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handoutMasterIdLst>
    <p:handoutMasterId r:id="rId56"/>
  </p:handoutMasterIdLst>
  <p:sldIdLst>
    <p:sldId id="1858" r:id="rId5"/>
    <p:sldId id="1865" r:id="rId7"/>
    <p:sldId id="2531" r:id="rId8"/>
    <p:sldId id="2654" r:id="rId9"/>
    <p:sldId id="2655" r:id="rId10"/>
    <p:sldId id="2656" r:id="rId11"/>
    <p:sldId id="2657" r:id="rId12"/>
    <p:sldId id="2658" r:id="rId13"/>
    <p:sldId id="2659" r:id="rId14"/>
    <p:sldId id="2660" r:id="rId15"/>
    <p:sldId id="2661" r:id="rId16"/>
    <p:sldId id="2662" r:id="rId17"/>
    <p:sldId id="2663" r:id="rId18"/>
    <p:sldId id="2664" r:id="rId19"/>
    <p:sldId id="2665" r:id="rId20"/>
    <p:sldId id="2666" r:id="rId21"/>
    <p:sldId id="2667" r:id="rId22"/>
    <p:sldId id="2669" r:id="rId23"/>
    <p:sldId id="2668" r:id="rId24"/>
    <p:sldId id="2670" r:id="rId25"/>
    <p:sldId id="2671" r:id="rId26"/>
    <p:sldId id="2673" r:id="rId27"/>
    <p:sldId id="2674" r:id="rId28"/>
    <p:sldId id="2675" r:id="rId29"/>
    <p:sldId id="2676" r:id="rId30"/>
    <p:sldId id="2677" r:id="rId31"/>
    <p:sldId id="2678" r:id="rId32"/>
    <p:sldId id="2679" r:id="rId33"/>
    <p:sldId id="2680" r:id="rId34"/>
    <p:sldId id="2681" r:id="rId35"/>
    <p:sldId id="2682" r:id="rId36"/>
    <p:sldId id="2683" r:id="rId37"/>
    <p:sldId id="2685" r:id="rId38"/>
    <p:sldId id="2684" r:id="rId39"/>
    <p:sldId id="2687" r:id="rId40"/>
    <p:sldId id="2688" r:id="rId41"/>
    <p:sldId id="2689" r:id="rId42"/>
    <p:sldId id="2690" r:id="rId43"/>
    <p:sldId id="2653" r:id="rId44"/>
    <p:sldId id="2691" r:id="rId45"/>
    <p:sldId id="2692" r:id="rId46"/>
    <p:sldId id="2693" r:id="rId47"/>
    <p:sldId id="2694" r:id="rId48"/>
    <p:sldId id="2695" r:id="rId49"/>
    <p:sldId id="2696" r:id="rId50"/>
    <p:sldId id="2697" r:id="rId51"/>
    <p:sldId id="2698" r:id="rId52"/>
    <p:sldId id="2700" r:id="rId53"/>
    <p:sldId id="2701" r:id="rId54"/>
    <p:sldId id="2702" r:id="rId55"/>
  </p:sldIdLst>
  <p:sldSz cx="12192000" cy="6858000"/>
  <p:notesSz cx="6858000" cy="9144000"/>
  <p:custDataLst>
    <p:tags r:id="rId6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1" Type="http://schemas.openxmlformats.org/officeDocument/2006/relationships/tags" Target="tags/tag429.xml"/><Relationship Id="rId60" Type="http://schemas.openxmlformats.org/officeDocument/2006/relationships/commentAuthors" Target="commentAuthors.xml"/><Relationship Id="rId6" Type="http://schemas.openxmlformats.org/officeDocument/2006/relationships/notesMaster" Target="notesMasters/notesMaster1.xml"/><Relationship Id="rId59" Type="http://schemas.openxmlformats.org/officeDocument/2006/relationships/tableStyles" Target="tableStyles.xml"/><Relationship Id="rId58" Type="http://schemas.openxmlformats.org/officeDocument/2006/relationships/viewProps" Target="viewProps.xml"/><Relationship Id="rId57" Type="http://schemas.openxmlformats.org/officeDocument/2006/relationships/presProps" Target="presProps.xml"/><Relationship Id="rId56" Type="http://schemas.openxmlformats.org/officeDocument/2006/relationships/handoutMaster" Target="handoutMasters/handoutMaster1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" Type="http://schemas.openxmlformats.org/officeDocument/2006/relationships/slide" Target="slides/slide1.xml"/><Relationship Id="rId49" Type="http://schemas.openxmlformats.org/officeDocument/2006/relationships/slide" Target="slides/slide4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391.xml"/><Relationship Id="rId4" Type="http://schemas.openxmlformats.org/officeDocument/2006/relationships/tags" Target="../tags/tag390.xml"/><Relationship Id="rId3" Type="http://schemas.openxmlformats.org/officeDocument/2006/relationships/tags" Target="../tags/tag38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405.xml"/><Relationship Id="rId4" Type="http://schemas.openxmlformats.org/officeDocument/2006/relationships/tags" Target="../tags/tag404.xml"/><Relationship Id="rId3" Type="http://schemas.openxmlformats.org/officeDocument/2006/relationships/tags" Target="../tags/tag40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428.xml"/><Relationship Id="rId4" Type="http://schemas.openxmlformats.org/officeDocument/2006/relationships/tags" Target="../tags/tag427.xml"/><Relationship Id="rId3" Type="http://schemas.openxmlformats.org/officeDocument/2006/relationships/tags" Target="../tags/tag42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备注，用于提示自己的文字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2.jpe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tags" Target="../tags/tag130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4.png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image" Target="../media/image3.jpeg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image" Target="../media/image2.jpeg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image" Target="../media/image3.jpeg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5.png"/><Relationship Id="rId2" Type="http://schemas.openxmlformats.org/officeDocument/2006/relationships/tags" Target="../tags/tag21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5.png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5.png"/><Relationship Id="rId2" Type="http://schemas.openxmlformats.org/officeDocument/2006/relationships/tags" Target="../tags/tag22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5.png"/><Relationship Id="rId2" Type="http://schemas.openxmlformats.org/officeDocument/2006/relationships/tags" Target="../tags/tag234.xml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  <a:sym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266913" y="2655800"/>
            <a:ext cx="77432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9pPr>
          </a:lstStyle>
          <a:p/>
        </p:txBody>
      </p:sp>
    </p:spTree>
  </p:cSld>
  <p:clrMapOvr>
    <a:masterClrMapping/>
  </p:clrMapOvr>
  <p:transition/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纯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9937750" y="6392863"/>
            <a:ext cx="571500" cy="2317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US" altLang="zh-CN" sz="1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12438CEF-EDDA-4DCE-9A5B-764076D13ABE}" type="slidenum">
              <a:rPr lang="en-US" altLang="zh-CN" sz="1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ph idx="1" hasCustomPrompt="1"/>
          </p:nvPr>
        </p:nvSpPr>
        <p:spPr>
          <a:xfrm>
            <a:off x="423819" y="1104181"/>
            <a:ext cx="11107601" cy="5052713"/>
          </a:xfrm>
        </p:spPr>
        <p:txBody>
          <a:bodyPr>
            <a:noAutofit/>
          </a:bodyPr>
          <a:lstStyle>
            <a:lvl1pPr marL="362585" indent="-362585">
              <a:lnSpc>
                <a:spcPct val="150000"/>
              </a:lnSpc>
              <a:buClr>
                <a:srgbClr val="032089"/>
              </a:buClr>
              <a:buFont typeface="Wingdings" panose="05000000000000000000" pitchFamily="2" charset="2"/>
              <a:buChar char="Ø"/>
              <a:defRPr sz="1800" b="0" baseline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defRPr>
            </a:lvl1pPr>
            <a:lvl2pPr>
              <a:lnSpc>
                <a:spcPct val="130000"/>
              </a:lnSpc>
              <a:buClr>
                <a:srgbClr val="032089"/>
              </a:buClr>
              <a:buFont typeface="Wingdings" panose="05000000000000000000" pitchFamily="2" charset="2"/>
              <a:buChar char="l"/>
              <a:defRPr sz="2330" b="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noProof="1"/>
              <a:t>单击此处编辑正文内容</a:t>
            </a:r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4876" y="359079"/>
            <a:ext cx="10972801" cy="528176"/>
          </a:xfrm>
        </p:spPr>
        <p:txBody>
          <a:bodyPr/>
          <a:lstStyle>
            <a:lvl1pPr>
              <a:defRPr sz="2400" b="1" baseline="0">
                <a:solidFill>
                  <a:schemeClr val="tx1"/>
                </a:solidFill>
                <a:latin typeface="微软雅黑" panose="020B0503020204020204" pitchFamily="34" charset="-122"/>
                <a:cs typeface="Times New Roman" panose="02020603050405020304" charset="0"/>
              </a:defRPr>
            </a:lvl1pPr>
          </a:lstStyle>
          <a:p>
            <a:r>
              <a:rPr lang="zh-CN" altLang="en-US" noProof="1"/>
              <a:t>单击此处编辑标题</a:t>
            </a:r>
            <a:endParaRPr lang="zh-CN" altLang="en-US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8" Type="http://schemas.openxmlformats.org/officeDocument/2006/relationships/theme" Target="../theme/theme3.xml"/><Relationship Id="rId27" Type="http://schemas.openxmlformats.org/officeDocument/2006/relationships/tags" Target="../tags/tag267.xml"/><Relationship Id="rId26" Type="http://schemas.openxmlformats.org/officeDocument/2006/relationships/tags" Target="../tags/tag266.xml"/><Relationship Id="rId25" Type="http://schemas.openxmlformats.org/officeDocument/2006/relationships/tags" Target="../tags/tag265.xml"/><Relationship Id="rId24" Type="http://schemas.openxmlformats.org/officeDocument/2006/relationships/tags" Target="../tags/tag264.xml"/><Relationship Id="rId23" Type="http://schemas.openxmlformats.org/officeDocument/2006/relationships/tags" Target="../tags/tag263.xml"/><Relationship Id="rId22" Type="http://schemas.openxmlformats.org/officeDocument/2006/relationships/tags" Target="../tags/tag262.xml"/><Relationship Id="rId21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70.xml"/><Relationship Id="rId4" Type="http://schemas.openxmlformats.org/officeDocument/2006/relationships/image" Target="../media/image7.png"/><Relationship Id="rId3" Type="http://schemas.openxmlformats.org/officeDocument/2006/relationships/tags" Target="../tags/tag269.xml"/><Relationship Id="rId2" Type="http://schemas.openxmlformats.org/officeDocument/2006/relationships/image" Target="../media/image6.jpeg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2.xml"/><Relationship Id="rId4" Type="http://schemas.openxmlformats.org/officeDocument/2006/relationships/image" Target="../media/image12.png"/><Relationship Id="rId3" Type="http://schemas.openxmlformats.org/officeDocument/2006/relationships/image" Target="../media/image6.jpeg"/><Relationship Id="rId2" Type="http://schemas.openxmlformats.org/officeDocument/2006/relationships/tags" Target="../tags/tag301.xml"/><Relationship Id="rId1" Type="http://schemas.openxmlformats.org/officeDocument/2006/relationships/tags" Target="../tags/tag300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5.xml"/><Relationship Id="rId4" Type="http://schemas.openxmlformats.org/officeDocument/2006/relationships/image" Target="../media/image13.png"/><Relationship Id="rId3" Type="http://schemas.openxmlformats.org/officeDocument/2006/relationships/image" Target="../media/image6.jpeg"/><Relationship Id="rId2" Type="http://schemas.openxmlformats.org/officeDocument/2006/relationships/tags" Target="../tags/tag304.xml"/><Relationship Id="rId1" Type="http://schemas.openxmlformats.org/officeDocument/2006/relationships/tags" Target="../tags/tag303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8.xml"/><Relationship Id="rId4" Type="http://schemas.openxmlformats.org/officeDocument/2006/relationships/image" Target="../media/image14.png"/><Relationship Id="rId3" Type="http://schemas.openxmlformats.org/officeDocument/2006/relationships/image" Target="../media/image6.jpeg"/><Relationship Id="rId2" Type="http://schemas.openxmlformats.org/officeDocument/2006/relationships/tags" Target="../tags/tag307.xml"/><Relationship Id="rId1" Type="http://schemas.openxmlformats.org/officeDocument/2006/relationships/tags" Target="../tags/tag306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1.xml"/><Relationship Id="rId4" Type="http://schemas.openxmlformats.org/officeDocument/2006/relationships/image" Target="../media/image15.png"/><Relationship Id="rId3" Type="http://schemas.openxmlformats.org/officeDocument/2006/relationships/image" Target="../media/image6.jpeg"/><Relationship Id="rId2" Type="http://schemas.openxmlformats.org/officeDocument/2006/relationships/tags" Target="../tags/tag310.xml"/><Relationship Id="rId1" Type="http://schemas.openxmlformats.org/officeDocument/2006/relationships/tags" Target="../tags/tag309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4.xml"/><Relationship Id="rId4" Type="http://schemas.openxmlformats.org/officeDocument/2006/relationships/image" Target="../media/image16.png"/><Relationship Id="rId3" Type="http://schemas.openxmlformats.org/officeDocument/2006/relationships/image" Target="../media/image6.jpeg"/><Relationship Id="rId2" Type="http://schemas.openxmlformats.org/officeDocument/2006/relationships/tags" Target="../tags/tag313.xml"/><Relationship Id="rId1" Type="http://schemas.openxmlformats.org/officeDocument/2006/relationships/tags" Target="../tags/tag312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17.xml"/><Relationship Id="rId3" Type="http://schemas.openxmlformats.org/officeDocument/2006/relationships/image" Target="../media/image6.jpeg"/><Relationship Id="rId2" Type="http://schemas.openxmlformats.org/officeDocument/2006/relationships/tags" Target="../tags/tag316.xml"/><Relationship Id="rId1" Type="http://schemas.openxmlformats.org/officeDocument/2006/relationships/tags" Target="../tags/tag315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20.xml"/><Relationship Id="rId3" Type="http://schemas.openxmlformats.org/officeDocument/2006/relationships/image" Target="../media/image6.jpeg"/><Relationship Id="rId2" Type="http://schemas.openxmlformats.org/officeDocument/2006/relationships/tags" Target="../tags/tag319.xml"/><Relationship Id="rId1" Type="http://schemas.openxmlformats.org/officeDocument/2006/relationships/tags" Target="../tags/tag318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23.xml"/><Relationship Id="rId3" Type="http://schemas.openxmlformats.org/officeDocument/2006/relationships/image" Target="../media/image6.jpeg"/><Relationship Id="rId2" Type="http://schemas.openxmlformats.org/officeDocument/2006/relationships/tags" Target="../tags/tag322.xml"/><Relationship Id="rId1" Type="http://schemas.openxmlformats.org/officeDocument/2006/relationships/tags" Target="../tags/tag321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26.xml"/><Relationship Id="rId4" Type="http://schemas.openxmlformats.org/officeDocument/2006/relationships/image" Target="../media/image17.png"/><Relationship Id="rId3" Type="http://schemas.openxmlformats.org/officeDocument/2006/relationships/image" Target="../media/image6.jpeg"/><Relationship Id="rId2" Type="http://schemas.openxmlformats.org/officeDocument/2006/relationships/tags" Target="../tags/tag325.xml"/><Relationship Id="rId1" Type="http://schemas.openxmlformats.org/officeDocument/2006/relationships/tags" Target="../tags/tag324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29.xml"/><Relationship Id="rId4" Type="http://schemas.openxmlformats.org/officeDocument/2006/relationships/image" Target="../media/image18.png"/><Relationship Id="rId3" Type="http://schemas.openxmlformats.org/officeDocument/2006/relationships/image" Target="../media/image6.jpeg"/><Relationship Id="rId2" Type="http://schemas.openxmlformats.org/officeDocument/2006/relationships/tags" Target="../tags/tag328.xml"/><Relationship Id="rId1" Type="http://schemas.openxmlformats.org/officeDocument/2006/relationships/tags" Target="../tags/tag32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image" Target="../media/image6.jpeg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78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32.xml"/><Relationship Id="rId4" Type="http://schemas.openxmlformats.org/officeDocument/2006/relationships/image" Target="../media/image19.png"/><Relationship Id="rId3" Type="http://schemas.openxmlformats.org/officeDocument/2006/relationships/image" Target="../media/image6.jpeg"/><Relationship Id="rId2" Type="http://schemas.openxmlformats.org/officeDocument/2006/relationships/tags" Target="../tags/tag331.xml"/><Relationship Id="rId1" Type="http://schemas.openxmlformats.org/officeDocument/2006/relationships/tags" Target="../tags/tag330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35.xml"/><Relationship Id="rId4" Type="http://schemas.openxmlformats.org/officeDocument/2006/relationships/image" Target="../media/image20.png"/><Relationship Id="rId3" Type="http://schemas.openxmlformats.org/officeDocument/2006/relationships/image" Target="../media/image6.jpeg"/><Relationship Id="rId2" Type="http://schemas.openxmlformats.org/officeDocument/2006/relationships/tags" Target="../tags/tag334.xml"/><Relationship Id="rId1" Type="http://schemas.openxmlformats.org/officeDocument/2006/relationships/tags" Target="../tags/tag333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3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jpeg"/><Relationship Id="rId2" Type="http://schemas.openxmlformats.org/officeDocument/2006/relationships/tags" Target="../tags/tag337.xml"/><Relationship Id="rId1" Type="http://schemas.openxmlformats.org/officeDocument/2006/relationships/tags" Target="../tags/tag336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41.xml"/><Relationship Id="rId4" Type="http://schemas.openxmlformats.org/officeDocument/2006/relationships/image" Target="../media/image23.png"/><Relationship Id="rId3" Type="http://schemas.openxmlformats.org/officeDocument/2006/relationships/image" Target="../media/image6.jpeg"/><Relationship Id="rId2" Type="http://schemas.openxmlformats.org/officeDocument/2006/relationships/tags" Target="../tags/tag340.xml"/><Relationship Id="rId1" Type="http://schemas.openxmlformats.org/officeDocument/2006/relationships/tags" Target="../tags/tag339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44.xml"/><Relationship Id="rId3" Type="http://schemas.openxmlformats.org/officeDocument/2006/relationships/image" Target="../media/image6.jpeg"/><Relationship Id="rId2" Type="http://schemas.openxmlformats.org/officeDocument/2006/relationships/tags" Target="../tags/tag343.xml"/><Relationship Id="rId1" Type="http://schemas.openxmlformats.org/officeDocument/2006/relationships/tags" Target="../tags/tag342.xml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47.xml"/><Relationship Id="rId4" Type="http://schemas.openxmlformats.org/officeDocument/2006/relationships/image" Target="../media/image24.png"/><Relationship Id="rId3" Type="http://schemas.openxmlformats.org/officeDocument/2006/relationships/image" Target="../media/image6.jpeg"/><Relationship Id="rId2" Type="http://schemas.openxmlformats.org/officeDocument/2006/relationships/tags" Target="../tags/tag346.xml"/><Relationship Id="rId1" Type="http://schemas.openxmlformats.org/officeDocument/2006/relationships/tags" Target="../tags/tag345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50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6.jpeg"/><Relationship Id="rId2" Type="http://schemas.openxmlformats.org/officeDocument/2006/relationships/tags" Target="../tags/tag349.xml"/><Relationship Id="rId1" Type="http://schemas.openxmlformats.org/officeDocument/2006/relationships/tags" Target="../tags/tag348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53.xml"/><Relationship Id="rId3" Type="http://schemas.openxmlformats.org/officeDocument/2006/relationships/image" Target="../media/image6.jpeg"/><Relationship Id="rId2" Type="http://schemas.openxmlformats.org/officeDocument/2006/relationships/tags" Target="../tags/tag352.xml"/><Relationship Id="rId1" Type="http://schemas.openxmlformats.org/officeDocument/2006/relationships/tags" Target="../tags/tag351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56.xml"/><Relationship Id="rId4" Type="http://schemas.openxmlformats.org/officeDocument/2006/relationships/image" Target="../media/image26.png"/><Relationship Id="rId3" Type="http://schemas.openxmlformats.org/officeDocument/2006/relationships/image" Target="../media/image6.jpeg"/><Relationship Id="rId2" Type="http://schemas.openxmlformats.org/officeDocument/2006/relationships/tags" Target="../tags/tag355.xml"/><Relationship Id="rId1" Type="http://schemas.openxmlformats.org/officeDocument/2006/relationships/tags" Target="../tags/tag354.xml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59.xml"/><Relationship Id="rId4" Type="http://schemas.openxmlformats.org/officeDocument/2006/relationships/image" Target="../media/image26.png"/><Relationship Id="rId3" Type="http://schemas.openxmlformats.org/officeDocument/2006/relationships/image" Target="../media/image6.jpeg"/><Relationship Id="rId2" Type="http://schemas.openxmlformats.org/officeDocument/2006/relationships/tags" Target="../tags/tag358.xml"/><Relationship Id="rId1" Type="http://schemas.openxmlformats.org/officeDocument/2006/relationships/tags" Target="../tags/tag357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1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62.xml"/><Relationship Id="rId4" Type="http://schemas.openxmlformats.org/officeDocument/2006/relationships/image" Target="../media/image26.png"/><Relationship Id="rId3" Type="http://schemas.openxmlformats.org/officeDocument/2006/relationships/image" Target="../media/image6.jpeg"/><Relationship Id="rId2" Type="http://schemas.openxmlformats.org/officeDocument/2006/relationships/tags" Target="../tags/tag361.xml"/><Relationship Id="rId1" Type="http://schemas.openxmlformats.org/officeDocument/2006/relationships/tags" Target="../tags/tag360.xml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65.xml"/><Relationship Id="rId4" Type="http://schemas.openxmlformats.org/officeDocument/2006/relationships/image" Target="../media/image27.png"/><Relationship Id="rId3" Type="http://schemas.openxmlformats.org/officeDocument/2006/relationships/image" Target="../media/image6.jpeg"/><Relationship Id="rId2" Type="http://schemas.openxmlformats.org/officeDocument/2006/relationships/tags" Target="../tags/tag364.xml"/><Relationship Id="rId1" Type="http://schemas.openxmlformats.org/officeDocument/2006/relationships/tags" Target="../tags/tag363.xml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68.xml"/><Relationship Id="rId4" Type="http://schemas.openxmlformats.org/officeDocument/2006/relationships/image" Target="../media/image27.png"/><Relationship Id="rId3" Type="http://schemas.openxmlformats.org/officeDocument/2006/relationships/image" Target="../media/image6.jpeg"/><Relationship Id="rId2" Type="http://schemas.openxmlformats.org/officeDocument/2006/relationships/tags" Target="../tags/tag367.xml"/><Relationship Id="rId1" Type="http://schemas.openxmlformats.org/officeDocument/2006/relationships/tags" Target="../tags/tag366.xml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71.xml"/><Relationship Id="rId4" Type="http://schemas.openxmlformats.org/officeDocument/2006/relationships/image" Target="../media/image27.png"/><Relationship Id="rId3" Type="http://schemas.openxmlformats.org/officeDocument/2006/relationships/image" Target="../media/image6.jpeg"/><Relationship Id="rId2" Type="http://schemas.openxmlformats.org/officeDocument/2006/relationships/tags" Target="../tags/tag370.xml"/><Relationship Id="rId1" Type="http://schemas.openxmlformats.org/officeDocument/2006/relationships/tags" Target="../tags/tag369.xml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74.xml"/><Relationship Id="rId4" Type="http://schemas.openxmlformats.org/officeDocument/2006/relationships/image" Target="../media/image27.png"/><Relationship Id="rId3" Type="http://schemas.openxmlformats.org/officeDocument/2006/relationships/image" Target="../media/image6.jpeg"/><Relationship Id="rId2" Type="http://schemas.openxmlformats.org/officeDocument/2006/relationships/tags" Target="../tags/tag373.xml"/><Relationship Id="rId1" Type="http://schemas.openxmlformats.org/officeDocument/2006/relationships/tags" Target="../tags/tag372.xml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77.xml"/><Relationship Id="rId3" Type="http://schemas.openxmlformats.org/officeDocument/2006/relationships/image" Target="../media/image6.jpeg"/><Relationship Id="rId2" Type="http://schemas.openxmlformats.org/officeDocument/2006/relationships/tags" Target="../tags/tag376.xml"/><Relationship Id="rId1" Type="http://schemas.openxmlformats.org/officeDocument/2006/relationships/tags" Target="../tags/tag375.xml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80.xml"/><Relationship Id="rId3" Type="http://schemas.openxmlformats.org/officeDocument/2006/relationships/image" Target="../media/image6.jpeg"/><Relationship Id="rId2" Type="http://schemas.openxmlformats.org/officeDocument/2006/relationships/tags" Target="../tags/tag379.xml"/><Relationship Id="rId1" Type="http://schemas.openxmlformats.org/officeDocument/2006/relationships/tags" Target="../tags/tag378.xml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83.xml"/><Relationship Id="rId3" Type="http://schemas.openxmlformats.org/officeDocument/2006/relationships/image" Target="../media/image6.jpeg"/><Relationship Id="rId2" Type="http://schemas.openxmlformats.org/officeDocument/2006/relationships/tags" Target="../tags/tag382.xml"/><Relationship Id="rId1" Type="http://schemas.openxmlformats.org/officeDocument/2006/relationships/tags" Target="../tags/tag381.xml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86.xml"/><Relationship Id="rId3" Type="http://schemas.openxmlformats.org/officeDocument/2006/relationships/image" Target="../media/image6.jpeg"/><Relationship Id="rId2" Type="http://schemas.openxmlformats.org/officeDocument/2006/relationships/tags" Target="../tags/tag385.xml"/><Relationship Id="rId1" Type="http://schemas.openxmlformats.org/officeDocument/2006/relationships/tags" Target="../tags/tag384.xml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88.xml"/><Relationship Id="rId2" Type="http://schemas.openxmlformats.org/officeDocument/2006/relationships/image" Target="../media/image6.jpeg"/><Relationship Id="rId1" Type="http://schemas.openxmlformats.org/officeDocument/2006/relationships/tags" Target="../tags/tag387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4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283.xml"/><Relationship Id="rId1" Type="http://schemas.openxmlformats.org/officeDocument/2006/relationships/tags" Target="../tags/tag282.xml"/></Relationships>
</file>

<file path=ppt/slides/_rels/slide4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94.xml"/><Relationship Id="rId4" Type="http://schemas.openxmlformats.org/officeDocument/2006/relationships/image" Target="../media/image28.png"/><Relationship Id="rId3" Type="http://schemas.openxmlformats.org/officeDocument/2006/relationships/image" Target="../media/image6.jpeg"/><Relationship Id="rId2" Type="http://schemas.openxmlformats.org/officeDocument/2006/relationships/tags" Target="../tags/tag393.xml"/><Relationship Id="rId1" Type="http://schemas.openxmlformats.org/officeDocument/2006/relationships/tags" Target="../tags/tag392.xml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97.xml"/><Relationship Id="rId3" Type="http://schemas.openxmlformats.org/officeDocument/2006/relationships/image" Target="../media/image6.jpeg"/><Relationship Id="rId2" Type="http://schemas.openxmlformats.org/officeDocument/2006/relationships/tags" Target="../tags/tag396.xml"/><Relationship Id="rId1" Type="http://schemas.openxmlformats.org/officeDocument/2006/relationships/tags" Target="../tags/tag395.xml"/></Relationships>
</file>

<file path=ppt/slides/_rels/slide4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400.xml"/><Relationship Id="rId4" Type="http://schemas.openxmlformats.org/officeDocument/2006/relationships/image" Target="../media/image28.png"/><Relationship Id="rId3" Type="http://schemas.openxmlformats.org/officeDocument/2006/relationships/image" Target="../media/image6.jpeg"/><Relationship Id="rId2" Type="http://schemas.openxmlformats.org/officeDocument/2006/relationships/tags" Target="../tags/tag399.xml"/><Relationship Id="rId1" Type="http://schemas.openxmlformats.org/officeDocument/2006/relationships/tags" Target="../tags/tag398.xml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402.xml"/><Relationship Id="rId2" Type="http://schemas.openxmlformats.org/officeDocument/2006/relationships/image" Target="../media/image6.jpeg"/><Relationship Id="rId1" Type="http://schemas.openxmlformats.org/officeDocument/2006/relationships/tags" Target="../tags/tag401.xml"/></Relationships>
</file>

<file path=ppt/slides/_rels/slide4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40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image" Target="../media/image6.jpeg"/><Relationship Id="rId2" Type="http://schemas.openxmlformats.org/officeDocument/2006/relationships/tags" Target="../tags/tag407.xml"/><Relationship Id="rId1" Type="http://schemas.openxmlformats.org/officeDocument/2006/relationships/tags" Target="../tags/tag406.xml"/></Relationships>
</file>

<file path=ppt/slides/_rels/slide4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41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image" Target="../media/image6.jpeg"/><Relationship Id="rId2" Type="http://schemas.openxmlformats.org/officeDocument/2006/relationships/tags" Target="../tags/tag410.xml"/><Relationship Id="rId1" Type="http://schemas.openxmlformats.org/officeDocument/2006/relationships/tags" Target="../tags/tag409.xml"/></Relationships>
</file>

<file path=ppt/slides/_rels/slide4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414.xml"/><Relationship Id="rId4" Type="http://schemas.openxmlformats.org/officeDocument/2006/relationships/image" Target="../media/image32.png"/><Relationship Id="rId3" Type="http://schemas.openxmlformats.org/officeDocument/2006/relationships/image" Target="../media/image6.jpeg"/><Relationship Id="rId2" Type="http://schemas.openxmlformats.org/officeDocument/2006/relationships/tags" Target="../tags/tag413.xml"/><Relationship Id="rId1" Type="http://schemas.openxmlformats.org/officeDocument/2006/relationships/tags" Target="../tags/tag412.xml"/></Relationships>
</file>

<file path=ppt/slides/_rels/slide4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41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6.jpeg"/><Relationship Id="rId2" Type="http://schemas.openxmlformats.org/officeDocument/2006/relationships/tags" Target="../tags/tag416.xml"/><Relationship Id="rId1" Type="http://schemas.openxmlformats.org/officeDocument/2006/relationships/tags" Target="../tags/tag415.xml"/></Relationships>
</file>

<file path=ppt/slides/_rels/slide4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420.xml"/><Relationship Id="rId3" Type="http://schemas.openxmlformats.org/officeDocument/2006/relationships/image" Target="../media/image6.jpeg"/><Relationship Id="rId2" Type="http://schemas.openxmlformats.org/officeDocument/2006/relationships/tags" Target="../tags/tag419.xml"/><Relationship Id="rId1" Type="http://schemas.openxmlformats.org/officeDocument/2006/relationships/tags" Target="../tags/tag418.xml"/></Relationships>
</file>

<file path=ppt/slides/_rels/slide4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38.xml"/><Relationship Id="rId4" Type="http://schemas.openxmlformats.org/officeDocument/2006/relationships/tags" Target="../tags/tag423.xml"/><Relationship Id="rId3" Type="http://schemas.openxmlformats.org/officeDocument/2006/relationships/image" Target="../media/image6.jpeg"/><Relationship Id="rId2" Type="http://schemas.openxmlformats.org/officeDocument/2006/relationships/tags" Target="../tags/tag422.xml"/><Relationship Id="rId1" Type="http://schemas.openxmlformats.org/officeDocument/2006/relationships/tags" Target="../tags/tag421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7.xml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286.xml"/><Relationship Id="rId1" Type="http://schemas.openxmlformats.org/officeDocument/2006/relationships/tags" Target="../tags/tag285.xml"/></Relationships>
</file>

<file path=ppt/slides/_rels/slide5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425.xml"/><Relationship Id="rId2" Type="http://schemas.openxmlformats.org/officeDocument/2006/relationships/image" Target="../media/image6.jpeg"/><Relationship Id="rId1" Type="http://schemas.openxmlformats.org/officeDocument/2006/relationships/tags" Target="../tags/tag424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0.xml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289.xml"/><Relationship Id="rId1" Type="http://schemas.openxmlformats.org/officeDocument/2006/relationships/tags" Target="../tags/tag288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293.xml"/><Relationship Id="rId3" Type="http://schemas.openxmlformats.org/officeDocument/2006/relationships/image" Target="../media/image6.jpeg"/><Relationship Id="rId2" Type="http://schemas.openxmlformats.org/officeDocument/2006/relationships/tags" Target="../tags/tag292.xml"/><Relationship Id="rId1" Type="http://schemas.openxmlformats.org/officeDocument/2006/relationships/tags" Target="../tags/tag291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296.xml"/><Relationship Id="rId3" Type="http://schemas.openxmlformats.org/officeDocument/2006/relationships/image" Target="../media/image6.jpeg"/><Relationship Id="rId2" Type="http://schemas.openxmlformats.org/officeDocument/2006/relationships/tags" Target="../tags/tag295.xml"/><Relationship Id="rId1" Type="http://schemas.openxmlformats.org/officeDocument/2006/relationships/tags" Target="../tags/tag294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9.xml"/><Relationship Id="rId4" Type="http://schemas.openxmlformats.org/officeDocument/2006/relationships/image" Target="../media/image11.png"/><Relationship Id="rId3" Type="http://schemas.openxmlformats.org/officeDocument/2006/relationships/image" Target="../media/image6.jpeg"/><Relationship Id="rId2" Type="http://schemas.openxmlformats.org/officeDocument/2006/relationships/tags" Target="../tags/tag298.xml"/><Relationship Id="rId1" Type="http://schemas.openxmlformats.org/officeDocument/2006/relationships/tags" Target="../tags/tag2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5010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⑥</a:t>
            </a:r>
            <a:r>
              <a:rPr lang="en-US" altLang="zh-CN" sz="2000"/>
              <a:t> </a:t>
            </a:r>
            <a:r>
              <a:rPr lang="zh-CN" altLang="en-US" sz="2000"/>
              <a:t>幻灯片定位</a:t>
            </a:r>
            <a:endParaRPr lang="zh-CN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/>
              <a:t>幻灯片漫游</a:t>
            </a:r>
            <a:endParaRPr lang="zh-CN" altLang="en-US" sz="2000"/>
          </a:p>
          <a:p>
            <a:pPr algn="l"/>
            <a:r>
              <a:rPr lang="zh-CN" altLang="en-US" sz="2000"/>
              <a:t>鼠标右键单击播放页面，执行快捷菜单中的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定位</a:t>
            </a:r>
            <a:r>
              <a:rPr lang="en-US" altLang="zh-CN" sz="2000"/>
              <a:t>”</a:t>
            </a:r>
            <a:r>
              <a:rPr lang="zh-CN" altLang="en-US" sz="2000"/>
              <a:t>命令，在其级联菜单中选择</a:t>
            </a:r>
            <a:r>
              <a:rPr lang="en-US" altLang="zh-CN" sz="2000"/>
              <a:t>“</a:t>
            </a:r>
            <a:r>
              <a:rPr lang="zh-CN" altLang="en-US" sz="2000"/>
              <a:t>幻灯片漫游</a:t>
            </a:r>
            <a:r>
              <a:rPr lang="en-US" altLang="zh-CN" sz="2000"/>
              <a:t>”</a:t>
            </a:r>
            <a:r>
              <a:rPr lang="zh-CN" altLang="en-US" sz="2000"/>
              <a:t>命令，打开</a:t>
            </a:r>
            <a:r>
              <a:rPr lang="en-US" altLang="zh-CN" sz="2000"/>
              <a:t>“</a:t>
            </a:r>
            <a:r>
              <a:rPr lang="zh-CN" altLang="en-US" sz="2000"/>
              <a:t>幻灯片漫游</a:t>
            </a:r>
            <a:r>
              <a:rPr lang="en-US" altLang="zh-CN" sz="2000"/>
              <a:t>”</a:t>
            </a:r>
            <a:r>
              <a:rPr lang="zh-CN" altLang="en-US" sz="2000"/>
              <a:t>对话框，拖动右侧的滚动条可以找到要定位到的幻灯片，选中单击</a:t>
            </a:r>
            <a:r>
              <a:rPr lang="en-US" altLang="zh-CN" sz="2000"/>
              <a:t>“</a:t>
            </a:r>
            <a:r>
              <a:rPr lang="zh-CN" altLang="en-US" sz="2000"/>
              <a:t>定位至</a:t>
            </a:r>
            <a:r>
              <a:rPr lang="en-US" altLang="zh-CN" sz="2000"/>
              <a:t>”</a:t>
            </a:r>
            <a:r>
              <a:rPr lang="zh-CN" altLang="en-US" sz="2000"/>
              <a:t>按钮，即可将幻灯片定位到该页。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2585" y="2611120"/>
            <a:ext cx="1798320" cy="29108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5010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⑥</a:t>
            </a:r>
            <a:r>
              <a:rPr lang="en-US" altLang="zh-CN" sz="2000"/>
              <a:t> </a:t>
            </a:r>
            <a:r>
              <a:rPr lang="zh-CN" altLang="en-US" sz="2000"/>
              <a:t>幻灯片定位</a:t>
            </a:r>
            <a:endParaRPr lang="zh-CN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/>
              <a:t>按标题</a:t>
            </a:r>
            <a:endParaRPr lang="zh-CN" altLang="en-US" sz="2000"/>
          </a:p>
          <a:p>
            <a:pPr algn="l"/>
            <a:r>
              <a:rPr lang="zh-CN" altLang="en-US" sz="2000"/>
              <a:t>鼠标右键单击播放页面，执行快捷菜单中的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定位</a:t>
            </a:r>
            <a:r>
              <a:rPr lang="en-US" altLang="zh-CN" sz="2000"/>
              <a:t>”</a:t>
            </a:r>
            <a:r>
              <a:rPr lang="zh-CN" altLang="en-US" sz="2000"/>
              <a:t>命令，在其级联菜单中选择</a:t>
            </a:r>
            <a:r>
              <a:rPr lang="en-US" altLang="zh-CN" sz="2000"/>
              <a:t>“</a:t>
            </a:r>
            <a:r>
              <a:rPr lang="zh-CN" altLang="en-US" sz="2000"/>
              <a:t>幻灯片漫游</a:t>
            </a:r>
            <a:r>
              <a:rPr lang="en-US" altLang="zh-CN" sz="2000"/>
              <a:t>”</a:t>
            </a:r>
            <a:r>
              <a:rPr lang="zh-CN" altLang="en-US" sz="2000"/>
              <a:t>命令，打开</a:t>
            </a:r>
            <a:r>
              <a:rPr lang="en-US" altLang="zh-CN" sz="2000"/>
              <a:t>“</a:t>
            </a:r>
            <a:r>
              <a:rPr lang="zh-CN" altLang="en-US" sz="2000"/>
              <a:t>幻灯片漫游</a:t>
            </a:r>
            <a:r>
              <a:rPr lang="en-US" altLang="zh-CN" sz="2000"/>
              <a:t>”</a:t>
            </a:r>
            <a:r>
              <a:rPr lang="zh-CN" altLang="en-US" sz="2000"/>
              <a:t>对话框，拖动右侧的滚动条可以找到要定位到的幻灯片，选中单击</a:t>
            </a:r>
            <a:r>
              <a:rPr lang="en-US" altLang="zh-CN" sz="2000"/>
              <a:t>“</a:t>
            </a:r>
            <a:r>
              <a:rPr lang="zh-CN" altLang="en-US" sz="2000"/>
              <a:t>定位至</a:t>
            </a:r>
            <a:r>
              <a:rPr lang="en-US" altLang="zh-CN" sz="2000"/>
              <a:t>”</a:t>
            </a:r>
            <a:r>
              <a:rPr lang="zh-CN" altLang="en-US" sz="2000"/>
              <a:t>按钮，即可将幻灯片定位到该页。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8365" y="2760345"/>
            <a:ext cx="1798320" cy="29108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5010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⑥</a:t>
            </a:r>
            <a:r>
              <a:rPr lang="en-US" altLang="zh-CN" sz="2000"/>
              <a:t> </a:t>
            </a:r>
            <a:r>
              <a:rPr lang="zh-CN" altLang="en-US" sz="2000"/>
              <a:t>幻灯片定位</a:t>
            </a:r>
            <a:endParaRPr lang="zh-CN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/>
              <a:t>以前查看过</a:t>
            </a:r>
            <a:endParaRPr lang="zh-CN" altLang="en-US" sz="2000"/>
          </a:p>
          <a:p>
            <a:pPr algn="l"/>
            <a:r>
              <a:rPr lang="zh-CN" altLang="en-US" sz="2000"/>
              <a:t>鼠标右键单击播放页面，执行快捷菜单中的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定位</a:t>
            </a:r>
            <a:r>
              <a:rPr lang="en-US" altLang="zh-CN" sz="2000"/>
              <a:t>”</a:t>
            </a:r>
            <a:r>
              <a:rPr lang="zh-CN" altLang="en-US" sz="2000"/>
              <a:t>命令，在其级联菜单中选择</a:t>
            </a:r>
            <a:r>
              <a:rPr lang="en-US" altLang="zh-CN" sz="2000"/>
              <a:t>“</a:t>
            </a:r>
            <a:r>
              <a:rPr lang="zh-CN" altLang="en-US" sz="2000"/>
              <a:t>以前查看过</a:t>
            </a:r>
            <a:r>
              <a:rPr lang="en-US" altLang="zh-CN" sz="2000"/>
              <a:t>”</a:t>
            </a:r>
            <a:r>
              <a:rPr lang="zh-CN" altLang="en-US" sz="2000"/>
              <a:t>命令，幻灯片即可切换到刚切换前的幻灯片播放页面。一直使用</a:t>
            </a:r>
            <a:r>
              <a:rPr lang="en-US" altLang="zh-CN" sz="2000"/>
              <a:t>“</a:t>
            </a:r>
            <a:r>
              <a:rPr lang="zh-CN" altLang="en-US" sz="2000"/>
              <a:t>以前查看过</a:t>
            </a:r>
            <a:r>
              <a:rPr lang="en-US" altLang="zh-CN" sz="2000"/>
              <a:t>”</a:t>
            </a:r>
            <a:r>
              <a:rPr lang="zh-CN" altLang="en-US" sz="2000"/>
              <a:t>命令，幻灯片可以后退到放映开始时的页面。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125" y="2794635"/>
            <a:ext cx="3543300" cy="29413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5010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⑥</a:t>
            </a:r>
            <a:r>
              <a:rPr lang="en-US" altLang="zh-CN" sz="2000"/>
              <a:t> </a:t>
            </a:r>
            <a:r>
              <a:rPr lang="zh-CN" altLang="en-US" sz="2000"/>
              <a:t>幻灯片定位</a:t>
            </a:r>
            <a:endParaRPr lang="zh-CN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/>
              <a:t>回退</a:t>
            </a:r>
            <a:endParaRPr lang="zh-CN" altLang="en-US" sz="2000"/>
          </a:p>
          <a:p>
            <a:pPr algn="l"/>
            <a:r>
              <a:rPr lang="zh-CN" altLang="en-US" sz="2000"/>
              <a:t>鼠标右键单击播放页面，执行快捷菜单中的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定位</a:t>
            </a:r>
            <a:r>
              <a:rPr lang="en-US" altLang="zh-CN" sz="2000"/>
              <a:t>”</a:t>
            </a:r>
            <a:r>
              <a:rPr lang="zh-CN" altLang="en-US" sz="2000"/>
              <a:t>命令，在其级联菜单中选择</a:t>
            </a:r>
            <a:r>
              <a:rPr lang="en-US" altLang="zh-CN" sz="2000"/>
              <a:t>“</a:t>
            </a:r>
            <a:r>
              <a:rPr lang="zh-CN" altLang="en-US" sz="2000"/>
              <a:t>回退</a:t>
            </a:r>
            <a:r>
              <a:rPr lang="en-US" altLang="zh-CN" sz="2000"/>
              <a:t>”</a:t>
            </a:r>
            <a:r>
              <a:rPr lang="zh-CN" altLang="en-US" sz="2000"/>
              <a:t>命令，幻灯片即可切换到刚切换前的幻灯片播放页面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3100" y="2799715"/>
            <a:ext cx="2880360" cy="27889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5010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⑥</a:t>
            </a:r>
            <a:r>
              <a:rPr lang="en-US" altLang="zh-CN" sz="2000"/>
              <a:t> </a:t>
            </a:r>
            <a:r>
              <a:rPr lang="zh-CN" altLang="en-US" sz="2000"/>
              <a:t>幻灯片定位</a:t>
            </a:r>
            <a:endParaRPr lang="zh-CN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/>
              <a:t>切换到自定义放映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鼠标右键单击播放页面，执行快捷菜单中的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定位</a:t>
            </a:r>
            <a:r>
              <a:rPr lang="en-US" altLang="zh-CN" sz="2000"/>
              <a:t>”</a:t>
            </a:r>
            <a:r>
              <a:rPr lang="zh-CN" altLang="en-US" sz="2000"/>
              <a:t>命令，在其级联菜单中选择</a:t>
            </a:r>
            <a:r>
              <a:rPr lang="en-US" altLang="zh-CN" sz="2000"/>
              <a:t>“</a:t>
            </a:r>
            <a:r>
              <a:rPr lang="zh-CN" altLang="en-US" sz="2000"/>
              <a:t>自定义放映</a:t>
            </a:r>
            <a:r>
              <a:rPr lang="en-US" altLang="zh-CN" sz="2000"/>
              <a:t>”</a:t>
            </a:r>
            <a:r>
              <a:rPr lang="zh-CN" altLang="en-US" sz="2000"/>
              <a:t>命令，其级联菜单中选择</a:t>
            </a:r>
            <a:r>
              <a:rPr lang="en-US" altLang="zh-CN" sz="2000"/>
              <a:t>“</a:t>
            </a:r>
            <a:r>
              <a:rPr lang="zh-CN" altLang="en-US" sz="2000"/>
              <a:t>自定义放映</a:t>
            </a:r>
            <a:r>
              <a:rPr lang="en-US" altLang="zh-CN" sz="2000"/>
              <a:t> 1”</a:t>
            </a:r>
            <a:r>
              <a:rPr lang="zh-CN" altLang="en-US" sz="2000"/>
              <a:t>，幻灯片即可切换到</a:t>
            </a:r>
            <a:r>
              <a:rPr lang="en-US" altLang="zh-CN" sz="2000"/>
              <a:t>“</a:t>
            </a:r>
            <a:r>
              <a:rPr lang="zh-CN" altLang="en-US" sz="2000"/>
              <a:t>自定义放映</a:t>
            </a:r>
            <a:r>
              <a:rPr lang="en-US" altLang="zh-CN" sz="2000"/>
              <a:t> 1”</a:t>
            </a:r>
            <a:r>
              <a:rPr lang="zh-CN" altLang="en-US" sz="2000"/>
              <a:t>幻灯片播放页面，播放结束后自动推出播放页面。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3615" y="2887345"/>
            <a:ext cx="2811780" cy="27279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4552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⑦</a:t>
            </a:r>
            <a:r>
              <a:rPr lang="en-US" altLang="zh-CN" sz="2000"/>
              <a:t> </a:t>
            </a:r>
            <a:r>
              <a:rPr lang="zh-CN" altLang="en-US" sz="2000"/>
              <a:t>使用放大镜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在幻灯片放映过程中，鼠标右键单击播放页面，执行快捷菜单中的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使用放大镜</a:t>
            </a:r>
            <a:r>
              <a:rPr lang="en-US" altLang="zh-CN" sz="2000"/>
              <a:t>”</a:t>
            </a:r>
            <a:r>
              <a:rPr lang="zh-CN" altLang="en-US" sz="2000"/>
              <a:t>命令，可以缩小或放大演示文稿。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方法一：按</a:t>
            </a:r>
            <a:r>
              <a:rPr lang="en-US" altLang="zh-CN" sz="2000"/>
              <a:t> Ctrl </a:t>
            </a:r>
            <a:r>
              <a:rPr lang="zh-CN" altLang="en-US" sz="2000"/>
              <a:t>键</a:t>
            </a:r>
            <a:r>
              <a:rPr lang="en-US" altLang="zh-CN" sz="2000"/>
              <a:t>+</a:t>
            </a:r>
            <a:r>
              <a:rPr lang="zh-CN" altLang="en-US" sz="2000"/>
              <a:t>鼠标滚轮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按住</a:t>
            </a:r>
            <a:r>
              <a:rPr lang="en-US" altLang="zh-CN" sz="2000"/>
              <a:t> Ctrl </a:t>
            </a:r>
            <a:r>
              <a:rPr lang="zh-CN" altLang="en-US" sz="2000"/>
              <a:t>键，滚动鼠标滚轮，向上滚动鼠标滚轮幻灯片逐渐放大，向下滚动鼠标滚轮幻灯片逐渐缩小。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zh-CN" altLang="en-US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4552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⑦</a:t>
            </a:r>
            <a:r>
              <a:rPr lang="en-US" altLang="zh-CN" sz="2000"/>
              <a:t> </a:t>
            </a:r>
            <a:r>
              <a:rPr lang="zh-CN" altLang="en-US" sz="2000"/>
              <a:t>使用放大镜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方法二：按</a:t>
            </a:r>
            <a:r>
              <a:rPr lang="en-US" altLang="zh-CN" sz="2000"/>
              <a:t> Ctrl </a:t>
            </a:r>
            <a:r>
              <a:rPr lang="zh-CN" altLang="en-US" sz="2000"/>
              <a:t>键</a:t>
            </a:r>
            <a:r>
              <a:rPr lang="en-US" altLang="zh-CN" sz="2000"/>
              <a:t>+</a:t>
            </a:r>
            <a:r>
              <a:rPr lang="zh-CN" altLang="en-US" sz="2000"/>
              <a:t>向上或向下箭头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按住</a:t>
            </a:r>
            <a:r>
              <a:rPr lang="en-US" altLang="zh-CN" sz="2000"/>
              <a:t> Ctrl </a:t>
            </a:r>
            <a:r>
              <a:rPr lang="zh-CN" altLang="en-US" sz="2000"/>
              <a:t>键，按向上箭头幻灯片逐渐放大，按向下箭头幻灯片逐渐缩小。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方法三：按住鼠标右键拖动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按住鼠标右键，向左拖动缩小幻灯片，向右拖动放大幻灯片。若要停止缩放，按一下鼠标左键或右键。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zh-CN" altLang="en-US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4552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en-US" altLang="en-US" sz="2000"/>
              <a:t>⑧</a:t>
            </a:r>
            <a:r>
              <a:rPr lang="en-US" altLang="zh-CN" sz="2000"/>
              <a:t> </a:t>
            </a:r>
            <a:r>
              <a:rPr lang="zh-CN" altLang="en-US" sz="2000"/>
              <a:t>演讲者备注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备注时在编辑时输入要讲的内容，在播放时使用演讲者视图的方式，别人可以看到全屏播放的幻灯片，用户可以在电脑上看到带有备注提示的内容。演讲者备注可以使演示更简单，也可以专门打印备注页，便于用户熟悉演示的内容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zh-CN" altLang="en-US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3507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en-US" altLang="en-US" sz="2000"/>
              <a:t>⑧</a:t>
            </a:r>
            <a:r>
              <a:rPr lang="en-US" altLang="zh-CN" sz="2000"/>
              <a:t> </a:t>
            </a:r>
            <a:r>
              <a:rPr lang="zh-CN" altLang="en-US" sz="2000"/>
              <a:t>演讲者备注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方法一：在编辑状态单击备注栏，通过键盘输入需要添加的文字。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方法二：在编辑状态单击</a:t>
            </a:r>
            <a:r>
              <a:rPr lang="en-US" altLang="zh-CN" sz="2000"/>
              <a:t>“</a:t>
            </a:r>
            <a:r>
              <a:rPr lang="zh-CN" altLang="en-US" sz="2000"/>
              <a:t>幻灯片放映</a:t>
            </a:r>
            <a:r>
              <a:rPr lang="en-US" altLang="zh-CN" sz="2000"/>
              <a:t>”</a:t>
            </a:r>
            <a:r>
              <a:rPr lang="zh-CN" altLang="en-US" sz="2000"/>
              <a:t>选项卡中的</a:t>
            </a:r>
            <a:r>
              <a:rPr lang="en-US" altLang="zh-CN" sz="2000"/>
              <a:t>“</a:t>
            </a:r>
            <a:r>
              <a:rPr lang="zh-CN" altLang="en-US" sz="2000"/>
              <a:t>演讲者备注</a:t>
            </a:r>
            <a:r>
              <a:rPr lang="en-US" altLang="zh-CN" sz="2000"/>
              <a:t>”</a:t>
            </a:r>
            <a:r>
              <a:rPr lang="zh-CN" altLang="en-US" sz="2000"/>
              <a:t>按钮，在打开的</a:t>
            </a:r>
            <a:r>
              <a:rPr lang="en-US" altLang="zh-CN" sz="2000"/>
              <a:t>“</a:t>
            </a:r>
            <a:r>
              <a:rPr lang="zh-CN" altLang="en-US" sz="2000"/>
              <a:t>演讲者备注</a:t>
            </a:r>
            <a:r>
              <a:rPr lang="en-US" altLang="zh-CN" sz="2000"/>
              <a:t>”</a:t>
            </a:r>
            <a:r>
              <a:rPr lang="zh-CN" altLang="en-US" sz="2000"/>
              <a:t>窗口。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方法三：在播放状态下鼠标右键单机播放页面，在快捷菜单中的单击</a:t>
            </a:r>
            <a:r>
              <a:rPr lang="en-US" altLang="zh-CN" sz="2000"/>
              <a:t>“</a:t>
            </a:r>
            <a:r>
              <a:rPr lang="zh-CN" altLang="en-US" sz="2000"/>
              <a:t>演讲者备注</a:t>
            </a:r>
            <a:r>
              <a:rPr lang="en-US" altLang="zh-CN" sz="2000"/>
              <a:t>”</a:t>
            </a:r>
            <a:r>
              <a:rPr lang="zh-CN" altLang="en-US" sz="2000"/>
              <a:t>命令，在打开的</a:t>
            </a:r>
            <a:r>
              <a:rPr lang="en-US" altLang="zh-CN" sz="2000"/>
              <a:t>“</a:t>
            </a:r>
            <a:r>
              <a:rPr lang="zh-CN" altLang="en-US" sz="2000"/>
              <a:t>演讲者备注</a:t>
            </a:r>
            <a:r>
              <a:rPr lang="en-US" altLang="zh-CN" sz="2000"/>
              <a:t>”</a:t>
            </a:r>
            <a:r>
              <a:rPr lang="zh-CN" altLang="en-US" sz="2000"/>
              <a:t>窗口显示已添加的备注，也可通过键盘输入需要添加的文字。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6950" y="3044190"/>
            <a:ext cx="1379220" cy="24841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2925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en-US" altLang="en-US" sz="2000"/>
              <a:t>⑨</a:t>
            </a:r>
            <a:r>
              <a:rPr lang="en-US" altLang="zh-CN" sz="2000"/>
              <a:t> </a:t>
            </a:r>
            <a:r>
              <a:rPr lang="zh-CN" altLang="en-US" sz="2000"/>
              <a:t>屏幕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在播放状态下鼠标右键单击播放页面，在快捷菜单中单击</a:t>
            </a:r>
            <a:r>
              <a:rPr lang="en-US" altLang="zh-CN" sz="2000"/>
              <a:t>“</a:t>
            </a:r>
            <a:r>
              <a:rPr lang="zh-CN" altLang="en-US" sz="2000"/>
              <a:t>屏幕</a:t>
            </a:r>
            <a:r>
              <a:rPr lang="en-US" altLang="zh-CN" sz="2000"/>
              <a:t>”</a:t>
            </a:r>
            <a:r>
              <a:rPr lang="zh-CN" altLang="en-US" sz="2000"/>
              <a:t>命令，单击</a:t>
            </a:r>
            <a:r>
              <a:rPr lang="en-US" altLang="zh-CN" sz="2000"/>
              <a:t>“</a:t>
            </a:r>
            <a:r>
              <a:rPr lang="zh-CN" altLang="en-US" sz="2000"/>
              <a:t>黑屏</a:t>
            </a:r>
            <a:r>
              <a:rPr lang="en-US" altLang="zh-CN" sz="2000"/>
              <a:t>”</a:t>
            </a:r>
            <a:r>
              <a:rPr lang="zh-CN" altLang="en-US" sz="2000"/>
              <a:t>或按键盘上的</a:t>
            </a:r>
            <a:r>
              <a:rPr lang="en-US" altLang="zh-CN" sz="2000"/>
              <a:t> B </a:t>
            </a:r>
            <a:r>
              <a:rPr lang="zh-CN" altLang="en-US" sz="2000"/>
              <a:t>键，播放品目变成黑屏，再次按键盘上的</a:t>
            </a:r>
            <a:r>
              <a:rPr lang="en-US" altLang="zh-CN" sz="2000"/>
              <a:t> B </a:t>
            </a:r>
            <a:r>
              <a:rPr lang="zh-CN" altLang="en-US" sz="2000"/>
              <a:t>键或任意键或鼠标单击，都可以回到播放页面；单击</a:t>
            </a:r>
            <a:r>
              <a:rPr lang="en-US" altLang="zh-CN" sz="2000"/>
              <a:t>“</a:t>
            </a:r>
            <a:r>
              <a:rPr lang="zh-CN" altLang="en-US" sz="2000"/>
              <a:t>白屏</a:t>
            </a:r>
            <a:r>
              <a:rPr lang="en-US" altLang="zh-CN" sz="2000"/>
              <a:t>”</a:t>
            </a:r>
            <a:r>
              <a:rPr lang="zh-CN" altLang="en-US" sz="2000"/>
              <a:t>或按键盘上的</a:t>
            </a:r>
            <a:r>
              <a:rPr lang="en-US" altLang="zh-CN" sz="2000"/>
              <a:t> W </a:t>
            </a:r>
            <a:r>
              <a:rPr lang="zh-CN" altLang="en-US" sz="2000"/>
              <a:t>键，播放屏幕变成白屏，再次按键盘上的</a:t>
            </a:r>
            <a:r>
              <a:rPr lang="en-US" altLang="zh-CN" sz="2000"/>
              <a:t> W </a:t>
            </a:r>
            <a:r>
              <a:rPr lang="zh-CN" altLang="en-US" sz="2000"/>
              <a:t>键或任意键或鼠标单击，都可以回到播放页面。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2640" y="4524375"/>
            <a:ext cx="3058795" cy="206883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演示文稿使用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1600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en-US" altLang="en-US" sz="2000"/>
              <a:t>⑩</a:t>
            </a:r>
            <a:r>
              <a:rPr lang="en-US" altLang="zh-CN" sz="2000"/>
              <a:t> </a:t>
            </a:r>
            <a:r>
              <a:rPr lang="zh-CN" altLang="en-US" sz="2000"/>
              <a:t>演示焦点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在播放状态下鼠标右键单击播放页面，在快捷菜单中单击</a:t>
            </a:r>
            <a:r>
              <a:rPr lang="en-US" altLang="zh-CN" sz="2000"/>
              <a:t>“</a:t>
            </a:r>
            <a:r>
              <a:rPr lang="zh-CN" altLang="en-US" sz="2000"/>
              <a:t>演示焦点</a:t>
            </a:r>
            <a:r>
              <a:rPr lang="en-US" altLang="zh-CN" sz="2000"/>
              <a:t>”</a:t>
            </a:r>
            <a:r>
              <a:rPr lang="zh-CN" altLang="en-US" sz="2000"/>
              <a:t>命令，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其级联菜单中有以下选项</a:t>
            </a:r>
            <a:r>
              <a:rPr lang="en-US" altLang="zh-CN" sz="2000"/>
              <a:t>: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t="28012"/>
          <a:stretch>
            <a:fillRect/>
          </a:stretch>
        </p:blipFill>
        <p:spPr>
          <a:xfrm>
            <a:off x="6096000" y="2341245"/>
            <a:ext cx="4815840" cy="37795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1600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en-US" altLang="en-US" sz="2000"/>
              <a:t>⑪</a:t>
            </a:r>
            <a:r>
              <a:rPr lang="en-US" altLang="zh-CN" sz="2000"/>
              <a:t> </a:t>
            </a:r>
            <a:r>
              <a:rPr lang="zh-CN" altLang="en-US" sz="2000"/>
              <a:t>结束放映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方法一：在播放状态下鼠标右键单击播放页面，在快捷菜单中单击</a:t>
            </a:r>
            <a:r>
              <a:rPr lang="en-US" altLang="zh-CN" sz="2000"/>
              <a:t>“</a:t>
            </a:r>
            <a:r>
              <a:rPr lang="zh-CN" altLang="en-US" sz="2000"/>
              <a:t>结束放映</a:t>
            </a:r>
            <a:r>
              <a:rPr lang="en-US" altLang="zh-CN" sz="2000"/>
              <a:t>”</a:t>
            </a:r>
            <a:r>
              <a:rPr lang="zh-CN" altLang="en-US" sz="2000"/>
              <a:t>命令</a:t>
            </a:r>
            <a:r>
              <a:rPr lang="en-US" altLang="zh-CN" sz="2000"/>
              <a:t>.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en-US" altLang="zh-CN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方法二：按键盘上的</a:t>
            </a:r>
            <a:r>
              <a:rPr lang="en-US" altLang="zh-CN" sz="2000"/>
              <a:t> ESC </a:t>
            </a:r>
            <a:r>
              <a:rPr lang="zh-CN" altLang="en-US" sz="2000"/>
              <a:t>键。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4790" y="2939415"/>
            <a:ext cx="1379220" cy="24841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68896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en-US" altLang="en-US" sz="2000"/>
              <a:t>⑫</a:t>
            </a:r>
            <a:r>
              <a:rPr lang="en-US" altLang="zh-CN" sz="2000"/>
              <a:t> </a:t>
            </a:r>
            <a:r>
              <a:rPr lang="zh-CN" altLang="en-US" sz="2000"/>
              <a:t>幻灯片放映帮助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在播放状态下鼠标右键单击播放页面或按组合键</a:t>
            </a:r>
            <a:r>
              <a:rPr lang="en-US" altLang="zh-CN" sz="2000"/>
              <a:t> Shift+F10</a:t>
            </a:r>
            <a:r>
              <a:rPr lang="zh-CN" altLang="en-US" sz="2000"/>
              <a:t>，在快捷菜单中单击</a:t>
            </a:r>
            <a:r>
              <a:rPr lang="en-US" altLang="zh-CN" sz="2000"/>
              <a:t>“</a:t>
            </a:r>
            <a:r>
              <a:rPr lang="zh-CN" altLang="en-US" sz="2000"/>
              <a:t>幻灯片放映帮助</a:t>
            </a:r>
            <a:r>
              <a:rPr lang="en-US" altLang="zh-CN" sz="2000"/>
              <a:t>”</a:t>
            </a:r>
            <a:r>
              <a:rPr lang="zh-CN" altLang="en-US" sz="2000"/>
              <a:t>命令，弹出的</a:t>
            </a:r>
            <a:r>
              <a:rPr lang="en-US" altLang="zh-CN" sz="2000"/>
              <a:t>“</a:t>
            </a:r>
            <a:r>
              <a:rPr lang="zh-CN" altLang="en-US" sz="2000"/>
              <a:t>幻灯片放映帮助窗口</a:t>
            </a:r>
            <a:r>
              <a:rPr lang="en-US" altLang="zh-CN" sz="2000"/>
              <a:t>”.</a:t>
            </a:r>
            <a:endParaRPr lang="en-US" altLang="zh-CN" sz="2000"/>
          </a:p>
          <a:p>
            <a:pPr algn="l">
              <a:buFont typeface="Arial" panose="020B0604020202020204" pitchFamily="34" charset="0"/>
            </a:pPr>
            <a:endParaRPr lang="en-US" alt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4078605"/>
            <a:ext cx="1379220" cy="24841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3545" y="2847975"/>
            <a:ext cx="2948940" cy="260604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68896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en-US" altLang="en-US" sz="2000"/>
              <a:t>⑬</a:t>
            </a:r>
            <a:r>
              <a:rPr lang="en-US" altLang="zh-CN" sz="2000"/>
              <a:t> </a:t>
            </a:r>
            <a:r>
              <a:rPr lang="zh-CN" altLang="en-US" sz="2000"/>
              <a:t>快捷菜单的调出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方法一：在播放状态下鼠标右键单击播放页面。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en-US" altLang="zh-CN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方法二：按组合键</a:t>
            </a:r>
            <a:r>
              <a:rPr lang="en-US" altLang="zh-CN" sz="2000"/>
              <a:t> Shfit+F10</a:t>
            </a:r>
            <a:endParaRPr lang="en-US" altLang="zh-CN" sz="2000"/>
          </a:p>
          <a:p>
            <a:pPr algn="l">
              <a:buFont typeface="Arial" panose="020B0604020202020204" pitchFamily="34" charset="0"/>
            </a:pPr>
            <a:endParaRPr lang="en-US" altLang="zh-CN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460" y="2702560"/>
            <a:ext cx="1379220" cy="24841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9345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en-US" altLang="en-US" sz="2000"/>
              <a:t>⑭</a:t>
            </a:r>
            <a:r>
              <a:rPr lang="en-US" altLang="zh-CN" sz="2000"/>
              <a:t> </a:t>
            </a:r>
            <a:r>
              <a:rPr lang="zh-CN" altLang="en-US" sz="2000"/>
              <a:t>右键操作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幻灯片放映的大部分操作都可以通过鼠标右键实现，效果和使用快捷键的方法相同，但是效果不如使用快捷键，容易弹出窗口，破坏演示文稿播放的连贯性，建议在演示文稿播放过程中少使用右键操作，尽量使用组合键或快捷键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zh-CN" altLang="en-US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98512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en-US" altLang="en-US" sz="2000"/>
              <a:t>⑮</a:t>
            </a:r>
            <a:r>
              <a:rPr lang="en-US" altLang="zh-CN" sz="2000"/>
              <a:t> </a:t>
            </a:r>
            <a:r>
              <a:rPr lang="zh-CN" altLang="en-US" sz="2000"/>
              <a:t>隐藏幻灯片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如在演示文稿播放中不需要放映某幻灯片，用户可以将其隐藏。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方法一：在普通视图中操作。</a:t>
            </a:r>
            <a:endParaRPr lang="zh-CN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/>
              <a:t>步骤一：在普通视图的</a:t>
            </a:r>
            <a:r>
              <a:rPr lang="en-US" altLang="zh-CN" sz="2000"/>
              <a:t>“</a:t>
            </a:r>
            <a:r>
              <a:rPr lang="zh-CN" altLang="en-US" sz="2000"/>
              <a:t>幻灯片</a:t>
            </a:r>
            <a:r>
              <a:rPr lang="en-US" altLang="zh-CN" sz="2000"/>
              <a:t>”</a:t>
            </a:r>
            <a:r>
              <a:rPr lang="zh-CN" altLang="en-US" sz="2000"/>
              <a:t>选项卡上，选取要隐藏的幻灯片。</a:t>
            </a:r>
            <a:endParaRPr lang="zh-CN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/>
              <a:t>步骤二：执行</a:t>
            </a:r>
            <a:r>
              <a:rPr lang="en-US" altLang="zh-CN" sz="2000"/>
              <a:t>“</a:t>
            </a:r>
            <a:r>
              <a:rPr lang="zh-CN" altLang="en-US" sz="2000"/>
              <a:t>放映</a:t>
            </a:r>
            <a:r>
              <a:rPr lang="en-US" altLang="zh-CN" sz="2000"/>
              <a:t>”</a:t>
            </a:r>
            <a:r>
              <a:rPr lang="en-US" altLang="en-US" sz="2000"/>
              <a:t>→</a:t>
            </a:r>
            <a:r>
              <a:rPr lang="en-US" altLang="zh-CN" sz="2000"/>
              <a:t>“</a:t>
            </a:r>
            <a:r>
              <a:rPr lang="zh-CN" altLang="en-US" sz="2000"/>
              <a:t>隐藏幻灯片</a:t>
            </a:r>
            <a:r>
              <a:rPr lang="en-US" altLang="zh-CN" sz="2000"/>
              <a:t>”</a:t>
            </a:r>
            <a:r>
              <a:rPr lang="zh-CN" altLang="en-US" sz="2000"/>
              <a:t>命令即可；或单击鼠标右键，从弹出的快捷菜单中选择</a:t>
            </a:r>
            <a:r>
              <a:rPr lang="en-US" altLang="zh-CN" sz="2000"/>
              <a:t>“</a:t>
            </a:r>
            <a:r>
              <a:rPr lang="zh-CN" altLang="en-US" sz="2000"/>
              <a:t>隐藏幻灯片</a:t>
            </a:r>
            <a:r>
              <a:rPr lang="en-US" altLang="zh-CN" sz="2000"/>
              <a:t>”</a:t>
            </a:r>
            <a:r>
              <a:rPr lang="zh-CN" altLang="en-US" sz="2000"/>
              <a:t>命令。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4755" y="2232660"/>
            <a:ext cx="1851660" cy="38785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70572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en-US" altLang="en-US" sz="2000"/>
              <a:t>⑮</a:t>
            </a:r>
            <a:r>
              <a:rPr lang="en-US" altLang="zh-CN" sz="2000"/>
              <a:t> </a:t>
            </a:r>
            <a:r>
              <a:rPr lang="zh-CN" altLang="en-US" sz="2000"/>
              <a:t>隐藏幻灯片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步骤三：在隐藏的幻灯片旁边，代表幻灯片编号的数字上出现带反斜杠</a:t>
            </a:r>
            <a:r>
              <a:rPr lang="en-US" altLang="zh-CN" sz="2000"/>
              <a:t>“\”</a:t>
            </a:r>
            <a:r>
              <a:rPr lang="zh-CN" altLang="en-US" sz="2000"/>
              <a:t>的方框标记，显示隐藏幻灯片图标。此操作使为演示中不播放这部分幻灯片暂时把这部分幻灯片隐藏，而不是删除幻灯片，这部分幻灯片仍然保留在文件中。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4755" y="2232660"/>
            <a:ext cx="1851660" cy="38785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7505" y="4446905"/>
            <a:ext cx="1905000" cy="221742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70572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en-US" altLang="en-US" sz="2000"/>
              <a:t>⑮</a:t>
            </a:r>
            <a:r>
              <a:rPr lang="en-US" altLang="zh-CN" sz="2000"/>
              <a:t> </a:t>
            </a:r>
            <a:r>
              <a:rPr lang="zh-CN" altLang="en-US" sz="2000"/>
              <a:t>隐藏幻灯片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方法二：在幻灯片浏览视图中操作</a:t>
            </a:r>
            <a:endParaRPr lang="zh-CN" altLang="en-US" sz="2000"/>
          </a:p>
          <a:p>
            <a:pPr algn="l">
              <a:buFont typeface="Arial" panose="020B0604020202020204" pitchFamily="34" charset="0"/>
            </a:pPr>
            <a:r>
              <a:rPr lang="zh-CN" altLang="en-US" sz="2000"/>
              <a:t>在幻灯片浏览视图中选取要隐藏的幻灯片，其余步骤同以上步骤二，三。提示：取消隐藏幻灯片和隐藏幻灯片步骤相同。</a:t>
            </a:r>
            <a:endParaRPr lang="zh-CN" altLang="en-US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设置放映方式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72592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</a:t>
            </a:r>
            <a:r>
              <a:rPr lang="en-US" altLang="zh-CN" sz="2000"/>
              <a:t>“</a:t>
            </a:r>
            <a:r>
              <a:rPr lang="zh-CN" altLang="en-US" sz="2000"/>
              <a:t>幻灯片放映放映</a:t>
            </a:r>
            <a:r>
              <a:rPr lang="en-US" altLang="zh-CN" sz="2000"/>
              <a:t>”</a:t>
            </a:r>
            <a:r>
              <a:rPr lang="zh-CN" altLang="en-US" sz="2000"/>
              <a:t>选项卡的</a:t>
            </a:r>
            <a:r>
              <a:rPr lang="en-US" altLang="zh-CN" sz="2000"/>
              <a:t>“</a:t>
            </a:r>
            <a:r>
              <a:rPr lang="zh-CN" altLang="en-US" sz="2000"/>
              <a:t>设置</a:t>
            </a:r>
            <a:r>
              <a:rPr lang="en-US" altLang="zh-CN" sz="2000"/>
              <a:t>”</a:t>
            </a:r>
            <a:r>
              <a:rPr lang="zh-CN" altLang="en-US" sz="2000"/>
              <a:t>组中，单击</a:t>
            </a:r>
            <a:r>
              <a:rPr lang="en-US" altLang="zh-CN" sz="2000"/>
              <a:t>“</a:t>
            </a:r>
            <a:r>
              <a:rPr lang="zh-CN" altLang="en-US" sz="2000"/>
              <a:t>设置幻灯片放映</a:t>
            </a:r>
            <a:r>
              <a:rPr lang="en-US" altLang="zh-CN" sz="2000"/>
              <a:t>”</a:t>
            </a:r>
            <a:r>
              <a:rPr lang="zh-CN" altLang="en-US" sz="2000"/>
              <a:t>命令，弹出的</a:t>
            </a:r>
            <a:r>
              <a:rPr lang="en-US" altLang="zh-CN" sz="2000"/>
              <a:t>“</a:t>
            </a:r>
            <a:r>
              <a:rPr lang="zh-CN" altLang="en-US" sz="2000"/>
              <a:t>设置放映方式</a:t>
            </a:r>
            <a:r>
              <a:rPr lang="en-US" altLang="zh-CN" sz="2000"/>
              <a:t>”</a:t>
            </a:r>
            <a:r>
              <a:rPr lang="zh-CN" altLang="en-US" sz="2000"/>
              <a:t>对话框。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1195" y="3014345"/>
            <a:ext cx="3756660" cy="29184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设置放映方式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72592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）放映类型</a:t>
            </a:r>
            <a:endParaRPr lang="zh-CN" altLang="en-US" sz="2000"/>
          </a:p>
          <a:p>
            <a:pPr algn="l"/>
            <a:r>
              <a:rPr lang="en-US" altLang="zh-CN" sz="2000"/>
              <a:t>“</a:t>
            </a:r>
            <a:r>
              <a:rPr lang="zh-CN" altLang="en-US" sz="2000"/>
              <a:t>放映类型</a:t>
            </a:r>
            <a:r>
              <a:rPr lang="en-US" altLang="zh-CN" sz="2000"/>
              <a:t>”</a:t>
            </a:r>
            <a:r>
              <a:rPr lang="zh-CN" altLang="en-US" sz="2000"/>
              <a:t>有演讲者放映（全屏幕），在展台自动循环放映（全屏幕）。演讲者放映方式支持鼠标操作；在展台自动循环放映方式不支持鼠标操作，要停止播放推出，只能按键盘中的</a:t>
            </a:r>
            <a:r>
              <a:rPr lang="en-US" altLang="zh-CN" sz="2000"/>
              <a:t> Esc </a:t>
            </a:r>
            <a:r>
              <a:rPr lang="zh-CN" altLang="en-US" sz="2000"/>
              <a:t>键。</a:t>
            </a:r>
            <a:endParaRPr lang="zh-CN" altLang="en-US" sz="2000"/>
          </a:p>
          <a:p>
            <a:pPr algn="l"/>
            <a:endParaRPr lang="en-US" altLang="zh-CN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）放映幻灯片</a:t>
            </a:r>
            <a:endParaRPr lang="zh-CN" altLang="en-US" sz="2000"/>
          </a:p>
          <a:p>
            <a:pPr algn="l"/>
            <a:r>
              <a:rPr lang="zh-CN" altLang="en-US" sz="2000"/>
              <a:t>选择</a:t>
            </a:r>
            <a:r>
              <a:rPr lang="en-US" altLang="zh-CN" sz="2000"/>
              <a:t>“</a:t>
            </a:r>
            <a:r>
              <a:rPr lang="zh-CN" altLang="en-US" sz="2000"/>
              <a:t>全部</a:t>
            </a:r>
            <a:r>
              <a:rPr lang="en-US" altLang="zh-CN" sz="2000"/>
              <a:t>”</a:t>
            </a:r>
            <a:r>
              <a:rPr lang="zh-CN" altLang="en-US" sz="2000"/>
              <a:t>或</a:t>
            </a:r>
            <a:r>
              <a:rPr lang="en-US" altLang="zh-CN" sz="2000"/>
              <a:t>“</a:t>
            </a:r>
            <a:r>
              <a:rPr lang="zh-CN" altLang="en-US" sz="2000"/>
              <a:t>从第几张到第几张</a:t>
            </a:r>
            <a:r>
              <a:rPr lang="en-US" altLang="zh-CN" sz="2000"/>
              <a:t>”</a:t>
            </a:r>
            <a:r>
              <a:rPr lang="zh-CN" altLang="en-US" sz="2000"/>
              <a:t>，确定范围。如有</a:t>
            </a:r>
            <a:r>
              <a:rPr lang="en-US" altLang="zh-CN" sz="2000"/>
              <a:t>“</a:t>
            </a:r>
            <a:r>
              <a:rPr lang="zh-CN" altLang="en-US" sz="2000"/>
              <a:t>自定义放映</a:t>
            </a:r>
            <a:r>
              <a:rPr lang="en-US" altLang="zh-CN" sz="2000"/>
              <a:t>”</a:t>
            </a:r>
            <a:r>
              <a:rPr lang="zh-CN" altLang="en-US" sz="2000"/>
              <a:t>设置，勾选确定。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045" y="2787015"/>
            <a:ext cx="3756660" cy="29184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）从头开始放映</a:t>
            </a:r>
            <a:endParaRPr lang="zh-CN" altLang="en-US" sz="2000"/>
          </a:p>
          <a:p>
            <a:pPr algn="l"/>
            <a:r>
              <a:rPr lang="zh-CN" altLang="en-US" sz="2000"/>
              <a:t>方法一：单击</a:t>
            </a:r>
            <a:r>
              <a:rPr lang="en-US" altLang="zh-CN" sz="2000"/>
              <a:t>“</a:t>
            </a:r>
            <a:r>
              <a:rPr lang="zh-CN" altLang="en-US" sz="2000"/>
              <a:t>放映</a:t>
            </a:r>
            <a:r>
              <a:rPr lang="en-US" altLang="zh-CN" sz="2000"/>
              <a:t>”</a:t>
            </a:r>
            <a:r>
              <a:rPr lang="zh-CN" altLang="en-US" sz="2000"/>
              <a:t>选项卡，单击功能区中的</a:t>
            </a:r>
            <a:r>
              <a:rPr lang="en-US" altLang="zh-CN" sz="2000"/>
              <a:t>“</a:t>
            </a:r>
            <a:r>
              <a:rPr lang="zh-CN" altLang="en-US" sz="2000"/>
              <a:t>从头开始</a:t>
            </a:r>
            <a:r>
              <a:rPr lang="en-US" altLang="zh-CN" sz="2000"/>
              <a:t>”</a:t>
            </a:r>
            <a:r>
              <a:rPr lang="zh-CN" altLang="en-US" sz="2000"/>
              <a:t>按钮。</a:t>
            </a:r>
            <a:endParaRPr lang="zh-CN" altLang="en-US" sz="2000"/>
          </a:p>
          <a:p>
            <a:pPr algn="l"/>
            <a:r>
              <a:rPr lang="zh-CN" altLang="en-US" sz="2000"/>
              <a:t>方法二：按</a:t>
            </a:r>
            <a:r>
              <a:rPr lang="en-US" altLang="zh-CN" sz="2000"/>
              <a:t> F5 </a:t>
            </a:r>
            <a:r>
              <a:rPr lang="zh-CN" altLang="en-US" sz="2000"/>
              <a:t>键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225" y="3429000"/>
            <a:ext cx="5267960" cy="30137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设置放映方式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72592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）放映选项</a:t>
            </a:r>
            <a:endParaRPr lang="zh-CN" altLang="en-US" sz="2000"/>
          </a:p>
          <a:p>
            <a:pPr algn="l"/>
            <a:r>
              <a:rPr lang="zh-CN" altLang="en-US" sz="2000"/>
              <a:t>勾选</a:t>
            </a:r>
            <a:r>
              <a:rPr lang="en-US" altLang="zh-CN" sz="2000"/>
              <a:t>“</a:t>
            </a:r>
            <a:r>
              <a:rPr lang="zh-CN" altLang="en-US" sz="2000"/>
              <a:t>循环放映，按</a:t>
            </a:r>
            <a:r>
              <a:rPr lang="en-US" altLang="zh-CN" sz="2000"/>
              <a:t> Esc </a:t>
            </a:r>
            <a:r>
              <a:rPr lang="zh-CN" altLang="en-US" sz="2000"/>
              <a:t>键终止</a:t>
            </a:r>
            <a:r>
              <a:rPr lang="en-US" altLang="zh-CN" sz="2000"/>
              <a:t>”</a:t>
            </a:r>
            <a:r>
              <a:rPr lang="zh-CN" altLang="en-US" sz="2000"/>
              <a:t>复选框可控制是否循环放映。在演讲者放映（全屏幕）类型中绘图笔的颜色可选；在站台自动循环放映（全屏幕）类型（默认选中）中绘图笔的颜色为不可选状态。</a:t>
            </a:r>
            <a:endParaRPr lang="zh-CN" altLang="en-US" sz="2000"/>
          </a:p>
          <a:p>
            <a:pPr algn="l"/>
            <a:endParaRPr lang="en-US" altLang="zh-CN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4</a:t>
            </a:r>
            <a:r>
              <a:rPr lang="zh-CN" altLang="en-US" sz="2000"/>
              <a:t>）换片方式</a:t>
            </a:r>
            <a:endParaRPr lang="zh-CN" altLang="en-US" sz="2000"/>
          </a:p>
          <a:p>
            <a:pPr algn="l"/>
            <a:r>
              <a:rPr lang="zh-CN" altLang="en-US" sz="2000"/>
              <a:t>可选择</a:t>
            </a:r>
            <a:r>
              <a:rPr lang="en-US" altLang="zh-CN" sz="2000"/>
              <a:t>“</a:t>
            </a:r>
            <a:r>
              <a:rPr lang="zh-CN" altLang="en-US" sz="2000"/>
              <a:t>手动</a:t>
            </a:r>
            <a:r>
              <a:rPr lang="en-US" altLang="zh-CN" sz="2000"/>
              <a:t>”</a:t>
            </a:r>
            <a:r>
              <a:rPr lang="zh-CN" altLang="en-US" sz="2000"/>
              <a:t>或</a:t>
            </a:r>
            <a:r>
              <a:rPr lang="en-US" altLang="zh-CN" sz="2000"/>
              <a:t>“</a:t>
            </a:r>
            <a:r>
              <a:rPr lang="zh-CN" altLang="en-US" sz="2000"/>
              <a:t>如果存在排练时间，则使用它</a:t>
            </a:r>
            <a:r>
              <a:rPr lang="en-US" altLang="zh-CN" sz="2000"/>
              <a:t>”</a:t>
            </a:r>
            <a:endParaRPr lang="en-US" altLang="zh-CN" sz="2000"/>
          </a:p>
          <a:p>
            <a:pPr algn="l"/>
            <a:endParaRPr lang="en-US" alt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045" y="2787015"/>
            <a:ext cx="3756660" cy="29184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自定义放映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72592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）设置自定义放映</a:t>
            </a:r>
            <a:endParaRPr lang="zh-CN" altLang="en-US" sz="2000"/>
          </a:p>
          <a:p>
            <a:pPr algn="l"/>
            <a:r>
              <a:rPr lang="zh-CN" altLang="en-US" sz="2000"/>
              <a:t>步骤一：</a:t>
            </a:r>
            <a:endParaRPr lang="zh-CN" altLang="en-US" sz="2000"/>
          </a:p>
          <a:p>
            <a:pPr algn="l"/>
            <a:r>
              <a:rPr lang="zh-CN" altLang="en-US" sz="2000"/>
              <a:t>依次单击</a:t>
            </a:r>
            <a:r>
              <a:rPr lang="en-US" altLang="zh-CN" sz="2000"/>
              <a:t>“</a:t>
            </a:r>
            <a:r>
              <a:rPr lang="zh-CN" altLang="en-US" sz="2000"/>
              <a:t>放映</a:t>
            </a:r>
            <a:r>
              <a:rPr lang="en-US" altLang="zh-CN" sz="2000"/>
              <a:t>”</a:t>
            </a:r>
            <a:r>
              <a:rPr lang="en-US" altLang="en-US" sz="2000"/>
              <a:t>→</a:t>
            </a:r>
            <a:r>
              <a:rPr lang="en-US" altLang="zh-CN" sz="2000"/>
              <a:t>“</a:t>
            </a:r>
            <a:r>
              <a:rPr lang="zh-CN" altLang="en-US" sz="2000"/>
              <a:t>自定义放映</a:t>
            </a:r>
            <a:r>
              <a:rPr lang="en-US" altLang="zh-CN" sz="2000"/>
              <a:t>”</a:t>
            </a:r>
            <a:r>
              <a:rPr lang="zh-CN" altLang="en-US" sz="2000"/>
              <a:t>命令，打开</a:t>
            </a:r>
            <a:r>
              <a:rPr lang="en-US" altLang="zh-CN" sz="2000"/>
              <a:t>“</a:t>
            </a:r>
            <a:r>
              <a:rPr lang="zh-CN" altLang="en-US" sz="2000"/>
              <a:t>自定义放映</a:t>
            </a:r>
            <a:r>
              <a:rPr lang="en-US" altLang="zh-CN" sz="2000"/>
              <a:t>”</a:t>
            </a:r>
            <a:r>
              <a:rPr lang="zh-CN" altLang="en-US" sz="2000"/>
              <a:t>对话框，单击</a:t>
            </a:r>
            <a:r>
              <a:rPr lang="en-US" altLang="zh-CN" sz="2000"/>
              <a:t>“</a:t>
            </a:r>
            <a:r>
              <a:rPr lang="zh-CN" altLang="en-US" sz="2000"/>
              <a:t>新建</a:t>
            </a:r>
            <a:r>
              <a:rPr lang="en-US" altLang="zh-CN" sz="2000"/>
              <a:t>”</a:t>
            </a:r>
            <a:r>
              <a:rPr lang="zh-CN" altLang="en-US" sz="2000"/>
              <a:t>命令，打开</a:t>
            </a:r>
            <a:r>
              <a:rPr lang="en-US" altLang="zh-CN" sz="2000"/>
              <a:t>“</a:t>
            </a:r>
            <a:r>
              <a:rPr lang="zh-CN" altLang="en-US" sz="2000"/>
              <a:t>定义自定义放映</a:t>
            </a:r>
            <a:r>
              <a:rPr lang="en-US" altLang="zh-CN" sz="2000"/>
              <a:t>”</a:t>
            </a:r>
            <a:r>
              <a:rPr lang="zh-CN" altLang="en-US" sz="2000"/>
              <a:t>对话框。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065" y="3806825"/>
            <a:ext cx="6256020" cy="26289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自定义放映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72592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1</a:t>
            </a:r>
            <a:r>
              <a:rPr lang="zh-CN" altLang="en-US" sz="2000">
                <a:sym typeface="+mn-ea"/>
              </a:rPr>
              <a:t>）设置自定义放映</a:t>
            </a:r>
            <a:endParaRPr lang="zh-CN" altLang="en-US" sz="2000"/>
          </a:p>
          <a:p>
            <a:pPr algn="l"/>
            <a:r>
              <a:rPr lang="zh-CN" altLang="en-US" sz="2000"/>
              <a:t>步骤二：</a:t>
            </a:r>
            <a:endParaRPr lang="zh-CN" altLang="en-US" sz="2000"/>
          </a:p>
          <a:p>
            <a:pPr algn="l"/>
            <a:r>
              <a:rPr lang="zh-CN" altLang="en-US" sz="2000"/>
              <a:t>在</a:t>
            </a:r>
            <a:r>
              <a:rPr lang="en-US" altLang="zh-CN" sz="2000"/>
              <a:t>“</a:t>
            </a:r>
            <a:r>
              <a:rPr lang="zh-CN" altLang="en-US" sz="2000"/>
              <a:t>幻灯片放映名称</a:t>
            </a:r>
            <a:r>
              <a:rPr lang="en-US" altLang="zh-CN" sz="2000"/>
              <a:t>”</a:t>
            </a:r>
            <a:r>
              <a:rPr lang="zh-CN" altLang="en-US" sz="2000"/>
              <a:t>后的输入框中可输入名称，也可以默认名称为</a:t>
            </a:r>
            <a:r>
              <a:rPr lang="en-US" altLang="zh-CN" sz="2000"/>
              <a:t>“</a:t>
            </a:r>
            <a:r>
              <a:rPr lang="zh-CN" altLang="en-US" sz="2000"/>
              <a:t>自定义放映</a:t>
            </a:r>
            <a:r>
              <a:rPr lang="en-US" altLang="zh-CN" sz="2000"/>
              <a:t> 1”</a:t>
            </a:r>
            <a:r>
              <a:rPr lang="zh-CN" altLang="en-US" sz="2000"/>
              <a:t>，再次建立自定义放映时，默认名称为</a:t>
            </a:r>
            <a:r>
              <a:rPr lang="en-US" altLang="zh-CN" sz="2000"/>
              <a:t>“</a:t>
            </a:r>
            <a:r>
              <a:rPr lang="zh-CN" altLang="en-US" sz="2000"/>
              <a:t>自定义放映</a:t>
            </a:r>
            <a:r>
              <a:rPr lang="en-US" altLang="zh-CN" sz="2000"/>
              <a:t> 2”</a:t>
            </a:r>
            <a:r>
              <a:rPr lang="zh-CN" altLang="en-US" sz="2000"/>
              <a:t>，名称后的数字依次加一。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步骤三：</a:t>
            </a:r>
            <a:endParaRPr lang="zh-CN" altLang="en-US" sz="2000"/>
          </a:p>
          <a:p>
            <a:pPr algn="l"/>
            <a:r>
              <a:rPr lang="zh-CN" altLang="en-US" sz="2000"/>
              <a:t>在左侧</a:t>
            </a:r>
            <a:r>
              <a:rPr lang="en-US" altLang="zh-CN" sz="2000"/>
              <a:t>“</a:t>
            </a:r>
            <a:r>
              <a:rPr lang="zh-CN" altLang="en-US" sz="2000"/>
              <a:t>在演示文稿中的幻灯片</a:t>
            </a:r>
            <a:r>
              <a:rPr lang="en-US" altLang="zh-CN" sz="2000"/>
              <a:t>”</a:t>
            </a:r>
            <a:r>
              <a:rPr lang="zh-CN" altLang="en-US" sz="2000"/>
              <a:t>的下拉列表中选中需要放映的幻灯片，单击</a:t>
            </a:r>
            <a:r>
              <a:rPr lang="en-US" altLang="zh-CN" sz="2000"/>
              <a:t>“</a:t>
            </a:r>
            <a:r>
              <a:rPr lang="zh-CN" altLang="en-US" sz="2000"/>
              <a:t>添加</a:t>
            </a:r>
            <a:r>
              <a:rPr lang="en-US" altLang="zh-CN" sz="2000"/>
              <a:t>”</a:t>
            </a:r>
            <a:r>
              <a:rPr lang="zh-CN" altLang="en-US" sz="2000"/>
              <a:t>按钮可以将需要放映的幻灯片添加到</a:t>
            </a:r>
            <a:r>
              <a:rPr lang="en-US" altLang="zh-CN" sz="2000"/>
              <a:t>“</a:t>
            </a:r>
            <a:r>
              <a:rPr lang="zh-CN" altLang="en-US" sz="2000"/>
              <a:t>在自定义放映中的幻灯片</a:t>
            </a:r>
            <a:r>
              <a:rPr lang="en-US" altLang="zh-CN" sz="2000"/>
              <a:t>”</a:t>
            </a:r>
            <a:r>
              <a:rPr lang="zh-CN" altLang="en-US" sz="2000"/>
              <a:t>列表中。如需删除右侧的幻灯片，选中后在单击</a:t>
            </a:r>
            <a:r>
              <a:rPr lang="en-US" altLang="zh-CN" sz="2000"/>
              <a:t>“</a:t>
            </a:r>
            <a:r>
              <a:rPr lang="zh-CN" altLang="en-US" sz="2000"/>
              <a:t>删除</a:t>
            </a:r>
            <a:r>
              <a:rPr lang="en-US" altLang="zh-CN" sz="2000"/>
              <a:t>”</a:t>
            </a:r>
            <a:r>
              <a:rPr lang="zh-CN" altLang="en-US" sz="2000"/>
              <a:t>按钮。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l="44285"/>
          <a:stretch>
            <a:fillRect/>
          </a:stretch>
        </p:blipFill>
        <p:spPr>
          <a:xfrm>
            <a:off x="7916545" y="3232785"/>
            <a:ext cx="3036570" cy="229044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自定义放映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72592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1</a:t>
            </a:r>
            <a:r>
              <a:rPr lang="zh-CN" altLang="en-US" sz="2000">
                <a:sym typeface="+mn-ea"/>
              </a:rPr>
              <a:t>）设置自定义放映</a:t>
            </a:r>
            <a:endParaRPr lang="zh-CN" altLang="en-US" sz="2000"/>
          </a:p>
          <a:p>
            <a:pPr algn="l"/>
            <a:r>
              <a:rPr lang="zh-CN" altLang="en-US" sz="2000"/>
              <a:t>步骤四：</a:t>
            </a:r>
            <a:endParaRPr lang="zh-CN" altLang="en-US" sz="2000"/>
          </a:p>
          <a:p>
            <a:pPr algn="l"/>
            <a:r>
              <a:rPr lang="zh-CN" altLang="en-US" sz="2000"/>
              <a:t>需要调节右侧的自定义放映幻灯片书顺序，则选中该幻灯片，单击向上或向下箭头按钮即可。设置完毕单击</a:t>
            </a:r>
            <a:r>
              <a:rPr lang="en-US" altLang="zh-CN" sz="2000"/>
              <a:t>“</a:t>
            </a:r>
            <a:r>
              <a:rPr lang="zh-CN" altLang="en-US" sz="2000"/>
              <a:t>确定</a:t>
            </a:r>
            <a:r>
              <a:rPr lang="en-US" altLang="zh-CN" sz="2000"/>
              <a:t>”</a:t>
            </a:r>
            <a:r>
              <a:rPr lang="zh-CN" altLang="en-US" sz="2000"/>
              <a:t>按钮回到</a:t>
            </a:r>
            <a:r>
              <a:rPr lang="en-US" altLang="zh-CN" sz="2000"/>
              <a:t>“</a:t>
            </a:r>
            <a:r>
              <a:rPr lang="zh-CN" altLang="en-US" sz="2000"/>
              <a:t>自定义放映</a:t>
            </a:r>
            <a:r>
              <a:rPr lang="en-US" altLang="zh-CN" sz="2000"/>
              <a:t>”</a:t>
            </a:r>
            <a:r>
              <a:rPr lang="zh-CN" altLang="en-US" sz="2000"/>
              <a:t>对话框。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步骤五：</a:t>
            </a:r>
            <a:endParaRPr lang="zh-CN" altLang="en-US" sz="2000"/>
          </a:p>
          <a:p>
            <a:pPr algn="l"/>
            <a:r>
              <a:rPr lang="zh-CN" altLang="en-US" sz="2000"/>
              <a:t>单击</a:t>
            </a:r>
            <a:r>
              <a:rPr lang="en-US" altLang="zh-CN" sz="2000"/>
              <a:t>“</a:t>
            </a:r>
            <a:r>
              <a:rPr lang="zh-CN" altLang="en-US" sz="2000"/>
              <a:t>放映</a:t>
            </a:r>
            <a:r>
              <a:rPr lang="en-US" altLang="zh-CN" sz="2000"/>
              <a:t>”</a:t>
            </a:r>
            <a:r>
              <a:rPr lang="zh-CN" altLang="en-US" sz="2000"/>
              <a:t>按钮将播放选中的自定义放映内容，单击</a:t>
            </a:r>
            <a:r>
              <a:rPr lang="en-US" altLang="zh-CN" sz="2000"/>
              <a:t>“</a:t>
            </a:r>
            <a:r>
              <a:rPr lang="zh-CN" altLang="en-US" sz="2000"/>
              <a:t>关闭</a:t>
            </a:r>
            <a:r>
              <a:rPr lang="en-US" altLang="zh-CN" sz="2000"/>
              <a:t>”</a:t>
            </a:r>
            <a:r>
              <a:rPr lang="zh-CN" altLang="en-US" sz="2000"/>
              <a:t>按钮退出自定义放映设置。。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16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l="44285"/>
          <a:stretch>
            <a:fillRect/>
          </a:stretch>
        </p:blipFill>
        <p:spPr>
          <a:xfrm>
            <a:off x="7916545" y="3232785"/>
            <a:ext cx="3036570" cy="229044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自定义放映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72592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>
                <a:sym typeface="+mn-ea"/>
              </a:rPr>
              <a:t>（</a:t>
            </a:r>
            <a:r>
              <a:rPr lang="en-US" altLang="zh-CN" sz="1800">
                <a:sym typeface="+mn-ea"/>
              </a:rPr>
              <a:t>1</a:t>
            </a:r>
            <a:r>
              <a:rPr lang="zh-CN" altLang="en-US" sz="1800">
                <a:sym typeface="+mn-ea"/>
              </a:rPr>
              <a:t>）设置自定义放映</a:t>
            </a:r>
            <a:endParaRPr lang="zh-CN" altLang="en-US" sz="1800"/>
          </a:p>
          <a:p>
            <a:pPr algn="l"/>
            <a:r>
              <a:rPr lang="zh-CN" altLang="en-US" sz="1800"/>
              <a:t>提示：</a:t>
            </a:r>
            <a:endParaRPr lang="zh-CN" altLang="en-US" sz="1800"/>
          </a:p>
          <a:p>
            <a:pPr algn="l"/>
            <a:r>
              <a:rPr lang="zh-CN" altLang="en-US" sz="1800"/>
              <a:t>选中其中的</a:t>
            </a:r>
            <a:r>
              <a:rPr lang="en-US" altLang="zh-CN" sz="1800"/>
              <a:t>“</a:t>
            </a:r>
            <a:r>
              <a:rPr lang="zh-CN" altLang="en-US" sz="1800"/>
              <a:t>自定义放映</a:t>
            </a:r>
            <a:r>
              <a:rPr lang="en-US" altLang="zh-CN" sz="1800"/>
              <a:t> 1”</a:t>
            </a:r>
            <a:r>
              <a:rPr lang="zh-CN" altLang="en-US" sz="1800"/>
              <a:t>，可进行以下设置：</a:t>
            </a:r>
            <a:endParaRPr lang="zh-CN" altLang="en-US" sz="1800"/>
          </a:p>
          <a:p>
            <a:pPr algn="l"/>
            <a:r>
              <a:rPr lang="zh-CN" altLang="en-US" sz="1800"/>
              <a:t>单击</a:t>
            </a:r>
            <a:r>
              <a:rPr lang="en-US" altLang="zh-CN" sz="1800"/>
              <a:t>“</a:t>
            </a:r>
            <a:r>
              <a:rPr lang="zh-CN" altLang="en-US" sz="1800"/>
              <a:t>编辑</a:t>
            </a:r>
            <a:r>
              <a:rPr lang="en-US" altLang="zh-CN" sz="1800"/>
              <a:t>”</a:t>
            </a:r>
            <a:r>
              <a:rPr lang="zh-CN" altLang="en-US" sz="1800"/>
              <a:t>按钮，打开</a:t>
            </a:r>
            <a:r>
              <a:rPr lang="en-US" altLang="zh-CN" sz="1800"/>
              <a:t>“</a:t>
            </a:r>
            <a:r>
              <a:rPr lang="zh-CN" altLang="en-US" sz="1800"/>
              <a:t>定义自定义放映</a:t>
            </a:r>
            <a:r>
              <a:rPr lang="en-US" altLang="zh-CN" sz="1800"/>
              <a:t>”</a:t>
            </a:r>
            <a:r>
              <a:rPr lang="zh-CN" altLang="en-US" sz="1800"/>
              <a:t>对话框，可以进行自定义放映设置。</a:t>
            </a:r>
            <a:endParaRPr lang="zh-CN" altLang="en-US" sz="1800"/>
          </a:p>
          <a:p>
            <a:pPr algn="l"/>
            <a:r>
              <a:rPr lang="zh-CN" altLang="en-US" sz="1800"/>
              <a:t>单击</a:t>
            </a:r>
            <a:r>
              <a:rPr lang="en-US" altLang="zh-CN" sz="1800"/>
              <a:t>“</a:t>
            </a:r>
            <a:r>
              <a:rPr lang="zh-CN" altLang="en-US" sz="1800"/>
              <a:t>删除</a:t>
            </a:r>
            <a:r>
              <a:rPr lang="en-US" altLang="zh-CN" sz="1800"/>
              <a:t>”</a:t>
            </a:r>
            <a:r>
              <a:rPr lang="zh-CN" altLang="en-US" sz="1800"/>
              <a:t>按钮，可以删除</a:t>
            </a:r>
            <a:r>
              <a:rPr lang="en-US" altLang="zh-CN" sz="1800"/>
              <a:t>“</a:t>
            </a:r>
            <a:r>
              <a:rPr lang="zh-CN" altLang="en-US" sz="1800"/>
              <a:t>自定义放映</a:t>
            </a:r>
            <a:r>
              <a:rPr lang="en-US" altLang="zh-CN" sz="1800"/>
              <a:t> 1”</a:t>
            </a:r>
            <a:r>
              <a:rPr lang="zh-CN" altLang="en-US" sz="1800"/>
              <a:t>。</a:t>
            </a:r>
            <a:endParaRPr lang="zh-CN" altLang="en-US" sz="1800"/>
          </a:p>
          <a:p>
            <a:pPr algn="l"/>
            <a:r>
              <a:rPr lang="zh-CN" altLang="en-US" sz="1800"/>
              <a:t>单击</a:t>
            </a:r>
            <a:r>
              <a:rPr lang="en-US" altLang="zh-CN" sz="1800"/>
              <a:t>“</a:t>
            </a:r>
            <a:r>
              <a:rPr lang="zh-CN" altLang="en-US" sz="1800"/>
              <a:t>复制</a:t>
            </a:r>
            <a:r>
              <a:rPr lang="en-US" altLang="zh-CN" sz="1800"/>
              <a:t>”</a:t>
            </a:r>
            <a:r>
              <a:rPr lang="zh-CN" altLang="en-US" sz="1800"/>
              <a:t>按钮，可以复制出另一个设置好的</a:t>
            </a:r>
            <a:r>
              <a:rPr lang="en-US" altLang="zh-CN" sz="1800"/>
              <a:t>“</a:t>
            </a:r>
            <a:r>
              <a:rPr lang="zh-CN" altLang="en-US" sz="1800"/>
              <a:t>自定义放映</a:t>
            </a:r>
            <a:r>
              <a:rPr lang="en-US" altLang="zh-CN" sz="1800"/>
              <a:t> 1”</a:t>
            </a:r>
            <a:r>
              <a:rPr lang="zh-CN" altLang="en-US" sz="1800"/>
              <a:t>，显示名称为</a:t>
            </a:r>
            <a:r>
              <a:rPr lang="en-US" altLang="zh-CN" sz="1800"/>
              <a:t>“</a:t>
            </a:r>
            <a:r>
              <a:rPr lang="zh-CN" altLang="en-US" sz="1800"/>
              <a:t>（复件）自定应放映</a:t>
            </a:r>
            <a:r>
              <a:rPr lang="en-US" altLang="zh-CN" sz="1800"/>
              <a:t> 1”</a:t>
            </a:r>
            <a:r>
              <a:rPr lang="zh-CN" altLang="en-US" sz="1800"/>
              <a:t>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l="44285"/>
          <a:stretch>
            <a:fillRect/>
          </a:stretch>
        </p:blipFill>
        <p:spPr>
          <a:xfrm>
            <a:off x="7916545" y="3232785"/>
            <a:ext cx="3036570" cy="229044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自定义放映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242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2</a:t>
            </a:r>
            <a:r>
              <a:rPr lang="zh-CN" altLang="en-US" sz="1800"/>
              <a:t>）播放自定义放映</a:t>
            </a:r>
            <a:endParaRPr lang="zh-CN" altLang="en-US" sz="1800"/>
          </a:p>
          <a:p>
            <a:pPr algn="l"/>
            <a:r>
              <a:rPr lang="zh-CN" altLang="en-US" sz="1800"/>
              <a:t>方法一：</a:t>
            </a:r>
            <a:endParaRPr lang="zh-CN" altLang="en-US" sz="1800"/>
          </a:p>
          <a:p>
            <a:pPr algn="l"/>
            <a:r>
              <a:rPr lang="zh-CN" altLang="en-US" sz="1800"/>
              <a:t>在播放幻灯片过程中单击右键，在快捷菜单中依次单击</a:t>
            </a:r>
            <a:r>
              <a:rPr lang="en-US" altLang="zh-CN" sz="1800"/>
              <a:t>“</a:t>
            </a:r>
            <a:r>
              <a:rPr lang="zh-CN" altLang="en-US" sz="1800"/>
              <a:t>定义</a:t>
            </a:r>
            <a:r>
              <a:rPr lang="en-US" altLang="zh-CN" sz="1800"/>
              <a:t>”</a:t>
            </a:r>
            <a:r>
              <a:rPr lang="en-US" altLang="en-US" sz="1800"/>
              <a:t>→</a:t>
            </a:r>
            <a:r>
              <a:rPr lang="en-US" altLang="zh-CN" sz="1800"/>
              <a:t>“</a:t>
            </a:r>
            <a:r>
              <a:rPr lang="zh-CN" altLang="en-US" sz="1800"/>
              <a:t>自定义映</a:t>
            </a:r>
            <a:r>
              <a:rPr lang="en-US" altLang="zh-CN" sz="1800"/>
              <a:t>”</a:t>
            </a:r>
            <a:r>
              <a:rPr lang="en-US" altLang="en-US" sz="1800"/>
              <a:t>→</a:t>
            </a:r>
            <a:r>
              <a:rPr lang="en-US" altLang="zh-CN" sz="1800"/>
              <a:t>“</a:t>
            </a:r>
            <a:r>
              <a:rPr lang="zh-CN" altLang="en-US" sz="1800"/>
              <a:t>自定义放映</a:t>
            </a:r>
            <a:r>
              <a:rPr lang="en-US" altLang="zh-CN" sz="1800"/>
              <a:t> 1”</a:t>
            </a:r>
            <a:r>
              <a:rPr lang="zh-CN" altLang="en-US" sz="1800"/>
              <a:t>命令。</a:t>
            </a:r>
            <a:endParaRPr lang="zh-CN" altLang="en-US" sz="1800"/>
          </a:p>
          <a:p>
            <a:pPr algn="l"/>
            <a:r>
              <a:rPr lang="zh-CN" altLang="en-US" sz="1800"/>
              <a:t>方法二：</a:t>
            </a:r>
            <a:endParaRPr lang="zh-CN" altLang="en-US" sz="1800"/>
          </a:p>
          <a:p>
            <a:pPr algn="l"/>
            <a:r>
              <a:rPr lang="zh-CN" altLang="en-US" sz="1800"/>
              <a:t>在</a:t>
            </a:r>
            <a:r>
              <a:rPr lang="en-US" altLang="zh-CN" sz="1800"/>
              <a:t>“</a:t>
            </a:r>
            <a:r>
              <a:rPr lang="zh-CN" altLang="en-US" sz="1800"/>
              <a:t>幻灯片放映</a:t>
            </a:r>
            <a:r>
              <a:rPr lang="en-US" altLang="zh-CN" sz="1800"/>
              <a:t>”</a:t>
            </a:r>
            <a:r>
              <a:rPr lang="zh-CN" altLang="en-US" sz="1800"/>
              <a:t>选项卡的</a:t>
            </a:r>
            <a:r>
              <a:rPr lang="en-US" altLang="zh-CN" sz="1800"/>
              <a:t>“</a:t>
            </a:r>
            <a:r>
              <a:rPr lang="zh-CN" altLang="en-US" sz="1800"/>
              <a:t>设置</a:t>
            </a:r>
            <a:r>
              <a:rPr lang="en-US" altLang="zh-CN" sz="1800"/>
              <a:t>”</a:t>
            </a:r>
            <a:r>
              <a:rPr lang="zh-CN" altLang="en-US" sz="1800"/>
              <a:t>组中单击</a:t>
            </a:r>
            <a:r>
              <a:rPr lang="en-US" altLang="zh-CN" sz="1800"/>
              <a:t>“</a:t>
            </a:r>
            <a:r>
              <a:rPr lang="zh-CN" altLang="en-US" sz="1800"/>
              <a:t>设置幻灯片放映</a:t>
            </a:r>
            <a:r>
              <a:rPr lang="en-US" altLang="zh-CN" sz="1800"/>
              <a:t>”</a:t>
            </a:r>
            <a:r>
              <a:rPr lang="zh-CN" altLang="en-US" sz="1800"/>
              <a:t>命令，弹出</a:t>
            </a:r>
            <a:r>
              <a:rPr lang="en-US" altLang="zh-CN" sz="1800"/>
              <a:t>“</a:t>
            </a:r>
            <a:r>
              <a:rPr lang="zh-CN" altLang="en-US" sz="1800"/>
              <a:t>设置放映方式</a:t>
            </a:r>
            <a:r>
              <a:rPr lang="en-US" altLang="zh-CN" sz="1800"/>
              <a:t> ”</a:t>
            </a:r>
            <a:r>
              <a:rPr lang="zh-CN" altLang="en-US" sz="1800"/>
              <a:t>对话框，勾选</a:t>
            </a:r>
            <a:r>
              <a:rPr lang="en-US" altLang="zh-CN" sz="1800"/>
              <a:t>“</a:t>
            </a:r>
            <a:r>
              <a:rPr lang="zh-CN" altLang="en-US" sz="1800"/>
              <a:t>自定义放映</a:t>
            </a:r>
            <a:r>
              <a:rPr lang="en-US" altLang="zh-CN" sz="1800"/>
              <a:t>”</a:t>
            </a:r>
            <a:r>
              <a:rPr lang="zh-CN" altLang="en-US" sz="1800"/>
              <a:t>中的</a:t>
            </a:r>
            <a:r>
              <a:rPr lang="en-US" altLang="zh-CN" sz="1800"/>
              <a:t>“</a:t>
            </a:r>
            <a:r>
              <a:rPr lang="zh-CN" altLang="en-US" sz="1800"/>
              <a:t>自定义放映</a:t>
            </a:r>
            <a:r>
              <a:rPr lang="en-US" altLang="zh-CN" sz="1800"/>
              <a:t>1”</a:t>
            </a:r>
            <a:r>
              <a:rPr lang="zh-CN" altLang="en-US" sz="1800"/>
              <a:t>，单击</a:t>
            </a:r>
            <a:r>
              <a:rPr lang="en-US" altLang="zh-CN" sz="1800"/>
              <a:t>“</a:t>
            </a:r>
            <a:r>
              <a:rPr lang="zh-CN" altLang="en-US" sz="1800"/>
              <a:t>确定</a:t>
            </a:r>
            <a:r>
              <a:rPr lang="en-US" altLang="zh-CN" sz="1800"/>
              <a:t>”</a:t>
            </a:r>
            <a:r>
              <a:rPr lang="zh-CN" altLang="en-US" sz="1800"/>
              <a:t>按钮，按</a:t>
            </a:r>
            <a:r>
              <a:rPr lang="en-US" altLang="zh-CN" sz="1800"/>
              <a:t> F5 </a:t>
            </a:r>
            <a:r>
              <a:rPr lang="zh-CN" altLang="en-US" sz="1800"/>
              <a:t>播放即可。按</a:t>
            </a:r>
            <a:r>
              <a:rPr lang="en-US" altLang="zh-CN" sz="1800"/>
              <a:t> Esc </a:t>
            </a:r>
            <a:r>
              <a:rPr lang="zh-CN" altLang="en-US" sz="1800"/>
              <a:t>键结束放映。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自定义放映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242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3</a:t>
            </a:r>
            <a:r>
              <a:rPr lang="zh-CN" altLang="en-US" sz="1800"/>
              <a:t>）自定义放映的应用</a:t>
            </a:r>
            <a:endParaRPr lang="zh-CN" altLang="en-US" sz="1800"/>
          </a:p>
          <a:p>
            <a:pPr algn="l"/>
            <a:r>
              <a:rPr lang="zh-CN" altLang="en-US" sz="1800"/>
              <a:t>步骤一：</a:t>
            </a:r>
            <a:endParaRPr lang="zh-CN" altLang="en-US" sz="1800"/>
          </a:p>
          <a:p>
            <a:pPr algn="l"/>
            <a:r>
              <a:rPr lang="zh-CN" altLang="en-US" sz="1800"/>
              <a:t>依次单击</a:t>
            </a:r>
            <a:r>
              <a:rPr lang="en-US" altLang="zh-CN" sz="1800"/>
              <a:t>“</a:t>
            </a:r>
            <a:r>
              <a:rPr lang="zh-CN" altLang="en-US" sz="1800"/>
              <a:t>插入</a:t>
            </a:r>
            <a:r>
              <a:rPr lang="en-US" altLang="zh-CN" sz="1800"/>
              <a:t>”-“</a:t>
            </a:r>
            <a:r>
              <a:rPr lang="zh-CN" altLang="en-US" sz="1800"/>
              <a:t>形状</a:t>
            </a:r>
            <a:r>
              <a:rPr lang="en-US" altLang="zh-CN" sz="1800"/>
              <a:t>”-“</a:t>
            </a:r>
            <a:r>
              <a:rPr lang="zh-CN" altLang="en-US" sz="1800"/>
              <a:t>菱形</a:t>
            </a:r>
            <a:r>
              <a:rPr lang="en-US" altLang="zh-CN" sz="1800"/>
              <a:t>”</a:t>
            </a:r>
            <a:r>
              <a:rPr lang="zh-CN" altLang="en-US" sz="1800"/>
              <a:t>绘图工具，按住</a:t>
            </a:r>
            <a:r>
              <a:rPr lang="en-US" altLang="zh-CN" sz="1800"/>
              <a:t> Shift </a:t>
            </a:r>
            <a:r>
              <a:rPr lang="zh-CN" altLang="en-US" sz="1800"/>
              <a:t>键同时拖拽出一个菱形，通过拖动定位和调节大小，鼠标单击选中并按住</a:t>
            </a:r>
            <a:r>
              <a:rPr lang="en-US" altLang="zh-CN" sz="1800"/>
              <a:t> Ctrl </a:t>
            </a:r>
            <a:r>
              <a:rPr lang="zh-CN" altLang="en-US" sz="1800"/>
              <a:t>键拖动一个新的同样大小的菱形。</a:t>
            </a:r>
            <a:endParaRPr lang="zh-CN" altLang="en-US" sz="1800"/>
          </a:p>
          <a:p>
            <a:pPr algn="l"/>
            <a:endParaRPr lang="en-US" altLang="zh-CN" sz="1800"/>
          </a:p>
          <a:p>
            <a:pPr algn="l"/>
            <a:r>
              <a:rPr lang="zh-CN" altLang="en-US" sz="1800"/>
              <a:t>步骤二：</a:t>
            </a:r>
            <a:endParaRPr lang="zh-CN" altLang="en-US" sz="1800"/>
          </a:p>
          <a:p>
            <a:pPr algn="l"/>
            <a:r>
              <a:rPr lang="zh-CN" altLang="en-US" sz="1800"/>
              <a:t>右键单击第一个菱形，执行跨界菜单中的</a:t>
            </a:r>
            <a:r>
              <a:rPr lang="en-US" altLang="zh-CN" sz="1800"/>
              <a:t>“</a:t>
            </a:r>
            <a:r>
              <a:rPr lang="zh-CN" altLang="en-US" sz="1800"/>
              <a:t>编辑文字</a:t>
            </a:r>
            <a:r>
              <a:rPr lang="en-US" altLang="zh-CN" sz="1800"/>
              <a:t>”</a:t>
            </a:r>
            <a:r>
              <a:rPr lang="zh-CN" altLang="en-US" sz="1800"/>
              <a:t>命令，键盘输入文字</a:t>
            </a:r>
            <a:r>
              <a:rPr lang="en-US" altLang="zh-CN" sz="1800"/>
              <a:t>“</a:t>
            </a:r>
            <a:r>
              <a:rPr lang="zh-CN" altLang="en-US" sz="1800"/>
              <a:t>内容一</a:t>
            </a:r>
            <a:r>
              <a:rPr lang="en-US" altLang="zh-CN" sz="1800"/>
              <a:t>”</a:t>
            </a:r>
            <a:r>
              <a:rPr lang="zh-CN" altLang="en-US" sz="1800"/>
              <a:t>，右键单击第二个菱形，执行快捷菜单中的</a:t>
            </a:r>
            <a:r>
              <a:rPr lang="en-US" altLang="zh-CN" sz="1800"/>
              <a:t>“</a:t>
            </a:r>
            <a:r>
              <a:rPr lang="zh-CN" altLang="en-US" sz="1800"/>
              <a:t>添加文字</a:t>
            </a:r>
            <a:r>
              <a:rPr lang="en-US" altLang="zh-CN" sz="1800"/>
              <a:t>”</a:t>
            </a:r>
            <a:r>
              <a:rPr lang="zh-CN" altLang="en-US" sz="1800"/>
              <a:t>命令，键盘输入文字</a:t>
            </a:r>
            <a:r>
              <a:rPr lang="en-US" altLang="zh-CN" sz="1800"/>
              <a:t>“</a:t>
            </a:r>
            <a:r>
              <a:rPr lang="zh-CN" altLang="en-US" sz="1800"/>
              <a:t>内容二</a:t>
            </a:r>
            <a:r>
              <a:rPr lang="en-US" altLang="zh-CN" sz="1800"/>
              <a:t>”</a:t>
            </a:r>
            <a:r>
              <a:rPr lang="zh-CN" altLang="en-US" sz="1800"/>
              <a:t>。</a:t>
            </a:r>
            <a:endParaRPr lang="zh-CN" altLang="en-US" sz="18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自定义放映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242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3</a:t>
            </a:r>
            <a:r>
              <a:rPr lang="zh-CN" altLang="en-US" sz="1800"/>
              <a:t>）自定义放映的应用</a:t>
            </a:r>
            <a:endParaRPr lang="zh-CN" altLang="en-US" sz="1800"/>
          </a:p>
          <a:p>
            <a:pPr algn="l"/>
            <a:r>
              <a:rPr lang="zh-CN" altLang="en-US" sz="1800"/>
              <a:t>步骤三：</a:t>
            </a:r>
            <a:endParaRPr lang="zh-CN" altLang="en-US" sz="1800"/>
          </a:p>
          <a:p>
            <a:pPr algn="l"/>
            <a:r>
              <a:rPr lang="zh-CN" altLang="en-US" sz="1800"/>
              <a:t>右键单击第一个菱形，执行快捷菜单中的</a:t>
            </a:r>
            <a:r>
              <a:rPr lang="en-US" altLang="zh-CN" sz="1800"/>
              <a:t>“</a:t>
            </a:r>
            <a:r>
              <a:rPr lang="zh-CN" altLang="en-US" sz="1800"/>
              <a:t>动作设置</a:t>
            </a:r>
            <a:r>
              <a:rPr lang="en-US" altLang="zh-CN" sz="1800"/>
              <a:t>”</a:t>
            </a:r>
            <a:r>
              <a:rPr lang="zh-CN" altLang="en-US" sz="1800"/>
              <a:t>命令，打开</a:t>
            </a:r>
            <a:r>
              <a:rPr lang="en-US" altLang="zh-CN" sz="1800"/>
              <a:t>“</a:t>
            </a:r>
            <a:r>
              <a:rPr lang="zh-CN" altLang="en-US" sz="1800"/>
              <a:t>动作设置</a:t>
            </a:r>
            <a:r>
              <a:rPr lang="en-US" altLang="zh-CN" sz="1800"/>
              <a:t>”</a:t>
            </a:r>
            <a:r>
              <a:rPr lang="zh-CN" altLang="en-US" sz="1800"/>
              <a:t>对话框。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800"/>
              <a:t>步骤四：</a:t>
            </a:r>
            <a:endParaRPr lang="zh-CN" altLang="en-US" sz="1800"/>
          </a:p>
          <a:p>
            <a:pPr algn="l"/>
            <a:r>
              <a:rPr lang="zh-CN" altLang="en-US" sz="1800"/>
              <a:t>在</a:t>
            </a:r>
            <a:r>
              <a:rPr lang="en-US" altLang="zh-CN" sz="1800"/>
              <a:t>“</a:t>
            </a:r>
            <a:r>
              <a:rPr lang="zh-CN" altLang="en-US" sz="1800"/>
              <a:t>动作设置</a:t>
            </a:r>
            <a:r>
              <a:rPr lang="en-US" altLang="zh-CN" sz="1800"/>
              <a:t>”</a:t>
            </a:r>
            <a:r>
              <a:rPr lang="zh-CN" altLang="en-US" sz="1800"/>
              <a:t>对话框中选中</a:t>
            </a:r>
            <a:r>
              <a:rPr lang="en-US" altLang="zh-CN" sz="1800"/>
              <a:t>“</a:t>
            </a:r>
            <a:r>
              <a:rPr lang="zh-CN" altLang="en-US" sz="1800"/>
              <a:t>单击鼠标</a:t>
            </a:r>
            <a:r>
              <a:rPr lang="en-US" altLang="zh-CN" sz="1800"/>
              <a:t>”</a:t>
            </a:r>
            <a:r>
              <a:rPr lang="zh-CN" altLang="en-US" sz="1800"/>
              <a:t>标签，选中</a:t>
            </a:r>
            <a:r>
              <a:rPr lang="en-US" altLang="zh-CN" sz="1800"/>
              <a:t>“</a:t>
            </a:r>
            <a:r>
              <a:rPr lang="zh-CN" altLang="en-US" sz="1800"/>
              <a:t>超链接到</a:t>
            </a:r>
            <a:r>
              <a:rPr lang="en-US" altLang="zh-CN" sz="1800"/>
              <a:t>”</a:t>
            </a:r>
            <a:r>
              <a:rPr lang="zh-CN" altLang="en-US" sz="1800"/>
              <a:t>选项，点击气候的下拉按钮，在下拉列表中选中</a:t>
            </a:r>
            <a:r>
              <a:rPr lang="en-US" altLang="zh-CN" sz="1800"/>
              <a:t>“</a:t>
            </a:r>
            <a:r>
              <a:rPr lang="zh-CN" altLang="en-US" sz="1800"/>
              <a:t>自定义放映</a:t>
            </a:r>
            <a:r>
              <a:rPr lang="en-US" altLang="zh-CN" sz="1800"/>
              <a:t>”</a:t>
            </a:r>
            <a:r>
              <a:rPr lang="zh-CN" altLang="en-US" sz="1800"/>
              <a:t>项，打开</a:t>
            </a:r>
            <a:r>
              <a:rPr lang="en-US" altLang="zh-CN" sz="1800"/>
              <a:t>“</a:t>
            </a:r>
            <a:r>
              <a:rPr lang="zh-CN" altLang="en-US" sz="1800"/>
              <a:t>链接到自定义放映</a:t>
            </a:r>
            <a:r>
              <a:rPr lang="en-US" altLang="zh-CN" sz="1800"/>
              <a:t>”</a:t>
            </a:r>
            <a:r>
              <a:rPr lang="zh-CN" altLang="en-US" sz="1800"/>
              <a:t>对话框，选中</a:t>
            </a:r>
            <a:r>
              <a:rPr lang="en-US" altLang="zh-CN" sz="1800"/>
              <a:t>“</a:t>
            </a:r>
            <a:r>
              <a:rPr lang="zh-CN" altLang="en-US" sz="1800"/>
              <a:t>自定义放映</a:t>
            </a:r>
            <a:r>
              <a:rPr lang="en-US" altLang="zh-CN" sz="1800"/>
              <a:t> 1”</a:t>
            </a:r>
            <a:r>
              <a:rPr lang="zh-CN" altLang="en-US" sz="1800"/>
              <a:t>项，勾选复选框选项</a:t>
            </a:r>
            <a:r>
              <a:rPr lang="en-US" altLang="zh-CN" sz="1800"/>
              <a:t>“</a:t>
            </a:r>
            <a:r>
              <a:rPr lang="zh-CN" altLang="en-US" sz="1800"/>
              <a:t>放映后返回</a:t>
            </a:r>
            <a:r>
              <a:rPr lang="en-US" altLang="zh-CN" sz="1800"/>
              <a:t>”</a:t>
            </a:r>
            <a:r>
              <a:rPr lang="zh-CN" altLang="en-US" sz="1800"/>
              <a:t>单击</a:t>
            </a:r>
            <a:r>
              <a:rPr lang="en-US" altLang="zh-CN" sz="1800"/>
              <a:t>“</a:t>
            </a:r>
            <a:r>
              <a:rPr lang="zh-CN" altLang="en-US" sz="1800"/>
              <a:t>确定</a:t>
            </a:r>
            <a:r>
              <a:rPr lang="en-US" altLang="zh-CN" sz="1800"/>
              <a:t>”</a:t>
            </a:r>
            <a:r>
              <a:rPr lang="zh-CN" altLang="en-US" sz="1800"/>
              <a:t>按钮，返回</a:t>
            </a:r>
            <a:r>
              <a:rPr lang="en-US" altLang="zh-CN" sz="1800"/>
              <a:t>“</a:t>
            </a:r>
            <a:r>
              <a:rPr lang="zh-CN" altLang="en-US" sz="1800"/>
              <a:t>动作设置</a:t>
            </a:r>
            <a:r>
              <a:rPr lang="en-US" altLang="zh-CN" sz="1800"/>
              <a:t>”</a:t>
            </a:r>
            <a:r>
              <a:rPr lang="zh-CN" altLang="en-US" sz="1800"/>
              <a:t>对话框，单击</a:t>
            </a:r>
            <a:r>
              <a:rPr lang="en-US" altLang="zh-CN" sz="1800"/>
              <a:t>“</a:t>
            </a:r>
            <a:r>
              <a:rPr lang="zh-CN" altLang="en-US" sz="1800"/>
              <a:t>确定</a:t>
            </a:r>
            <a:r>
              <a:rPr lang="en-US" altLang="zh-CN" sz="1800"/>
              <a:t>”</a:t>
            </a:r>
            <a:r>
              <a:rPr lang="zh-CN" altLang="en-US" sz="1800"/>
              <a:t>按钮，完成第一个菱形动作设置。</a:t>
            </a:r>
            <a:endParaRPr lang="zh-CN" altLang="en-US" sz="1800"/>
          </a:p>
          <a:p>
            <a:pPr algn="l"/>
            <a:endParaRPr lang="en-US" altLang="zh-CN" sz="1800"/>
          </a:p>
          <a:p>
            <a:pPr algn="l"/>
            <a:r>
              <a:rPr lang="zh-CN" altLang="en-US" sz="1800"/>
              <a:t>步骤五：同样的操作设置第二个菱形动作设置。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自定义放映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242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3</a:t>
            </a:r>
            <a:r>
              <a:rPr lang="zh-CN" altLang="en-US" sz="1800"/>
              <a:t>）自定义放映的应用</a:t>
            </a:r>
            <a:endParaRPr lang="zh-CN" altLang="en-US" sz="1800"/>
          </a:p>
          <a:p>
            <a:pPr algn="l"/>
            <a:r>
              <a:rPr lang="zh-CN" altLang="en-US" sz="1800"/>
              <a:t>步骤六：</a:t>
            </a:r>
            <a:endParaRPr lang="zh-CN" altLang="en-US" sz="1800"/>
          </a:p>
          <a:p>
            <a:pPr algn="l"/>
            <a:r>
              <a:rPr lang="zh-CN" altLang="en-US" sz="1800"/>
              <a:t>单击</a:t>
            </a:r>
            <a:r>
              <a:rPr lang="en-US" altLang="zh-CN" sz="1800"/>
              <a:t>“</a:t>
            </a:r>
            <a:r>
              <a:rPr lang="zh-CN" altLang="en-US" sz="1800"/>
              <a:t>幻灯片放映</a:t>
            </a:r>
            <a:r>
              <a:rPr lang="en-US" altLang="zh-CN" sz="1800"/>
              <a:t>”</a:t>
            </a:r>
            <a:r>
              <a:rPr lang="zh-CN" altLang="en-US" sz="1800"/>
              <a:t>选项卡，单击</a:t>
            </a:r>
            <a:r>
              <a:rPr lang="en-US" altLang="zh-CN" sz="1800"/>
              <a:t>“</a:t>
            </a:r>
            <a:r>
              <a:rPr lang="zh-CN" altLang="en-US" sz="1800"/>
              <a:t>开始放映幻灯片</a:t>
            </a:r>
            <a:r>
              <a:rPr lang="en-US" altLang="zh-CN" sz="1800"/>
              <a:t>”</a:t>
            </a:r>
            <a:r>
              <a:rPr lang="zh-CN" altLang="en-US" sz="1800"/>
              <a:t>功能组中的</a:t>
            </a:r>
            <a:r>
              <a:rPr lang="en-US" altLang="zh-CN" sz="1800"/>
              <a:t>“</a:t>
            </a:r>
            <a:r>
              <a:rPr lang="zh-CN" altLang="en-US" sz="1800"/>
              <a:t>从当前幻灯片开始</a:t>
            </a:r>
            <a:r>
              <a:rPr lang="en-US" altLang="zh-CN" sz="1800"/>
              <a:t>”</a:t>
            </a:r>
            <a:r>
              <a:rPr lang="zh-CN" altLang="en-US" sz="1800"/>
              <a:t>按钮，在播放页面单击带有链接标志的第一个菱形，进入</a:t>
            </a:r>
            <a:r>
              <a:rPr lang="en-US" altLang="zh-CN" sz="1800"/>
              <a:t>“</a:t>
            </a:r>
            <a:r>
              <a:rPr lang="zh-CN" altLang="en-US" sz="1800"/>
              <a:t>自定义放映</a:t>
            </a:r>
            <a:r>
              <a:rPr lang="en-US" altLang="zh-CN" sz="1800"/>
              <a:t> 1”</a:t>
            </a:r>
            <a:r>
              <a:rPr lang="zh-CN" altLang="en-US" sz="1800"/>
              <a:t>播放状态，依次播放完，自动回到第一个带有两个菱形的页面。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800"/>
              <a:t>步骤七：</a:t>
            </a:r>
            <a:endParaRPr lang="zh-CN" altLang="en-US" sz="1800"/>
          </a:p>
          <a:p>
            <a:pPr algn="l"/>
            <a:r>
              <a:rPr lang="zh-CN" altLang="en-US" sz="1800"/>
              <a:t>单击带有链接标志的第二个菱形，进入</a:t>
            </a:r>
            <a:r>
              <a:rPr lang="en-US" altLang="zh-CN" sz="1800"/>
              <a:t>“</a:t>
            </a:r>
            <a:r>
              <a:rPr lang="zh-CN" altLang="en-US" sz="1800"/>
              <a:t>自定义放映</a:t>
            </a:r>
            <a:r>
              <a:rPr lang="en-US" altLang="zh-CN" sz="1800"/>
              <a:t> 2”</a:t>
            </a:r>
            <a:r>
              <a:rPr lang="zh-CN" altLang="en-US" sz="1800"/>
              <a:t>播放状态，依次播放完，自动回到第一个带有两个菱形的页面。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、放映幻灯片，并在播放过程中切换到第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6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页。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、添加演讲者备注：信息技术非常重要。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、在播放过程中绘制矩形从而标记演讲重点。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、隐藏第五张幻灯片。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）从当前幻灯片开始放映</a:t>
            </a:r>
            <a:endParaRPr lang="zh-CN" altLang="en-US" sz="2000"/>
          </a:p>
          <a:p>
            <a:pPr algn="l"/>
            <a:r>
              <a:rPr lang="zh-CN" altLang="en-US" sz="2000"/>
              <a:t>首先选定当前演示页，通过以下方法实现从当前页播放演示文稿。</a:t>
            </a:r>
            <a:endParaRPr lang="zh-CN" altLang="en-US" sz="2000"/>
          </a:p>
          <a:p>
            <a:pPr algn="l"/>
            <a:r>
              <a:rPr lang="zh-CN" altLang="en-US" sz="2000"/>
              <a:t>方法一：单击</a:t>
            </a:r>
            <a:r>
              <a:rPr lang="en-US" altLang="zh-CN" sz="2000"/>
              <a:t>“</a:t>
            </a:r>
            <a:r>
              <a:rPr lang="zh-CN" altLang="en-US" sz="2000"/>
              <a:t>放映</a:t>
            </a:r>
            <a:r>
              <a:rPr lang="en-US" altLang="zh-CN" sz="2000"/>
              <a:t>”</a:t>
            </a:r>
            <a:r>
              <a:rPr lang="zh-CN" altLang="en-US" sz="2000"/>
              <a:t>选项卡，单击功能区中的</a:t>
            </a:r>
            <a:r>
              <a:rPr lang="en-US" altLang="zh-CN" sz="2000"/>
              <a:t>“</a:t>
            </a:r>
            <a:r>
              <a:rPr lang="zh-CN" altLang="en-US" sz="2000"/>
              <a:t>当页开始</a:t>
            </a:r>
            <a:r>
              <a:rPr lang="en-US" altLang="zh-CN" sz="2000"/>
              <a:t>”</a:t>
            </a:r>
            <a:r>
              <a:rPr lang="zh-CN" altLang="en-US" sz="2000"/>
              <a:t>按钮。</a:t>
            </a:r>
            <a:endParaRPr lang="zh-CN" altLang="en-US" sz="2000"/>
          </a:p>
          <a:p>
            <a:pPr algn="l"/>
            <a:r>
              <a:rPr lang="zh-CN" altLang="en-US" sz="2000"/>
              <a:t>方法二：按组合键</a:t>
            </a:r>
            <a:r>
              <a:rPr lang="en-US" altLang="zh-CN" sz="2000"/>
              <a:t> Shift+F5</a:t>
            </a:r>
            <a:endParaRPr lang="en-US" altLang="zh-CN" sz="2000"/>
          </a:p>
          <a:p>
            <a:pPr algn="l"/>
            <a:r>
              <a:rPr lang="zh-CN" altLang="en-US" sz="2000"/>
              <a:t>方法三：单击视图，切换工具栏中的播放命令按钮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3085" y="4123055"/>
            <a:ext cx="4185285" cy="23945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打包演示文稿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6205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1</a:t>
            </a:r>
            <a:r>
              <a:rPr lang="zh-CN" altLang="en-US" sz="1800"/>
              <a:t>）打包为文件夹</a:t>
            </a:r>
            <a:endParaRPr lang="zh-CN" altLang="en-US" sz="1800"/>
          </a:p>
          <a:p>
            <a:pPr algn="l"/>
            <a:r>
              <a:rPr lang="zh-CN" altLang="en-US" sz="1800"/>
              <a:t>步骤一：</a:t>
            </a:r>
            <a:endParaRPr lang="zh-CN" altLang="en-US" sz="1800"/>
          </a:p>
          <a:p>
            <a:pPr algn="l"/>
            <a:r>
              <a:rPr lang="zh-CN" altLang="en-US" sz="1800"/>
              <a:t>单击</a:t>
            </a:r>
            <a:r>
              <a:rPr lang="en-US" altLang="zh-CN" sz="1800"/>
              <a:t>“</a:t>
            </a:r>
            <a:r>
              <a:rPr lang="zh-CN" altLang="en-US" sz="1800"/>
              <a:t>文件</a:t>
            </a:r>
            <a:r>
              <a:rPr lang="en-US" altLang="zh-CN" sz="1800"/>
              <a:t>”</a:t>
            </a:r>
            <a:r>
              <a:rPr lang="zh-CN" altLang="en-US" sz="1800"/>
              <a:t>菜单按钮，在弹出的下拉菜单中执行</a:t>
            </a:r>
            <a:r>
              <a:rPr lang="en-US" altLang="zh-CN" sz="1800"/>
              <a:t>“</a:t>
            </a:r>
            <a:r>
              <a:rPr lang="zh-CN" altLang="en-US" sz="1800"/>
              <a:t>文件打包</a:t>
            </a:r>
            <a:r>
              <a:rPr lang="en-US" altLang="zh-CN" sz="1800"/>
              <a:t>”</a:t>
            </a:r>
            <a:r>
              <a:rPr lang="zh-CN" altLang="en-US" sz="1800"/>
              <a:t>命令，鼠标移至</a:t>
            </a:r>
            <a:r>
              <a:rPr lang="en-US" altLang="zh-CN" sz="1800"/>
              <a:t>“</a:t>
            </a:r>
            <a:r>
              <a:rPr lang="zh-CN" altLang="en-US" sz="1800"/>
              <a:t>将演示文稿打包成文件夹</a:t>
            </a:r>
            <a:r>
              <a:rPr lang="en-US" altLang="zh-CN" sz="1800"/>
              <a:t>”</a:t>
            </a:r>
            <a:r>
              <a:rPr lang="zh-CN" altLang="en-US" sz="1800"/>
              <a:t>命令，在级联菜单中执行</a:t>
            </a:r>
            <a:r>
              <a:rPr lang="en-US" altLang="zh-CN" sz="1800"/>
              <a:t>“</a:t>
            </a:r>
            <a:r>
              <a:rPr lang="zh-CN" altLang="en-US" sz="1800"/>
              <a:t>演示文件打包</a:t>
            </a:r>
            <a:r>
              <a:rPr lang="en-US" altLang="zh-CN" sz="1800"/>
              <a:t>”</a:t>
            </a:r>
            <a:r>
              <a:rPr lang="zh-CN" altLang="en-US" sz="1800"/>
              <a:t>命令。</a:t>
            </a:r>
            <a:endParaRPr lang="zh-CN" altLang="en-US" sz="1800"/>
          </a:p>
          <a:p>
            <a:pPr algn="l"/>
            <a:endParaRPr lang="en-US" altLang="zh-CN" sz="1800"/>
          </a:p>
          <a:p>
            <a:pPr algn="l"/>
            <a:r>
              <a:rPr lang="zh-CN" altLang="en-US" sz="1800"/>
              <a:t>提示：若文件未保存，会提示</a:t>
            </a:r>
            <a:r>
              <a:rPr lang="en-US" altLang="zh-CN" sz="1800"/>
              <a:t>“</a:t>
            </a:r>
            <a:r>
              <a:rPr lang="zh-CN" altLang="en-US" sz="1800"/>
              <a:t>文件未保存，请先保存文件，然后重新进行打包操作</a:t>
            </a:r>
            <a:r>
              <a:rPr lang="en-US" altLang="zh-CN" sz="1800"/>
              <a:t>”</a:t>
            </a:r>
            <a:r>
              <a:rPr lang="zh-CN" altLang="en-US" sz="1800"/>
              <a:t>。单击</a:t>
            </a:r>
            <a:r>
              <a:rPr lang="en-US" altLang="zh-CN" sz="1800"/>
              <a:t>“</a:t>
            </a:r>
            <a:r>
              <a:rPr lang="zh-CN" altLang="en-US" sz="1800"/>
              <a:t>确定</a:t>
            </a:r>
            <a:r>
              <a:rPr lang="en-US" altLang="zh-CN" sz="1800"/>
              <a:t>”</a:t>
            </a:r>
            <a:r>
              <a:rPr lang="zh-CN" altLang="en-US" sz="1800"/>
              <a:t>按钮，打开</a:t>
            </a:r>
            <a:r>
              <a:rPr lang="en-US" altLang="zh-CN" sz="1800"/>
              <a:t>“</a:t>
            </a:r>
            <a:r>
              <a:rPr lang="zh-CN" altLang="en-US" sz="1800"/>
              <a:t>另存为</a:t>
            </a:r>
            <a:r>
              <a:rPr lang="en-US" altLang="zh-CN" sz="1800"/>
              <a:t>”</a:t>
            </a:r>
            <a:r>
              <a:rPr lang="zh-CN" altLang="en-US" sz="1800"/>
              <a:t>对话框，浏览找到合适的位置，并给文件命名，单击</a:t>
            </a:r>
            <a:r>
              <a:rPr lang="en-US" altLang="zh-CN" sz="1800"/>
              <a:t>“</a:t>
            </a:r>
            <a:r>
              <a:rPr lang="zh-CN" altLang="en-US" sz="1800"/>
              <a:t>保存</a:t>
            </a:r>
            <a:r>
              <a:rPr lang="en-US" altLang="zh-CN" sz="1800"/>
              <a:t>”</a:t>
            </a:r>
            <a:r>
              <a:rPr lang="zh-CN" altLang="en-US" sz="1800"/>
              <a:t>命令，在重新进行打包操作。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0005" y="2406650"/>
            <a:ext cx="3604260" cy="366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打包演示文稿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242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1</a:t>
            </a:r>
            <a:r>
              <a:rPr lang="zh-CN" altLang="en-US" sz="1800"/>
              <a:t>）打包为文件夹</a:t>
            </a:r>
            <a:endParaRPr lang="zh-CN" altLang="en-US" sz="1800"/>
          </a:p>
          <a:p>
            <a:pPr algn="l"/>
            <a:r>
              <a:rPr lang="zh-CN" altLang="en-US" sz="1800"/>
              <a:t>步骤二：</a:t>
            </a:r>
            <a:endParaRPr lang="zh-CN" altLang="en-US" sz="1800"/>
          </a:p>
          <a:p>
            <a:pPr algn="l"/>
            <a:r>
              <a:rPr lang="zh-CN" altLang="en-US" sz="1800"/>
              <a:t>在打开的</a:t>
            </a:r>
            <a:r>
              <a:rPr lang="en-US" altLang="zh-CN" sz="1800"/>
              <a:t>“</a:t>
            </a:r>
            <a:r>
              <a:rPr lang="zh-CN" altLang="en-US" sz="1800"/>
              <a:t>演示文件打包</a:t>
            </a:r>
            <a:r>
              <a:rPr lang="en-US" altLang="zh-CN" sz="1800"/>
              <a:t>”</a:t>
            </a:r>
            <a:r>
              <a:rPr lang="zh-CN" altLang="en-US" sz="1800"/>
              <a:t>对话框中，浏览找到合适的位置保存打包文件夹，同时勾选</a:t>
            </a:r>
            <a:r>
              <a:rPr lang="en-US" altLang="zh-CN" sz="1800"/>
              <a:t>“</a:t>
            </a:r>
            <a:r>
              <a:rPr lang="zh-CN" altLang="en-US" sz="1800"/>
              <a:t>同时打包成一个压缩文件</a:t>
            </a:r>
            <a:r>
              <a:rPr lang="en-US" altLang="zh-CN" sz="1800"/>
              <a:t>”</a:t>
            </a:r>
            <a:r>
              <a:rPr lang="zh-CN" altLang="en-US" sz="1800"/>
              <a:t>选项，单击</a:t>
            </a:r>
            <a:r>
              <a:rPr lang="en-US" altLang="zh-CN" sz="1800"/>
              <a:t>“</a:t>
            </a:r>
            <a:r>
              <a:rPr lang="zh-CN" altLang="en-US" sz="1800"/>
              <a:t>确定</a:t>
            </a:r>
            <a:r>
              <a:rPr lang="en-US" altLang="zh-CN" sz="1800"/>
              <a:t>”</a:t>
            </a:r>
            <a:r>
              <a:rPr lang="zh-CN" altLang="en-US" sz="1800"/>
              <a:t>按钮。</a:t>
            </a:r>
            <a:endParaRPr lang="zh-CN" altLang="en-US" sz="1800"/>
          </a:p>
          <a:p>
            <a:pPr algn="l"/>
            <a:r>
              <a:rPr lang="zh-CN" altLang="en-US" sz="1800"/>
              <a:t>步骤三：</a:t>
            </a:r>
            <a:endParaRPr lang="zh-CN" altLang="en-US" sz="1800"/>
          </a:p>
          <a:p>
            <a:pPr algn="l"/>
            <a:r>
              <a:rPr lang="zh-CN" altLang="en-US" sz="1800"/>
              <a:t>弹出</a:t>
            </a:r>
            <a:r>
              <a:rPr lang="en-US" altLang="zh-CN" sz="1800"/>
              <a:t>“</a:t>
            </a:r>
            <a:r>
              <a:rPr lang="zh-CN" altLang="en-US" sz="1800"/>
              <a:t>已完成打包</a:t>
            </a:r>
            <a:r>
              <a:rPr lang="en-US" altLang="zh-CN" sz="1800"/>
              <a:t>”</a:t>
            </a:r>
            <a:r>
              <a:rPr lang="zh-CN" altLang="en-US" sz="1800"/>
              <a:t>对话框，提示</a:t>
            </a:r>
            <a:r>
              <a:rPr lang="en-US" altLang="zh-CN" sz="1800"/>
              <a:t>“</a:t>
            </a:r>
            <a:r>
              <a:rPr lang="zh-CN" altLang="en-US" sz="1800"/>
              <a:t>文件打包已完成，你可以进行其他操作</a:t>
            </a:r>
            <a:r>
              <a:rPr lang="en-US" altLang="zh-CN" sz="1800"/>
              <a:t>”</a:t>
            </a:r>
            <a:r>
              <a:rPr lang="zh-CN" altLang="en-US" sz="1800"/>
              <a:t>，有</a:t>
            </a:r>
            <a:r>
              <a:rPr lang="en-US" altLang="zh-CN" sz="1800"/>
              <a:t>“</a:t>
            </a:r>
            <a:r>
              <a:rPr lang="zh-CN" altLang="en-US" sz="1800"/>
              <a:t>打开文件夹</a:t>
            </a:r>
            <a:r>
              <a:rPr lang="en-US" altLang="zh-CN" sz="1800"/>
              <a:t>”</a:t>
            </a:r>
            <a:r>
              <a:rPr lang="zh-CN" altLang="en-US" sz="1800"/>
              <a:t>和</a:t>
            </a:r>
            <a:r>
              <a:rPr lang="en-US" altLang="zh-CN" sz="1800"/>
              <a:t>“</a:t>
            </a:r>
            <a:r>
              <a:rPr lang="zh-CN" altLang="en-US" sz="1800"/>
              <a:t>关闭</a:t>
            </a:r>
            <a:r>
              <a:rPr lang="en-US" altLang="zh-CN" sz="1800"/>
              <a:t>”</a:t>
            </a:r>
            <a:r>
              <a:rPr lang="zh-CN" altLang="en-US" sz="1800"/>
              <a:t>两个按钮可供执行。如单击</a:t>
            </a:r>
            <a:r>
              <a:rPr lang="en-US" altLang="zh-CN" sz="1800"/>
              <a:t>“</a:t>
            </a:r>
            <a:r>
              <a:rPr lang="zh-CN" altLang="en-US" sz="1800"/>
              <a:t>打开文件夹</a:t>
            </a:r>
            <a:r>
              <a:rPr lang="en-US" altLang="zh-CN" sz="1800"/>
              <a:t>”</a:t>
            </a:r>
            <a:r>
              <a:rPr lang="zh-CN" altLang="en-US" sz="1800"/>
              <a:t>按钮，可打开打包的文件夹，其中会出现打包的演示文稿和插入的音频、视频文件。</a:t>
            </a:r>
            <a:endParaRPr lang="zh-CN" altLang="en-US" sz="1800"/>
          </a:p>
          <a:p>
            <a:pPr algn="l"/>
            <a:r>
              <a:rPr lang="zh-CN" altLang="en-US" sz="1800"/>
              <a:t>提示：打包的好处是避免因为插入的音频、视频的位置发生变化，产生无法播放的现象，也便于演示文稿的重新编辑。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打包演示文稿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2514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2</a:t>
            </a:r>
            <a:r>
              <a:rPr lang="zh-CN" altLang="en-US" sz="1800"/>
              <a:t>）打包为压缩包</a:t>
            </a:r>
            <a:endParaRPr lang="zh-CN" altLang="en-US" sz="1800"/>
          </a:p>
          <a:p>
            <a:pPr algn="l"/>
            <a:r>
              <a:rPr lang="en-US" altLang="zh-CN" sz="1800"/>
              <a:t>“</a:t>
            </a:r>
            <a:r>
              <a:rPr lang="zh-CN" altLang="en-US" sz="1800"/>
              <a:t>将演示文档打包成压缩文件</a:t>
            </a:r>
            <a:r>
              <a:rPr lang="en-US" altLang="zh-CN" sz="1800"/>
              <a:t>”</a:t>
            </a:r>
            <a:r>
              <a:rPr lang="zh-CN" altLang="en-US" sz="1800"/>
              <a:t>的操作和打包成文件基本相同，区别就是</a:t>
            </a:r>
            <a:r>
              <a:rPr lang="en-US" altLang="zh-CN" sz="1800"/>
              <a:t>“</a:t>
            </a:r>
            <a:r>
              <a:rPr lang="zh-CN" altLang="en-US" sz="1800"/>
              <a:t>将演示文档打包成压缩文件</a:t>
            </a:r>
            <a:r>
              <a:rPr lang="en-US" altLang="zh-CN" sz="1800"/>
              <a:t>”</a:t>
            </a:r>
            <a:r>
              <a:rPr lang="zh-CN" altLang="en-US" sz="1800"/>
              <a:t>操作，是将演示文稿和插入的音频、视频文件打包成</a:t>
            </a:r>
            <a:r>
              <a:rPr lang="en-US" altLang="zh-CN" sz="1800"/>
              <a:t> </a:t>
            </a:r>
            <a:r>
              <a:rPr lang="zh-CN" altLang="en-US" sz="1800"/>
              <a:t>一个压缩文件。在打包成文件夹操作中，如勾选了</a:t>
            </a:r>
            <a:r>
              <a:rPr lang="en-US" altLang="zh-CN" sz="1800"/>
              <a:t>“</a:t>
            </a:r>
            <a:r>
              <a:rPr lang="zh-CN" altLang="en-US" sz="1800"/>
              <a:t>同时打包成一个压缩文件</a:t>
            </a:r>
            <a:r>
              <a:rPr lang="en-US" altLang="zh-CN" sz="1800"/>
              <a:t>”</a:t>
            </a:r>
            <a:r>
              <a:rPr lang="zh-CN" altLang="en-US" sz="1800"/>
              <a:t>就会同时将文件打包成一个文件夹和一个压缩文件。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625" y="2451735"/>
            <a:ext cx="3604260" cy="366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打包为文件夹，命名为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测试打包为文件夹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endParaRPr lang="en-US" alt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打包为压缩文件，命名为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测试打包为压缩文件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endParaRPr lang="en-US" alt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打印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2514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1</a:t>
            </a:r>
            <a:r>
              <a:rPr lang="zh-CN" altLang="en-US" sz="1800"/>
              <a:t>）</a:t>
            </a:r>
            <a:r>
              <a:rPr lang="zh-CN" altLang="en-US" sz="1800">
                <a:sym typeface="+mn-ea"/>
              </a:rPr>
              <a:t>打印预览</a:t>
            </a:r>
            <a:endParaRPr lang="zh-CN" altLang="en-US" sz="1800"/>
          </a:p>
          <a:p>
            <a:pPr algn="l"/>
            <a:r>
              <a:rPr lang="zh-CN" altLang="en-US" sz="1800"/>
              <a:t>单击</a:t>
            </a:r>
            <a:r>
              <a:rPr lang="en-US" altLang="zh-CN" sz="1800"/>
              <a:t>“</a:t>
            </a:r>
            <a:r>
              <a:rPr lang="zh-CN" altLang="en-US" sz="1800"/>
              <a:t>文件</a:t>
            </a:r>
            <a:r>
              <a:rPr lang="en-US" altLang="zh-CN" sz="1800"/>
              <a:t>”</a:t>
            </a:r>
            <a:r>
              <a:rPr lang="zh-CN" altLang="en-US" sz="1800"/>
              <a:t>菜单按钮，单击列表中的</a:t>
            </a:r>
            <a:r>
              <a:rPr lang="en-US" altLang="zh-CN" sz="1800"/>
              <a:t>“</a:t>
            </a:r>
            <a:r>
              <a:rPr lang="zh-CN" altLang="en-US" sz="1800"/>
              <a:t>打印</a:t>
            </a:r>
            <a:r>
              <a:rPr lang="zh-CN" altLang="en-US" sz="1800"/>
              <a:t>预览</a:t>
            </a:r>
            <a:r>
              <a:rPr lang="en-US" altLang="zh-CN" sz="1800"/>
              <a:t>”</a:t>
            </a:r>
            <a:r>
              <a:rPr lang="zh-CN" altLang="en-US" sz="1800"/>
              <a:t>命令，</a:t>
            </a:r>
            <a:r>
              <a:rPr lang="en-US" altLang="zh-CN" sz="1800"/>
              <a:t>“</a:t>
            </a:r>
            <a:r>
              <a:rPr lang="zh-CN" altLang="en-US" sz="1800"/>
              <a:t>打印预览</a:t>
            </a:r>
            <a:r>
              <a:rPr lang="en-US" altLang="zh-CN" sz="1800"/>
              <a:t>”</a:t>
            </a:r>
            <a:r>
              <a:rPr lang="zh-CN" altLang="en-US" sz="1800"/>
              <a:t>选项卡中列出如下可以操作的选项。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7035" y="2506345"/>
            <a:ext cx="2903855" cy="31508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955" y="5821680"/>
            <a:ext cx="11079480" cy="71628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打印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2514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1</a:t>
            </a:r>
            <a:r>
              <a:rPr lang="zh-CN" altLang="en-US" sz="1800"/>
              <a:t>）</a:t>
            </a:r>
            <a:r>
              <a:rPr lang="zh-CN" altLang="en-US" sz="1800">
                <a:sym typeface="+mn-ea"/>
              </a:rPr>
              <a:t>打印预览</a:t>
            </a:r>
            <a:endParaRPr lang="zh-CN" altLang="en-US" sz="1800"/>
          </a:p>
          <a:p>
            <a:pPr algn="l"/>
            <a:r>
              <a:rPr lang="zh-CN" sz="1800"/>
              <a:t>第一：</a:t>
            </a:r>
            <a:r>
              <a:rPr lang="zh-CN" altLang="en-US" sz="1800"/>
              <a:t>打印内容选项</a:t>
            </a:r>
            <a:endParaRPr lang="zh-CN" altLang="en-US" sz="1800"/>
          </a:p>
          <a:p>
            <a:pPr algn="l"/>
            <a:r>
              <a:rPr lang="zh-CN" altLang="en-US" sz="1800"/>
              <a:t>单击</a:t>
            </a:r>
            <a:r>
              <a:rPr lang="en-US" altLang="zh-CN" sz="1800"/>
              <a:t>“</a:t>
            </a:r>
            <a:r>
              <a:rPr lang="zh-CN" altLang="en-US" sz="1800"/>
              <a:t>打印内容</a:t>
            </a:r>
            <a:r>
              <a:rPr lang="en-US" altLang="zh-CN" sz="1800"/>
              <a:t>”</a:t>
            </a:r>
            <a:r>
              <a:rPr lang="zh-CN" altLang="en-US" sz="1800"/>
              <a:t>下拉按钮，选择下拉菜单中的命令，可打印幻灯片、讲义、备注页或大纲。</a:t>
            </a:r>
            <a:endParaRPr lang="zh-CN" altLang="en-US" sz="1800"/>
          </a:p>
          <a:p>
            <a:pPr algn="l"/>
            <a:endParaRPr lang="en-US" altLang="zh-CN" sz="1800"/>
          </a:p>
          <a:p>
            <a:pPr algn="l"/>
            <a:r>
              <a:rPr lang="zh-CN" sz="1800"/>
              <a:t>第二：</a:t>
            </a:r>
            <a:r>
              <a:rPr lang="zh-CN" altLang="en-US" sz="1800"/>
              <a:t>缩放比例</a:t>
            </a:r>
            <a:endParaRPr lang="zh-CN" altLang="en-US" sz="1800"/>
          </a:p>
          <a:p>
            <a:pPr algn="l"/>
            <a:r>
              <a:rPr lang="en-US" altLang="zh-CN" sz="1800"/>
              <a:t> </a:t>
            </a:r>
            <a:r>
              <a:rPr lang="zh-CN" altLang="en-US" sz="1800"/>
              <a:t>可以直接输入数值设置比例，也可以单击右侧的下拉按钮选择预设的比例，方便查看页面。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75" y="5577840"/>
            <a:ext cx="11079480" cy="7162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4760" y="2263140"/>
            <a:ext cx="1905000" cy="260604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打印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800227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1</a:t>
            </a:r>
            <a:r>
              <a:rPr lang="zh-CN" altLang="en-US" sz="1800"/>
              <a:t>）</a:t>
            </a:r>
            <a:r>
              <a:rPr lang="zh-CN" altLang="en-US" sz="1800">
                <a:sym typeface="+mn-ea"/>
              </a:rPr>
              <a:t>打印预览</a:t>
            </a:r>
            <a:endParaRPr lang="zh-CN" altLang="en-US" sz="1800"/>
          </a:p>
          <a:p>
            <a:pPr algn="l"/>
            <a:r>
              <a:rPr lang="zh-CN" sz="1800"/>
              <a:t>第三：</a:t>
            </a:r>
            <a:r>
              <a:rPr lang="zh-CN" altLang="en-US" sz="1800"/>
              <a:t>设置功能键</a:t>
            </a:r>
            <a:endParaRPr lang="zh-CN" altLang="en-US" sz="1800"/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 sz="1800"/>
              <a:t>设置页面的横向或纵向打印</a:t>
            </a:r>
            <a:endParaRPr lang="zh-CN" altLang="en-US" sz="1800"/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 sz="1800"/>
              <a:t>设置打印隐藏的幻灯片</a:t>
            </a:r>
            <a:endParaRPr lang="zh-CN" altLang="en-US" sz="1800"/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 sz="1800"/>
              <a:t>设置给幻灯片加框打印</a:t>
            </a:r>
            <a:endParaRPr lang="zh-CN" altLang="en-US" sz="1800"/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 sz="1800"/>
              <a:t>设置幻灯片打印是的页眉页脚内容</a:t>
            </a:r>
            <a:endParaRPr lang="zh-CN" altLang="en-US" sz="1800"/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 sz="1800"/>
              <a:t>设置打印的颜色为纯黑色或彩色打印模式</a:t>
            </a:r>
            <a:endParaRPr lang="zh-CN" altLang="en-US" sz="1800"/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 sz="1800"/>
              <a:t>设置幻灯片打印顺序为水平或垂直模式</a:t>
            </a:r>
            <a:endParaRPr lang="zh-CN" altLang="en-US" sz="1800"/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 sz="1800"/>
              <a:t>单击</a:t>
            </a:r>
            <a:r>
              <a:rPr lang="en-US" altLang="zh-CN" sz="1800"/>
              <a:t> “</a:t>
            </a:r>
            <a:r>
              <a:rPr lang="zh-CN" altLang="en-US" sz="1800"/>
              <a:t>关闭</a:t>
            </a:r>
            <a:r>
              <a:rPr lang="en-US" altLang="zh-CN" sz="1800"/>
              <a:t>”</a:t>
            </a:r>
            <a:r>
              <a:rPr lang="zh-CN" altLang="en-US" sz="1800"/>
              <a:t>按钮关闭幻灯片预览窗口，返回幻灯片普通视图模式</a:t>
            </a:r>
            <a:endParaRPr lang="zh-CN" altLang="en-US" sz="1800"/>
          </a:p>
          <a:p>
            <a:pPr algn="l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5860" y="2049145"/>
            <a:ext cx="3799840" cy="34448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打印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9847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2</a:t>
            </a:r>
            <a:r>
              <a:rPr lang="zh-CN" altLang="en-US" sz="1800"/>
              <a:t>）</a:t>
            </a:r>
            <a:r>
              <a:rPr lang="zh-CN" altLang="en-US" sz="1800">
                <a:sym typeface="+mn-ea"/>
              </a:rPr>
              <a:t>打印</a:t>
            </a:r>
            <a:endParaRPr lang="zh-CN" altLang="en-US" sz="1800"/>
          </a:p>
          <a:p>
            <a:pPr algn="l"/>
            <a:r>
              <a:rPr lang="zh-CN" altLang="en-US" sz="1800"/>
              <a:t>单击</a:t>
            </a:r>
            <a:r>
              <a:rPr lang="en-US" altLang="zh-CN" sz="1800"/>
              <a:t>“</a:t>
            </a:r>
            <a:r>
              <a:rPr lang="zh-CN" altLang="en-US" sz="1800"/>
              <a:t>打印</a:t>
            </a:r>
            <a:r>
              <a:rPr lang="en-US" altLang="zh-CN" sz="1800"/>
              <a:t>”</a:t>
            </a:r>
            <a:r>
              <a:rPr lang="zh-CN" altLang="en-US" sz="1800"/>
              <a:t>下拉按钮，执行下拉菜单中的</a:t>
            </a:r>
            <a:r>
              <a:rPr lang="en-US" altLang="zh-CN" sz="1800"/>
              <a:t>“</a:t>
            </a:r>
            <a:r>
              <a:rPr lang="zh-CN" altLang="en-US" sz="1800"/>
              <a:t>打印</a:t>
            </a:r>
            <a:r>
              <a:rPr lang="en-US" altLang="zh-CN" sz="1800"/>
              <a:t>”</a:t>
            </a:r>
            <a:r>
              <a:rPr lang="zh-CN" altLang="en-US" sz="1800"/>
              <a:t>或</a:t>
            </a:r>
            <a:r>
              <a:rPr lang="en-US" altLang="zh-CN" sz="1800"/>
              <a:t>“</a:t>
            </a:r>
            <a:r>
              <a:rPr lang="zh-CN" altLang="en-US" sz="1800"/>
              <a:t>直接打印</a:t>
            </a:r>
            <a:r>
              <a:rPr lang="en-US" altLang="zh-CN" sz="1800"/>
              <a:t>”</a:t>
            </a:r>
            <a:r>
              <a:rPr lang="zh-CN" altLang="en-US" sz="1800"/>
              <a:t>命令，可以打印指定幻灯片或全部幻灯片，默认情况下幻灯片每页打印一张。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0340" y="2221230"/>
            <a:ext cx="4389120" cy="43205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3560" y="3749040"/>
            <a:ext cx="3368040" cy="305308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打印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116457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2</a:t>
            </a:r>
            <a:r>
              <a:rPr lang="zh-CN" altLang="en-US" sz="1800"/>
              <a:t>）</a:t>
            </a:r>
            <a:r>
              <a:rPr lang="zh-CN" altLang="en-US" sz="1800">
                <a:sym typeface="+mn-ea"/>
              </a:rPr>
              <a:t>打印</a:t>
            </a:r>
            <a:endParaRPr lang="zh-CN" altLang="en-US" sz="1800"/>
          </a:p>
          <a:p>
            <a:pPr algn="l"/>
            <a:r>
              <a:rPr lang="zh-CN" sz="1800"/>
              <a:t>第一：</a:t>
            </a:r>
            <a:r>
              <a:rPr lang="zh-CN" altLang="en-US" sz="1800"/>
              <a:t>打印机设置</a:t>
            </a:r>
            <a:endParaRPr lang="zh-CN" altLang="en-US" sz="1800"/>
          </a:p>
          <a:p>
            <a:pPr algn="l"/>
            <a:r>
              <a:rPr lang="zh-CN" altLang="en-US" sz="1800"/>
              <a:t>在</a:t>
            </a:r>
            <a:r>
              <a:rPr lang="en-US" altLang="zh-CN" sz="1800"/>
              <a:t>“</a:t>
            </a:r>
            <a:r>
              <a:rPr lang="zh-CN" altLang="en-US" sz="1800"/>
              <a:t>打印</a:t>
            </a:r>
            <a:r>
              <a:rPr lang="en-US" altLang="zh-CN" sz="1800"/>
              <a:t>”</a:t>
            </a:r>
            <a:r>
              <a:rPr lang="zh-CN" altLang="en-US" sz="1800"/>
              <a:t>对话框中可进行打印机设置，可设置</a:t>
            </a:r>
            <a:r>
              <a:rPr lang="en-US" altLang="zh-CN" sz="1800"/>
              <a:t>“</a:t>
            </a:r>
            <a:r>
              <a:rPr lang="zh-CN" altLang="en-US" sz="1800"/>
              <a:t>手动双面打印</a:t>
            </a:r>
            <a:r>
              <a:rPr lang="en-US" altLang="zh-CN" sz="1800"/>
              <a:t>”“</a:t>
            </a:r>
            <a:r>
              <a:rPr lang="zh-CN" altLang="en-US" sz="1800"/>
              <a:t>反片打印</a:t>
            </a:r>
            <a:r>
              <a:rPr lang="en-US" altLang="zh-CN" sz="1800"/>
              <a:t>”“</a:t>
            </a:r>
            <a:r>
              <a:rPr lang="zh-CN" altLang="en-US" sz="1800"/>
              <a:t>打印到文件</a:t>
            </a:r>
            <a:r>
              <a:rPr lang="en-US" altLang="zh-CN" sz="1800"/>
              <a:t>”</a:t>
            </a:r>
            <a:r>
              <a:rPr lang="zh-CN" altLang="en-US" sz="1800"/>
              <a:t>以及纸张来源</a:t>
            </a:r>
            <a:endParaRPr lang="zh-CN" altLang="en-US" sz="1800"/>
          </a:p>
          <a:p>
            <a:pPr algn="l"/>
            <a:endParaRPr lang="en-US" altLang="zh-CN" sz="1800"/>
          </a:p>
          <a:p>
            <a:pPr algn="l"/>
            <a:r>
              <a:rPr lang="zh-CN" sz="1800"/>
              <a:t>第二：</a:t>
            </a:r>
            <a:r>
              <a:rPr lang="zh-CN" altLang="en-US" sz="1800"/>
              <a:t>打印范围</a:t>
            </a:r>
            <a:endParaRPr lang="zh-CN" altLang="en-US" sz="1800"/>
          </a:p>
          <a:p>
            <a:pPr algn="l"/>
            <a:r>
              <a:rPr lang="zh-CN" altLang="en-US" sz="1800"/>
              <a:t>可设置打印页面范围，可以选取打印全部幻灯片、当前幻灯片、选取幻灯片以及自定义放映中设置的幻灯片、也可以直接利用键盘输入打印幻灯片范围。其中讲义部分每页的幻灯片页数可以选择，可以执行水平或垂直顺序，可以执行是否加框和打印隐藏的幻灯片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打印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116457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</a:t>
            </a:r>
            <a:r>
              <a:rPr lang="en-US" altLang="zh-CN" sz="1800"/>
              <a:t>2</a:t>
            </a:r>
            <a:r>
              <a:rPr lang="zh-CN" altLang="en-US" sz="1800"/>
              <a:t>）</a:t>
            </a:r>
            <a:r>
              <a:rPr lang="zh-CN" altLang="en-US" sz="1800">
                <a:sym typeface="+mn-ea"/>
              </a:rPr>
              <a:t>打印</a:t>
            </a:r>
            <a:endParaRPr lang="zh-CN" altLang="en-US" sz="1800"/>
          </a:p>
          <a:p>
            <a:pPr algn="l"/>
            <a:r>
              <a:rPr lang="zh-CN" altLang="en-US" sz="1800"/>
              <a:t>第三：打印内容</a:t>
            </a:r>
            <a:endParaRPr lang="zh-CN" altLang="en-US" sz="1800"/>
          </a:p>
          <a:p>
            <a:pPr algn="l"/>
            <a:r>
              <a:rPr lang="zh-CN" altLang="en-US" sz="1800"/>
              <a:t>可选取打印幻灯片、备注、大纲或讲义。在选取了打印备注或讲义后，还可以调整每页纸中打印多少张幻灯片，还可以设置打印的颜色为纯黑色或彩色打印模式。</a:t>
            </a:r>
            <a:endParaRPr lang="zh-CN" altLang="en-US" sz="1800"/>
          </a:p>
          <a:p>
            <a:pPr algn="l"/>
            <a:r>
              <a:rPr lang="zh-CN" sz="1800"/>
              <a:t>第四：</a:t>
            </a:r>
            <a:r>
              <a:rPr lang="zh-CN" altLang="en-US" sz="1800"/>
              <a:t>打印份数</a:t>
            </a:r>
            <a:endParaRPr lang="zh-CN" altLang="en-US" sz="1800"/>
          </a:p>
          <a:p>
            <a:pPr algn="l"/>
            <a:r>
              <a:rPr lang="zh-CN" altLang="en-US" sz="1800"/>
              <a:t>通过输入数字或单击下拉按钮确定打印分数。可以选择是否逐份打印。</a:t>
            </a:r>
            <a:endParaRPr lang="zh-CN" altLang="en-US" sz="1800"/>
          </a:p>
          <a:p>
            <a:pPr algn="l"/>
            <a:r>
              <a:rPr lang="zh-CN" sz="1800"/>
              <a:t>第五：</a:t>
            </a:r>
            <a:r>
              <a:rPr lang="zh-CN" altLang="en-US" sz="1800"/>
              <a:t>打印预览</a:t>
            </a:r>
            <a:endParaRPr lang="zh-CN" altLang="en-US" sz="1800"/>
          </a:p>
          <a:p>
            <a:pPr algn="l"/>
            <a:r>
              <a:rPr lang="zh-CN" altLang="en-US" sz="1800"/>
              <a:t>单击</a:t>
            </a:r>
            <a:r>
              <a:rPr lang="en-US" altLang="zh-CN" sz="1800"/>
              <a:t>“</a:t>
            </a:r>
            <a:r>
              <a:rPr lang="zh-CN" altLang="en-US" sz="1800"/>
              <a:t>预览</a:t>
            </a:r>
            <a:r>
              <a:rPr lang="en-US" altLang="zh-CN" sz="1800"/>
              <a:t>”</a:t>
            </a:r>
            <a:r>
              <a:rPr lang="zh-CN" altLang="en-US" sz="1800"/>
              <a:t>按钮可以查看打印效果。</a:t>
            </a:r>
            <a:endParaRPr lang="zh-CN" altLang="en-US" sz="1800"/>
          </a:p>
          <a:p>
            <a:pPr algn="l"/>
            <a:r>
              <a:rPr lang="zh-CN" altLang="en-US" sz="1800"/>
              <a:t>经过以上内容的设置后，单击</a:t>
            </a:r>
            <a:r>
              <a:rPr lang="en-US" altLang="zh-CN" sz="1800"/>
              <a:t>“</a:t>
            </a:r>
            <a:r>
              <a:rPr lang="zh-CN" altLang="en-US" sz="1800"/>
              <a:t>确定</a:t>
            </a:r>
            <a:r>
              <a:rPr lang="en-US" altLang="zh-CN" sz="1800"/>
              <a:t>”</a:t>
            </a:r>
            <a:r>
              <a:rPr lang="zh-CN" altLang="en-US" sz="1800"/>
              <a:t>按钮就会执行打印命令。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①</a:t>
            </a:r>
            <a:r>
              <a:rPr lang="en-US" altLang="zh-CN" sz="2000"/>
              <a:t> </a:t>
            </a:r>
            <a:r>
              <a:rPr lang="zh-CN" altLang="en-US" sz="2000"/>
              <a:t>切换到下一页</a:t>
            </a:r>
            <a:endParaRPr lang="zh-CN" altLang="en-US" sz="2000"/>
          </a:p>
          <a:p>
            <a:pPr algn="l"/>
            <a:r>
              <a:rPr lang="zh-CN" altLang="en-US" sz="2000"/>
              <a:t>方法一：在幻灯片是手动放映情况下，利用左键单击或按空格键、</a:t>
            </a:r>
            <a:r>
              <a:rPr lang="en-US" altLang="zh-CN" sz="2000"/>
              <a:t>N </a:t>
            </a:r>
            <a:r>
              <a:rPr lang="zh-CN" altLang="en-US" sz="2000"/>
              <a:t>字母键、右箭头或下箭头键、</a:t>
            </a:r>
            <a:r>
              <a:rPr lang="en-US" altLang="zh-CN" sz="2000"/>
              <a:t>Enter </a:t>
            </a:r>
            <a:r>
              <a:rPr lang="zh-CN" altLang="en-US" sz="2000"/>
              <a:t>或</a:t>
            </a:r>
            <a:r>
              <a:rPr lang="en-US" altLang="zh-CN" sz="2000"/>
              <a:t> PageDown </a:t>
            </a:r>
            <a:r>
              <a:rPr lang="zh-CN" altLang="en-US" sz="2000"/>
              <a:t>键，可以进入下一个播放页。</a:t>
            </a:r>
            <a:endParaRPr lang="zh-CN" altLang="en-US" sz="2000"/>
          </a:p>
          <a:p>
            <a:pPr algn="l"/>
            <a:r>
              <a:rPr lang="zh-CN" altLang="en-US" sz="2000"/>
              <a:t>方法二：在设置了超链接或者动作设置的播放页面，单击带着超链接标志的小手标志的对象，就可以跳转到预设的页面，当然也包括下一页和上一页。</a:t>
            </a:r>
            <a:endParaRPr lang="zh-CN" altLang="en-US" sz="2000"/>
          </a:p>
          <a:p>
            <a:pPr algn="l"/>
            <a:r>
              <a:rPr lang="zh-CN" altLang="en-US" sz="2000"/>
              <a:t>方法三：鼠标右键单击播放页面，执行快捷菜单中的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下一页</a:t>
            </a:r>
            <a:r>
              <a:rPr lang="en-US" altLang="zh-CN" sz="2000"/>
              <a:t>”</a:t>
            </a:r>
            <a:r>
              <a:rPr lang="zh-CN" altLang="en-US" sz="2000"/>
              <a:t>命令。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8720" y="4373880"/>
            <a:ext cx="1379220" cy="24841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打开打印预览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、设置打印机为【导出为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WPS PDF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】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、打印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3-6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页的幻灯片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、勾选双面打印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5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、颜色选择【纯黑白】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②</a:t>
            </a:r>
            <a:r>
              <a:rPr lang="en-US" altLang="zh-CN" sz="2000"/>
              <a:t> </a:t>
            </a:r>
            <a:r>
              <a:rPr lang="zh-CN" altLang="en-US" sz="2000"/>
              <a:t>切换到上一页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r>
              <a:rPr lang="zh-CN" altLang="en-US" sz="2000"/>
              <a:t>方法一：在幻灯片是手动放映情况下，利用</a:t>
            </a:r>
            <a:r>
              <a:rPr lang="en-US" altLang="zh-CN" sz="2000"/>
              <a:t> Backspace </a:t>
            </a:r>
            <a:r>
              <a:rPr lang="zh-CN" altLang="en-US" sz="2000"/>
              <a:t>键，</a:t>
            </a:r>
            <a:r>
              <a:rPr lang="en-US" altLang="zh-CN" sz="2000"/>
              <a:t>P </a:t>
            </a:r>
            <a:r>
              <a:rPr lang="zh-CN" altLang="en-US" sz="2000"/>
              <a:t>字母键，左箭头或向上箭头，</a:t>
            </a:r>
            <a:r>
              <a:rPr lang="en-US" altLang="zh-CN" sz="2000"/>
              <a:t>PageUp </a:t>
            </a:r>
            <a:r>
              <a:rPr lang="zh-CN" altLang="en-US" sz="2000"/>
              <a:t>键，可以进入上一个播放页。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r>
              <a:rPr lang="zh-CN" altLang="en-US" sz="2000"/>
              <a:t>方法二：鼠标右键单击播放页面，执行快捷菜单中的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上一页</a:t>
            </a:r>
            <a:r>
              <a:rPr lang="en-US" altLang="zh-CN" sz="2000"/>
              <a:t>”</a:t>
            </a:r>
            <a:r>
              <a:rPr lang="zh-CN" altLang="en-US" sz="2000"/>
              <a:t>命令</a:t>
            </a:r>
            <a:endParaRPr lang="zh-CN" altLang="en-US" sz="2000"/>
          </a:p>
          <a:p>
            <a:pPr algn="l"/>
            <a:endParaRPr lang="en-US" altLang="zh-CN" sz="2000"/>
          </a:p>
          <a:p>
            <a:pPr algn="l"/>
            <a:r>
              <a:rPr lang="en-US" altLang="en-US" sz="2000"/>
              <a:t>③</a:t>
            </a:r>
            <a:r>
              <a:rPr lang="en-US" altLang="zh-CN" sz="2000"/>
              <a:t> </a:t>
            </a:r>
            <a:r>
              <a:rPr lang="zh-CN" altLang="en-US" sz="2000"/>
              <a:t>切换到某一页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r>
              <a:rPr lang="zh-CN" altLang="en-US" sz="2000"/>
              <a:t>键入要切换的幻灯片编号后，按</a:t>
            </a:r>
            <a:r>
              <a:rPr lang="en-US" altLang="zh-CN" sz="2000"/>
              <a:t> enter </a:t>
            </a:r>
            <a:r>
              <a:rPr lang="zh-CN" altLang="en-US" sz="2000"/>
              <a:t>键即可。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215" y="4373880"/>
            <a:ext cx="1379220" cy="24841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④</a:t>
            </a:r>
            <a:r>
              <a:rPr lang="en-US" altLang="zh-CN" sz="2000"/>
              <a:t> </a:t>
            </a:r>
            <a:r>
              <a:rPr lang="zh-CN" altLang="en-US" sz="2000"/>
              <a:t>返回到首页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r>
              <a:rPr lang="zh-CN" altLang="en-US" sz="2000"/>
              <a:t>方法一：按键盘上的数字</a:t>
            </a:r>
            <a:r>
              <a:rPr lang="en-US" altLang="zh-CN" sz="2000"/>
              <a:t>“1”</a:t>
            </a:r>
            <a:r>
              <a:rPr lang="zh-CN" altLang="en-US" sz="2000"/>
              <a:t>，然后按</a:t>
            </a:r>
            <a:r>
              <a:rPr lang="en-US" altLang="zh-CN" sz="2000"/>
              <a:t> enter </a:t>
            </a:r>
            <a:r>
              <a:rPr lang="zh-CN" altLang="en-US" sz="2000"/>
              <a:t>键，就会切换到第一页。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r>
              <a:rPr lang="zh-CN" altLang="en-US" sz="2000"/>
              <a:t>方法二：按键盘上的</a:t>
            </a:r>
            <a:r>
              <a:rPr lang="en-US" altLang="zh-CN" sz="2000"/>
              <a:t> Home </a:t>
            </a:r>
            <a:r>
              <a:rPr lang="zh-CN" altLang="en-US" sz="2000"/>
              <a:t>键，就会切换到第一页。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r>
              <a:rPr lang="zh-CN" altLang="en-US" sz="2000"/>
              <a:t>方法三：鼠标右键单击播放页，执行快捷菜单中的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第一页</a:t>
            </a:r>
            <a:r>
              <a:rPr lang="en-US" altLang="zh-CN" sz="2000"/>
              <a:t>”</a:t>
            </a:r>
            <a:r>
              <a:rPr lang="zh-CN" altLang="en-US" sz="2000"/>
              <a:t>命令。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⑤</a:t>
            </a:r>
            <a:r>
              <a:rPr lang="en-US" altLang="zh-CN" sz="2000"/>
              <a:t> </a:t>
            </a:r>
            <a:r>
              <a:rPr lang="zh-CN" altLang="en-US" sz="2000"/>
              <a:t>切换到结束页</a:t>
            </a:r>
            <a:endParaRPr lang="zh-CN" altLang="en-US" sz="2000"/>
          </a:p>
          <a:p>
            <a:pPr algn="l"/>
            <a:r>
              <a:rPr lang="zh-CN" altLang="en-US" sz="2000"/>
              <a:t>方法一：如演示文稿的总页数为</a:t>
            </a:r>
            <a:r>
              <a:rPr lang="en-US" altLang="zh-CN" sz="2000"/>
              <a:t> 10 </a:t>
            </a:r>
            <a:r>
              <a:rPr lang="zh-CN" altLang="en-US" sz="2000"/>
              <a:t>页，按键盘上的数字</a:t>
            </a:r>
            <a:r>
              <a:rPr lang="en-US" altLang="zh-CN" sz="2000"/>
              <a:t>“10”</a:t>
            </a:r>
            <a:r>
              <a:rPr lang="zh-CN" altLang="en-US" sz="2000"/>
              <a:t>，然后按</a:t>
            </a:r>
            <a:r>
              <a:rPr lang="en-US" altLang="zh-CN" sz="2000"/>
              <a:t> enter</a:t>
            </a:r>
            <a:r>
              <a:rPr lang="zh-CN" altLang="en-US" sz="2000"/>
              <a:t>键，就会切换到结束页。</a:t>
            </a:r>
            <a:endParaRPr lang="zh-CN" altLang="en-US" sz="2000"/>
          </a:p>
          <a:p>
            <a:pPr algn="l"/>
            <a:r>
              <a:rPr lang="zh-CN" altLang="en-US" sz="2000"/>
              <a:t>方法二：鼠标右键单击播放页面，执行快捷菜单中的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最后一页</a:t>
            </a:r>
            <a:r>
              <a:rPr lang="en-US" altLang="zh-CN" sz="2000"/>
              <a:t>”</a:t>
            </a:r>
            <a:r>
              <a:rPr lang="zh-CN" altLang="en-US" sz="2000"/>
              <a:t>命令。</a:t>
            </a:r>
            <a:endParaRPr lang="zh-CN" altLang="en-US" sz="2000"/>
          </a:p>
          <a:p>
            <a:pPr algn="l"/>
            <a:r>
              <a:rPr lang="zh-CN" altLang="en-US" sz="2000"/>
              <a:t>方法三：按键盘上的</a:t>
            </a:r>
            <a:r>
              <a:rPr lang="en-US" altLang="zh-CN" sz="2000"/>
              <a:t> End </a:t>
            </a:r>
            <a:r>
              <a:rPr lang="zh-CN" altLang="en-US" sz="2000"/>
              <a:t>键，就会切换到结束页。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输出演示文稿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放映演示文稿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）播放控制</a:t>
            </a:r>
            <a:endParaRPr lang="zh-CN" altLang="en-US" sz="2000"/>
          </a:p>
          <a:p>
            <a:pPr algn="l"/>
            <a:r>
              <a:rPr lang="en-US" altLang="en-US" sz="2000"/>
              <a:t>⑥</a:t>
            </a:r>
            <a:r>
              <a:rPr lang="en-US" altLang="zh-CN" sz="2000"/>
              <a:t> </a:t>
            </a:r>
            <a:r>
              <a:rPr lang="zh-CN" altLang="en-US" sz="2000"/>
              <a:t>幻灯片定位</a:t>
            </a:r>
            <a:endParaRPr lang="zh-CN" altLang="en-US" sz="2000"/>
          </a:p>
          <a:p>
            <a:pPr algn="l"/>
            <a:r>
              <a:rPr lang="zh-CN" altLang="en-US" sz="2000"/>
              <a:t>鼠标右键单击播放页面，执行快捷菜单中的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定位</a:t>
            </a:r>
            <a:r>
              <a:rPr lang="en-US" altLang="zh-CN" sz="2000"/>
              <a:t>”</a:t>
            </a:r>
            <a:r>
              <a:rPr lang="zh-CN" altLang="en-US" sz="2000"/>
              <a:t>命令，在其级联菜单中有五个可选项：幻灯片漫游，按标题、以前查案共的、回退、自定义放映。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9130" y="4141470"/>
            <a:ext cx="2842260" cy="25298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1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2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3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4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2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</p:tagLst>
</file>

<file path=ppt/tags/tag27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76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8.xml><?xml version="1.0" encoding="utf-8"?>
<p:tagLst xmlns:p="http://schemas.openxmlformats.org/presentationml/2006/main">
  <p:tag name="KSO_WM_SLIDE_BACKGROUND_TYPE" val="general"/>
</p:tagLst>
</file>

<file path=ppt/tags/tag27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SLIDE_BACKGROUND_TYPE" val="general"/>
</p:tagLst>
</file>

<file path=ppt/tags/tag28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4.xml><?xml version="1.0" encoding="utf-8"?>
<p:tagLst xmlns:p="http://schemas.openxmlformats.org/presentationml/2006/main">
  <p:tag name="KSO_WM_SLIDE_BACKGROUND_TYPE" val="general"/>
</p:tagLst>
</file>

<file path=ppt/tags/tag28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7.xml><?xml version="1.0" encoding="utf-8"?>
<p:tagLst xmlns:p="http://schemas.openxmlformats.org/presentationml/2006/main">
  <p:tag name="KSO_WM_SLIDE_BACKGROUND_TYPE" val="general"/>
</p:tagLst>
</file>

<file path=ppt/tags/tag28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general"/>
</p:tagLst>
</file>

<file path=ppt/tags/tag29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3.xml><?xml version="1.0" encoding="utf-8"?>
<p:tagLst xmlns:p="http://schemas.openxmlformats.org/presentationml/2006/main">
  <p:tag name="KSO_WM_SLIDE_BACKGROUND_TYPE" val="general"/>
</p:tagLst>
</file>

<file path=ppt/tags/tag29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6.xml><?xml version="1.0" encoding="utf-8"?>
<p:tagLst xmlns:p="http://schemas.openxmlformats.org/presentationml/2006/main">
  <p:tag name="KSO_WM_SLIDE_BACKGROUND_TYPE" val="general"/>
</p:tagLst>
</file>

<file path=ppt/tags/tag29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9.xml><?xml version="1.0" encoding="utf-8"?>
<p:tagLst xmlns:p="http://schemas.openxmlformats.org/presentationml/2006/main">
  <p:tag name="KSO_WM_SLIDE_BACKGROUND_TYPE" val="general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2.xml><?xml version="1.0" encoding="utf-8"?>
<p:tagLst xmlns:p="http://schemas.openxmlformats.org/presentationml/2006/main">
  <p:tag name="KSO_WM_SLIDE_BACKGROUND_TYPE" val="general"/>
</p:tagLst>
</file>

<file path=ppt/tags/tag30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5.xml><?xml version="1.0" encoding="utf-8"?>
<p:tagLst xmlns:p="http://schemas.openxmlformats.org/presentationml/2006/main">
  <p:tag name="KSO_WM_SLIDE_BACKGROUND_TYPE" val="general"/>
</p:tagLst>
</file>

<file path=ppt/tags/tag30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8.xml><?xml version="1.0" encoding="utf-8"?>
<p:tagLst xmlns:p="http://schemas.openxmlformats.org/presentationml/2006/main">
  <p:tag name="KSO_WM_SLIDE_BACKGROUND_TYPE" val="general"/>
</p:tagLst>
</file>

<file path=ppt/tags/tag30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1.xml><?xml version="1.0" encoding="utf-8"?>
<p:tagLst xmlns:p="http://schemas.openxmlformats.org/presentationml/2006/main">
  <p:tag name="KSO_WM_SLIDE_BACKGROUND_TYPE" val="general"/>
</p:tagLst>
</file>

<file path=ppt/tags/tag31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4.xml><?xml version="1.0" encoding="utf-8"?>
<p:tagLst xmlns:p="http://schemas.openxmlformats.org/presentationml/2006/main">
  <p:tag name="KSO_WM_SLIDE_BACKGROUND_TYPE" val="general"/>
</p:tagLst>
</file>

<file path=ppt/tags/tag31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7.xml><?xml version="1.0" encoding="utf-8"?>
<p:tagLst xmlns:p="http://schemas.openxmlformats.org/presentationml/2006/main">
  <p:tag name="KSO_WM_SLIDE_BACKGROUND_TYPE" val="general"/>
</p:tagLst>
</file>

<file path=ppt/tags/tag31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BACKGROUND_TYPE" val="general"/>
</p:tagLst>
</file>

<file path=ppt/tags/tag32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3.xml><?xml version="1.0" encoding="utf-8"?>
<p:tagLst xmlns:p="http://schemas.openxmlformats.org/presentationml/2006/main">
  <p:tag name="KSO_WM_SLIDE_BACKGROUND_TYPE" val="general"/>
</p:tagLst>
</file>

<file path=ppt/tags/tag32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6.xml><?xml version="1.0" encoding="utf-8"?>
<p:tagLst xmlns:p="http://schemas.openxmlformats.org/presentationml/2006/main">
  <p:tag name="KSO_WM_SLIDE_BACKGROUND_TYPE" val="general"/>
</p:tagLst>
</file>

<file path=ppt/tags/tag32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9.xml><?xml version="1.0" encoding="utf-8"?>
<p:tagLst xmlns:p="http://schemas.openxmlformats.org/presentationml/2006/main">
  <p:tag name="KSO_WM_SLIDE_BACKGROUND_TYPE" val="general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2.xml><?xml version="1.0" encoding="utf-8"?>
<p:tagLst xmlns:p="http://schemas.openxmlformats.org/presentationml/2006/main">
  <p:tag name="KSO_WM_SLIDE_BACKGROUND_TYPE" val="general"/>
</p:tagLst>
</file>

<file path=ppt/tags/tag33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5.xml><?xml version="1.0" encoding="utf-8"?>
<p:tagLst xmlns:p="http://schemas.openxmlformats.org/presentationml/2006/main">
  <p:tag name="KSO_WM_SLIDE_BACKGROUND_TYPE" val="general"/>
</p:tagLst>
</file>

<file path=ppt/tags/tag33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8.xml><?xml version="1.0" encoding="utf-8"?>
<p:tagLst xmlns:p="http://schemas.openxmlformats.org/presentationml/2006/main">
  <p:tag name="KSO_WM_SLIDE_BACKGROUND_TYPE" val="general"/>
</p:tagLst>
</file>

<file path=ppt/tags/tag33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1.xml><?xml version="1.0" encoding="utf-8"?>
<p:tagLst xmlns:p="http://schemas.openxmlformats.org/presentationml/2006/main">
  <p:tag name="KSO_WM_SLIDE_BACKGROUND_TYPE" val="general"/>
</p:tagLst>
</file>

<file path=ppt/tags/tag34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4.xml><?xml version="1.0" encoding="utf-8"?>
<p:tagLst xmlns:p="http://schemas.openxmlformats.org/presentationml/2006/main">
  <p:tag name="KSO_WM_SLIDE_BACKGROUND_TYPE" val="general"/>
</p:tagLst>
</file>

<file path=ppt/tags/tag34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7.xml><?xml version="1.0" encoding="utf-8"?>
<p:tagLst xmlns:p="http://schemas.openxmlformats.org/presentationml/2006/main">
  <p:tag name="KSO_WM_SLIDE_BACKGROUND_TYPE" val="general"/>
</p:tagLst>
</file>

<file path=ppt/tags/tag34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TYPE" val="general"/>
</p:tagLst>
</file>

<file path=ppt/tags/tag35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3.xml><?xml version="1.0" encoding="utf-8"?>
<p:tagLst xmlns:p="http://schemas.openxmlformats.org/presentationml/2006/main">
  <p:tag name="KSO_WM_SLIDE_BACKGROUND_TYPE" val="general"/>
</p:tagLst>
</file>

<file path=ppt/tags/tag35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6.xml><?xml version="1.0" encoding="utf-8"?>
<p:tagLst xmlns:p="http://schemas.openxmlformats.org/presentationml/2006/main">
  <p:tag name="KSO_WM_SLIDE_BACKGROUND_TYPE" val="general"/>
</p:tagLst>
</file>

<file path=ppt/tags/tag35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9.xml><?xml version="1.0" encoding="utf-8"?>
<p:tagLst xmlns:p="http://schemas.openxmlformats.org/presentationml/2006/main">
  <p:tag name="KSO_WM_SLIDE_BACKGROUND_TYPE" val="general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2.xml><?xml version="1.0" encoding="utf-8"?>
<p:tagLst xmlns:p="http://schemas.openxmlformats.org/presentationml/2006/main">
  <p:tag name="KSO_WM_SLIDE_BACKGROUND_TYPE" val="general"/>
</p:tagLst>
</file>

<file path=ppt/tags/tag36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5.xml><?xml version="1.0" encoding="utf-8"?>
<p:tagLst xmlns:p="http://schemas.openxmlformats.org/presentationml/2006/main">
  <p:tag name="KSO_WM_SLIDE_BACKGROUND_TYPE" val="general"/>
</p:tagLst>
</file>

<file path=ppt/tags/tag36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8.xml><?xml version="1.0" encoding="utf-8"?>
<p:tagLst xmlns:p="http://schemas.openxmlformats.org/presentationml/2006/main">
  <p:tag name="KSO_WM_SLIDE_BACKGROUND_TYPE" val="general"/>
</p:tagLst>
</file>

<file path=ppt/tags/tag36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1.xml><?xml version="1.0" encoding="utf-8"?>
<p:tagLst xmlns:p="http://schemas.openxmlformats.org/presentationml/2006/main">
  <p:tag name="KSO_WM_SLIDE_BACKGROUND_TYPE" val="general"/>
</p:tagLst>
</file>

<file path=ppt/tags/tag37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4.xml><?xml version="1.0" encoding="utf-8"?>
<p:tagLst xmlns:p="http://schemas.openxmlformats.org/presentationml/2006/main">
  <p:tag name="KSO_WM_SLIDE_BACKGROUND_TYPE" val="general"/>
</p:tagLst>
</file>

<file path=ppt/tags/tag37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7.xml><?xml version="1.0" encoding="utf-8"?>
<p:tagLst xmlns:p="http://schemas.openxmlformats.org/presentationml/2006/main">
  <p:tag name="KSO_WM_SLIDE_BACKGROUND_TYPE" val="general"/>
</p:tagLst>
</file>

<file path=ppt/tags/tag37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SLIDE_BACKGROUND_TYPE" val="general"/>
</p:tagLst>
</file>

<file path=ppt/tags/tag38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3.xml><?xml version="1.0" encoding="utf-8"?>
<p:tagLst xmlns:p="http://schemas.openxmlformats.org/presentationml/2006/main">
  <p:tag name="KSO_WM_SLIDE_BACKGROUND_TYPE" val="general"/>
</p:tagLst>
</file>

<file path=ppt/tags/tag38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6.xml><?xml version="1.0" encoding="utf-8"?>
<p:tagLst xmlns:p="http://schemas.openxmlformats.org/presentationml/2006/main">
  <p:tag name="KSO_WM_SLIDE_BACKGROUND_TYPE" val="general"/>
</p:tagLst>
</file>

<file path=ppt/tags/tag38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8.xml><?xml version="1.0" encoding="utf-8"?>
<p:tagLst xmlns:p="http://schemas.openxmlformats.org/presentationml/2006/main">
  <p:tag name="AS_UNIQUEID" val="490"/>
</p:tagLst>
</file>

<file path=ppt/tags/tag389.xml><?xml version="1.0" encoding="utf-8"?>
<p:tagLst xmlns:p="http://schemas.openxmlformats.org/presentationml/2006/main">
  <p:tag name="AS_UNIQUEID" val="213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AS_UNIQUEID" val="214"/>
</p:tagLst>
</file>

<file path=ppt/tags/tag391.xml><?xml version="1.0" encoding="utf-8"?>
<p:tagLst xmlns:p="http://schemas.openxmlformats.org/presentationml/2006/main">
  <p:tag name="AS_UNIQUEID" val="215"/>
</p:tagLst>
</file>

<file path=ppt/tags/tag39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4.xml><?xml version="1.0" encoding="utf-8"?>
<p:tagLst xmlns:p="http://schemas.openxmlformats.org/presentationml/2006/main">
  <p:tag name="KSO_WM_SLIDE_BACKGROUND_TYPE" val="general"/>
</p:tagLst>
</file>

<file path=ppt/tags/tag39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7.xml><?xml version="1.0" encoding="utf-8"?>
<p:tagLst xmlns:p="http://schemas.openxmlformats.org/presentationml/2006/main">
  <p:tag name="KSO_WM_SLIDE_BACKGROUND_TYPE" val="general"/>
</p:tagLst>
</file>

<file path=ppt/tags/tag39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SLIDE_BACKGROUND_TYPE" val="general"/>
</p:tagLst>
</file>

<file path=ppt/tags/tag40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2.xml><?xml version="1.0" encoding="utf-8"?>
<p:tagLst xmlns:p="http://schemas.openxmlformats.org/presentationml/2006/main">
  <p:tag name="AS_UNIQUEID" val="490"/>
</p:tagLst>
</file>

<file path=ppt/tags/tag403.xml><?xml version="1.0" encoding="utf-8"?>
<p:tagLst xmlns:p="http://schemas.openxmlformats.org/presentationml/2006/main">
  <p:tag name="AS_UNIQUEID" val="213"/>
</p:tagLst>
</file>

<file path=ppt/tags/tag404.xml><?xml version="1.0" encoding="utf-8"?>
<p:tagLst xmlns:p="http://schemas.openxmlformats.org/presentationml/2006/main">
  <p:tag name="AS_UNIQUEID" val="214"/>
</p:tagLst>
</file>

<file path=ppt/tags/tag405.xml><?xml version="1.0" encoding="utf-8"?>
<p:tagLst xmlns:p="http://schemas.openxmlformats.org/presentationml/2006/main">
  <p:tag name="AS_UNIQUEID" val="215"/>
</p:tagLst>
</file>

<file path=ppt/tags/tag40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8.xml><?xml version="1.0" encoding="utf-8"?>
<p:tagLst xmlns:p="http://schemas.openxmlformats.org/presentationml/2006/main">
  <p:tag name="KSO_WM_SLIDE_BACKGROUND_TYPE" val="general"/>
</p:tagLst>
</file>

<file path=ppt/tags/tag40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11.xml><?xml version="1.0" encoding="utf-8"?>
<p:tagLst xmlns:p="http://schemas.openxmlformats.org/presentationml/2006/main">
  <p:tag name="KSO_WM_SLIDE_BACKGROUND_TYPE" val="general"/>
</p:tagLst>
</file>

<file path=ppt/tags/tag41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14.xml><?xml version="1.0" encoding="utf-8"?>
<p:tagLst xmlns:p="http://schemas.openxmlformats.org/presentationml/2006/main">
  <p:tag name="KSO_WM_SLIDE_BACKGROUND_TYPE" val="general"/>
</p:tagLst>
</file>

<file path=ppt/tags/tag41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17.xml><?xml version="1.0" encoding="utf-8"?>
<p:tagLst xmlns:p="http://schemas.openxmlformats.org/presentationml/2006/main">
  <p:tag name="KSO_WM_SLIDE_BACKGROUND_TYPE" val="general"/>
</p:tagLst>
</file>

<file path=ppt/tags/tag41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SLIDE_BACKGROUND_TYPE" val="general"/>
</p:tagLst>
</file>

<file path=ppt/tags/tag42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23.xml><?xml version="1.0" encoding="utf-8"?>
<p:tagLst xmlns:p="http://schemas.openxmlformats.org/presentationml/2006/main">
  <p:tag name="KSO_WM_SLIDE_BACKGROUND_TYPE" val="general"/>
</p:tagLst>
</file>

<file path=ppt/tags/tag42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25.xml><?xml version="1.0" encoding="utf-8"?>
<p:tagLst xmlns:p="http://schemas.openxmlformats.org/presentationml/2006/main">
  <p:tag name="AS_UNIQUEID" val="490"/>
</p:tagLst>
</file>

<file path=ppt/tags/tag426.xml><?xml version="1.0" encoding="utf-8"?>
<p:tagLst xmlns:p="http://schemas.openxmlformats.org/presentationml/2006/main">
  <p:tag name="AS_UNIQUEID" val="213"/>
</p:tagLst>
</file>

<file path=ppt/tags/tag427.xml><?xml version="1.0" encoding="utf-8"?>
<p:tagLst xmlns:p="http://schemas.openxmlformats.org/presentationml/2006/main">
  <p:tag name="AS_UNIQUEID" val="214"/>
</p:tagLst>
</file>

<file path=ppt/tags/tag428.xml><?xml version="1.0" encoding="utf-8"?>
<p:tagLst xmlns:p="http://schemas.openxmlformats.org/presentationml/2006/main">
  <p:tag name="AS_UNIQUEID" val="215"/>
</p:tagLst>
</file>

<file path=ppt/tags/tag429.xml><?xml version="1.0" encoding="utf-8"?>
<p:tagLst xmlns:p="http://schemas.openxmlformats.org/presentationml/2006/main">
  <p:tag name="resource_record_key" val="{&quot;29&quot;:[50000090],&quot;65&quot;:[20180656]}"/>
  <p:tag name="commondata" val="eyJoZGlkIjoiOGY0MDIyMmU5ODAyY2ZmYjlmZjFlOGQyNDg3MWIyZDkifQ==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6709</Words>
  <Application>WPS 演示</Application>
  <PresentationFormat>Widescreen</PresentationFormat>
  <Paragraphs>523</Paragraphs>
  <Slides>50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50</vt:i4>
      </vt:variant>
    </vt:vector>
  </HeadingPairs>
  <TitlesOfParts>
    <vt:vector size="68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Times New Roman</vt:lpstr>
      <vt:lpstr>黑体</vt:lpstr>
      <vt:lpstr>楷体_GB2312</vt:lpstr>
      <vt:lpstr>新宋体</vt:lpstr>
      <vt:lpstr>Arial Unicode MS</vt:lpstr>
      <vt:lpstr>等线</vt:lpstr>
      <vt:lpstr>Arial</vt:lpstr>
      <vt:lpstr>Wingdings</vt:lpstr>
      <vt:lpstr>Office Theme</vt:lpstr>
      <vt:lpstr>11_Office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Administrator</cp:lastModifiedBy>
  <cp:revision>242</cp:revision>
  <dcterms:created xsi:type="dcterms:W3CDTF">2024-11-03T11:47:00Z</dcterms:created>
  <dcterms:modified xsi:type="dcterms:W3CDTF">2024-12-17T12:15:51Z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0C1478486EF642CA97E56C3BD3C6E8BD_13</vt:lpwstr>
  </property>
  <property fmtid="{D5CDD505-2E9C-101B-9397-08002B2CF9AE}" pid="3" name="KSOProductBuildVer">
    <vt:lpwstr>2052-11.1.0.10009</vt:lpwstr>
  </property>
</Properties>
</file>