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3"/>
    <p:sldMasterId id="2147483681" r:id="rId4"/>
  </p:sldMasterIdLst>
  <p:notesMasterIdLst>
    <p:notesMasterId r:id="rId6"/>
  </p:notesMasterIdLst>
  <p:handoutMasterIdLst>
    <p:handoutMasterId r:id="rId70"/>
  </p:handoutMasterIdLst>
  <p:sldIdLst>
    <p:sldId id="1858" r:id="rId5"/>
    <p:sldId id="1865" r:id="rId7"/>
    <p:sldId id="2531" r:id="rId8"/>
    <p:sldId id="2556" r:id="rId9"/>
    <p:sldId id="2557" r:id="rId10"/>
    <p:sldId id="2563" r:id="rId11"/>
    <p:sldId id="2558" r:id="rId12"/>
    <p:sldId id="2559" r:id="rId13"/>
    <p:sldId id="2560" r:id="rId14"/>
    <p:sldId id="2561" r:id="rId15"/>
    <p:sldId id="2562" r:id="rId16"/>
    <p:sldId id="2555" r:id="rId17"/>
    <p:sldId id="2564" r:id="rId18"/>
    <p:sldId id="2565" r:id="rId19"/>
    <p:sldId id="2566" r:id="rId20"/>
    <p:sldId id="2568" r:id="rId21"/>
    <p:sldId id="2570" r:id="rId22"/>
    <p:sldId id="2569" r:id="rId23"/>
    <p:sldId id="2571" r:id="rId24"/>
    <p:sldId id="2572" r:id="rId25"/>
    <p:sldId id="2573" r:id="rId26"/>
    <p:sldId id="2574" r:id="rId27"/>
    <p:sldId id="2575" r:id="rId28"/>
    <p:sldId id="2576" r:id="rId29"/>
    <p:sldId id="2577" r:id="rId30"/>
    <p:sldId id="2579" r:id="rId31"/>
    <p:sldId id="2580" r:id="rId32"/>
    <p:sldId id="2581" r:id="rId33"/>
    <p:sldId id="2582" r:id="rId34"/>
    <p:sldId id="2583" r:id="rId35"/>
    <p:sldId id="2584" r:id="rId36"/>
    <p:sldId id="2585" r:id="rId37"/>
    <p:sldId id="2586" r:id="rId38"/>
    <p:sldId id="2587" r:id="rId39"/>
    <p:sldId id="2588" r:id="rId40"/>
    <p:sldId id="2593" r:id="rId41"/>
    <p:sldId id="2594" r:id="rId42"/>
    <p:sldId id="2595" r:id="rId43"/>
    <p:sldId id="2596" r:id="rId44"/>
    <p:sldId id="2597" r:id="rId45"/>
    <p:sldId id="2598" r:id="rId46"/>
    <p:sldId id="2599" r:id="rId47"/>
    <p:sldId id="2600" r:id="rId48"/>
    <p:sldId id="2601" r:id="rId49"/>
    <p:sldId id="2602" r:id="rId50"/>
    <p:sldId id="2603" r:id="rId51"/>
    <p:sldId id="2604" r:id="rId52"/>
    <p:sldId id="2605" r:id="rId53"/>
    <p:sldId id="2606" r:id="rId54"/>
    <p:sldId id="2607" r:id="rId55"/>
    <p:sldId id="2608" r:id="rId56"/>
    <p:sldId id="2609" r:id="rId57"/>
    <p:sldId id="2610" r:id="rId58"/>
    <p:sldId id="2611" r:id="rId59"/>
    <p:sldId id="2612" r:id="rId60"/>
    <p:sldId id="2613" r:id="rId61"/>
    <p:sldId id="2614" r:id="rId62"/>
    <p:sldId id="2615" r:id="rId63"/>
    <p:sldId id="2616" r:id="rId64"/>
    <p:sldId id="2617" r:id="rId65"/>
    <p:sldId id="2618" r:id="rId66"/>
    <p:sldId id="2619" r:id="rId67"/>
    <p:sldId id="2620" r:id="rId68"/>
    <p:sldId id="2621" r:id="rId69"/>
  </p:sldIdLst>
  <p:sldSz cx="12192000" cy="6858000"/>
  <p:notesSz cx="6858000" cy="9144000"/>
  <p:custDataLst>
    <p:tags r:id="rId7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5" Type="http://schemas.openxmlformats.org/officeDocument/2006/relationships/tags" Target="tags/tag424.xml"/><Relationship Id="rId74" Type="http://schemas.openxmlformats.org/officeDocument/2006/relationships/commentAuthors" Target="commentAuthors.xml"/><Relationship Id="rId73" Type="http://schemas.openxmlformats.org/officeDocument/2006/relationships/tableStyles" Target="tableStyles.xml"/><Relationship Id="rId72" Type="http://schemas.openxmlformats.org/officeDocument/2006/relationships/viewProps" Target="viewProps.xml"/><Relationship Id="rId71" Type="http://schemas.openxmlformats.org/officeDocument/2006/relationships/presProps" Target="presProps.xml"/><Relationship Id="rId70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69" Type="http://schemas.openxmlformats.org/officeDocument/2006/relationships/slide" Target="slides/slide64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0" Type="http://schemas.openxmlformats.org/officeDocument/2006/relationships/slide" Target="slides/slide55.xml"/><Relationship Id="rId6" Type="http://schemas.openxmlformats.org/officeDocument/2006/relationships/notesMaster" Target="notesMasters/notesMaster1.xml"/><Relationship Id="rId59" Type="http://schemas.openxmlformats.org/officeDocument/2006/relationships/slide" Target="slides/slide54.xml"/><Relationship Id="rId58" Type="http://schemas.openxmlformats.org/officeDocument/2006/relationships/slide" Target="slides/slide53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423.xml"/><Relationship Id="rId4" Type="http://schemas.openxmlformats.org/officeDocument/2006/relationships/tags" Target="../tags/tag422.xml"/><Relationship Id="rId3" Type="http://schemas.openxmlformats.org/officeDocument/2006/relationships/tags" Target="../tags/tag4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31.xml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313.xml"/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image" Target="../media/image5.png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3" Type="http://schemas.openxmlformats.org/officeDocument/2006/relationships/tags" Target="../tags/tag149.xml"/><Relationship Id="rId22" Type="http://schemas.openxmlformats.org/officeDocument/2006/relationships/tags" Target="../tags/tag148.xml"/><Relationship Id="rId21" Type="http://schemas.openxmlformats.org/officeDocument/2006/relationships/tags" Target="../tags/tag147.xml"/><Relationship Id="rId20" Type="http://schemas.openxmlformats.org/officeDocument/2006/relationships/image" Target="../media/image6.png"/><Relationship Id="rId2" Type="http://schemas.openxmlformats.org/officeDocument/2006/relationships/tags" Target="../tags/tag130.xml"/><Relationship Id="rId19" Type="http://schemas.openxmlformats.org/officeDocument/2006/relationships/tags" Target="../tags/tag146.xml"/><Relationship Id="rId18" Type="http://schemas.openxmlformats.org/officeDocument/2006/relationships/tags" Target="../tags/tag145.xml"/><Relationship Id="rId17" Type="http://schemas.openxmlformats.org/officeDocument/2006/relationships/tags" Target="../tags/tag144.xml"/><Relationship Id="rId16" Type="http://schemas.openxmlformats.org/officeDocument/2006/relationships/tags" Target="../tags/tag143.xml"/><Relationship Id="rId15" Type="http://schemas.openxmlformats.org/officeDocument/2006/relationships/tags" Target="../tags/tag142.xml"/><Relationship Id="rId14" Type="http://schemas.openxmlformats.org/officeDocument/2006/relationships/tags" Target="../tags/tag141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image" Target="../media/image6.png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7" Type="http://schemas.openxmlformats.org/officeDocument/2006/relationships/image" Target="../media/image6.png"/><Relationship Id="rId16" Type="http://schemas.openxmlformats.org/officeDocument/2006/relationships/tags" Target="../tags/tag165.xml"/><Relationship Id="rId15" Type="http://schemas.openxmlformats.org/officeDocument/2006/relationships/tags" Target="../tags/tag164.xml"/><Relationship Id="rId14" Type="http://schemas.openxmlformats.org/officeDocument/2006/relationships/tags" Target="../tags/tag163.xml"/><Relationship Id="rId13" Type="http://schemas.openxmlformats.org/officeDocument/2006/relationships/tags" Target="../tags/tag162.xml"/><Relationship Id="rId12" Type="http://schemas.openxmlformats.org/officeDocument/2006/relationships/image" Target="../media/image8.png"/><Relationship Id="rId11" Type="http://schemas.openxmlformats.org/officeDocument/2006/relationships/tags" Target="../tags/tag161.xml"/><Relationship Id="rId10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5" Type="http://schemas.openxmlformats.org/officeDocument/2006/relationships/tags" Target="../tags/tag178.xml"/><Relationship Id="rId14" Type="http://schemas.openxmlformats.org/officeDocument/2006/relationships/tags" Target="../tags/tag177.xml"/><Relationship Id="rId13" Type="http://schemas.openxmlformats.org/officeDocument/2006/relationships/tags" Target="../tags/tag176.xml"/><Relationship Id="rId12" Type="http://schemas.openxmlformats.org/officeDocument/2006/relationships/image" Target="../media/image9.png"/><Relationship Id="rId11" Type="http://schemas.openxmlformats.org/officeDocument/2006/relationships/tags" Target="../tags/tag175.xml"/><Relationship Id="rId10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180.xml"/><Relationship Id="rId3" Type="http://schemas.openxmlformats.org/officeDocument/2006/relationships/image" Target="../media/image6.png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9" Type="http://schemas.openxmlformats.org/officeDocument/2006/relationships/tags" Target="../tags/tag197.xml"/><Relationship Id="rId18" Type="http://schemas.openxmlformats.org/officeDocument/2006/relationships/tags" Target="../tags/tag196.xml"/><Relationship Id="rId17" Type="http://schemas.openxmlformats.org/officeDocument/2006/relationships/tags" Target="../tags/tag195.xml"/><Relationship Id="rId16" Type="http://schemas.openxmlformats.org/officeDocument/2006/relationships/image" Target="../media/image10.png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ppt.com/hangye/" TargetMode="External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  <p:hf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>
            <p:custDataLst>
              <p:tags r:id="rId2"/>
            </p:custDataLst>
          </p:nvPr>
        </p:nvSpPr>
        <p:spPr>
          <a:xfrm>
            <a:off x="0" y="3440113"/>
            <a:ext cx="12192000" cy="3417888"/>
          </a:xfrm>
          <a:custGeom>
            <a:avLst/>
            <a:gdLst>
              <a:gd name="connsiteX0" fmla="*/ 0 w 12191365"/>
              <a:gd name="connsiteY0" fmla="*/ 0 h 3417478"/>
              <a:gd name="connsiteX1" fmla="*/ 12191365 w 12191365"/>
              <a:gd name="connsiteY1" fmla="*/ 0 h 3417478"/>
              <a:gd name="connsiteX2" fmla="*/ 12191365 w 12191365"/>
              <a:gd name="connsiteY2" fmla="*/ 3417478 h 3417478"/>
              <a:gd name="connsiteX3" fmla="*/ 0 w 12191365"/>
              <a:gd name="connsiteY3" fmla="*/ 3417478 h 3417478"/>
              <a:gd name="connsiteX4" fmla="*/ 0 w 12191365"/>
              <a:gd name="connsiteY4" fmla="*/ 0 h 34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17478">
                <a:moveTo>
                  <a:pt x="0" y="0"/>
                </a:moveTo>
                <a:lnTo>
                  <a:pt x="12191365" y="0"/>
                </a:lnTo>
                <a:lnTo>
                  <a:pt x="12191365" y="3417478"/>
                </a:lnTo>
                <a:lnTo>
                  <a:pt x="0" y="34174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3440113"/>
          </a:xfrm>
          <a:custGeom>
            <a:avLst/>
            <a:gdLst>
              <a:gd name="connsiteX0" fmla="*/ 0 w 12191365"/>
              <a:gd name="connsiteY0" fmla="*/ 0 h 3439252"/>
              <a:gd name="connsiteX1" fmla="*/ 12191365 w 12191365"/>
              <a:gd name="connsiteY1" fmla="*/ 0 h 3439252"/>
              <a:gd name="connsiteX2" fmla="*/ 12191365 w 12191365"/>
              <a:gd name="connsiteY2" fmla="*/ 3439252 h 3439252"/>
              <a:gd name="connsiteX3" fmla="*/ 0 w 12191365"/>
              <a:gd name="connsiteY3" fmla="*/ 3439252 h 3439252"/>
              <a:gd name="connsiteX4" fmla="*/ 0 w 12191365"/>
              <a:gd name="connsiteY4" fmla="*/ 0 h 343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39252">
                <a:moveTo>
                  <a:pt x="0" y="0"/>
                </a:moveTo>
                <a:lnTo>
                  <a:pt x="12191365" y="0"/>
                </a:lnTo>
                <a:lnTo>
                  <a:pt x="12191365" y="3439252"/>
                </a:lnTo>
                <a:lnTo>
                  <a:pt x="0" y="34392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13" name="圆角矩形 12"/>
          <p:cNvSpPr/>
          <p:nvPr>
            <p:custDataLst>
              <p:tags r:id="rId4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圆角矩形 2"/>
          <p:cNvSpPr/>
          <p:nvPr>
            <p:custDataLst>
              <p:tags r:id="rId5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gradFill>
            <a:gsLst>
              <a:gs pos="100000">
                <a:schemeClr val="accent4">
                  <a:alpha val="13000"/>
                </a:schemeClr>
              </a:gs>
              <a:gs pos="0">
                <a:schemeClr val="accent4">
                  <a:alpha val="0"/>
                </a:schemeClr>
              </a:gs>
            </a:gsLst>
            <a:lin ang="2700000" scaled="0"/>
          </a:gradFill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16" name="图形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62530" y="1384935"/>
            <a:ext cx="7268210" cy="1136650"/>
          </a:xfrm>
          <a:prstGeom prst="rect">
            <a:avLst/>
          </a:prstGeom>
        </p:spPr>
      </p:pic>
      <p:sp useBgFill="1">
        <p:nvSpPr>
          <p:cNvPr id="21" name="椭圆 20"/>
          <p:cNvSpPr/>
          <p:nvPr>
            <p:custDataLst>
              <p:tags r:id="rId8"/>
            </p:custDataLst>
          </p:nvPr>
        </p:nvSpPr>
        <p:spPr>
          <a:xfrm>
            <a:off x="165100" y="203200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2" name="椭圆 21"/>
          <p:cNvSpPr/>
          <p:nvPr>
            <p:custDataLst>
              <p:tags r:id="rId9"/>
            </p:custDataLst>
          </p:nvPr>
        </p:nvSpPr>
        <p:spPr>
          <a:xfrm>
            <a:off x="165100" y="6332538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19" name="椭圆 18"/>
          <p:cNvSpPr/>
          <p:nvPr>
            <p:custDataLst>
              <p:tags r:id="rId10"/>
            </p:custDataLst>
          </p:nvPr>
        </p:nvSpPr>
        <p:spPr>
          <a:xfrm>
            <a:off x="11726863" y="203200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0" name="椭圆 19"/>
          <p:cNvSpPr/>
          <p:nvPr>
            <p:custDataLst>
              <p:tags r:id="rId11"/>
            </p:custDataLst>
          </p:nvPr>
        </p:nvSpPr>
        <p:spPr>
          <a:xfrm>
            <a:off x="11726863" y="6332538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>
        <p:nvSpPr>
          <p:cNvPr id="38" name="等腰三角形 37"/>
          <p:cNvSpPr/>
          <p:nvPr>
            <p:custDataLst>
              <p:tags r:id="rId12"/>
            </p:custDataLst>
          </p:nvPr>
        </p:nvSpPr>
        <p:spPr>
          <a:xfrm rot="885258">
            <a:off x="1641475" y="2074863"/>
            <a:ext cx="388938" cy="339725"/>
          </a:xfrm>
          <a:prstGeom prst="triangle">
            <a:avLst>
              <a:gd name="adj" fmla="val 5122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9" name="矩形 38"/>
          <p:cNvSpPr/>
          <p:nvPr>
            <p:custDataLst>
              <p:tags r:id="rId13"/>
            </p:custDataLst>
          </p:nvPr>
        </p:nvSpPr>
        <p:spPr>
          <a:xfrm rot="18960000">
            <a:off x="10171113" y="2489200"/>
            <a:ext cx="433388" cy="1238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0" name="椭圆 39"/>
          <p:cNvSpPr/>
          <p:nvPr>
            <p:custDataLst>
              <p:tags r:id="rId14"/>
            </p:custDataLst>
          </p:nvPr>
        </p:nvSpPr>
        <p:spPr>
          <a:xfrm>
            <a:off x="1922463" y="2030413"/>
            <a:ext cx="200025" cy="200025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>
        <p:nvSpPr>
          <p:cNvPr id="17422" name="任意多边形: 形状 971"/>
          <p:cNvSpPr/>
          <p:nvPr>
            <p:custDataLst>
              <p:tags r:id="rId15"/>
            </p:custDataLst>
          </p:nvPr>
        </p:nvSpPr>
        <p:spPr>
          <a:xfrm rot="3120000">
            <a:off x="10366375" y="2679700"/>
            <a:ext cx="328613" cy="330200"/>
          </a:xfrm>
          <a:custGeom>
            <a:avLst/>
            <a:gdLst/>
            <a:ahLst/>
            <a:cxnLst>
              <a:cxn ang="0">
                <a:pos x="325298" y="170183"/>
              </a:cxn>
              <a:cxn ang="0">
                <a:pos x="170183" y="325298"/>
              </a:cxn>
              <a:cxn ang="0">
                <a:pos x="161777" y="328328"/>
              </a:cxn>
              <a:cxn ang="0">
                <a:pos x="158747" y="325298"/>
              </a:cxn>
              <a:cxn ang="0">
                <a:pos x="3631" y="170183"/>
              </a:cxn>
              <a:cxn ang="0">
                <a:pos x="601" y="161777"/>
              </a:cxn>
              <a:cxn ang="0">
                <a:pos x="3631" y="158747"/>
              </a:cxn>
              <a:cxn ang="0">
                <a:pos x="158747" y="3631"/>
              </a:cxn>
              <a:cxn ang="0">
                <a:pos x="167153" y="601"/>
              </a:cxn>
              <a:cxn ang="0">
                <a:pos x="170183" y="3631"/>
              </a:cxn>
              <a:cxn ang="0">
                <a:pos x="325298" y="158747"/>
              </a:cxn>
              <a:cxn ang="0">
                <a:pos x="328328" y="167153"/>
              </a:cxn>
              <a:cxn ang="0">
                <a:pos x="325298" y="170183"/>
              </a:cxn>
            </a:cxnLst>
            <a:pathLst>
              <a:path w="328797" h="328797">
                <a:moveTo>
                  <a:pt x="325167" y="170115"/>
                </a:moveTo>
                <a:cubicBezTo>
                  <a:pt x="231315" y="201378"/>
                  <a:pt x="201378" y="231315"/>
                  <a:pt x="170115" y="325167"/>
                </a:cubicBezTo>
                <a:cubicBezTo>
                  <a:pt x="168631" y="328324"/>
                  <a:pt x="164869" y="329680"/>
                  <a:pt x="161712" y="328196"/>
                </a:cubicBezTo>
                <a:cubicBezTo>
                  <a:pt x="160380" y="327570"/>
                  <a:pt x="159309" y="326499"/>
                  <a:pt x="158683" y="325167"/>
                </a:cubicBezTo>
                <a:cubicBezTo>
                  <a:pt x="127420" y="231315"/>
                  <a:pt x="97420" y="201378"/>
                  <a:pt x="3630" y="170115"/>
                </a:cubicBezTo>
                <a:cubicBezTo>
                  <a:pt x="474" y="168631"/>
                  <a:pt x="-882" y="164869"/>
                  <a:pt x="601" y="161712"/>
                </a:cubicBezTo>
                <a:cubicBezTo>
                  <a:pt x="1228" y="160380"/>
                  <a:pt x="2299" y="159309"/>
                  <a:pt x="3630" y="158683"/>
                </a:cubicBezTo>
                <a:cubicBezTo>
                  <a:pt x="97420" y="127420"/>
                  <a:pt x="127420" y="97420"/>
                  <a:pt x="158683" y="3630"/>
                </a:cubicBezTo>
                <a:cubicBezTo>
                  <a:pt x="160167" y="474"/>
                  <a:pt x="163929" y="-882"/>
                  <a:pt x="167086" y="601"/>
                </a:cubicBezTo>
                <a:cubicBezTo>
                  <a:pt x="168418" y="1228"/>
                  <a:pt x="169489" y="2299"/>
                  <a:pt x="170115" y="3630"/>
                </a:cubicBezTo>
                <a:cubicBezTo>
                  <a:pt x="201378" y="97420"/>
                  <a:pt x="231315" y="127420"/>
                  <a:pt x="325167" y="158683"/>
                </a:cubicBezTo>
                <a:cubicBezTo>
                  <a:pt x="328324" y="160167"/>
                  <a:pt x="329680" y="163929"/>
                  <a:pt x="328196" y="167086"/>
                </a:cubicBezTo>
                <a:cubicBezTo>
                  <a:pt x="327570" y="168418"/>
                  <a:pt x="326499" y="169489"/>
                  <a:pt x="325167" y="170115"/>
                </a:cubicBezTo>
                <a:close/>
              </a:path>
            </a:pathLst>
          </a:custGeom>
          <a:solidFill>
            <a:schemeClr val="accent1"/>
          </a:solidFill>
          <a:ln w="6183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</p:nvPr>
        </p:nvSpPr>
        <p:spPr>
          <a:xfrm>
            <a:off x="4692650" y="4730115"/>
            <a:ext cx="2806700" cy="50419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署名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95960" y="2267585"/>
            <a:ext cx="10819130" cy="145161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dirty="0"/>
              <a:t>单击编辑母版标题</a:t>
            </a:r>
            <a:endParaRPr lang="zh-CN" altLang="en-US" strike="noStrike" noProof="1" dirty="0"/>
          </a:p>
        </p:txBody>
      </p:sp>
      <p:sp>
        <p:nvSpPr>
          <p:cNvPr id="18" name="副标题 17"/>
          <p:cNvSpPr>
            <a:spLocks noGrp="1"/>
          </p:cNvSpPr>
          <p:nvPr>
            <p:ph type="subTitle" idx="1" hasCustomPrompt="1"/>
          </p:nvPr>
        </p:nvSpPr>
        <p:spPr>
          <a:xfrm>
            <a:off x="2627630" y="3824747"/>
            <a:ext cx="6936740" cy="705977"/>
          </a:xfrm>
        </p:spPr>
        <p:txBody>
          <a:bodyPr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>
                <a:sym typeface="+mn-ea"/>
              </a:rPr>
              <a:t>编辑副标题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图片2"/>
          <p:cNvPicPr>
            <a:picLocks noChangeAspect="1"/>
          </p:cNvPicPr>
          <p:nvPr userDrawn="1"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10" name="矩形 9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9" name="矩形 8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2400" dirty="0">
              <a:sym typeface="+mn-ea"/>
            </a:endParaRPr>
          </a:p>
        </p:txBody>
      </p:sp>
    </p:spTree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6" name="矩形 5"/>
          <p:cNvSpPr/>
          <p:nvPr userDrawn="1">
            <p:custDataLst>
              <p:tags r:id="rId5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</p:spTree>
  </p:cSld>
  <p:clrMapOvr>
    <a:masterClrMapping/>
  </p:clrMapOvr>
  <p:hf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sym typeface="+mn-ea"/>
            </a:endParaRPr>
          </a:p>
        </p:txBody>
      </p:sp>
      <p:sp useBgFill="1"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157163" y="476250"/>
            <a:ext cx="11896725" cy="5907088"/>
          </a:xfrm>
          <a:prstGeom prst="roundRect">
            <a:avLst>
              <a:gd name="adj" fmla="val 26281"/>
            </a:avLst>
          </a:prstGeom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42" name="圆角矩形 41"/>
          <p:cNvSpPr/>
          <p:nvPr>
            <p:custDataLst>
              <p:tags r:id="rId4"/>
            </p:custDataLst>
          </p:nvPr>
        </p:nvSpPr>
        <p:spPr>
          <a:xfrm>
            <a:off x="157163" y="476250"/>
            <a:ext cx="11896725" cy="5907088"/>
          </a:xfrm>
          <a:prstGeom prst="roundRect">
            <a:avLst>
              <a:gd name="adj" fmla="val 26281"/>
            </a:avLst>
          </a:prstGeom>
          <a:gradFill>
            <a:gsLst>
              <a:gs pos="100000">
                <a:schemeClr val="accent4">
                  <a:alpha val="13000"/>
                </a:schemeClr>
              </a:gs>
              <a:gs pos="0">
                <a:schemeClr val="accent4">
                  <a:alpha val="0"/>
                </a:schemeClr>
              </a:gs>
            </a:gsLst>
            <a:lin ang="2700000" scaled="0"/>
          </a:gradFill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sym typeface="+mn-ea"/>
            </a:endParaRPr>
          </a:p>
        </p:txBody>
      </p:sp>
      <p:sp useBgFill="1">
        <p:nvSpPr>
          <p:cNvPr id="21" name="椭圆 20"/>
          <p:cNvSpPr/>
          <p:nvPr>
            <p:custDataLst>
              <p:tags r:id="rId5"/>
            </p:custDataLst>
          </p:nvPr>
        </p:nvSpPr>
        <p:spPr>
          <a:xfrm>
            <a:off x="165100" y="203200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2" name="椭圆 21"/>
          <p:cNvSpPr/>
          <p:nvPr>
            <p:custDataLst>
              <p:tags r:id="rId6"/>
            </p:custDataLst>
          </p:nvPr>
        </p:nvSpPr>
        <p:spPr>
          <a:xfrm>
            <a:off x="165100" y="6332538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6" name="椭圆 5"/>
          <p:cNvSpPr/>
          <p:nvPr>
            <p:custDataLst>
              <p:tags r:id="rId7"/>
            </p:custDataLst>
          </p:nvPr>
        </p:nvSpPr>
        <p:spPr>
          <a:xfrm>
            <a:off x="11726863" y="203200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0" name="椭圆 19"/>
          <p:cNvSpPr/>
          <p:nvPr>
            <p:custDataLst>
              <p:tags r:id="rId8"/>
            </p:custDataLst>
          </p:nvPr>
        </p:nvSpPr>
        <p:spPr>
          <a:xfrm>
            <a:off x="11726863" y="6332538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pic>
        <p:nvPicPr>
          <p:cNvPr id="11" name="图形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rot="20760000">
            <a:off x="244475" y="5599430"/>
            <a:ext cx="1110615" cy="857885"/>
          </a:xfrm>
          <a:prstGeom prst="rect">
            <a:avLst/>
          </a:prstGeom>
        </p:spPr>
      </p:pic>
      <p:pic>
        <p:nvPicPr>
          <p:cNvPr id="14" name="图形 2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rot="1020000">
            <a:off x="10815955" y="5500370"/>
            <a:ext cx="1120140" cy="9353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267960" y="777875"/>
            <a:ext cx="1658620" cy="1081405"/>
          </a:xfrm>
        </p:spPr>
        <p:txBody>
          <a:bodyPr wrap="square" anchor="b">
            <a:normAutofit/>
          </a:bodyPr>
          <a:lstStyle>
            <a:lvl1pPr algn="ctr">
              <a:defRPr sz="6000">
                <a:solidFill>
                  <a:schemeClr val="accent2"/>
                </a:solidFill>
              </a:defRPr>
            </a:lvl1pPr>
          </a:lstStyle>
          <a:p>
            <a:pPr fontAlgn="auto"/>
            <a:r>
              <a:rPr lang="zh-CN" altLang="en-US" strike="noStrike" noProof="1" dirty="0"/>
              <a:t>标题</a:t>
            </a:r>
            <a:endParaRPr lang="zh-CN" altLang="en-US" strike="noStrike" noProof="1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75347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 descr="图片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29"/>
          <p:cNvSpPr/>
          <p:nvPr>
            <p:custDataLst>
              <p:tags r:id="rId2"/>
            </p:custDataLst>
          </p:nvPr>
        </p:nvSpPr>
        <p:spPr>
          <a:xfrm>
            <a:off x="0" y="3440113"/>
            <a:ext cx="12192000" cy="3417888"/>
          </a:xfrm>
          <a:custGeom>
            <a:avLst/>
            <a:gdLst>
              <a:gd name="connsiteX0" fmla="*/ 0 w 12191365"/>
              <a:gd name="connsiteY0" fmla="*/ 0 h 3417478"/>
              <a:gd name="connsiteX1" fmla="*/ 12191365 w 12191365"/>
              <a:gd name="connsiteY1" fmla="*/ 0 h 3417478"/>
              <a:gd name="connsiteX2" fmla="*/ 12191365 w 12191365"/>
              <a:gd name="connsiteY2" fmla="*/ 3417478 h 3417478"/>
              <a:gd name="connsiteX3" fmla="*/ 0 w 12191365"/>
              <a:gd name="connsiteY3" fmla="*/ 3417478 h 3417478"/>
              <a:gd name="connsiteX4" fmla="*/ 0 w 12191365"/>
              <a:gd name="connsiteY4" fmla="*/ 0 h 34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17478">
                <a:moveTo>
                  <a:pt x="0" y="0"/>
                </a:moveTo>
                <a:lnTo>
                  <a:pt x="12191365" y="0"/>
                </a:lnTo>
                <a:lnTo>
                  <a:pt x="12191365" y="3417478"/>
                </a:lnTo>
                <a:lnTo>
                  <a:pt x="0" y="34174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1" name="任意多边形: 形状 30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3440113"/>
          </a:xfrm>
          <a:custGeom>
            <a:avLst/>
            <a:gdLst>
              <a:gd name="connsiteX0" fmla="*/ 0 w 12191365"/>
              <a:gd name="connsiteY0" fmla="*/ 0 h 3439252"/>
              <a:gd name="connsiteX1" fmla="*/ 12191365 w 12191365"/>
              <a:gd name="connsiteY1" fmla="*/ 0 h 3439252"/>
              <a:gd name="connsiteX2" fmla="*/ 12191365 w 12191365"/>
              <a:gd name="connsiteY2" fmla="*/ 3439252 h 3439252"/>
              <a:gd name="connsiteX3" fmla="*/ 0 w 12191365"/>
              <a:gd name="connsiteY3" fmla="*/ 3439252 h 3439252"/>
              <a:gd name="connsiteX4" fmla="*/ 0 w 12191365"/>
              <a:gd name="connsiteY4" fmla="*/ 0 h 343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39252">
                <a:moveTo>
                  <a:pt x="0" y="0"/>
                </a:moveTo>
                <a:lnTo>
                  <a:pt x="12191365" y="0"/>
                </a:lnTo>
                <a:lnTo>
                  <a:pt x="12191365" y="3439252"/>
                </a:lnTo>
                <a:lnTo>
                  <a:pt x="0" y="34392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21" name="圆角矩形 12"/>
          <p:cNvSpPr/>
          <p:nvPr>
            <p:custDataLst>
              <p:tags r:id="rId4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22" name="椭圆 21"/>
          <p:cNvSpPr/>
          <p:nvPr>
            <p:custDataLst>
              <p:tags r:id="rId5"/>
            </p:custDataLst>
          </p:nvPr>
        </p:nvSpPr>
        <p:spPr>
          <a:xfrm>
            <a:off x="165100" y="203200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solidFill>
                <a:schemeClr val="bg2"/>
              </a:solidFill>
              <a:cs typeface="Montserrat Medium" charset="0"/>
            </a:endParaRPr>
          </a:p>
        </p:txBody>
      </p:sp>
      <p:sp useBgFill="1">
        <p:nvSpPr>
          <p:cNvPr id="24" name="椭圆 23"/>
          <p:cNvSpPr/>
          <p:nvPr>
            <p:custDataLst>
              <p:tags r:id="rId6"/>
            </p:custDataLst>
          </p:nvPr>
        </p:nvSpPr>
        <p:spPr>
          <a:xfrm>
            <a:off x="165100" y="6332538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5" name="椭圆 24"/>
          <p:cNvSpPr/>
          <p:nvPr>
            <p:custDataLst>
              <p:tags r:id="rId7"/>
            </p:custDataLst>
          </p:nvPr>
        </p:nvSpPr>
        <p:spPr>
          <a:xfrm>
            <a:off x="11726863" y="203200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6" name="椭圆 25"/>
          <p:cNvSpPr/>
          <p:nvPr>
            <p:custDataLst>
              <p:tags r:id="rId8"/>
            </p:custDataLst>
          </p:nvPr>
        </p:nvSpPr>
        <p:spPr>
          <a:xfrm>
            <a:off x="11726863" y="6332538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>
        <p:nvSpPr>
          <p:cNvPr id="7" name="圆角矩形 6"/>
          <p:cNvSpPr/>
          <p:nvPr>
            <p:custDataLst>
              <p:tags r:id="rId9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gradFill>
            <a:gsLst>
              <a:gs pos="100000">
                <a:schemeClr val="accent4">
                  <a:alpha val="13000"/>
                </a:schemeClr>
              </a:gs>
              <a:gs pos="0">
                <a:schemeClr val="accent4">
                  <a:alpha val="0"/>
                </a:schemeClr>
              </a:gs>
            </a:gsLst>
            <a:lin ang="2700000" scaled="0"/>
          </a:gradFill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7" name="矩形: 圆角 26"/>
          <p:cNvSpPr/>
          <p:nvPr>
            <p:custDataLst>
              <p:tags r:id="rId10"/>
            </p:custDataLst>
          </p:nvPr>
        </p:nvSpPr>
        <p:spPr>
          <a:xfrm>
            <a:off x="1285875" y="3305175"/>
            <a:ext cx="9034463" cy="159385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pic>
        <p:nvPicPr>
          <p:cNvPr id="40" name="图形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rot="10800000">
            <a:off x="7604125" y="1297940"/>
            <a:ext cx="2886710" cy="36010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841863" y="3392080"/>
            <a:ext cx="4526915" cy="851535"/>
          </a:xfrm>
        </p:spPr>
        <p:txBody>
          <a:bodyPr wrap="square" anchor="b">
            <a:normAutofit/>
          </a:bodyPr>
          <a:lstStyle>
            <a:lvl1pPr algn="l">
              <a:defRPr sz="5200">
                <a:solidFill>
                  <a:srgbClr val="FFFFFF"/>
                </a:solidFill>
              </a:defRPr>
            </a:lvl1pPr>
          </a:lstStyle>
          <a:p>
            <a:pPr fontAlgn="auto"/>
            <a:r>
              <a:rPr lang="zh-CN" altLang="en-US" strike="noStrike" noProof="1" dirty="0">
                <a:sym typeface="+mn-ea"/>
              </a:rPr>
              <a:t>编辑母版标题</a:t>
            </a:r>
            <a:endParaRPr lang="zh-CN" altLang="en-US" strike="noStrike" noProof="1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856377" y="4289335"/>
            <a:ext cx="4526915" cy="402680"/>
          </a:xfrm>
        </p:spPr>
        <p:txBody>
          <a:bodyPr wrap="square" anchor="t"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</p:nvPr>
        </p:nvSpPr>
        <p:spPr>
          <a:xfrm>
            <a:off x="1819819" y="1513114"/>
            <a:ext cx="5945324" cy="1755140"/>
          </a:xfrm>
          <a:noFill/>
        </p:spPr>
        <p:txBody>
          <a:bodyPr wrap="none" anchor="b" anchorCtr="0">
            <a:normAutofit/>
          </a:bodyPr>
          <a:lstStyle>
            <a:lvl1pPr marL="0" indent="0" algn="l">
              <a:buNone/>
              <a:defRPr sz="8000" b="1">
                <a:solidFill>
                  <a:schemeClr val="accent2"/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节编号</a:t>
            </a:r>
            <a:endParaRPr lang="zh-CN" altLang="en-US" strike="noStrike" noProof="1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fontAlgn="auto"/>
            <a:fld id="{5592522B-0F24-4480-B9DD-A9474A6880D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75347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fontAlgn="auto"/>
            <a:fld id="{BE5F26B5-172A-4DC2-B0B7-181CFC56B87C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2400">
              <a:sym typeface="+mn-ea"/>
            </a:endParaRPr>
          </a:p>
        </p:txBody>
      </p:sp>
    </p:spTree>
  </p:cSld>
  <p:clrMapOvr>
    <a:masterClrMapping/>
  </p:clrMapOvr>
  <p:hf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>
                <a:sym typeface="+mn-ea"/>
              </a:rPr>
              <a:t>第</a:t>
            </a:r>
            <a:r>
              <a:rPr lang="zh-CN" altLang="en-US" strike="noStrike" noProof="1" dirty="0"/>
              <a:t>五级</a:t>
            </a:r>
            <a:endParaRPr lang="zh-CN" altLang="en-US" strike="noStrike" noProof="1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9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  <p:hf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fontAlgn="auto"/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5592522B-0F24-4480-B9DD-A9474A6880D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BE5F26B5-172A-4DC2-B0B7-181CFC56B87C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>
            <p:custDataLst>
              <p:tags r:id="rId2"/>
            </p:custDataLst>
          </p:nvPr>
        </p:nvSpPr>
        <p:spPr>
          <a:xfrm>
            <a:off x="0" y="3440113"/>
            <a:ext cx="12192000" cy="3417888"/>
          </a:xfrm>
          <a:custGeom>
            <a:avLst/>
            <a:gdLst>
              <a:gd name="connsiteX0" fmla="*/ 0 w 12191365"/>
              <a:gd name="connsiteY0" fmla="*/ 0 h 3417478"/>
              <a:gd name="connsiteX1" fmla="*/ 12191365 w 12191365"/>
              <a:gd name="connsiteY1" fmla="*/ 0 h 3417478"/>
              <a:gd name="connsiteX2" fmla="*/ 12191365 w 12191365"/>
              <a:gd name="connsiteY2" fmla="*/ 3417478 h 3417478"/>
              <a:gd name="connsiteX3" fmla="*/ 0 w 12191365"/>
              <a:gd name="connsiteY3" fmla="*/ 3417478 h 3417478"/>
              <a:gd name="connsiteX4" fmla="*/ 0 w 12191365"/>
              <a:gd name="connsiteY4" fmla="*/ 0 h 3417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17478">
                <a:moveTo>
                  <a:pt x="0" y="0"/>
                </a:moveTo>
                <a:lnTo>
                  <a:pt x="12191365" y="0"/>
                </a:lnTo>
                <a:lnTo>
                  <a:pt x="12191365" y="3417478"/>
                </a:lnTo>
                <a:lnTo>
                  <a:pt x="0" y="34174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" name="任意多边形: 形状 2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3440113"/>
          </a:xfrm>
          <a:custGeom>
            <a:avLst/>
            <a:gdLst>
              <a:gd name="connsiteX0" fmla="*/ 0 w 12191365"/>
              <a:gd name="connsiteY0" fmla="*/ 0 h 3439252"/>
              <a:gd name="connsiteX1" fmla="*/ 12191365 w 12191365"/>
              <a:gd name="connsiteY1" fmla="*/ 0 h 3439252"/>
              <a:gd name="connsiteX2" fmla="*/ 12191365 w 12191365"/>
              <a:gd name="connsiteY2" fmla="*/ 3439252 h 3439252"/>
              <a:gd name="connsiteX3" fmla="*/ 0 w 12191365"/>
              <a:gd name="connsiteY3" fmla="*/ 3439252 h 3439252"/>
              <a:gd name="connsiteX4" fmla="*/ 0 w 12191365"/>
              <a:gd name="connsiteY4" fmla="*/ 0 h 343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365" h="3439252">
                <a:moveTo>
                  <a:pt x="0" y="0"/>
                </a:moveTo>
                <a:lnTo>
                  <a:pt x="12191365" y="0"/>
                </a:lnTo>
                <a:lnTo>
                  <a:pt x="12191365" y="3439252"/>
                </a:lnTo>
                <a:lnTo>
                  <a:pt x="0" y="34392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13" name="圆角矩形 12"/>
          <p:cNvSpPr/>
          <p:nvPr>
            <p:custDataLst>
              <p:tags r:id="rId4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圆角矩形 2"/>
          <p:cNvSpPr/>
          <p:nvPr>
            <p:custDataLst>
              <p:tags r:id="rId5"/>
            </p:custDataLst>
          </p:nvPr>
        </p:nvSpPr>
        <p:spPr>
          <a:xfrm>
            <a:off x="152400" y="184150"/>
            <a:ext cx="11896725" cy="6489700"/>
          </a:xfrm>
          <a:prstGeom prst="roundRect">
            <a:avLst>
              <a:gd name="adj" fmla="val 26281"/>
            </a:avLst>
          </a:prstGeom>
          <a:gradFill>
            <a:gsLst>
              <a:gs pos="100000">
                <a:schemeClr val="accent4">
                  <a:alpha val="13000"/>
                </a:schemeClr>
              </a:gs>
              <a:gs pos="0">
                <a:schemeClr val="accent4">
                  <a:alpha val="0"/>
                </a:schemeClr>
              </a:gs>
            </a:gsLst>
            <a:lin ang="2700000" scaled="0"/>
          </a:gradFill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 useBgFill="1">
        <p:nvSpPr>
          <p:cNvPr id="7" name="椭圆 6"/>
          <p:cNvSpPr/>
          <p:nvPr>
            <p:custDataLst>
              <p:tags r:id="rId6"/>
            </p:custDataLst>
          </p:nvPr>
        </p:nvSpPr>
        <p:spPr>
          <a:xfrm>
            <a:off x="165100" y="203200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8" name="椭圆 7"/>
          <p:cNvSpPr/>
          <p:nvPr>
            <p:custDataLst>
              <p:tags r:id="rId7"/>
            </p:custDataLst>
          </p:nvPr>
        </p:nvSpPr>
        <p:spPr>
          <a:xfrm>
            <a:off x="165100" y="6332538"/>
            <a:ext cx="322263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19" name="椭圆 18"/>
          <p:cNvSpPr/>
          <p:nvPr>
            <p:custDataLst>
              <p:tags r:id="rId8"/>
            </p:custDataLst>
          </p:nvPr>
        </p:nvSpPr>
        <p:spPr>
          <a:xfrm>
            <a:off x="11726863" y="203200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 useBgFill="1">
        <p:nvSpPr>
          <p:cNvPr id="20" name="椭圆 19"/>
          <p:cNvSpPr/>
          <p:nvPr>
            <p:custDataLst>
              <p:tags r:id="rId9"/>
            </p:custDataLst>
          </p:nvPr>
        </p:nvSpPr>
        <p:spPr>
          <a:xfrm>
            <a:off x="11726863" y="6332538"/>
            <a:ext cx="320675" cy="3222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>
        <p:nvSpPr>
          <p:cNvPr id="49" name="矩形 48"/>
          <p:cNvSpPr/>
          <p:nvPr>
            <p:custDataLst>
              <p:tags r:id="rId10"/>
            </p:custDataLst>
          </p:nvPr>
        </p:nvSpPr>
        <p:spPr>
          <a:xfrm rot="18960000">
            <a:off x="6175375" y="1889125"/>
            <a:ext cx="431800" cy="125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0491" name="任意多边形: 形状 971"/>
          <p:cNvSpPr/>
          <p:nvPr>
            <p:custDataLst>
              <p:tags r:id="rId11"/>
            </p:custDataLst>
          </p:nvPr>
        </p:nvSpPr>
        <p:spPr>
          <a:xfrm rot="3120000">
            <a:off x="6370638" y="2081213"/>
            <a:ext cx="328612" cy="328612"/>
          </a:xfrm>
          <a:custGeom>
            <a:avLst/>
            <a:gdLst/>
            <a:ahLst/>
            <a:cxnLst>
              <a:cxn ang="0">
                <a:pos x="325298" y="170183"/>
              </a:cxn>
              <a:cxn ang="0">
                <a:pos x="170183" y="325298"/>
              </a:cxn>
              <a:cxn ang="0">
                <a:pos x="161777" y="328328"/>
              </a:cxn>
              <a:cxn ang="0">
                <a:pos x="158747" y="325298"/>
              </a:cxn>
              <a:cxn ang="0">
                <a:pos x="3631" y="170183"/>
              </a:cxn>
              <a:cxn ang="0">
                <a:pos x="601" y="161777"/>
              </a:cxn>
              <a:cxn ang="0">
                <a:pos x="3631" y="158747"/>
              </a:cxn>
              <a:cxn ang="0">
                <a:pos x="158747" y="3631"/>
              </a:cxn>
              <a:cxn ang="0">
                <a:pos x="167153" y="601"/>
              </a:cxn>
              <a:cxn ang="0">
                <a:pos x="170183" y="3631"/>
              </a:cxn>
              <a:cxn ang="0">
                <a:pos x="325298" y="158747"/>
              </a:cxn>
              <a:cxn ang="0">
                <a:pos x="328328" y="167153"/>
              </a:cxn>
              <a:cxn ang="0">
                <a:pos x="325298" y="170183"/>
              </a:cxn>
            </a:cxnLst>
            <a:pathLst>
              <a:path w="328797" h="328797">
                <a:moveTo>
                  <a:pt x="325167" y="170115"/>
                </a:moveTo>
                <a:cubicBezTo>
                  <a:pt x="231315" y="201378"/>
                  <a:pt x="201378" y="231315"/>
                  <a:pt x="170115" y="325167"/>
                </a:cubicBezTo>
                <a:cubicBezTo>
                  <a:pt x="168631" y="328324"/>
                  <a:pt x="164869" y="329680"/>
                  <a:pt x="161712" y="328196"/>
                </a:cubicBezTo>
                <a:cubicBezTo>
                  <a:pt x="160380" y="327570"/>
                  <a:pt x="159309" y="326499"/>
                  <a:pt x="158683" y="325167"/>
                </a:cubicBezTo>
                <a:cubicBezTo>
                  <a:pt x="127420" y="231315"/>
                  <a:pt x="97420" y="201378"/>
                  <a:pt x="3630" y="170115"/>
                </a:cubicBezTo>
                <a:cubicBezTo>
                  <a:pt x="474" y="168631"/>
                  <a:pt x="-882" y="164869"/>
                  <a:pt x="601" y="161712"/>
                </a:cubicBezTo>
                <a:cubicBezTo>
                  <a:pt x="1228" y="160380"/>
                  <a:pt x="2299" y="159309"/>
                  <a:pt x="3630" y="158683"/>
                </a:cubicBezTo>
                <a:cubicBezTo>
                  <a:pt x="97420" y="127420"/>
                  <a:pt x="127420" y="97420"/>
                  <a:pt x="158683" y="3630"/>
                </a:cubicBezTo>
                <a:cubicBezTo>
                  <a:pt x="160167" y="474"/>
                  <a:pt x="163929" y="-882"/>
                  <a:pt x="167086" y="601"/>
                </a:cubicBezTo>
                <a:cubicBezTo>
                  <a:pt x="168418" y="1228"/>
                  <a:pt x="169489" y="2299"/>
                  <a:pt x="170115" y="3630"/>
                </a:cubicBezTo>
                <a:cubicBezTo>
                  <a:pt x="201378" y="97420"/>
                  <a:pt x="231315" y="127420"/>
                  <a:pt x="325167" y="158683"/>
                </a:cubicBezTo>
                <a:cubicBezTo>
                  <a:pt x="328324" y="160167"/>
                  <a:pt x="329680" y="163929"/>
                  <a:pt x="328196" y="167086"/>
                </a:cubicBezTo>
                <a:cubicBezTo>
                  <a:pt x="327570" y="168418"/>
                  <a:pt x="326499" y="169489"/>
                  <a:pt x="325167" y="170115"/>
                </a:cubicBezTo>
                <a:close/>
              </a:path>
            </a:pathLst>
          </a:custGeom>
          <a:solidFill>
            <a:schemeClr val="accent1"/>
          </a:solidFill>
          <a:ln w="6183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2"/>
            </p:custDataLst>
          </p:nvPr>
        </p:nvSpPr>
        <p:spPr>
          <a:xfrm rot="2580000">
            <a:off x="1674813" y="1577975"/>
            <a:ext cx="290513" cy="2905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0" h="456">
                <a:moveTo>
                  <a:pt x="189" y="0"/>
                </a:moveTo>
                <a:lnTo>
                  <a:pt x="460" y="9"/>
                </a:lnTo>
                <a:lnTo>
                  <a:pt x="450" y="280"/>
                </a:lnTo>
                <a:lnTo>
                  <a:pt x="261" y="456"/>
                </a:lnTo>
                <a:lnTo>
                  <a:pt x="271" y="185"/>
                </a:lnTo>
                <a:lnTo>
                  <a:pt x="0" y="176"/>
                </a:lnTo>
                <a:lnTo>
                  <a:pt x="1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trike="noStrike" noProof="1"/>
          </a:p>
        </p:txBody>
      </p:sp>
      <p:sp>
        <p:nvSpPr>
          <p:cNvPr id="22" name="任意多边形 21"/>
          <p:cNvSpPr/>
          <p:nvPr>
            <p:custDataLst>
              <p:tags r:id="rId13"/>
            </p:custDataLst>
          </p:nvPr>
        </p:nvSpPr>
        <p:spPr>
          <a:xfrm rot="2580000">
            <a:off x="1447800" y="1577975"/>
            <a:ext cx="292100" cy="2905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0" h="456">
                <a:moveTo>
                  <a:pt x="189" y="0"/>
                </a:moveTo>
                <a:lnTo>
                  <a:pt x="460" y="9"/>
                </a:lnTo>
                <a:lnTo>
                  <a:pt x="450" y="280"/>
                </a:lnTo>
                <a:lnTo>
                  <a:pt x="261" y="456"/>
                </a:lnTo>
                <a:lnTo>
                  <a:pt x="271" y="185"/>
                </a:lnTo>
                <a:lnTo>
                  <a:pt x="0" y="176"/>
                </a:lnTo>
                <a:lnTo>
                  <a:pt x="1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trike="noStrike" noProof="1"/>
          </a:p>
        </p:txBody>
      </p:sp>
      <p:sp>
        <p:nvSpPr>
          <p:cNvPr id="25" name="任意多边形 24"/>
          <p:cNvSpPr/>
          <p:nvPr>
            <p:custDataLst>
              <p:tags r:id="rId14"/>
            </p:custDataLst>
          </p:nvPr>
        </p:nvSpPr>
        <p:spPr>
          <a:xfrm rot="2580000">
            <a:off x="1222375" y="1577975"/>
            <a:ext cx="292100" cy="2905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0" h="456">
                <a:moveTo>
                  <a:pt x="189" y="0"/>
                </a:moveTo>
                <a:lnTo>
                  <a:pt x="460" y="9"/>
                </a:lnTo>
                <a:lnTo>
                  <a:pt x="450" y="280"/>
                </a:lnTo>
                <a:lnTo>
                  <a:pt x="261" y="456"/>
                </a:lnTo>
                <a:lnTo>
                  <a:pt x="271" y="185"/>
                </a:lnTo>
                <a:lnTo>
                  <a:pt x="0" y="176"/>
                </a:lnTo>
                <a:lnTo>
                  <a:pt x="1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trike="noStrike" noProof="1"/>
          </a:p>
        </p:txBody>
      </p:sp>
      <p:pic>
        <p:nvPicPr>
          <p:cNvPr id="20495" name="图片 34" descr="566351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b="6990"/>
          <a:stretch>
            <a:fillRect/>
          </a:stretch>
        </p:blipFill>
        <p:spPr>
          <a:xfrm>
            <a:off x="6829425" y="1619250"/>
            <a:ext cx="5346700" cy="523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署名占位符 10"/>
          <p:cNvSpPr>
            <a:spLocks noGrp="1"/>
          </p:cNvSpPr>
          <p:nvPr>
            <p:ph type="body" sz="quarter" idx="17" hasCustomPrompt="1"/>
          </p:nvPr>
        </p:nvSpPr>
        <p:spPr>
          <a:xfrm>
            <a:off x="1294130" y="4446270"/>
            <a:ext cx="2567305" cy="50419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 fontAlgn="auto"/>
            <a:r>
              <a:rPr lang="zh-CN" altLang="en-US" strike="noStrike" noProof="1" dirty="0"/>
              <a:t>署名</a:t>
            </a:r>
            <a:endParaRPr lang="zh-CN" altLang="en-US" strike="noStrike" noProof="1" dirty="0"/>
          </a:p>
        </p:txBody>
      </p:sp>
      <p:sp>
        <p:nvSpPr>
          <p:cNvPr id="31" name="标题 1"/>
          <p:cNvSpPr>
            <a:spLocks noGrp="1"/>
          </p:cNvSpPr>
          <p:nvPr>
            <p:ph type="ctrTitle" hasCustomPrompt="1"/>
          </p:nvPr>
        </p:nvSpPr>
        <p:spPr>
          <a:xfrm>
            <a:off x="1271270" y="2859405"/>
            <a:ext cx="6323965" cy="1166495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dirty="0"/>
              <a:t>单击编辑母版标题</a:t>
            </a:r>
            <a:endParaRPr lang="zh-CN" altLang="en-US" strike="noStrike" noProof="1" dirty="0"/>
          </a:p>
        </p:txBody>
      </p:sp>
      <p:sp>
        <p:nvSpPr>
          <p:cNvPr id="33" name="副标题 17"/>
          <p:cNvSpPr>
            <a:spLocks noGrp="1"/>
          </p:cNvSpPr>
          <p:nvPr>
            <p:ph type="subTitle" idx="1" hasCustomPrompt="1"/>
          </p:nvPr>
        </p:nvSpPr>
        <p:spPr>
          <a:xfrm>
            <a:off x="1259840" y="2150110"/>
            <a:ext cx="6344285" cy="70612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dirty="0">
                <a:sym typeface="+mn-ea"/>
              </a:rPr>
              <a:t>编辑副标题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fontAlgn="auto"/>
            <a:fld id="{5592522B-0F24-4480-B9DD-A9474A6880D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fontAlgn="auto"/>
            <a:fld id="{BE5F26B5-172A-4DC2-B0B7-181CFC56B87C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281430"/>
            <a:ext cx="10972800" cy="944245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857885"/>
            <a:ext cx="12192000" cy="544385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endPos="0" dist="50800" dir="5400000" sy="-100000" algn="bl" rotWithShape="0"/>
          </a:effectLst>
        </p:spPr>
      </p:pic>
      <p:sp>
        <p:nvSpPr>
          <p:cNvPr id="2" name="矩形 1"/>
          <p:cNvSpPr/>
          <p:nvPr/>
        </p:nvSpPr>
        <p:spPr>
          <a:xfrm>
            <a:off x="0" y="855663"/>
            <a:ext cx="12207875" cy="5510213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_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2163"/>
            <a:ext cx="12192000" cy="552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792163"/>
            <a:ext cx="12172950" cy="5526088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877888"/>
            <a:ext cx="12192000" cy="5441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6469063" y="879475"/>
            <a:ext cx="5713413" cy="5440363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1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5350"/>
            <a:ext cx="12192000" cy="5434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9525" y="895350"/>
            <a:ext cx="12172950" cy="543242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2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5350"/>
            <a:ext cx="12192000" cy="5414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9525" y="895350"/>
            <a:ext cx="12172950" cy="5414963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3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4400"/>
            <a:ext cx="12192000" cy="5397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914400"/>
            <a:ext cx="12172950" cy="539750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4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6463"/>
            <a:ext cx="12192000" cy="5405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904875"/>
            <a:ext cx="12172950" cy="5407025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5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4400"/>
            <a:ext cx="12192000" cy="5395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914400"/>
            <a:ext cx="12172950" cy="5395913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6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7413"/>
            <a:ext cx="12192000" cy="5424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887413"/>
            <a:ext cx="12172950" cy="5424488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7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6463"/>
            <a:ext cx="12192000" cy="5395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906463"/>
            <a:ext cx="12172950" cy="5395913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_bg_07_inver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6463"/>
            <a:ext cx="12192000" cy="5413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525" y="904875"/>
            <a:ext cx="12172950" cy="5416550"/>
          </a:xfrm>
          <a:prstGeom prst="rect">
            <a:avLst/>
          </a:pr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trike="noStrike" noProof="1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1275" y="6858000"/>
            <a:ext cx="1439863" cy="12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行业</a:t>
            </a:r>
            <a:r>
              <a:rPr kumimoji="0" lang="en-US" altLang="zh-CN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PPT</a:t>
            </a:r>
            <a:r>
              <a:rPr kumimoji="0" lang="zh-CN" altLang="en-US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模板</a:t>
            </a:r>
            <a:r>
              <a:rPr kumimoji="0" lang="en-US" altLang="zh-CN" sz="13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http://www.1ppt.com/hangye/</a:t>
            </a:r>
            <a:endParaRPr kumimoji="0" lang="en-US" altLang="zh-CN" sz="13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>
            <a:lvl1pPr>
              <a:defRPr/>
            </a:lvl1pPr>
          </a:lstStyle>
          <a:p>
            <a:pPr fontAlgn="auto"/>
            <a:r>
              <a:rPr lang="en-US" altLang="zh-CN" strike="noStrike" noProof="1" dirty="0"/>
              <a:t>Click to edit Master title style</a:t>
            </a:r>
            <a:endParaRPr 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5402263" y="6240463"/>
            <a:ext cx="1387475" cy="206375"/>
          </a:xfrm>
        </p:spPr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9925" y="6240463"/>
            <a:ext cx="4140200" cy="206375"/>
          </a:xfrm>
        </p:spPr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请在插入菜单</a:t>
            </a:r>
            <a:r>
              <a:rPr lang="en-US" altLang="zh-CN" strike="noStrike" noProof="1">
                <a:latin typeface="+mn-lt"/>
                <a:ea typeface="+mn-ea"/>
                <a:cs typeface="+mn-cs"/>
              </a:rPr>
              <a:t>—</a:t>
            </a:r>
            <a:r>
              <a:rPr lang="zh-CN" altLang="en-US" strike="noStrike" noProof="1">
                <a:latin typeface="+mn-lt"/>
                <a:ea typeface="+mn-ea"/>
                <a:cs typeface="+mn-cs"/>
              </a:rPr>
              <a:t>页眉和页脚中修改此文本</a:t>
            </a:r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240463"/>
            <a:ext cx="2909888" cy="206375"/>
          </a:xfrm>
        </p:spPr>
        <p:txBody>
          <a:bodyPr/>
          <a:lstStyle/>
          <a:p>
            <a:pPr fontAlgn="auto"/>
            <a:fld id="{5DD3DB80-B894-403A-B48E-6FDC1A72010E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9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9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8" Type="http://schemas.openxmlformats.org/officeDocument/2006/relationships/theme" Target="../theme/theme1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20" Type="http://schemas.openxmlformats.org/officeDocument/2006/relationships/tags" Target="../tags/tag206.xml"/><Relationship Id="rId2" Type="http://schemas.openxmlformats.org/officeDocument/2006/relationships/slideLayout" Target="../slideLayouts/slideLayout22.xml"/><Relationship Id="rId19" Type="http://schemas.openxmlformats.org/officeDocument/2006/relationships/tags" Target="../tags/tag205.xml"/><Relationship Id="rId18" Type="http://schemas.openxmlformats.org/officeDocument/2006/relationships/tags" Target="../tags/tag204.xml"/><Relationship Id="rId17" Type="http://schemas.openxmlformats.org/officeDocument/2006/relationships/tags" Target="../tags/tag203.xml"/><Relationship Id="rId16" Type="http://schemas.openxmlformats.org/officeDocument/2006/relationships/tags" Target="../tags/tag202.xml"/><Relationship Id="rId15" Type="http://schemas.openxmlformats.org/officeDocument/2006/relationships/tags" Target="../tags/tag201.xml"/><Relationship Id="rId14" Type="http://schemas.openxmlformats.org/officeDocument/2006/relationships/tags" Target="../tags/tag200.xml"/><Relationship Id="rId13" Type="http://schemas.openxmlformats.org/officeDocument/2006/relationships/tags" Target="../tags/tag199.xml"/><Relationship Id="rId12" Type="http://schemas.openxmlformats.org/officeDocument/2006/relationships/tags" Target="../tags/tag198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8" Type="http://schemas.openxmlformats.org/officeDocument/2006/relationships/theme" Target="../theme/theme3.xml"/><Relationship Id="rId17" Type="http://schemas.openxmlformats.org/officeDocument/2006/relationships/image" Target="../media/image11.jpeg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hdr="0" ft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同侧圆角矩形 7"/>
          <p:cNvSpPr/>
          <p:nvPr>
            <p:custDataLst>
              <p:tags r:id="rId12"/>
            </p:custDataLst>
          </p:nvPr>
        </p:nvSpPr>
        <p:spPr>
          <a:xfrm>
            <a:off x="0" y="0"/>
            <a:ext cx="12180888" cy="6858000"/>
          </a:xfrm>
          <a:prstGeom prst="round2SameRect">
            <a:avLst>
              <a:gd name="adj1" fmla="val 13455"/>
              <a:gd name="adj2" fmla="val 0"/>
            </a:avLst>
          </a:prstGeom>
          <a:gradFill>
            <a:gsLst>
              <a:gs pos="100000">
                <a:schemeClr val="accent4">
                  <a:alpha val="13000"/>
                </a:schemeClr>
              </a:gs>
              <a:gs pos="0">
                <a:schemeClr val="accent4">
                  <a:alpha val="0"/>
                </a:schemeClr>
              </a:gs>
            </a:gsLst>
            <a:lin ang="2700000" scaled="0"/>
          </a:gradFill>
          <a:ln w="4127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4" name="任意多边形 33"/>
          <p:cNvSpPr/>
          <p:nvPr>
            <p:custDataLst>
              <p:tags r:id="rId13"/>
            </p:custDataLst>
          </p:nvPr>
        </p:nvSpPr>
        <p:spPr>
          <a:xfrm flipH="1">
            <a:off x="11304588" y="0"/>
            <a:ext cx="887413" cy="88741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2" h="812">
                <a:moveTo>
                  <a:pt x="0" y="0"/>
                </a:moveTo>
                <a:lnTo>
                  <a:pt x="812" y="0"/>
                </a:lnTo>
                <a:lnTo>
                  <a:pt x="805" y="2"/>
                </a:lnTo>
                <a:cubicBezTo>
                  <a:pt x="407" y="93"/>
                  <a:pt x="93" y="407"/>
                  <a:pt x="2" y="805"/>
                </a:cubicBezTo>
                <a:lnTo>
                  <a:pt x="0" y="81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trike="noStrike" noProof="1"/>
          </a:p>
        </p:txBody>
      </p:sp>
      <p:sp>
        <p:nvSpPr>
          <p:cNvPr id="205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325" y="360363"/>
            <a:ext cx="10801350" cy="7191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b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3" name="文本占位符 2"/>
          <p:cNvSpPr>
            <a:spLocks noGrp="1"/>
          </p:cNvSpPr>
          <p:nvPr>
            <p:ph type="body"/>
            <p:custDataLst>
              <p:tags r:id="rId15"/>
            </p:custDataLst>
          </p:nvPr>
        </p:nvSpPr>
        <p:spPr>
          <a:xfrm>
            <a:off x="695325" y="1301750"/>
            <a:ext cx="10801350" cy="4873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0" rIns="0" bIns="0" anchor="t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32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475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 useBgFill="1">
        <p:nvSpPr>
          <p:cNvPr id="36" name="椭圆 35"/>
          <p:cNvSpPr/>
          <p:nvPr>
            <p:custDataLst>
              <p:tags r:id="rId19"/>
            </p:custDataLst>
          </p:nvPr>
        </p:nvSpPr>
        <p:spPr>
          <a:xfrm>
            <a:off x="11926888" y="92075"/>
            <a:ext cx="160338" cy="1603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cs typeface="Montserrat Medium" charset="0"/>
            </a:endParaRPr>
          </a:p>
        </p:txBody>
      </p:sp>
      <p:sp>
        <p:nvSpPr>
          <p:cNvPr id="9" name="KSO_TEMPLATE" hidden="1"/>
          <p:cNvSpPr/>
          <p:nvPr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auto"/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9.xml"/><Relationship Id="rId4" Type="http://schemas.openxmlformats.org/officeDocument/2006/relationships/image" Target="../media/image19.png"/><Relationship Id="rId3" Type="http://schemas.openxmlformats.org/officeDocument/2006/relationships/tags" Target="../tags/tag208.xml"/><Relationship Id="rId2" Type="http://schemas.openxmlformats.org/officeDocument/2006/relationships/image" Target="../media/image18.jpeg"/><Relationship Id="rId1" Type="http://schemas.openxmlformats.org/officeDocument/2006/relationships/tags" Target="../tags/tag20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43.xml"/><Relationship Id="rId4" Type="http://schemas.openxmlformats.org/officeDocument/2006/relationships/image" Target="../media/image24.png"/><Relationship Id="rId3" Type="http://schemas.openxmlformats.org/officeDocument/2006/relationships/image" Target="../media/image18.jpeg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46.xml"/><Relationship Id="rId4" Type="http://schemas.openxmlformats.org/officeDocument/2006/relationships/image" Target="../media/image25.png"/><Relationship Id="rId3" Type="http://schemas.openxmlformats.org/officeDocument/2006/relationships/image" Target="../media/image18.jpeg"/><Relationship Id="rId2" Type="http://schemas.openxmlformats.org/officeDocument/2006/relationships/tags" Target="../tags/tag245.xml"/><Relationship Id="rId1" Type="http://schemas.openxmlformats.org/officeDocument/2006/relationships/tags" Target="../tags/tag24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48.xml"/><Relationship Id="rId2" Type="http://schemas.openxmlformats.org/officeDocument/2006/relationships/image" Target="../media/image18.jpeg"/><Relationship Id="rId1" Type="http://schemas.openxmlformats.org/officeDocument/2006/relationships/tags" Target="../tags/tag247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54.xml"/><Relationship Id="rId3" Type="http://schemas.openxmlformats.org/officeDocument/2006/relationships/image" Target="../media/image18.jpeg"/><Relationship Id="rId2" Type="http://schemas.openxmlformats.org/officeDocument/2006/relationships/tags" Target="../tags/tag253.xml"/><Relationship Id="rId1" Type="http://schemas.openxmlformats.org/officeDocument/2006/relationships/tags" Target="../tags/tag25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57.xml"/><Relationship Id="rId3" Type="http://schemas.openxmlformats.org/officeDocument/2006/relationships/image" Target="../media/image18.jpeg"/><Relationship Id="rId2" Type="http://schemas.openxmlformats.org/officeDocument/2006/relationships/tags" Target="../tags/tag256.xml"/><Relationship Id="rId1" Type="http://schemas.openxmlformats.org/officeDocument/2006/relationships/tags" Target="../tags/tag255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60.xml"/><Relationship Id="rId4" Type="http://schemas.openxmlformats.org/officeDocument/2006/relationships/image" Target="../media/image26.png"/><Relationship Id="rId3" Type="http://schemas.openxmlformats.org/officeDocument/2006/relationships/image" Target="../media/image18.jpeg"/><Relationship Id="rId2" Type="http://schemas.openxmlformats.org/officeDocument/2006/relationships/tags" Target="../tags/tag259.xml"/><Relationship Id="rId1" Type="http://schemas.openxmlformats.org/officeDocument/2006/relationships/tags" Target="../tags/tag258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63.xml"/><Relationship Id="rId3" Type="http://schemas.openxmlformats.org/officeDocument/2006/relationships/image" Target="../media/image18.jpeg"/><Relationship Id="rId2" Type="http://schemas.openxmlformats.org/officeDocument/2006/relationships/tags" Target="../tags/tag262.xml"/><Relationship Id="rId1" Type="http://schemas.openxmlformats.org/officeDocument/2006/relationships/tags" Target="../tags/tag26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8.xml"/><Relationship Id="rId6" Type="http://schemas.openxmlformats.org/officeDocument/2006/relationships/tags" Target="../tags/tag26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3" Type="http://schemas.openxmlformats.org/officeDocument/2006/relationships/image" Target="../media/image18.jpeg"/><Relationship Id="rId2" Type="http://schemas.openxmlformats.org/officeDocument/2006/relationships/tags" Target="../tags/tag265.xml"/><Relationship Id="rId1" Type="http://schemas.openxmlformats.org/officeDocument/2006/relationships/tags" Target="../tags/tag264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8.xml"/><Relationship Id="rId2" Type="http://schemas.openxmlformats.org/officeDocument/2006/relationships/image" Target="../media/image18.jpeg"/><Relationship Id="rId1" Type="http://schemas.openxmlformats.org/officeDocument/2006/relationships/tags" Target="../tags/tag267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74.xml"/><Relationship Id="rId4" Type="http://schemas.openxmlformats.org/officeDocument/2006/relationships/image" Target="../media/image29.png"/><Relationship Id="rId3" Type="http://schemas.openxmlformats.org/officeDocument/2006/relationships/image" Target="../media/image18.jpeg"/><Relationship Id="rId2" Type="http://schemas.openxmlformats.org/officeDocument/2006/relationships/tags" Target="../tags/tag273.xml"/><Relationship Id="rId1" Type="http://schemas.openxmlformats.org/officeDocument/2006/relationships/tags" Target="../tags/tag27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image" Target="../media/image18.jpeg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217.xml"/><Relationship Id="rId1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77.xml"/><Relationship Id="rId4" Type="http://schemas.openxmlformats.org/officeDocument/2006/relationships/image" Target="../media/image30.png"/><Relationship Id="rId3" Type="http://schemas.openxmlformats.org/officeDocument/2006/relationships/image" Target="../media/image18.jpeg"/><Relationship Id="rId2" Type="http://schemas.openxmlformats.org/officeDocument/2006/relationships/tags" Target="../tags/tag276.xml"/><Relationship Id="rId1" Type="http://schemas.openxmlformats.org/officeDocument/2006/relationships/tags" Target="../tags/tag275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80.xml"/><Relationship Id="rId4" Type="http://schemas.openxmlformats.org/officeDocument/2006/relationships/image" Target="../media/image31.png"/><Relationship Id="rId3" Type="http://schemas.openxmlformats.org/officeDocument/2006/relationships/image" Target="../media/image18.jpeg"/><Relationship Id="rId2" Type="http://schemas.openxmlformats.org/officeDocument/2006/relationships/tags" Target="../tags/tag279.xml"/><Relationship Id="rId1" Type="http://schemas.openxmlformats.org/officeDocument/2006/relationships/tags" Target="../tags/tag278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83.xml"/><Relationship Id="rId3" Type="http://schemas.openxmlformats.org/officeDocument/2006/relationships/image" Target="../media/image18.jpeg"/><Relationship Id="rId2" Type="http://schemas.openxmlformats.org/officeDocument/2006/relationships/tags" Target="../tags/tag282.xml"/><Relationship Id="rId1" Type="http://schemas.openxmlformats.org/officeDocument/2006/relationships/tags" Target="../tags/tag281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86.xml"/><Relationship Id="rId3" Type="http://schemas.openxmlformats.org/officeDocument/2006/relationships/image" Target="../media/image18.jpeg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89.xml"/><Relationship Id="rId3" Type="http://schemas.openxmlformats.org/officeDocument/2006/relationships/image" Target="../media/image18.jpeg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91.xml"/><Relationship Id="rId2" Type="http://schemas.openxmlformats.org/officeDocument/2006/relationships/image" Target="../media/image18.jpeg"/><Relationship Id="rId1" Type="http://schemas.openxmlformats.org/officeDocument/2006/relationships/tags" Target="../tags/tag290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97.xml"/><Relationship Id="rId4" Type="http://schemas.openxmlformats.org/officeDocument/2006/relationships/image" Target="../media/image32.png"/><Relationship Id="rId3" Type="http://schemas.openxmlformats.org/officeDocument/2006/relationships/image" Target="../media/image18.jpeg"/><Relationship Id="rId2" Type="http://schemas.openxmlformats.org/officeDocument/2006/relationships/tags" Target="../tags/tag296.xml"/><Relationship Id="rId1" Type="http://schemas.openxmlformats.org/officeDocument/2006/relationships/tags" Target="../tags/tag295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00.xml"/><Relationship Id="rId4" Type="http://schemas.openxmlformats.org/officeDocument/2006/relationships/image" Target="../media/image33.png"/><Relationship Id="rId3" Type="http://schemas.openxmlformats.org/officeDocument/2006/relationships/image" Target="../media/image18.jpeg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02.xml"/><Relationship Id="rId2" Type="http://schemas.openxmlformats.org/officeDocument/2006/relationships/image" Target="../media/image18.jpeg"/><Relationship Id="rId1" Type="http://schemas.openxmlformats.org/officeDocument/2006/relationships/tags" Target="../tags/tag301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08.xml"/><Relationship Id="rId4" Type="http://schemas.openxmlformats.org/officeDocument/2006/relationships/image" Target="../media/image34.png"/><Relationship Id="rId3" Type="http://schemas.openxmlformats.org/officeDocument/2006/relationships/image" Target="../media/image18.jpeg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20.xml"/><Relationship Id="rId4" Type="http://schemas.openxmlformats.org/officeDocument/2006/relationships/image" Target="../media/image21.png"/><Relationship Id="rId3" Type="http://schemas.openxmlformats.org/officeDocument/2006/relationships/image" Target="../media/image18.jpeg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10.xml"/><Relationship Id="rId2" Type="http://schemas.openxmlformats.org/officeDocument/2006/relationships/image" Target="../media/image18.jpeg"/><Relationship Id="rId1" Type="http://schemas.openxmlformats.org/officeDocument/2006/relationships/tags" Target="../tags/tag309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16.xml"/><Relationship Id="rId4" Type="http://schemas.openxmlformats.org/officeDocument/2006/relationships/image" Target="../media/image35.png"/><Relationship Id="rId3" Type="http://schemas.openxmlformats.org/officeDocument/2006/relationships/image" Target="../media/image18.jpeg"/><Relationship Id="rId2" Type="http://schemas.openxmlformats.org/officeDocument/2006/relationships/tags" Target="../tags/tag315.xml"/><Relationship Id="rId1" Type="http://schemas.openxmlformats.org/officeDocument/2006/relationships/tags" Target="../tags/tag314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8.xml"/><Relationship Id="rId6" Type="http://schemas.openxmlformats.org/officeDocument/2006/relationships/tags" Target="../tags/tag31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18.jpeg"/><Relationship Id="rId2" Type="http://schemas.openxmlformats.org/officeDocument/2006/relationships/tags" Target="../tags/tag318.xml"/><Relationship Id="rId1" Type="http://schemas.openxmlformats.org/officeDocument/2006/relationships/tags" Target="../tags/tag317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21.xml"/><Relationship Id="rId2" Type="http://schemas.openxmlformats.org/officeDocument/2006/relationships/image" Target="../media/image18.jpeg"/><Relationship Id="rId1" Type="http://schemas.openxmlformats.org/officeDocument/2006/relationships/tags" Target="../tags/tag320.xml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27.xml"/><Relationship Id="rId4" Type="http://schemas.openxmlformats.org/officeDocument/2006/relationships/image" Target="../media/image38.png"/><Relationship Id="rId3" Type="http://schemas.openxmlformats.org/officeDocument/2006/relationships/image" Target="../media/image18.jpeg"/><Relationship Id="rId2" Type="http://schemas.openxmlformats.org/officeDocument/2006/relationships/tags" Target="../tags/tag326.xml"/><Relationship Id="rId1" Type="http://schemas.openxmlformats.org/officeDocument/2006/relationships/tags" Target="../tags/tag325.xml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8.xml"/><Relationship Id="rId6" Type="http://schemas.openxmlformats.org/officeDocument/2006/relationships/tags" Target="../tags/tag330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18.jpeg"/><Relationship Id="rId2" Type="http://schemas.openxmlformats.org/officeDocument/2006/relationships/tags" Target="../tags/tag329.xml"/><Relationship Id="rId1" Type="http://schemas.openxmlformats.org/officeDocument/2006/relationships/tags" Target="../tags/tag328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33.xml"/><Relationship Id="rId4" Type="http://schemas.openxmlformats.org/officeDocument/2006/relationships/image" Target="../media/image41.png"/><Relationship Id="rId3" Type="http://schemas.openxmlformats.org/officeDocument/2006/relationships/image" Target="../media/image18.jpeg"/><Relationship Id="rId2" Type="http://schemas.openxmlformats.org/officeDocument/2006/relationships/tags" Target="../tags/tag332.xml"/><Relationship Id="rId1" Type="http://schemas.openxmlformats.org/officeDocument/2006/relationships/tags" Target="../tags/tag331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36.xml"/><Relationship Id="rId4" Type="http://schemas.openxmlformats.org/officeDocument/2006/relationships/image" Target="../media/image42.png"/><Relationship Id="rId3" Type="http://schemas.openxmlformats.org/officeDocument/2006/relationships/image" Target="../media/image18.jpeg"/><Relationship Id="rId2" Type="http://schemas.openxmlformats.org/officeDocument/2006/relationships/tags" Target="../tags/tag335.xml"/><Relationship Id="rId1" Type="http://schemas.openxmlformats.org/officeDocument/2006/relationships/tags" Target="../tags/tag334.xml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38.xml"/><Relationship Id="rId2" Type="http://schemas.openxmlformats.org/officeDocument/2006/relationships/image" Target="../media/image18.jpeg"/><Relationship Id="rId1" Type="http://schemas.openxmlformats.org/officeDocument/2006/relationships/tags" Target="../tags/tag337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44.xml"/><Relationship Id="rId3" Type="http://schemas.openxmlformats.org/officeDocument/2006/relationships/image" Target="../media/image18.jpeg"/><Relationship Id="rId2" Type="http://schemas.openxmlformats.org/officeDocument/2006/relationships/tags" Target="../tags/tag343.xml"/><Relationship Id="rId1" Type="http://schemas.openxmlformats.org/officeDocument/2006/relationships/tags" Target="../tags/tag34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23.xml"/><Relationship Id="rId3" Type="http://schemas.openxmlformats.org/officeDocument/2006/relationships/image" Target="../media/image18.jpeg"/><Relationship Id="rId2" Type="http://schemas.openxmlformats.org/officeDocument/2006/relationships/tags" Target="../tags/tag222.xml"/><Relationship Id="rId1" Type="http://schemas.openxmlformats.org/officeDocument/2006/relationships/tags" Target="../tags/tag221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47.xml"/><Relationship Id="rId3" Type="http://schemas.openxmlformats.org/officeDocument/2006/relationships/image" Target="../media/image18.jpeg"/><Relationship Id="rId2" Type="http://schemas.openxmlformats.org/officeDocument/2006/relationships/tags" Target="../tags/tag346.xml"/><Relationship Id="rId1" Type="http://schemas.openxmlformats.org/officeDocument/2006/relationships/tags" Target="../tags/tag345.xml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50.xml"/><Relationship Id="rId4" Type="http://schemas.openxmlformats.org/officeDocument/2006/relationships/image" Target="../media/image43.png"/><Relationship Id="rId3" Type="http://schemas.openxmlformats.org/officeDocument/2006/relationships/image" Target="../media/image18.jpeg"/><Relationship Id="rId2" Type="http://schemas.openxmlformats.org/officeDocument/2006/relationships/tags" Target="../tags/tag349.xml"/><Relationship Id="rId1" Type="http://schemas.openxmlformats.org/officeDocument/2006/relationships/tags" Target="../tags/tag348.xml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53.xml"/><Relationship Id="rId3" Type="http://schemas.openxmlformats.org/officeDocument/2006/relationships/image" Target="../media/image18.jpeg"/><Relationship Id="rId2" Type="http://schemas.openxmlformats.org/officeDocument/2006/relationships/tags" Target="../tags/tag352.xml"/><Relationship Id="rId1" Type="http://schemas.openxmlformats.org/officeDocument/2006/relationships/tags" Target="../tags/tag351.xml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56.xml"/><Relationship Id="rId3" Type="http://schemas.openxmlformats.org/officeDocument/2006/relationships/image" Target="../media/image18.jpeg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59.xml"/><Relationship Id="rId3" Type="http://schemas.openxmlformats.org/officeDocument/2006/relationships/image" Target="../media/image18.jpeg"/><Relationship Id="rId2" Type="http://schemas.openxmlformats.org/officeDocument/2006/relationships/tags" Target="../tags/tag358.xml"/><Relationship Id="rId1" Type="http://schemas.openxmlformats.org/officeDocument/2006/relationships/tags" Target="../tags/tag357.xml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62.xml"/><Relationship Id="rId3" Type="http://schemas.openxmlformats.org/officeDocument/2006/relationships/image" Target="../media/image18.jpeg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65.xml"/><Relationship Id="rId4" Type="http://schemas.openxmlformats.org/officeDocument/2006/relationships/image" Target="../media/image44.png"/><Relationship Id="rId3" Type="http://schemas.openxmlformats.org/officeDocument/2006/relationships/image" Target="../media/image18.jpeg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68.xml"/><Relationship Id="rId4" Type="http://schemas.openxmlformats.org/officeDocument/2006/relationships/image" Target="../media/image45.png"/><Relationship Id="rId3" Type="http://schemas.openxmlformats.org/officeDocument/2006/relationships/image" Target="../media/image18.jpeg"/><Relationship Id="rId2" Type="http://schemas.openxmlformats.org/officeDocument/2006/relationships/tags" Target="../tags/tag367.xml"/><Relationship Id="rId1" Type="http://schemas.openxmlformats.org/officeDocument/2006/relationships/tags" Target="../tags/tag366.xml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71.xml"/><Relationship Id="rId4" Type="http://schemas.openxmlformats.org/officeDocument/2006/relationships/image" Target="../media/image46.png"/><Relationship Id="rId3" Type="http://schemas.openxmlformats.org/officeDocument/2006/relationships/image" Target="../media/image18.jpeg"/><Relationship Id="rId2" Type="http://schemas.openxmlformats.org/officeDocument/2006/relationships/tags" Target="../tags/tag370.xml"/><Relationship Id="rId1" Type="http://schemas.openxmlformats.org/officeDocument/2006/relationships/tags" Target="../tags/tag369.xml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74.xml"/><Relationship Id="rId4" Type="http://schemas.openxmlformats.org/officeDocument/2006/relationships/image" Target="../media/image46.png"/><Relationship Id="rId3" Type="http://schemas.openxmlformats.org/officeDocument/2006/relationships/image" Target="../media/image18.jpeg"/><Relationship Id="rId2" Type="http://schemas.openxmlformats.org/officeDocument/2006/relationships/tags" Target="../tags/tag373.xml"/><Relationship Id="rId1" Type="http://schemas.openxmlformats.org/officeDocument/2006/relationships/tags" Target="../tags/tag37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26.xml"/><Relationship Id="rId4" Type="http://schemas.openxmlformats.org/officeDocument/2006/relationships/image" Target="../media/image22.png"/><Relationship Id="rId3" Type="http://schemas.openxmlformats.org/officeDocument/2006/relationships/image" Target="../media/image18.jpeg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77.xml"/><Relationship Id="rId4" Type="http://schemas.openxmlformats.org/officeDocument/2006/relationships/image" Target="../media/image47.png"/><Relationship Id="rId3" Type="http://schemas.openxmlformats.org/officeDocument/2006/relationships/image" Target="../media/image18.jpeg"/><Relationship Id="rId2" Type="http://schemas.openxmlformats.org/officeDocument/2006/relationships/tags" Target="../tags/tag376.xml"/><Relationship Id="rId1" Type="http://schemas.openxmlformats.org/officeDocument/2006/relationships/tags" Target="../tags/tag375.xml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80.xml"/><Relationship Id="rId4" Type="http://schemas.openxmlformats.org/officeDocument/2006/relationships/image" Target="../media/image48.png"/><Relationship Id="rId3" Type="http://schemas.openxmlformats.org/officeDocument/2006/relationships/image" Target="../media/image18.jpeg"/><Relationship Id="rId2" Type="http://schemas.openxmlformats.org/officeDocument/2006/relationships/tags" Target="../tags/tag379.xml"/><Relationship Id="rId1" Type="http://schemas.openxmlformats.org/officeDocument/2006/relationships/tags" Target="../tags/tag378.xml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83.xml"/><Relationship Id="rId4" Type="http://schemas.openxmlformats.org/officeDocument/2006/relationships/image" Target="../media/image49.png"/><Relationship Id="rId3" Type="http://schemas.openxmlformats.org/officeDocument/2006/relationships/image" Target="../media/image18.jpeg"/><Relationship Id="rId2" Type="http://schemas.openxmlformats.org/officeDocument/2006/relationships/tags" Target="../tags/tag382.xml"/><Relationship Id="rId1" Type="http://schemas.openxmlformats.org/officeDocument/2006/relationships/tags" Target="../tags/tag381.xml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86.xml"/><Relationship Id="rId4" Type="http://schemas.openxmlformats.org/officeDocument/2006/relationships/image" Target="../media/image50.png"/><Relationship Id="rId3" Type="http://schemas.openxmlformats.org/officeDocument/2006/relationships/image" Target="../media/image18.jpeg"/><Relationship Id="rId2" Type="http://schemas.openxmlformats.org/officeDocument/2006/relationships/tags" Target="../tags/tag385.xml"/><Relationship Id="rId1" Type="http://schemas.openxmlformats.org/officeDocument/2006/relationships/tags" Target="../tags/tag384.xml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389.xml"/><Relationship Id="rId4" Type="http://schemas.openxmlformats.org/officeDocument/2006/relationships/image" Target="../media/image51.png"/><Relationship Id="rId3" Type="http://schemas.openxmlformats.org/officeDocument/2006/relationships/image" Target="../media/image18.jpeg"/><Relationship Id="rId2" Type="http://schemas.openxmlformats.org/officeDocument/2006/relationships/tags" Target="../tags/tag388.xml"/><Relationship Id="rId1" Type="http://schemas.openxmlformats.org/officeDocument/2006/relationships/tags" Target="../tags/tag387.xml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91.xml"/><Relationship Id="rId2" Type="http://schemas.openxmlformats.org/officeDocument/2006/relationships/image" Target="../media/image18.jpeg"/><Relationship Id="rId1" Type="http://schemas.openxmlformats.org/officeDocument/2006/relationships/tags" Target="../tags/tag390.xml"/></Relationships>
</file>

<file path=ppt/slides/_rels/slide5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397.xml"/><Relationship Id="rId3" Type="http://schemas.openxmlformats.org/officeDocument/2006/relationships/image" Target="../media/image18.jpeg"/><Relationship Id="rId2" Type="http://schemas.openxmlformats.org/officeDocument/2006/relationships/tags" Target="../tags/tag396.xml"/><Relationship Id="rId1" Type="http://schemas.openxmlformats.org/officeDocument/2006/relationships/tags" Target="../tags/tag395.xml"/></Relationships>
</file>

<file path=ppt/slides/_rels/slide5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00.xml"/><Relationship Id="rId4" Type="http://schemas.openxmlformats.org/officeDocument/2006/relationships/image" Target="../media/image52.png"/><Relationship Id="rId3" Type="http://schemas.openxmlformats.org/officeDocument/2006/relationships/image" Target="../media/image18.jpeg"/><Relationship Id="rId2" Type="http://schemas.openxmlformats.org/officeDocument/2006/relationships/tags" Target="../tags/tag399.xml"/><Relationship Id="rId1" Type="http://schemas.openxmlformats.org/officeDocument/2006/relationships/tags" Target="../tags/tag398.xml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03.xml"/><Relationship Id="rId4" Type="http://schemas.openxmlformats.org/officeDocument/2006/relationships/image" Target="../media/image53.png"/><Relationship Id="rId3" Type="http://schemas.openxmlformats.org/officeDocument/2006/relationships/image" Target="../media/image18.jpeg"/><Relationship Id="rId2" Type="http://schemas.openxmlformats.org/officeDocument/2006/relationships/tags" Target="../tags/tag402.xml"/><Relationship Id="rId1" Type="http://schemas.openxmlformats.org/officeDocument/2006/relationships/tags" Target="../tags/tag401.xml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06.xml"/><Relationship Id="rId4" Type="http://schemas.openxmlformats.org/officeDocument/2006/relationships/image" Target="../media/image54.png"/><Relationship Id="rId3" Type="http://schemas.openxmlformats.org/officeDocument/2006/relationships/image" Target="../media/image18.jpeg"/><Relationship Id="rId2" Type="http://schemas.openxmlformats.org/officeDocument/2006/relationships/tags" Target="../tags/tag405.xml"/><Relationship Id="rId1" Type="http://schemas.openxmlformats.org/officeDocument/2006/relationships/tags" Target="../tags/tag404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28.xml"/><Relationship Id="rId2" Type="http://schemas.openxmlformats.org/officeDocument/2006/relationships/image" Target="../media/image18.jpeg"/><Relationship Id="rId1" Type="http://schemas.openxmlformats.org/officeDocument/2006/relationships/tags" Target="../tags/tag227.xml"/></Relationships>
</file>

<file path=ppt/slides/_rels/slide6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09.xml"/><Relationship Id="rId4" Type="http://schemas.openxmlformats.org/officeDocument/2006/relationships/image" Target="../media/image55.png"/><Relationship Id="rId3" Type="http://schemas.openxmlformats.org/officeDocument/2006/relationships/image" Target="../media/image18.jpeg"/><Relationship Id="rId2" Type="http://schemas.openxmlformats.org/officeDocument/2006/relationships/tags" Target="../tags/tag408.xml"/><Relationship Id="rId1" Type="http://schemas.openxmlformats.org/officeDocument/2006/relationships/tags" Target="../tags/tag407.xml"/></Relationships>
</file>

<file path=ppt/slides/_rels/slide6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12.xml"/><Relationship Id="rId4" Type="http://schemas.openxmlformats.org/officeDocument/2006/relationships/image" Target="../media/image56.png"/><Relationship Id="rId3" Type="http://schemas.openxmlformats.org/officeDocument/2006/relationships/image" Target="../media/image18.jpeg"/><Relationship Id="rId2" Type="http://schemas.openxmlformats.org/officeDocument/2006/relationships/tags" Target="../tags/tag411.xml"/><Relationship Id="rId1" Type="http://schemas.openxmlformats.org/officeDocument/2006/relationships/tags" Target="../tags/tag410.xml"/></Relationships>
</file>

<file path=ppt/slides/_rels/slide6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8.xml"/><Relationship Id="rId6" Type="http://schemas.openxmlformats.org/officeDocument/2006/relationships/tags" Target="../tags/tag41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18.jpeg"/><Relationship Id="rId2" Type="http://schemas.openxmlformats.org/officeDocument/2006/relationships/tags" Target="../tags/tag414.xml"/><Relationship Id="rId1" Type="http://schemas.openxmlformats.org/officeDocument/2006/relationships/tags" Target="../tags/tag413.xml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418.xml"/><Relationship Id="rId3" Type="http://schemas.openxmlformats.org/officeDocument/2006/relationships/image" Target="../media/image18.jpeg"/><Relationship Id="rId2" Type="http://schemas.openxmlformats.org/officeDocument/2006/relationships/tags" Target="../tags/tag417.xml"/><Relationship Id="rId1" Type="http://schemas.openxmlformats.org/officeDocument/2006/relationships/tags" Target="../tags/tag416.xml"/></Relationships>
</file>

<file path=ppt/slides/_rels/slide6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420.xml"/><Relationship Id="rId2" Type="http://schemas.openxmlformats.org/officeDocument/2006/relationships/image" Target="../media/image18.jpeg"/><Relationship Id="rId1" Type="http://schemas.openxmlformats.org/officeDocument/2006/relationships/tags" Target="../tags/tag419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34.xml"/><Relationship Id="rId4" Type="http://schemas.openxmlformats.org/officeDocument/2006/relationships/image" Target="../media/image23.png"/><Relationship Id="rId3" Type="http://schemas.openxmlformats.org/officeDocument/2006/relationships/image" Target="../media/image18.jpeg"/><Relationship Id="rId2" Type="http://schemas.openxmlformats.org/officeDocument/2006/relationships/tags" Target="../tags/tag233.xml"/><Relationship Id="rId1" Type="http://schemas.openxmlformats.org/officeDocument/2006/relationships/tags" Target="../tags/tag232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37.xml"/><Relationship Id="rId4" Type="http://schemas.openxmlformats.org/officeDocument/2006/relationships/image" Target="../media/image23.png"/><Relationship Id="rId3" Type="http://schemas.openxmlformats.org/officeDocument/2006/relationships/image" Target="../media/image18.jpeg"/><Relationship Id="rId2" Type="http://schemas.openxmlformats.org/officeDocument/2006/relationships/tags" Target="../tags/tag236.xml"/><Relationship Id="rId1" Type="http://schemas.openxmlformats.org/officeDocument/2006/relationships/tags" Target="../tags/tag235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240.xml"/><Relationship Id="rId4" Type="http://schemas.openxmlformats.org/officeDocument/2006/relationships/image" Target="../media/image24.png"/><Relationship Id="rId3" Type="http://schemas.openxmlformats.org/officeDocument/2006/relationships/image" Target="../media/image18.jpeg"/><Relationship Id="rId2" Type="http://schemas.openxmlformats.org/officeDocument/2006/relationships/tags" Target="../tags/tag239.xml"/><Relationship Id="rId1" Type="http://schemas.openxmlformats.org/officeDocument/2006/relationships/tags" Target="../tags/tag2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2922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sz="2000"/>
              <a:t>3</a:t>
            </a:r>
            <a:r>
              <a:rPr lang="zh-CN" altLang="en-US" sz="2000"/>
              <a:t>）设置统一标志</a:t>
            </a:r>
            <a:endParaRPr lang="zh-CN" altLang="en-US" sz="2000"/>
          </a:p>
          <a:p>
            <a:pPr algn="l"/>
            <a:r>
              <a:rPr lang="zh-CN" altLang="en-US" sz="2000"/>
              <a:t>步骤二：单击</a:t>
            </a:r>
            <a:r>
              <a:rPr lang="en-US" altLang="zh-CN" sz="2000"/>
              <a:t>“</a:t>
            </a:r>
            <a:r>
              <a:rPr lang="zh-CN" altLang="en-US" sz="2000"/>
              <a:t>关闭</a:t>
            </a:r>
            <a:r>
              <a:rPr lang="en-US" altLang="zh-CN" sz="2000"/>
              <a:t>”</a:t>
            </a:r>
            <a:r>
              <a:rPr lang="zh-CN" altLang="en-US" sz="2000"/>
              <a:t>按钮，回到普通视图，单击视图切换工具栏中的</a:t>
            </a:r>
            <a:r>
              <a:rPr lang="en-US" altLang="zh-CN" sz="2000"/>
              <a:t>“</a:t>
            </a:r>
            <a:r>
              <a:rPr lang="zh-CN" altLang="en-US" sz="2000"/>
              <a:t>幻灯片浏览</a:t>
            </a:r>
            <a:r>
              <a:rPr lang="en-US" altLang="zh-CN" sz="2000"/>
              <a:t>”</a:t>
            </a:r>
            <a:r>
              <a:rPr lang="zh-CN" altLang="en-US" sz="2000"/>
              <a:t>按钮，幻灯片中都出现了前后页跳转的按钮图形，只有设置为标题母版的除外。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275" y="3589020"/>
            <a:ext cx="5377180" cy="32207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2922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sz="2000"/>
              <a:t>3</a:t>
            </a:r>
            <a:r>
              <a:rPr lang="zh-CN" altLang="en-US" sz="2000"/>
              <a:t>）设置统一标志</a:t>
            </a:r>
            <a:endParaRPr lang="zh-CN" altLang="en-US" sz="2000"/>
          </a:p>
          <a:p>
            <a:pPr algn="l"/>
            <a:r>
              <a:rPr lang="zh-CN" sz="2000"/>
              <a:t>之后，在放映时就可以单击按钮前后跳转了。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100" y="3429000"/>
            <a:ext cx="6847205" cy="297751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请打开素材演示：设置前后跳转按钮，并设置单击时发出【打字机】的声音。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应用设计模板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2922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设计模板包含预定义的格式和配色方案，可以用来快速创建完美的幻灯片。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）前置知识</a:t>
            </a:r>
            <a:endParaRPr lang="zh-CN" altLang="en-US" sz="2000"/>
          </a:p>
          <a:p>
            <a:pPr algn="l"/>
            <a:r>
              <a:rPr lang="zh-CN" altLang="en-US" sz="2000"/>
              <a:t>设计模板包含丰富的内容，有助于快速建立风格统一的演示文稿，同时便于再编辑。母版为模板下的概念，母版中实际应该包含幻灯片母版、讲义母版、备注母版三个概念。</a:t>
            </a:r>
            <a:endParaRPr lang="zh-CN" altLang="en-US" sz="2000"/>
          </a:p>
          <a:p>
            <a:pPr algn="l"/>
            <a:r>
              <a:rPr lang="zh-CN" altLang="en-US" sz="2000"/>
              <a:t>设计模板是演示文稿的骨架性组成部分。传统上设计模板包括封面、内页两张背景，现代设计一般包括</a:t>
            </a:r>
            <a:r>
              <a:rPr lang="zh-CN" altLang="en-US" sz="2000">
                <a:solidFill>
                  <a:srgbClr val="FF0000"/>
                </a:solidFill>
              </a:rPr>
              <a:t>片头动画、封面、目录、过渡页、内页、封底、片尾动画</a:t>
            </a:r>
            <a:r>
              <a:rPr lang="zh-CN" altLang="en-US" sz="2000"/>
              <a:t>等页面。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应用设计模板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2922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设计模板包含预定义的格式和配色方案，可以用来快速创建完美的幻灯片。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2</a:t>
            </a:r>
            <a:r>
              <a:rPr lang="zh-CN" altLang="en-US" sz="2000"/>
              <a:t>）如何获取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从论坛网站筛选好的设计模板下载获得。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分享设计模板。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en-US" altLang="zh-CN" sz="2000"/>
              <a:t> </a:t>
            </a:r>
            <a:r>
              <a:rPr lang="zh-CN" altLang="en-US" sz="2000"/>
              <a:t>利用办公软件自带的设计模板。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zh-CN" altLang="en-US" sz="2000"/>
              <a:t>自制设计模板。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en-US" altLang="zh-CN" sz="2000"/>
              <a:t> </a:t>
            </a:r>
            <a:r>
              <a:rPr lang="zh-CN" altLang="en-US" sz="2000"/>
              <a:t>可以通过将演示文稿另存为模板</a:t>
            </a:r>
            <a:endParaRPr lang="zh-CN" altLang="en-US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应用设计模板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4229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设计模板包含预定义的格式和配色方案，可以用来快速创建完美的幻灯片。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3</a:t>
            </a:r>
            <a:r>
              <a:rPr lang="zh-CN" altLang="en-US" sz="2000"/>
              <a:t>）套用</a:t>
            </a:r>
            <a:r>
              <a:rPr lang="en-US" altLang="zh-CN" sz="2000"/>
              <a:t>-</a:t>
            </a:r>
            <a:r>
              <a:rPr lang="zh-CN" altLang="en-US" sz="2000"/>
              <a:t>本地</a:t>
            </a:r>
            <a:endParaRPr lang="zh-CN" altLang="en-US" sz="2000"/>
          </a:p>
          <a:p>
            <a:pPr algn="l"/>
            <a:r>
              <a:rPr lang="zh-CN" altLang="en-US" sz="2000"/>
              <a:t>步骤一：在</a:t>
            </a:r>
            <a:r>
              <a:rPr lang="en-US" altLang="zh-CN" sz="2000"/>
              <a:t>“</a:t>
            </a:r>
            <a:r>
              <a:rPr lang="zh-CN" altLang="en-US" sz="2000"/>
              <a:t>设计</a:t>
            </a:r>
            <a:r>
              <a:rPr lang="en-US" altLang="zh-CN" sz="2000"/>
              <a:t>”</a:t>
            </a:r>
            <a:r>
              <a:rPr lang="zh-CN" altLang="en-US" sz="2000"/>
              <a:t>选项卡中单击</a:t>
            </a:r>
            <a:r>
              <a:rPr lang="en-US" altLang="zh-CN" sz="2000"/>
              <a:t>“</a:t>
            </a:r>
            <a:r>
              <a:rPr lang="zh-CN" altLang="en-US" sz="2000"/>
              <a:t>导入模板</a:t>
            </a:r>
            <a:r>
              <a:rPr lang="en-US" altLang="zh-CN" sz="2000"/>
              <a:t>”</a:t>
            </a:r>
            <a:r>
              <a:rPr lang="zh-CN" altLang="en-US" sz="2000"/>
              <a:t>按钮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步骤二：在弹出的</a:t>
            </a:r>
            <a:r>
              <a:rPr lang="en-US" altLang="zh-CN" sz="2000"/>
              <a:t>“</a:t>
            </a:r>
            <a:r>
              <a:rPr lang="zh-CN" altLang="en-US" sz="2000"/>
              <a:t>应用设计模板</a:t>
            </a:r>
            <a:r>
              <a:rPr lang="en-US" altLang="zh-CN" sz="2000"/>
              <a:t>”</a:t>
            </a:r>
            <a:r>
              <a:rPr lang="zh-CN" altLang="en-US" sz="2000"/>
              <a:t>窗口中选择需要导入的演示文稿，单击</a:t>
            </a:r>
            <a:r>
              <a:rPr lang="en-US" altLang="zh-CN" sz="2000"/>
              <a:t> “</a:t>
            </a:r>
            <a:r>
              <a:rPr lang="zh-CN" altLang="en-US" sz="2000"/>
              <a:t>打开</a:t>
            </a:r>
            <a:r>
              <a:rPr lang="en-US" altLang="zh-CN" sz="2000"/>
              <a:t>”</a:t>
            </a:r>
            <a:r>
              <a:rPr lang="zh-CN" altLang="en-US" sz="2000"/>
              <a:t>按钮。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590" y="2512695"/>
            <a:ext cx="5008245" cy="3387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应用设计模板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设计模板包含预定义的格式和配色方案，可以用来快速创建完美的幻灯片。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3</a:t>
            </a:r>
            <a:r>
              <a:rPr lang="zh-CN" altLang="en-US" sz="2000"/>
              <a:t>）套用</a:t>
            </a:r>
            <a:r>
              <a:rPr lang="en-US" altLang="zh-CN" sz="2000"/>
              <a:t>-</a:t>
            </a:r>
            <a:r>
              <a:rPr lang="zh-CN" altLang="en-US" sz="2000"/>
              <a:t>在线</a:t>
            </a:r>
            <a:endParaRPr lang="zh-CN" altLang="en-US" sz="2000"/>
          </a:p>
          <a:p>
            <a:pPr algn="l"/>
            <a:r>
              <a:rPr lang="zh-CN" altLang="en-US" sz="2000"/>
              <a:t>方法一：在</a:t>
            </a:r>
            <a:r>
              <a:rPr lang="en-US" altLang="zh-CN" sz="2000"/>
              <a:t>“</a:t>
            </a:r>
            <a:r>
              <a:rPr lang="zh-CN" altLang="en-US" sz="2000"/>
              <a:t>设计</a:t>
            </a:r>
            <a:r>
              <a:rPr lang="en-US" altLang="zh-CN" sz="2000"/>
              <a:t>”</a:t>
            </a:r>
            <a:r>
              <a:rPr lang="zh-CN" altLang="en-US" sz="2000"/>
              <a:t>选项卡中单击</a:t>
            </a:r>
            <a:r>
              <a:rPr lang="en-US" altLang="zh-CN" sz="2000"/>
              <a:t>“</a:t>
            </a:r>
            <a:r>
              <a:rPr lang="zh-CN" altLang="en-US" sz="2000"/>
              <a:t>更多设计</a:t>
            </a:r>
            <a:r>
              <a:rPr lang="en-US" altLang="zh-CN" sz="2000"/>
              <a:t>”</a:t>
            </a:r>
            <a:r>
              <a:rPr lang="zh-CN" altLang="en-US" sz="2000"/>
              <a:t>按钮，在弹出的</a:t>
            </a:r>
            <a:r>
              <a:rPr lang="en-US" altLang="zh-CN" sz="2000"/>
              <a:t>“</a:t>
            </a:r>
            <a:r>
              <a:rPr lang="zh-CN" altLang="en-US" sz="2000"/>
              <a:t>在线设计</a:t>
            </a:r>
            <a:r>
              <a:rPr lang="en-US" altLang="zh-CN" sz="2000"/>
              <a:t>”</a:t>
            </a:r>
            <a:r>
              <a:rPr lang="zh-CN" altLang="en-US" sz="2000"/>
              <a:t>对话框中进行选择。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方法二：在</a:t>
            </a:r>
            <a:r>
              <a:rPr lang="en-US" altLang="zh-CN" sz="2000"/>
              <a:t>“</a:t>
            </a:r>
            <a:r>
              <a:rPr lang="zh-CN" altLang="en-US" sz="2000"/>
              <a:t>设计</a:t>
            </a:r>
            <a:r>
              <a:rPr lang="en-US" altLang="zh-CN" sz="2000"/>
              <a:t>”</a:t>
            </a:r>
            <a:r>
              <a:rPr lang="zh-CN" altLang="en-US" sz="2000"/>
              <a:t>选项卡中单击</a:t>
            </a:r>
            <a:r>
              <a:rPr lang="en-US" altLang="zh-CN" sz="2000"/>
              <a:t>“</a:t>
            </a:r>
            <a:r>
              <a:rPr lang="zh-CN" altLang="en-US" sz="2000"/>
              <a:t>魔法</a:t>
            </a:r>
            <a:r>
              <a:rPr lang="en-US" altLang="zh-CN" sz="2000"/>
              <a:t>”</a:t>
            </a:r>
            <a:r>
              <a:rPr lang="zh-CN" altLang="en-US" sz="2000"/>
              <a:t>按钮，将针对本演示文稿进行随机套用。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方法三：在幻灯片普通视图下单击左侧缩略图任意幻灯片，单击其右下方</a:t>
            </a:r>
            <a:r>
              <a:rPr lang="en-US" altLang="zh-CN" sz="2000"/>
              <a:t>“+”</a:t>
            </a:r>
            <a:r>
              <a:rPr lang="zh-CN" altLang="en-US" sz="2000"/>
              <a:t>按钮，弹出</a:t>
            </a:r>
            <a:r>
              <a:rPr lang="en-US" altLang="zh-CN" sz="2000"/>
              <a:t>“</a:t>
            </a:r>
            <a:r>
              <a:rPr lang="zh-CN" altLang="en-US" sz="2000"/>
              <a:t>在线模板</a:t>
            </a:r>
            <a:r>
              <a:rPr lang="en-US" altLang="zh-CN" sz="2000"/>
              <a:t>”</a:t>
            </a:r>
            <a:r>
              <a:rPr lang="zh-CN" altLang="en-US" sz="2000"/>
              <a:t>对话框，在展示页左侧</a:t>
            </a:r>
            <a:r>
              <a:rPr lang="en-US" altLang="zh-CN" sz="2000"/>
              <a:t>“</a:t>
            </a:r>
            <a:r>
              <a:rPr lang="zh-CN" altLang="en-US" sz="2000"/>
              <a:t>封面页</a:t>
            </a:r>
            <a:r>
              <a:rPr lang="en-US" altLang="zh-CN" sz="2000"/>
              <a:t>”</a:t>
            </a:r>
            <a:r>
              <a:rPr lang="zh-CN" altLang="en-US" sz="2000"/>
              <a:t>标签中选择所需模板。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方法四：在</a:t>
            </a:r>
            <a:r>
              <a:rPr lang="en-US" altLang="zh-CN" sz="2000"/>
              <a:t>“</a:t>
            </a:r>
            <a:r>
              <a:rPr lang="zh-CN" altLang="en-US" sz="2000"/>
              <a:t>开始</a:t>
            </a:r>
            <a:r>
              <a:rPr lang="en-US" altLang="zh-CN" sz="2000"/>
              <a:t>”</a:t>
            </a:r>
            <a:r>
              <a:rPr lang="zh-CN" altLang="en-US" sz="2000"/>
              <a:t>选项卡中单击</a:t>
            </a:r>
            <a:r>
              <a:rPr lang="en-US" altLang="zh-CN" sz="2000"/>
              <a:t>“</a:t>
            </a:r>
            <a:r>
              <a:rPr lang="zh-CN" altLang="en-US" sz="2000"/>
              <a:t>版式</a:t>
            </a:r>
            <a:r>
              <a:rPr lang="en-US" altLang="zh-CN" sz="2000"/>
              <a:t>”</a:t>
            </a:r>
            <a:r>
              <a:rPr lang="zh-CN" altLang="en-US" sz="2000"/>
              <a:t>按钮，在弹出的下拉框中单击</a:t>
            </a:r>
            <a:r>
              <a:rPr lang="en-US" altLang="zh-CN" sz="2000"/>
              <a:t>“</a:t>
            </a:r>
            <a:r>
              <a:rPr lang="zh-CN" altLang="en-US" sz="2000"/>
              <a:t>推</a:t>
            </a:r>
            <a:r>
              <a:rPr lang="en-US" altLang="zh-CN" sz="2000"/>
              <a:t> </a:t>
            </a:r>
            <a:r>
              <a:rPr lang="zh-CN" altLang="en-US" sz="2000"/>
              <a:t>荐排版</a:t>
            </a:r>
            <a:r>
              <a:rPr lang="en-US" altLang="zh-CN" sz="2000"/>
              <a:t>”</a:t>
            </a:r>
            <a:r>
              <a:rPr lang="zh-CN" altLang="en-US" sz="2000"/>
              <a:t>选项卡，选择所需模板后单击</a:t>
            </a:r>
            <a:r>
              <a:rPr lang="en-US" altLang="zh-CN" sz="2000"/>
              <a:t>“</a:t>
            </a:r>
            <a:r>
              <a:rPr lang="zh-CN" altLang="en-US" sz="2000"/>
              <a:t>应用</a:t>
            </a:r>
            <a:r>
              <a:rPr lang="en-US" altLang="zh-CN" sz="2000"/>
              <a:t>”</a:t>
            </a:r>
            <a:r>
              <a:rPr lang="zh-CN" altLang="en-US" sz="2000"/>
              <a:t>按钮。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应用设计模板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应用前后对比：</a:t>
            </a:r>
            <a:endParaRPr lang="zh-CN" altLang="en-US" sz="2000"/>
          </a:p>
        </p:txBody>
      </p:sp>
      <p:pic>
        <p:nvPicPr>
          <p:cNvPr id="3" name="图片 2" descr="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845" y="3027680"/>
            <a:ext cx="6094730" cy="3197225"/>
          </a:xfrm>
          <a:prstGeom prst="rect">
            <a:avLst/>
          </a:prstGeom>
        </p:spPr>
      </p:pic>
      <p:pic>
        <p:nvPicPr>
          <p:cNvPr id="4" name="图片 3" descr="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0710" y="2184400"/>
            <a:ext cx="6938010" cy="3743325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请打开素材演示和附带的素材演示本地模板文件：设置套用本地模板幻灯片模板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/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版式。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4846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好的演示文稿能吸引人不仅需要内容充实、明确、优美的页面设计也很重要，漂亮、清新、淡雅的幻灯片背景，也能将演示文稿打造得更有创意、更好看。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背景设置是在</a:t>
            </a:r>
            <a:r>
              <a:rPr lang="en-US" altLang="zh-CN" sz="2000"/>
              <a:t>“</a:t>
            </a:r>
            <a:r>
              <a:rPr lang="zh-CN" altLang="en-US" sz="2000"/>
              <a:t>对象属性</a:t>
            </a:r>
            <a:r>
              <a:rPr lang="en-US" altLang="zh-CN" sz="2000"/>
              <a:t>”</a:t>
            </a:r>
            <a:r>
              <a:rPr lang="zh-CN" altLang="en-US" sz="2000"/>
              <a:t>窗格中进行的。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330" y="2400300"/>
            <a:ext cx="1953260" cy="430212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演示文稿使用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2127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1. “</a:t>
            </a:r>
            <a:r>
              <a:rPr lang="zh-CN" altLang="en-US" sz="2000"/>
              <a:t>对象属性</a:t>
            </a:r>
            <a:r>
              <a:rPr lang="en-US" altLang="zh-CN" sz="2000"/>
              <a:t>”</a:t>
            </a:r>
            <a:r>
              <a:rPr lang="zh-CN" altLang="en-US" sz="2000"/>
              <a:t>窗格的打开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方法一：在</a:t>
            </a:r>
            <a:r>
              <a:rPr lang="en-US" altLang="zh-CN" sz="2000"/>
              <a:t>“</a:t>
            </a:r>
            <a:r>
              <a:rPr lang="zh-CN" altLang="en-US" sz="2000"/>
              <a:t>设计</a:t>
            </a:r>
            <a:r>
              <a:rPr lang="en-US" altLang="zh-CN" sz="2000"/>
              <a:t>”</a:t>
            </a:r>
            <a:r>
              <a:rPr lang="zh-CN" altLang="en-US" sz="2000"/>
              <a:t>选项卡中的</a:t>
            </a:r>
            <a:r>
              <a:rPr lang="en-US" altLang="zh-CN" sz="2000"/>
              <a:t>“</a:t>
            </a:r>
            <a:r>
              <a:rPr lang="zh-CN" altLang="en-US" sz="2000"/>
              <a:t>背景</a:t>
            </a:r>
            <a:r>
              <a:rPr lang="en-US" altLang="zh-CN" sz="2000"/>
              <a:t>”</a:t>
            </a:r>
            <a:r>
              <a:rPr lang="zh-CN" altLang="en-US" sz="2000"/>
              <a:t>组中，单击</a:t>
            </a:r>
            <a:r>
              <a:rPr lang="en-US" altLang="zh-CN" sz="2000"/>
              <a:t>“</a:t>
            </a:r>
            <a:r>
              <a:rPr lang="zh-CN" altLang="en-US" sz="2000"/>
              <a:t>背景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/>
            <a:r>
              <a:rPr lang="zh-CN" altLang="en-US" sz="2000"/>
              <a:t>方法二：右击页面空白处，执行快捷菜单中的</a:t>
            </a:r>
            <a:r>
              <a:rPr lang="en-US" altLang="zh-CN" sz="2000"/>
              <a:t>“</a:t>
            </a:r>
            <a:r>
              <a:rPr lang="zh-CN" altLang="en-US" sz="2000"/>
              <a:t>设置背景格式</a:t>
            </a:r>
            <a:r>
              <a:rPr lang="en-US" altLang="zh-CN" sz="2000"/>
              <a:t>”</a:t>
            </a:r>
            <a:r>
              <a:rPr lang="zh-CN" altLang="en-US" sz="2000"/>
              <a:t>命令。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570" y="2220595"/>
            <a:ext cx="3444240" cy="345186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5627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2. </a:t>
            </a:r>
            <a:r>
              <a:rPr lang="zh-CN" altLang="en-US" sz="2000"/>
              <a:t>填充颜色的操作</a:t>
            </a:r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在右侧</a:t>
            </a:r>
            <a:r>
              <a:rPr lang="en-US" altLang="zh-CN" sz="2000"/>
              <a:t>“</a:t>
            </a:r>
            <a:r>
              <a:rPr lang="zh-CN" altLang="en-US" sz="2000"/>
              <a:t>对象属性</a:t>
            </a:r>
            <a:r>
              <a:rPr lang="en-US" altLang="zh-CN" sz="2000"/>
              <a:t>”</a:t>
            </a:r>
            <a:r>
              <a:rPr lang="zh-CN" altLang="en-US" sz="2000"/>
              <a:t>窗格中，单击</a:t>
            </a:r>
            <a:r>
              <a:rPr lang="en-US" altLang="zh-CN" sz="2000"/>
              <a:t>“</a:t>
            </a:r>
            <a:r>
              <a:rPr lang="zh-CN" altLang="en-US" sz="2000"/>
              <a:t>颜色</a:t>
            </a:r>
            <a:r>
              <a:rPr lang="en-US" altLang="zh-CN" sz="2000"/>
              <a:t>”</a:t>
            </a:r>
            <a:r>
              <a:rPr lang="zh-CN" altLang="en-US" sz="2000"/>
              <a:t>下拉框，在弹出的</a:t>
            </a:r>
            <a:r>
              <a:rPr lang="en-US" altLang="zh-CN" sz="2000"/>
              <a:t>“</a:t>
            </a:r>
            <a:r>
              <a:rPr lang="zh-CN" altLang="en-US" sz="2000"/>
              <a:t>颜色</a:t>
            </a:r>
            <a:r>
              <a:rPr lang="en-US" altLang="zh-CN" sz="2000"/>
              <a:t>”</a:t>
            </a:r>
            <a:r>
              <a:rPr lang="zh-CN" altLang="en-US" sz="2000"/>
              <a:t>色板中选择所需的颜色，或通过</a:t>
            </a:r>
            <a:r>
              <a:rPr lang="en-US" altLang="zh-CN" sz="2000"/>
              <a:t>“</a:t>
            </a:r>
            <a:r>
              <a:rPr lang="zh-CN" altLang="en-US" sz="2000"/>
              <a:t>取色器</a:t>
            </a:r>
            <a:r>
              <a:rPr lang="en-US" altLang="zh-CN" sz="2000"/>
              <a:t>”</a:t>
            </a:r>
            <a:r>
              <a:rPr lang="zh-CN" altLang="en-US" sz="2000"/>
              <a:t>按钮直接吸取所需的颜色。下方标尺可以左右拖动以调节透明度。</a:t>
            </a:r>
            <a:endParaRPr lang="zh-CN" altLang="en-US" sz="2000"/>
          </a:p>
          <a:p>
            <a:pPr algn="l"/>
            <a:r>
              <a:rPr lang="zh-CN" altLang="en-US" sz="2000"/>
              <a:t>单击</a:t>
            </a:r>
            <a:r>
              <a:rPr lang="en-US" altLang="zh-CN" sz="2000"/>
              <a:t>“</a:t>
            </a:r>
            <a:r>
              <a:rPr lang="zh-CN" altLang="en-US" sz="2000"/>
              <a:t>更多颜色</a:t>
            </a:r>
            <a:r>
              <a:rPr lang="en-US" altLang="zh-CN" sz="2000"/>
              <a:t>”</a:t>
            </a:r>
            <a:r>
              <a:rPr lang="zh-CN" altLang="en-US" sz="2000"/>
              <a:t>按钮，在</a:t>
            </a:r>
            <a:r>
              <a:rPr lang="en-US" altLang="zh-CN" sz="2000"/>
              <a:t>“</a:t>
            </a:r>
            <a:r>
              <a:rPr lang="zh-CN" altLang="en-US" sz="2000"/>
              <a:t>标准</a:t>
            </a:r>
            <a:r>
              <a:rPr lang="en-US" altLang="zh-CN" sz="2000"/>
              <a:t>”</a:t>
            </a:r>
            <a:r>
              <a:rPr lang="zh-CN" altLang="en-US" sz="2000"/>
              <a:t>选项卡中选择一种颜色，打击</a:t>
            </a:r>
            <a:r>
              <a:rPr lang="en-US" altLang="zh-CN" sz="2000"/>
              <a:t>“</a:t>
            </a:r>
            <a:r>
              <a:rPr lang="zh-CN" altLang="en-US" sz="2000"/>
              <a:t>确定</a:t>
            </a:r>
            <a:r>
              <a:rPr lang="en-US" altLang="zh-CN" sz="2000"/>
              <a:t>”</a:t>
            </a:r>
            <a:r>
              <a:rPr lang="zh-CN" altLang="en-US" sz="2000"/>
              <a:t>返回。</a:t>
            </a:r>
            <a:endParaRPr lang="zh-CN" altLang="en-US" sz="2000"/>
          </a:p>
          <a:p>
            <a:pPr algn="l"/>
            <a:r>
              <a:rPr lang="zh-CN" altLang="en-US" sz="2000"/>
              <a:t>在</a:t>
            </a:r>
            <a:r>
              <a:rPr lang="en-US" altLang="zh-CN" sz="2000"/>
              <a:t>“</a:t>
            </a:r>
            <a:r>
              <a:rPr lang="zh-CN" altLang="en-US" sz="2000"/>
              <a:t>自定义</a:t>
            </a:r>
            <a:r>
              <a:rPr lang="en-US" altLang="zh-CN" sz="2000"/>
              <a:t>”</a:t>
            </a:r>
            <a:r>
              <a:rPr lang="zh-CN" altLang="en-US" sz="2000"/>
              <a:t>选项卡中选取自定义颜色，或利用</a:t>
            </a:r>
            <a:r>
              <a:rPr lang="en-US" altLang="zh-CN" sz="2000"/>
              <a:t> RGB </a:t>
            </a:r>
            <a:r>
              <a:rPr lang="zh-CN" altLang="en-US" sz="2000"/>
              <a:t>颜色模式或者</a:t>
            </a:r>
            <a:r>
              <a:rPr lang="en-US" altLang="zh-CN" sz="2000"/>
              <a:t> HSL</a:t>
            </a:r>
            <a:r>
              <a:rPr lang="zh-CN" altLang="en-US" sz="2000"/>
              <a:t>颜色模式，输入数字或单击颜色色块，选定一种颜色，单击</a:t>
            </a:r>
            <a:r>
              <a:rPr lang="en-US" altLang="zh-CN" sz="2000"/>
              <a:t>“</a:t>
            </a:r>
            <a:r>
              <a:rPr lang="zh-CN" altLang="en-US" sz="2000"/>
              <a:t>确定</a:t>
            </a:r>
            <a:r>
              <a:rPr lang="en-US" altLang="zh-CN" sz="2000"/>
              <a:t>”</a:t>
            </a:r>
            <a:r>
              <a:rPr lang="zh-CN" altLang="en-US" sz="2000"/>
              <a:t>返回。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715" y="2370455"/>
            <a:ext cx="2781300" cy="30099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9936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3.</a:t>
            </a:r>
            <a:r>
              <a:rPr lang="zh-CN" altLang="en-US" sz="2000"/>
              <a:t>填充效果</a:t>
            </a:r>
            <a:endParaRPr lang="zh-CN" altLang="en-US" sz="2000"/>
          </a:p>
          <a:p>
            <a:pPr algn="l"/>
            <a:r>
              <a:rPr lang="zh-CN" altLang="en-US" sz="2000"/>
              <a:t>在</a:t>
            </a:r>
            <a:r>
              <a:rPr lang="en-US" altLang="zh-CN" sz="2000"/>
              <a:t>“</a:t>
            </a:r>
            <a:r>
              <a:rPr lang="zh-CN" altLang="en-US" sz="2000"/>
              <a:t>对象属性</a:t>
            </a:r>
            <a:r>
              <a:rPr lang="en-US" altLang="zh-CN" sz="2000"/>
              <a:t>”</a:t>
            </a:r>
            <a:r>
              <a:rPr lang="zh-CN" altLang="en-US" sz="2000"/>
              <a:t>窗格中有如下填充选项卡可供操作：</a:t>
            </a:r>
            <a:endParaRPr lang="zh-CN" altLang="en-US" sz="2000"/>
          </a:p>
          <a:p>
            <a:pPr algn="l"/>
            <a:r>
              <a:rPr lang="en-US" altLang="zh-CN" sz="2000"/>
              <a:t>(1) “</a:t>
            </a:r>
            <a:r>
              <a:rPr lang="zh-CN" altLang="en-US" sz="2000"/>
              <a:t>渐变填充</a:t>
            </a:r>
            <a:r>
              <a:rPr lang="en-US" altLang="zh-CN" sz="2000"/>
              <a:t>”</a:t>
            </a:r>
            <a:r>
              <a:rPr lang="zh-CN" altLang="en-US" sz="2000"/>
              <a:t>选项</a:t>
            </a:r>
            <a:endParaRPr lang="zh-CN" altLang="en-US" sz="2000"/>
          </a:p>
          <a:p>
            <a:pPr algn="l"/>
            <a:r>
              <a:rPr lang="zh-CN" altLang="en-US" sz="2000"/>
              <a:t>使用渐变填充，可单击</a:t>
            </a:r>
            <a:r>
              <a:rPr lang="en-US" altLang="zh-CN" sz="2000"/>
              <a:t>“</a:t>
            </a:r>
            <a:r>
              <a:rPr lang="zh-CN" altLang="en-US" sz="2000"/>
              <a:t>渐变</a:t>
            </a:r>
            <a:r>
              <a:rPr lang="en-US" altLang="zh-CN" sz="2000"/>
              <a:t>”</a:t>
            </a:r>
            <a:r>
              <a:rPr lang="zh-CN" altLang="en-US" sz="2000"/>
              <a:t>选项，选择渐变样式、角度、选取相应的颜色类型以及对应颜色，设置透明度、亮度。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en-US" altLang="zh-CN" sz="2000"/>
              <a:t>(2) “</a:t>
            </a:r>
            <a:r>
              <a:rPr lang="zh-CN" altLang="en-US" sz="2000"/>
              <a:t>图片或纹理填充</a:t>
            </a:r>
            <a:r>
              <a:rPr lang="en-US" altLang="zh-CN" sz="2000"/>
              <a:t>”</a:t>
            </a:r>
            <a:r>
              <a:rPr lang="zh-CN" altLang="en-US" sz="2000"/>
              <a:t>选项</a:t>
            </a:r>
            <a:endParaRPr lang="zh-CN" altLang="en-US" sz="2000"/>
          </a:p>
          <a:p>
            <a:pPr algn="l"/>
            <a:r>
              <a:rPr lang="zh-CN" altLang="en-US" sz="2000"/>
              <a:t>若要使用纹理，可单击</a:t>
            </a:r>
            <a:r>
              <a:rPr lang="en-US" altLang="zh-CN" sz="2000"/>
              <a:t>“</a:t>
            </a:r>
            <a:r>
              <a:rPr lang="zh-CN" altLang="en-US" sz="2000"/>
              <a:t>图片或纹理填充</a:t>
            </a:r>
            <a:r>
              <a:rPr lang="en-US" altLang="zh-CN" sz="2000"/>
              <a:t>”</a:t>
            </a:r>
            <a:r>
              <a:rPr lang="zh-CN" altLang="en-US" sz="2000"/>
              <a:t>选项，选取所需纹理样式。若使用图片填充，可从</a:t>
            </a:r>
            <a:r>
              <a:rPr lang="en-US" altLang="zh-CN" sz="2000"/>
              <a:t>“</a:t>
            </a:r>
            <a:r>
              <a:rPr lang="zh-CN" altLang="en-US" sz="2000"/>
              <a:t>图片填充</a:t>
            </a:r>
            <a:r>
              <a:rPr lang="en-US" altLang="zh-CN" sz="2000"/>
              <a:t>”</a:t>
            </a:r>
            <a:r>
              <a:rPr lang="zh-CN" altLang="en-US" sz="2000"/>
              <a:t>下拉框中选取所需的图片文件。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endParaRPr lang="en-US" altLang="zh-CN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9936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3.</a:t>
            </a:r>
            <a:r>
              <a:rPr lang="zh-CN" altLang="en-US" sz="2000"/>
              <a:t>填充效果</a:t>
            </a:r>
            <a:endParaRPr lang="zh-CN" altLang="en-US" sz="2000"/>
          </a:p>
          <a:p>
            <a:pPr algn="l"/>
            <a:r>
              <a:rPr lang="zh-CN" altLang="en-US" sz="2000"/>
              <a:t>在</a:t>
            </a:r>
            <a:r>
              <a:rPr lang="en-US" altLang="zh-CN" sz="2000"/>
              <a:t>“</a:t>
            </a:r>
            <a:r>
              <a:rPr lang="zh-CN" altLang="en-US" sz="2000"/>
              <a:t>对象属性</a:t>
            </a:r>
            <a:r>
              <a:rPr lang="en-US" altLang="zh-CN" sz="2000"/>
              <a:t>”</a:t>
            </a:r>
            <a:r>
              <a:rPr lang="zh-CN" altLang="en-US" sz="2000"/>
              <a:t>窗格中有如下填充选项卡可供操作：</a:t>
            </a:r>
            <a:endParaRPr lang="zh-CN" altLang="en-US" sz="2000"/>
          </a:p>
          <a:p>
            <a:pPr algn="l"/>
            <a:r>
              <a:rPr lang="en-US" altLang="zh-CN" sz="2000"/>
              <a:t>(3) “</a:t>
            </a:r>
            <a:r>
              <a:rPr lang="zh-CN" altLang="en-US" sz="2000"/>
              <a:t>图案填充</a:t>
            </a:r>
            <a:r>
              <a:rPr lang="en-US" altLang="zh-CN" sz="2000"/>
              <a:t>”</a:t>
            </a:r>
            <a:r>
              <a:rPr lang="zh-CN" altLang="en-US" sz="2000"/>
              <a:t>选项</a:t>
            </a:r>
            <a:endParaRPr lang="zh-CN" altLang="en-US" sz="2000"/>
          </a:p>
          <a:p>
            <a:pPr algn="l"/>
            <a:r>
              <a:rPr lang="zh-CN" altLang="en-US" sz="2000"/>
              <a:t>若使用图案填充，可单击</a:t>
            </a:r>
            <a:r>
              <a:rPr lang="en-US" altLang="zh-CN" sz="2000"/>
              <a:t>“</a:t>
            </a:r>
            <a:r>
              <a:rPr lang="zh-CN" altLang="en-US" sz="2000"/>
              <a:t>图案填充</a:t>
            </a:r>
            <a:r>
              <a:rPr lang="en-US" altLang="zh-CN" sz="2000"/>
              <a:t>”</a:t>
            </a:r>
            <a:r>
              <a:rPr lang="zh-CN" altLang="en-US" sz="2000"/>
              <a:t>选项，选取所需图案样式，并设置</a:t>
            </a:r>
            <a:r>
              <a:rPr lang="en-US" altLang="zh-CN" sz="2000"/>
              <a:t>“</a:t>
            </a:r>
            <a:r>
              <a:rPr lang="zh-CN" altLang="en-US" sz="2000"/>
              <a:t>前景</a:t>
            </a:r>
            <a:r>
              <a:rPr lang="en-US" altLang="zh-CN" sz="2000"/>
              <a:t>”</a:t>
            </a:r>
            <a:r>
              <a:rPr lang="zh-CN" altLang="en-US" sz="2000"/>
              <a:t>颜色以及</a:t>
            </a:r>
            <a:r>
              <a:rPr lang="en-US" altLang="zh-CN" sz="2000"/>
              <a:t>“</a:t>
            </a:r>
            <a:r>
              <a:rPr lang="zh-CN" altLang="en-US" sz="2000"/>
              <a:t>背景</a:t>
            </a:r>
            <a:r>
              <a:rPr lang="en-US" altLang="zh-CN" sz="2000"/>
              <a:t>”</a:t>
            </a:r>
            <a:r>
              <a:rPr lang="zh-CN" altLang="en-US" sz="2000"/>
              <a:t>颜色。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en-US" altLang="zh-CN" sz="2000"/>
              <a:t>(4) </a:t>
            </a:r>
            <a:r>
              <a:rPr lang="zh-CN" altLang="en-US" sz="2000"/>
              <a:t>其他操作</a:t>
            </a:r>
            <a:endParaRPr lang="zh-CN" altLang="en-US" sz="2000"/>
          </a:p>
          <a:p>
            <a:pPr algn="l"/>
            <a:r>
              <a:rPr lang="zh-CN" altLang="en-US" sz="2000"/>
              <a:t>单击</a:t>
            </a:r>
            <a:r>
              <a:rPr lang="en-US" altLang="zh-CN" sz="2000"/>
              <a:t>“</a:t>
            </a:r>
            <a:r>
              <a:rPr lang="zh-CN" altLang="en-US" sz="2000"/>
              <a:t>应用全部</a:t>
            </a:r>
            <a:r>
              <a:rPr lang="en-US" altLang="zh-CN" sz="2000"/>
              <a:t>”</a:t>
            </a:r>
            <a:r>
              <a:rPr lang="zh-CN" altLang="en-US" sz="2000"/>
              <a:t>按钮将背景应用于所有幻灯片</a:t>
            </a:r>
            <a:endParaRPr lang="zh-CN" altLang="en-US" sz="2000"/>
          </a:p>
          <a:p>
            <a:pPr algn="l"/>
            <a:r>
              <a:rPr lang="zh-CN" altLang="en-US" sz="2000"/>
              <a:t>单击</a:t>
            </a:r>
            <a:r>
              <a:rPr lang="en-US" altLang="zh-CN" sz="2000"/>
              <a:t>“</a:t>
            </a:r>
            <a:r>
              <a:rPr lang="zh-CN" altLang="en-US" sz="2000"/>
              <a:t>重置背景</a:t>
            </a:r>
            <a:r>
              <a:rPr lang="en-US" altLang="zh-CN" sz="2000"/>
              <a:t>”</a:t>
            </a:r>
            <a:r>
              <a:rPr lang="zh-CN" altLang="en-US" sz="2000"/>
              <a:t>按钮取消此次设置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endParaRPr lang="en-US" altLang="zh-CN" sz="2000"/>
          </a:p>
          <a:p>
            <a:pPr algn="l"/>
            <a:endParaRPr lang="en-US" altLang="zh-CN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设置背景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9936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4.</a:t>
            </a:r>
            <a:r>
              <a:rPr lang="zh-CN" altLang="en-US" sz="2000"/>
              <a:t>其他操作</a:t>
            </a:r>
            <a:endParaRPr lang="zh-CN" altLang="en-US" sz="2000"/>
          </a:p>
          <a:p>
            <a:pPr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单击“应用全部”按钮将背景应用于所有幻灯片</a:t>
            </a:r>
            <a:endParaRPr lang="zh-CN" altLang="en-US" sz="200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单击“重置背景”按钮取消此次设置</a:t>
            </a:r>
            <a:endParaRPr lang="zh-CN" altLang="en-US" sz="2000">
              <a:solidFill>
                <a:schemeClr val="tx1"/>
              </a:solidFill>
            </a:endParaRPr>
          </a:p>
          <a:p>
            <a:pPr algn="l"/>
            <a:endParaRPr lang="en-US" altLang="zh-CN" sz="2000"/>
          </a:p>
          <a:p>
            <a:pPr algn="l"/>
            <a:endParaRPr lang="en-US" altLang="zh-CN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设置背景填充颜色为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RGB,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输入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2,255,23.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、右键更换背景图片，并选择任意本地图片。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743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）添加图形</a:t>
            </a:r>
            <a:endParaRPr lang="zh-CN" altLang="en-US" sz="2000">
              <a:sym typeface="+mn-ea"/>
            </a:endParaRPr>
          </a:p>
          <a:p>
            <a:pPr algn="l">
              <a:lnSpc>
                <a:spcPct val="150000"/>
              </a:lnSpc>
              <a:buClr>
                <a:srgbClr val="6096E6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步骤一：打开需要添加图形的页面，依次单击“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”选项卡→“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形状</a:t>
            </a:r>
            <a:r>
              <a:rPr lang="zh-CN" altLang="en-US" sz="2000">
                <a:sym typeface="+mn-ea"/>
              </a:rPr>
              <a:t>”命令按钮，弹出“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预设</a:t>
            </a:r>
            <a:r>
              <a:rPr lang="zh-CN" altLang="en-US" sz="2000">
                <a:sym typeface="+mn-ea"/>
              </a:rPr>
              <a:t>”列表，列表中列出多种绘图工具，选中一个图形绘制工具</a:t>
            </a:r>
            <a:endParaRPr lang="zh-CN" altLang="en-US" sz="2000">
              <a:solidFill>
                <a:schemeClr val="tx1"/>
              </a:solidFill>
            </a:endParaRPr>
          </a:p>
          <a:p>
            <a:pPr algn="l"/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490" y="2251710"/>
            <a:ext cx="2771775" cy="446341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3798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）添加图形</a:t>
            </a:r>
            <a:endParaRPr lang="zh-CN" altLang="en-US" sz="2000">
              <a:sym typeface="+mn-ea"/>
            </a:endParaRPr>
          </a:p>
          <a:p>
            <a:pPr algn="l">
              <a:lnSpc>
                <a:spcPct val="150000"/>
              </a:lnSpc>
              <a:buClr>
                <a:srgbClr val="6096E6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步骤二：此时鼠标指向编辑区时变成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十字星</a:t>
            </a:r>
            <a:r>
              <a:rPr lang="zh-CN" altLang="en-US" sz="2000">
                <a:sym typeface="+mn-ea"/>
              </a:rPr>
              <a:t>，在绘图的起点位置处按住鼠标左键拖动鼠标，拖到合适的位置松开鼠标，就可以画出相应的图形。</a:t>
            </a:r>
            <a:endParaRPr lang="zh-CN" altLang="en-US" sz="2000">
              <a:solidFill>
                <a:schemeClr val="tx1"/>
              </a:solidFill>
            </a:endParaRPr>
          </a:p>
          <a:p>
            <a:pPr marL="0" indent="419100" algn="l">
              <a:lnSpc>
                <a:spcPct val="150000"/>
              </a:lnSpc>
              <a:buClr>
                <a:srgbClr val="6096E6"/>
              </a:buClr>
              <a:buFont typeface="Wingdings" panose="05000000000000000000" charset="0"/>
              <a:buNone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提示：拖动的同时按住 Shift 键绘制出的就是正 N 边形或直线</a:t>
            </a:r>
            <a:endParaRPr lang="zh-CN" altLang="en-US" sz="2000">
              <a:solidFill>
                <a:srgbClr val="FF0000"/>
              </a:solidFill>
            </a:endParaRPr>
          </a:p>
          <a:p>
            <a:pPr algn="l"/>
            <a:endParaRPr lang="en-US" alt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0460" y="3173730"/>
            <a:ext cx="2385060" cy="17145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请打开素材演示：插入正方形。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3798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2</a:t>
            </a:r>
            <a:r>
              <a:rPr lang="zh-CN" altLang="en-US" sz="2000">
                <a:sym typeface="+mn-ea"/>
              </a:rPr>
              <a:t>）添加表格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 方法一：单击“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”选项卡→“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表格</a:t>
            </a:r>
            <a:r>
              <a:rPr lang="zh-CN" altLang="en-US" sz="2000">
                <a:sym typeface="+mn-ea"/>
              </a:rPr>
              <a:t>”，在网格中拖动鼠标，根据文字显示被选中的行列数，选择行数、列数、鼠标单击被选中的表格就被插入到幻灯片编辑窗口，拖动表格控制点，改变表格的大小，拖动表格的边框可以改变表格的位置。</a:t>
            </a:r>
            <a:endParaRPr lang="zh-CN" altLang="en-US" sz="2000"/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方法二：单击“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表格</a:t>
            </a:r>
            <a:r>
              <a:rPr lang="zh-CN" altLang="en-US" sz="2000">
                <a:sym typeface="+mn-ea"/>
              </a:rPr>
              <a:t>”→“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插入表格</a:t>
            </a:r>
            <a:r>
              <a:rPr lang="zh-CN" altLang="en-US" sz="2000">
                <a:sym typeface="+mn-ea"/>
              </a:rPr>
              <a:t>”命令项，弹出“插入表格”对话框，输入行列数，单击“确定”命令。</a:t>
            </a:r>
            <a:endParaRPr lang="zh-CN" altLang="en-US" sz="2000"/>
          </a:p>
          <a:p>
            <a:pPr algn="l"/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400" y="2375535"/>
            <a:ext cx="3238500" cy="359664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母版是模板的一部分，是一种特殊的幻灯片，母版的设置可以批量影响到对应幻灯片的效果。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）幻灯片模板操作</a:t>
            </a:r>
            <a:endParaRPr lang="zh-CN" altLang="en-US" sz="2000"/>
          </a:p>
          <a:p>
            <a:pPr algn="l"/>
            <a:r>
              <a:rPr lang="en-US" altLang="zh-CN" sz="2000"/>
              <a:t>WPS</a:t>
            </a:r>
            <a:r>
              <a:rPr lang="zh-CN" altLang="en-US" sz="2000"/>
              <a:t>演示母版可分为：幻灯片母版、标题幻灯片母版、讲义母版和备注母版，其中幻灯片母版最常用，可以控制除了标题幻灯片版式外的所有幻灯片格式，如图所示：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140" y="4116705"/>
            <a:ext cx="4231640" cy="2607945"/>
          </a:xfrm>
          <a:prstGeom prst="rect">
            <a:avLst/>
          </a:prstGeom>
        </p:spPr>
      </p:pic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请打开素材演示：插入一个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9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列的表格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937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2</a:t>
            </a:r>
            <a:r>
              <a:rPr lang="zh-CN" altLang="en-US" sz="2000">
                <a:sym typeface="+mn-ea"/>
              </a:rPr>
              <a:t>）添加表格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</a:pPr>
            <a:r>
              <a:rPr lang="zh-CN" altLang="en-US" sz="2000"/>
              <a:t>表格设置：</a:t>
            </a:r>
            <a:r>
              <a:rPr lang="zh-CN" altLang="en-US" sz="2000">
                <a:sym typeface="+mn-ea"/>
              </a:rPr>
              <a:t>单击选中表格，WPS 演示选项卡区出现“表格样式”和“表格工具”选项卡，其中：</a:t>
            </a:r>
            <a:endParaRPr lang="zh-CN" altLang="en-US" sz="2000"/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r>
              <a:rPr lang="zh-CN" altLang="en-US" sz="2000">
                <a:sym typeface="+mn-ea"/>
              </a:rPr>
              <a:t>在“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表格工具</a:t>
            </a:r>
            <a:r>
              <a:rPr lang="zh-CN" altLang="en-US" sz="2000">
                <a:sym typeface="+mn-ea"/>
              </a:rPr>
              <a:t>”选项卡中可以对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表格、行和列、合并单元格、调整行列、段落处理</a:t>
            </a:r>
            <a:r>
              <a:rPr lang="zh-CN" altLang="en-US" sz="2000">
                <a:sym typeface="+mn-ea"/>
              </a:rPr>
              <a:t>、对表格的方式以及位置关系等进行设置。</a:t>
            </a:r>
            <a:endParaRPr lang="zh-CN" altLang="en-US" sz="2000"/>
          </a:p>
          <a:p>
            <a:pPr algn="l">
              <a:buClr>
                <a:srgbClr val="5793E5"/>
              </a:buClr>
              <a:buFont typeface="Wingdings" panose="05000000000000000000" charset="0"/>
            </a:pP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905" y="4424680"/>
            <a:ext cx="10118090" cy="7874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937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2</a:t>
            </a:r>
            <a:r>
              <a:rPr lang="zh-CN" altLang="en-US" sz="2000">
                <a:sym typeface="+mn-ea"/>
              </a:rPr>
              <a:t>）添加表格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</a:pPr>
            <a:r>
              <a:rPr lang="zh-CN" altLang="en-US" sz="2000"/>
              <a:t>表格设置：</a:t>
            </a:r>
            <a:r>
              <a:rPr lang="zh-CN" altLang="en-US" sz="2000">
                <a:sym typeface="+mn-ea"/>
              </a:rPr>
              <a:t>单击选中表格，WPS 演示选项卡区出现“表格样式”和“表格工具”选项卡，其中：</a:t>
            </a:r>
            <a:endParaRPr lang="zh-CN" altLang="en-US" sz="2000"/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r>
              <a:rPr lang="zh-CN" altLang="en-US" sz="2000">
                <a:sym typeface="+mn-ea"/>
              </a:rPr>
              <a:t>在“表格样式”选项卡中，可以对表格样式进行设置。</a:t>
            </a:r>
            <a:endParaRPr lang="zh-CN" altLang="en-US" sz="2000">
              <a:sym typeface="+mn-ea"/>
            </a:endParaRPr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endParaRPr lang="zh-CN" altLang="en-US" sz="2000">
              <a:sym typeface="+mn-ea"/>
            </a:endParaRPr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endParaRPr lang="zh-CN" altLang="en-US" sz="2000">
              <a:sym typeface="+mn-ea"/>
            </a:endParaRPr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r>
              <a:rPr lang="zh-CN" altLang="en-US" sz="2000">
                <a:sym typeface="+mn-ea"/>
              </a:rPr>
              <a:t>还可以在表格上右击，从快捷菜单中选择“设置对象格式”命令项，窗口右侧出现“对象属性”窗格，在其中可以对表格进行各种设置。</a:t>
            </a:r>
            <a:endParaRPr lang="zh-CN" altLang="en-US" sz="2000"/>
          </a:p>
          <a:p>
            <a:pPr marL="342900" indent="-342900" algn="l">
              <a:buClr>
                <a:srgbClr val="5793E5"/>
              </a:buClr>
              <a:buFont typeface="Wingdings" panose="05000000000000000000" charset="0"/>
              <a:buChar char="Ø"/>
            </a:pP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30" y="4048760"/>
            <a:ext cx="10406380" cy="6502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b="45292"/>
          <a:stretch>
            <a:fillRect/>
          </a:stretch>
        </p:blipFill>
        <p:spPr>
          <a:xfrm>
            <a:off x="7031990" y="5125085"/>
            <a:ext cx="2026920" cy="173418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请打开素材演示：插入一个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8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9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列的表格，并：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、【浅色样式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强调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】样式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、设置【黄色橄榄绿渐变】渐变填充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、文本框竖排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 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阴影效果：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紧密倒影，接触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9372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3</a:t>
            </a:r>
            <a:r>
              <a:rPr lang="zh-CN" altLang="en-US" sz="2000">
                <a:sym typeface="+mn-ea"/>
              </a:rPr>
              <a:t>）添加艺术字</a:t>
            </a:r>
            <a:r>
              <a:rPr lang="en-US" altLang="zh-CN" sz="2000">
                <a:sym typeface="+mn-ea"/>
              </a:rPr>
              <a:t>-</a:t>
            </a:r>
            <a:r>
              <a:rPr lang="zh-CN" altLang="en-US" sz="2000">
                <a:sym typeface="+mn-ea"/>
              </a:rPr>
              <a:t>插入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方法一：单击“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”选项卡的“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艺术字</a:t>
            </a:r>
            <a:r>
              <a:rPr lang="zh-CN" altLang="en-US" sz="2000">
                <a:sym typeface="+mn-ea"/>
              </a:rPr>
              <a:t>”按钮，在打开的“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预设样式</a:t>
            </a:r>
            <a:r>
              <a:rPr lang="zh-CN" altLang="en-US" sz="2000">
                <a:sym typeface="+mn-ea"/>
              </a:rPr>
              <a:t>“列表中，选取一种所需的艺术字样式单击，则该样式的艺术字占位符出现在幻灯片编辑区，在占位符中输入所需的艺术字。</a:t>
            </a:r>
            <a:endParaRPr lang="zh-CN" altLang="en-US" sz="2000">
              <a:solidFill>
                <a:schemeClr val="tx1"/>
              </a:solidFill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335" y="3832860"/>
            <a:ext cx="6680200" cy="29591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58267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3</a:t>
            </a:r>
            <a:r>
              <a:rPr lang="zh-CN" altLang="en-US" sz="2000">
                <a:sym typeface="+mn-ea"/>
              </a:rPr>
              <a:t>）添加艺术字</a:t>
            </a:r>
            <a:r>
              <a:rPr lang="en-US" altLang="zh-CN" sz="2000">
                <a:sym typeface="+mn-ea"/>
              </a:rPr>
              <a:t>-</a:t>
            </a:r>
            <a:r>
              <a:rPr lang="zh-CN" altLang="en-US" sz="2000">
                <a:sym typeface="+mn-ea"/>
              </a:rPr>
              <a:t>插入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方法二：单击需要设置艺术字的已有文本框，在“文本工具”选项卡中单击“艺术字样式”下拉按钮，从“预设样式”列表中选择一种样式，将文本框中的文字变成艺术字。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720" y="2335530"/>
            <a:ext cx="3322955" cy="35413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00" y="4375150"/>
            <a:ext cx="6073140" cy="2034540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99294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3</a:t>
            </a:r>
            <a:r>
              <a:rPr lang="zh-CN" altLang="en-US" sz="2000">
                <a:sym typeface="+mn-ea"/>
              </a:rPr>
              <a:t>）添加艺术字</a:t>
            </a:r>
            <a:r>
              <a:rPr lang="en-US" altLang="zh-CN" sz="2000">
                <a:sym typeface="+mn-ea"/>
              </a:rPr>
              <a:t>-</a:t>
            </a:r>
            <a:r>
              <a:rPr lang="zh-CN" altLang="en-US" sz="2000">
                <a:sym typeface="+mn-ea"/>
              </a:rPr>
              <a:t>修改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修改艺术字以及段落设置：选中需要改变的字体、字号的艺术字，通过“文本工具”选项卡功能区中的工具，可以设置艺术字的字体、字号、字间距、颜色、对齐方式等。</a:t>
            </a:r>
            <a:endParaRPr lang="zh-CN" altLang="en-US" sz="200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b="-36277"/>
          <a:stretch>
            <a:fillRect/>
          </a:stretch>
        </p:blipFill>
        <p:spPr>
          <a:xfrm>
            <a:off x="2402840" y="4237355"/>
            <a:ext cx="6149340" cy="319405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3</a:t>
            </a:r>
            <a:r>
              <a:rPr lang="zh-CN" altLang="en-US" sz="2000">
                <a:sym typeface="+mn-ea"/>
              </a:rPr>
              <a:t>）添加艺术字</a:t>
            </a:r>
            <a:r>
              <a:rPr lang="en-US" altLang="zh-CN" sz="2000">
                <a:sym typeface="+mn-ea"/>
              </a:rPr>
              <a:t>-</a:t>
            </a:r>
            <a:r>
              <a:rPr lang="zh-CN" altLang="en-US" sz="2000">
                <a:sym typeface="+mn-ea"/>
              </a:rPr>
              <a:t>改变效果</a:t>
            </a:r>
            <a:endParaRPr lang="zh-CN" altLang="en-US" sz="2000">
              <a:sym typeface="+mn-ea"/>
            </a:endParaRPr>
          </a:p>
          <a:p>
            <a:pPr algn="l">
              <a:buClr>
                <a:srgbClr val="5793E5"/>
              </a:buClr>
              <a:buFont typeface="Wingdings" panose="05000000000000000000" charset="0"/>
            </a:pPr>
            <a:r>
              <a:rPr lang="zh-CN" altLang="en-US" sz="2000">
                <a:sym typeface="+mn-ea"/>
              </a:rPr>
              <a:t>选中所需修改的艺术字，在“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文本工具</a:t>
            </a:r>
            <a:r>
              <a:rPr lang="zh-CN" altLang="en-US" sz="2000">
                <a:sym typeface="+mn-ea"/>
              </a:rPr>
              <a:t>”选项卡中，可以通过“艺术字样式”列表快速应用预设样式、文本颜色填充（颜色、渐变、图片、图案、纹理）、文本轮廓设置（颜色、线型、虚线线型、粗细等）、文本效果（阴影、倒影、发光、三维旋转、转换等）。</a:t>
            </a:r>
            <a:endParaRPr lang="zh-CN" altLang="en-US" sz="2000"/>
          </a:p>
          <a:p>
            <a:pPr algn="l">
              <a:buClr>
                <a:srgbClr val="5793E5"/>
              </a:buClr>
              <a:buFont typeface="Wingdings" panose="05000000000000000000" charset="0"/>
            </a:pP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0" y="4426585"/>
            <a:ext cx="10740390" cy="8331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、插入艺术字，填入内容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你好我是信息技术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、设置绘图工具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-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填充为蓝色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、设置文本工具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-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文本轮廓为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磅线型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设置文本工具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-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文本左对齐，字体微软雅黑，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30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、截图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4</a:t>
            </a:r>
            <a:r>
              <a:rPr lang="zh-CN" altLang="en-US" sz="2000">
                <a:sym typeface="+mn-ea"/>
              </a:rPr>
              <a:t>）</a:t>
            </a:r>
            <a:r>
              <a:rPr lang="zh-CN" sz="2000">
                <a:sym typeface="+mn-ea"/>
              </a:rPr>
              <a:t>文字的处理</a:t>
            </a:r>
            <a:endParaRPr lang="zh-CN" sz="2000">
              <a:sym typeface="+mn-ea"/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WPS 演示中文字主要有四种：占位符文本、文本框中的文本、插入的图形中的文本、艺术字文本。可以通过不同的方式将文字插入演示文稿编辑区。</a:t>
            </a:r>
            <a:endParaRPr lang="zh-CN" altLang="en-US" sz="2000">
              <a:sym typeface="+mn-ea"/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endParaRPr lang="zh-CN" altLang="en-US" sz="2000">
              <a:sym typeface="+mn-ea"/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sym typeface="+mn-ea"/>
              </a:rPr>
              <a:t>WPS 演示中的文字多数是以插入文本框和利用文本占位符的方式实现的。文本框的优势可以随意调整大小和位置。文本占位符是属于版式内容的一部分</a:t>
            </a: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母版是模板的一部分，是一种特殊的幻灯片，母版的设置可以批量影响到对应幻灯片的效果。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）幻灯片模板操作</a:t>
            </a:r>
            <a:endParaRPr lang="zh-CN" altLang="en-US" sz="2000"/>
          </a:p>
          <a:p>
            <a:pPr algn="l"/>
            <a:r>
              <a:rPr lang="zh-CN" altLang="en-US" sz="2000"/>
              <a:t>而标题幻灯片模板可以控制演示文稿的第一张幻灯片，相当于幻灯片的封面。</a:t>
            </a:r>
            <a:endParaRPr lang="zh-CN" altLang="en-US" sz="2000"/>
          </a:p>
          <a:p>
            <a:pPr algn="l"/>
            <a:r>
              <a:rPr lang="zh-CN" altLang="en-US" sz="2000"/>
              <a:t>讲义母版用于控制幻灯片以讲义形式打印的格式。</a:t>
            </a:r>
            <a:endParaRPr lang="zh-CN" altLang="en-US" sz="2000"/>
          </a:p>
          <a:p>
            <a:pPr algn="l"/>
            <a:r>
              <a:rPr lang="zh-CN" altLang="en-US" sz="2000"/>
              <a:t>备注</a:t>
            </a:r>
            <a:r>
              <a:rPr lang="zh-CN" altLang="en-US" sz="2000">
                <a:sym typeface="+mn-ea"/>
              </a:rPr>
              <a:t>母版</a:t>
            </a:r>
            <a:r>
              <a:rPr lang="zh-CN" altLang="en-US" sz="2000"/>
              <a:t>主要提供演讲者备注使用</a:t>
            </a:r>
            <a:r>
              <a:rPr lang="en-US" altLang="zh-CN" sz="2000"/>
              <a:t> </a:t>
            </a:r>
            <a:r>
              <a:rPr lang="zh-CN" altLang="en-US" sz="2000"/>
              <a:t>的空间以及设置、备注幻灯片的格式。</a:t>
            </a:r>
            <a:endParaRPr lang="zh-CN" altLang="en-US" sz="200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-文字的处理</a:t>
            </a:r>
            <a:endParaRPr lang="en-US" altLang="zh-CN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1)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</a:t>
            </a:r>
            <a:endParaRPr lang="zh-CN" altLang="en-US" sz="2000" b="1">
              <a:solidFill>
                <a:srgbClr val="7030A0"/>
              </a:solidFill>
            </a:endParaRPr>
          </a:p>
          <a:p>
            <a:pPr marL="0" indent="495300" algn="l">
              <a:lnSpc>
                <a:spcPct val="150000"/>
              </a:lnSpc>
              <a:buNone/>
            </a:pPr>
            <a:r>
              <a:rPr lang="zh-CN" altLang="en-US"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占位符</a:t>
            </a: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是用来占位的符号，是一种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带有虚线或阴影线边缘的框</a:t>
            </a: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，经常出现在演示文稿的模板中，分文本占位符，表格占位符、图表占位符、媒体占位符和图片占位符等类型。</a:t>
            </a:r>
            <a:endParaRPr lang="en-US" altLang="zh-CN" sz="20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</a:pP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利用文本占位符输入文字</a:t>
            </a:r>
            <a:endParaRPr lang="en-US" altLang="zh-CN" sz="20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495300" algn="l">
              <a:lnSpc>
                <a:spcPct val="150000"/>
              </a:lnSpc>
              <a:buNone/>
            </a:pPr>
            <a:r>
              <a:rPr lang="en-US" altLang="zh-CN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文本占位符占住位置后，可以往里面添加内容。文本占位符在幻灯片中表现为一个虚线框，虚线框内部往往带有“单击此处添加标题”之类的提示语，鼠标左键单击后，激活插入点光标，提示语会自动</a:t>
            </a:r>
            <a:r>
              <a:rPr lang="zh-CN" altLang="en-US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消失</a:t>
            </a:r>
            <a:r>
              <a:rPr lang="en-US" altLang="zh-CN" sz="200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，用户可以输入内容。</a:t>
            </a:r>
            <a:endParaRPr lang="en-US" altLang="zh-CN" sz="2000">
              <a:solidFill>
                <a:schemeClr val="tx1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1)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</a:t>
            </a:r>
            <a:endParaRPr lang="zh-CN" altLang="en-US" sz="2000" b="1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en-US" altLang="zh-CN" sz="2000">
                <a:latin typeface="微软雅黑" panose="020B0503020204020204" pitchFamily="34" charset="-122"/>
                <a:sym typeface="+mn-ea"/>
              </a:rPr>
              <a:t>在文本占位符内输入的文字能在大纲视图中预览，并且按级别不同位置有所不同</a:t>
            </a:r>
            <a:r>
              <a:rPr lang="zh-CN" altLang="en-US" sz="2000">
                <a:latin typeface="微软雅黑" panose="020B0503020204020204" pitchFamily="34" charset="-122"/>
                <a:sym typeface="+mn-ea"/>
              </a:rPr>
              <a:t>：</a:t>
            </a:r>
            <a:endParaRPr lang="zh-CN" altLang="en-US" sz="2000">
              <a:latin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340" y="4259580"/>
            <a:ext cx="5390515" cy="223456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1)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</a:t>
            </a:r>
            <a:endParaRPr lang="zh-CN" altLang="en-US" sz="2000" b="1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用户可以通过在大纲视图中选中文字进行操作，直接改变所有演示文稿中的字体、字号设置，这是文本占位符的优势；</a:t>
            </a:r>
            <a:r>
              <a:rPr lang="zh-CN" altLang="en-US" sz="2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利用插入文本框输入的文字则在大纲视图中不能出现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，因此不能利用大纲视图进行批量格式设置操作。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用户还可以利用模板直接改变所有演示文稿中的文字格式设置，效果类似于大纲操作。</a:t>
            </a:r>
            <a:endParaRPr lang="zh-CN" altLang="en-US" sz="2000"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1)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</a:t>
            </a:r>
            <a:endParaRPr lang="zh-CN" altLang="en-US" sz="2000" b="1">
              <a:solidFill>
                <a:srgbClr val="7030A0"/>
              </a:solidFill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（</a:t>
            </a:r>
            <a:r>
              <a:rPr lang="en-US" altLang="zh-CN" sz="2000" b="1">
                <a:solidFill>
                  <a:srgbClr val="7030A0"/>
                </a:solidFill>
                <a:sym typeface="+mn-ea"/>
              </a:rPr>
              <a:t>2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）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：文本占位符的修改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要</a:t>
            </a:r>
            <a:r>
              <a:rPr lang="zh-CN" altLang="en-US" sz="2000">
                <a:sym typeface="+mn-ea"/>
              </a:rPr>
              <a:t>在幻灯片上修改文本占位符，单击选中的文本占位符进行相应的操作 。例如删除，选中该文本占位符，按键盘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Delete 键</a:t>
            </a:r>
            <a:r>
              <a:rPr lang="zh-CN" altLang="en-US" sz="2000">
                <a:sym typeface="+mn-ea"/>
              </a:rPr>
              <a:t>直接删除。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要修改整篇演示文稿的文本占位符，则执行“视图”→“幻灯片母版”按钮，选项卡出现“幻灯片母版”选项卡。在“幻灯片母版”选项卡中，单击选中文本占位符进行相应操作，例如删除，选中该文本占位符，按键盘 Delete 键直接删除，在所有幻灯片中该文本占位符都被删除。</a:t>
            </a:r>
            <a:endParaRPr lang="zh-CN" altLang="en-US" sz="200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Font typeface="Wingdings" panose="05000000000000000000" charset="0"/>
            </a:pP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1)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</a:t>
            </a:r>
            <a:endParaRPr lang="zh-CN" altLang="en-US" sz="2000" b="1">
              <a:solidFill>
                <a:srgbClr val="7030A0"/>
              </a:solidFill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（</a:t>
            </a:r>
            <a:r>
              <a:rPr lang="en-US" altLang="zh-CN" sz="2000" b="1">
                <a:solidFill>
                  <a:srgbClr val="7030A0"/>
                </a:solidFill>
                <a:sym typeface="+mn-ea"/>
              </a:rPr>
              <a:t>3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）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：文本占位符的位置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通过选中文本占位符，左键双击，打开“对象属性”窗格，可以对颜色和线条、尺寸、位置和文本框等选项进行相应操作。</a:t>
            </a: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40447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2)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：文本框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indent="457200" algn="l" fontAlgn="auto">
              <a:lnSpc>
                <a:spcPct val="150000"/>
              </a:lnSpc>
            </a:pPr>
            <a:r>
              <a:rPr lang="zh-CN" altLang="en-US" sz="2000">
                <a:sym typeface="+mn-ea"/>
              </a:rPr>
              <a:t>文本框和文本占位符有相似之处，又略有不同，相同之处就是完成文本内容的输入，但预设的版式中文本占位符中的内容能出现在大纲视图中，而后插入的文本框中输入的内容不会出现在大纲视图中。相对来将讲，利用文本框中输入文字更方便。在幻灯片中插入文本框并输入文字的步骤如下。</a:t>
            </a:r>
            <a:endParaRPr lang="zh-CN" altLang="en-US" sz="2000"/>
          </a:p>
          <a:p>
            <a:pPr indent="457200" algn="l" fontAlgn="auto">
              <a:lnSpc>
                <a:spcPct val="150000"/>
              </a:lnSpc>
            </a:pP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8083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b="1">
                <a:solidFill>
                  <a:srgbClr val="7030A0"/>
                </a:solidFill>
                <a:sym typeface="+mn-ea"/>
              </a:rPr>
              <a:t>2)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：文本框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000">
                <a:sym typeface="+mn-ea"/>
              </a:rPr>
              <a:t>在幻灯片中插入文本框并输入文字的步骤如下：</a:t>
            </a:r>
            <a:endParaRPr lang="zh-CN" altLang="en-US" sz="2000"/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000">
                <a:sym typeface="+mn-ea"/>
              </a:rPr>
              <a:t>步骤一：单击在菜单栏依次单击“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文本框</a:t>
            </a:r>
            <a:r>
              <a:rPr lang="zh-CN" altLang="en-US" sz="2000">
                <a:sym typeface="+mn-ea"/>
              </a:rPr>
              <a:t>”→“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横向文本框</a:t>
            </a:r>
            <a:r>
              <a:rPr lang="zh-CN" altLang="en-US" sz="2000">
                <a:sym typeface="+mn-ea"/>
              </a:rPr>
              <a:t>”或“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竖向文本框</a:t>
            </a:r>
            <a:r>
              <a:rPr lang="zh-CN" altLang="en-US" sz="2000">
                <a:sym typeface="+mn-ea"/>
              </a:rPr>
              <a:t>”</a:t>
            </a:r>
            <a:endParaRPr lang="zh-CN" altLang="en-US" sz="2000"/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000">
                <a:sym typeface="+mn-ea"/>
              </a:rPr>
              <a:t>步骤二：此时鼠标移动到幻灯片编辑区中变成十字星，单击后向右下拖动，会预览到文本框大小，满意后释放鼠标，幻灯片编辑区就会出现一个文本框，出现闪烁的输入文字提示符号，输入文字后回车即可。</a:t>
            </a:r>
            <a:endParaRPr lang="zh-CN" altLang="en-US" sz="2000"/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000">
                <a:sym typeface="+mn-ea"/>
              </a:rPr>
              <a:t>也可以右击插入的文本框，从快捷菜单中选择“编辑文字”命令，输入文字后回车即可。</a:t>
            </a:r>
            <a:endParaRPr lang="zh-CN" altLang="en-US" sz="2000"/>
          </a:p>
          <a:p>
            <a:pPr indent="457200" algn="l" fontAlgn="auto">
              <a:lnSpc>
                <a:spcPct val="100000"/>
              </a:lnSpc>
            </a:pPr>
            <a:r>
              <a:rPr lang="zh-CN" altLang="en-US" sz="2000">
                <a:sym typeface="+mn-ea"/>
              </a:rPr>
              <a:t>提示：其余操作和文本占位符基本相同。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805" y="1035050"/>
            <a:ext cx="4334510" cy="222694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62604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3):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自选图形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右击插入的图形，执行快捷从菜单中的“编辑文字”命令，在插入的自选图形中输入文字，输入文字后鼠标空白处即可。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提示：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形状中线条和连接符不能输入文字</a:t>
            </a:r>
            <a:r>
              <a:rPr lang="zh-CN" altLang="en-US" sz="2000">
                <a:sym typeface="+mn-ea"/>
              </a:rPr>
              <a:t>。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185" y="2451735"/>
            <a:ext cx="3467100" cy="41148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62604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4):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粘贴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文字还可以通过粘贴的方式插入。在别的文档中输入文字并复制，切换到幻灯片编辑窗口中，可以直接粘贴到文本框或占位符中。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605" y="2936875"/>
            <a:ext cx="4143375" cy="195262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62604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4):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粘贴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文字还可以通过粘贴的方式插入。在别的文档中输入文字并复制，切换到幻灯片编辑窗口中，可以直接粘贴到文本框或占位符中。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605" y="2936875"/>
            <a:ext cx="4143375" cy="195262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70356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母版是模板的一部分，是一种特殊的幻灯片，母版的设置可以批量影响到对应幻灯片的效果。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）幻灯片模板操作</a:t>
            </a:r>
            <a:endParaRPr lang="zh-CN" altLang="en-US" sz="2000"/>
          </a:p>
          <a:p>
            <a:pPr algn="l"/>
            <a:r>
              <a:rPr lang="zh-CN" sz="2000"/>
              <a:t>打开方法如下：</a:t>
            </a:r>
            <a:endParaRPr lang="zh-CN" sz="2000"/>
          </a:p>
          <a:p>
            <a:pPr algn="l"/>
            <a:r>
              <a:rPr lang="zh-CN" sz="2000"/>
              <a:t>【视图】选项卡，然后单击【母版】，点击【幻灯片</a:t>
            </a:r>
            <a:r>
              <a:rPr lang="zh-CN" sz="2000">
                <a:sym typeface="+mn-ea"/>
              </a:rPr>
              <a:t>母版</a:t>
            </a:r>
            <a:r>
              <a:rPr lang="zh-CN" sz="2000"/>
              <a:t>】，进入幻灯片</a:t>
            </a:r>
            <a:r>
              <a:rPr lang="zh-CN" sz="2000"/>
              <a:t>母版视图。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700" y="4094480"/>
            <a:ext cx="3470275" cy="27647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6508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5):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利用“绘图工具”选项卡设置 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选中插入的文字，会出现“绘图工具”选项卡，可以利用其中的多种功能按钮进行相应的设置。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" y="4004945"/>
            <a:ext cx="9839325" cy="149542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6508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6):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利用“开始”选项卡设置 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选中插入的文字，单击“开始”选项卡，可以利用其中的功能按钮对文字进行相应的排版设置。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100" y="4066540"/>
            <a:ext cx="5702935" cy="23368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6508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7):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字体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设置 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右击插入的文字，执行“字体”命令，打开“字体”对话框，可以对字体、字形、字号、字体颜色、偏移量等进行设置。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00" y="3777615"/>
            <a:ext cx="5132705" cy="292798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45504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8):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项目符号和项目编号设置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 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右击插入的文字，执行“项目符号和编号”命令，在打开的对话框中可对项目符号和编号进行设置 ，使文字显示更清晰、更又条理性。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245" y="2766060"/>
            <a:ext cx="5352415" cy="308356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添加图形、表格和艺术字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45504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en-US" sz="2000" b="1">
                <a:solidFill>
                  <a:srgbClr val="7030A0"/>
                </a:solidFill>
                <a:sym typeface="+mn-ea"/>
              </a:rPr>
              <a:t>9):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设置对象格式 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右击插入的文字，从快捷菜单中选中“设置对象格式”命令，窗口右侧出现“对象属性”窗格，单击其中“形状选项”或“文本选项”标签，进行进一步的设置。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990" y="2348230"/>
            <a:ext cx="5116830" cy="364426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一个横向文本框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、设置填充为标准绿色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、输入文字：你好，信息技术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、设置文字居中显示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、插入任意一种项目符号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6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、设置字体为华文仿宋，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40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7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、设置对象格式效果为，阴影，外部右下斜偏移。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234930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演示文稿的用途越来越广泛，仅使用图片、文字早已不能满足用户的需求，越来越多的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音频、视频</a:t>
            </a:r>
            <a:r>
              <a:rPr lang="zh-CN" altLang="en-US" sz="2000">
                <a:sym typeface="+mn-ea"/>
              </a:rPr>
              <a:t>等多媒体对象被应用在演示文稿中，有声有色、图文并茂的幻灯片越来越受欢迎。多媒体对象的播放可控性很强，对于演示活动帮助很大。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利用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插入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选项卡向幻灯片中添加音频、视频的操作如下：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打开要添加音频、视频的幻灯片，选择好要插入的页，单击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插入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选项卡，在功能区中，可供选择的有三项：音频、视频、屏幕录制。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234930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）插入视频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选择需要插入视频的幻灯片，在“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插入</a:t>
            </a:r>
            <a:r>
              <a:rPr lang="zh-CN" altLang="en-US" sz="2000">
                <a:sym typeface="+mn-ea"/>
              </a:rPr>
              <a:t>”选项卡上单击“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视频</a:t>
            </a:r>
            <a:r>
              <a:rPr lang="zh-CN" altLang="en-US" sz="2000">
                <a:sym typeface="+mn-ea"/>
              </a:rPr>
              <a:t>”按钮下方的黑色三角箭头，从打开的下拉列表中选择“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嵌入本地视频</a:t>
            </a:r>
            <a:r>
              <a:rPr lang="zh-CN" altLang="en-US" sz="2000">
                <a:sym typeface="+mn-ea"/>
              </a:rPr>
              <a:t>”“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链接到本地视频</a:t>
            </a:r>
            <a:r>
              <a:rPr lang="zh-CN" altLang="en-US" sz="2000">
                <a:sym typeface="+mn-ea"/>
              </a:rPr>
              <a:t>”或“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开场动画视频</a:t>
            </a:r>
            <a:r>
              <a:rPr lang="zh-CN" altLang="en-US" sz="2000">
                <a:sym typeface="+mn-ea"/>
              </a:rPr>
              <a:t>”。在“插入视频”对话框中选定目标视频，双击打开。视频插入幻灯片后，可以通过拖动的方式移动其位置，拖动其四周的尺寸空点还可以改变其大小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。</a:t>
            </a: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 b="1">
              <a:solidFill>
                <a:srgbClr val="7030A0"/>
              </a:solidFill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选择视频，单击下方的“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播放/暂停</a:t>
            </a:r>
            <a:r>
              <a:rPr lang="zh-CN" altLang="en-US" sz="2000">
                <a:sym typeface="+mn-ea"/>
              </a:rPr>
              <a:t>”按钮可在幻灯片上预览视图。</a:t>
            </a:r>
            <a:endParaRPr lang="zh-CN" altLang="en-US" sz="2000"/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685" y="4761230"/>
            <a:ext cx="1866900" cy="17449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234930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）插入视频</a:t>
            </a:r>
            <a:endParaRPr lang="zh-CN" altLang="en-US" sz="20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sym typeface="+mn-ea"/>
              </a:rPr>
              <a:t>视频插入幻灯片后，可以通过拖动的方式移动其位置，拖动其四周的尺寸空点还可以改变其大小</a:t>
            </a:r>
            <a:r>
              <a:rPr lang="zh-CN" altLang="en-US" sz="2000" b="1">
                <a:solidFill>
                  <a:srgbClr val="7030A0"/>
                </a:solidFill>
                <a:sym typeface="+mn-ea"/>
              </a:rPr>
              <a:t>。</a:t>
            </a:r>
            <a:r>
              <a:rPr lang="zh-CN" altLang="en-US" sz="2000">
                <a:sym typeface="+mn-ea"/>
              </a:rPr>
              <a:t>选择视频，单击下方的“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播放/暂停</a:t>
            </a:r>
            <a:r>
              <a:rPr lang="zh-CN" altLang="en-US" sz="2000">
                <a:sym typeface="+mn-ea"/>
              </a:rPr>
              <a:t>”按钮可在幻灯片上预览视图。</a:t>
            </a:r>
            <a:endParaRPr lang="zh-CN" altLang="en-US" sz="2000"/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125" y="4091305"/>
            <a:ext cx="4305300" cy="276796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234930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2000">
                <a:sym typeface="+mn-ea"/>
              </a:rPr>
              <a:t>（</a:t>
            </a:r>
            <a:r>
              <a:rPr lang="en-US" altLang="zh-CN" sz="2000">
                <a:sym typeface="+mn-ea"/>
              </a:rPr>
              <a:t>2</a:t>
            </a:r>
            <a:r>
              <a:rPr lang="zh-CN" altLang="en-US" sz="2000">
                <a:sym typeface="+mn-ea"/>
              </a:rPr>
              <a:t>）插入音频</a:t>
            </a:r>
            <a:endParaRPr lang="zh-CN" altLang="en-US" sz="2000">
              <a:sym typeface="+mn-ea"/>
            </a:endParaRPr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步骤一：单击“音频”，在下拉菜单中选择“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嵌入音频</a:t>
            </a:r>
            <a:r>
              <a:rPr lang="zh-CN" altLang="en-US" sz="2000">
                <a:sym typeface="+mn-ea"/>
              </a:rPr>
              <a:t>”命令，打开“嵌入音频”对话框，选取包含插入声音文件的文件夹，再选择所需声音文件，单击“打开”按钮。</a:t>
            </a:r>
            <a:endParaRPr lang="zh-CN" altLang="en-US" sz="2000"/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2000">
                <a:sym typeface="+mn-ea"/>
              </a:rPr>
              <a:t>步骤二：WPS 演示会弹出对话框，询问“您希望在幻灯片放映时如何开始播放声音？”可选取“自动”或“在单击时”播放。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330" y="4968875"/>
            <a:ext cx="4886960" cy="16205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请打开素材演示：打开母版查看母版样式。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8554720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3</a:t>
            </a:r>
            <a:r>
              <a:rPr lang="zh-CN" altLang="en-US" sz="1800">
                <a:sym typeface="+mn-ea"/>
              </a:rPr>
              <a:t>）插入背景音乐</a:t>
            </a:r>
            <a:r>
              <a:rPr lang="en-US" altLang="zh-CN" sz="1800">
                <a:sym typeface="+mn-ea"/>
              </a:rPr>
              <a:t>-</a:t>
            </a:r>
            <a:r>
              <a:rPr lang="zh-CN" altLang="en-US" sz="1800">
                <a:sym typeface="+mn-ea"/>
              </a:rPr>
              <a:t>利用音频工具</a:t>
            </a:r>
            <a:endParaRPr lang="zh-CN" altLang="en-US" sz="1800">
              <a:sym typeface="+mn-ea"/>
            </a:endParaRPr>
          </a:p>
          <a:p>
            <a:pPr marL="285750" indent="-285750"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步骤一：在“插入”选项卡中单击“音频”下拉 按钮，在下拉菜单中选择“嵌入音频”命令，打开“插入音频”对话框，从中选择一个音频文件插入幻灯片中。</a:t>
            </a: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步骤二：选中刚要插入的音频文件（即小喇叭图标），WPS 演示选项卡区出现“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音频工具</a:t>
            </a: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”选项卡，单击“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设为背景音乐</a:t>
            </a: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”按钮。在功能区中可设置音量、淡入淡出效果及其作用时间、音频使用范围（当前页还是跨幻灯片），是否循环播放、音频图标是否隐藏等。</a:t>
            </a: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提示：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背景音乐在幻灯片放映的状态下播放</a:t>
            </a:r>
            <a:r>
              <a:rPr lang="zh-CN" altLang="en-US" sz="18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。</a:t>
            </a: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960" y="3347720"/>
            <a:ext cx="2533650" cy="23876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7455535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3</a:t>
            </a:r>
            <a:r>
              <a:rPr lang="zh-CN" altLang="en-US" sz="1800">
                <a:sym typeface="+mn-ea"/>
              </a:rPr>
              <a:t>）插入背景音乐</a:t>
            </a:r>
            <a:r>
              <a:rPr lang="en-US" altLang="zh-CN" sz="1800">
                <a:sym typeface="+mn-ea"/>
              </a:rPr>
              <a:t>-</a:t>
            </a:r>
            <a:r>
              <a:rPr lang="zh-CN" altLang="en-US" sz="1800">
                <a:sym typeface="+mn-ea"/>
              </a:rPr>
              <a:t>利用幻灯片切换</a:t>
            </a:r>
            <a:endParaRPr lang="zh-CN" altLang="en-US" sz="1800">
              <a:sym typeface="+mn-ea"/>
            </a:endParaRPr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步骤一：在幻灯片上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右击</a:t>
            </a:r>
            <a:r>
              <a:rPr lang="zh-CN" altLang="en-US" sz="1800">
                <a:sym typeface="+mn-ea"/>
              </a:rPr>
              <a:t>，从快捷菜单中选择“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幻灯片切换</a:t>
            </a:r>
            <a:r>
              <a:rPr lang="zh-CN" altLang="en-US" sz="1800">
                <a:sym typeface="+mn-ea"/>
              </a:rPr>
              <a:t>”命令，调出“幻灯片切换”窗格。单击“修改切换效果”区域的“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声音</a:t>
            </a:r>
            <a:r>
              <a:rPr lang="zh-CN" altLang="en-US" sz="1800">
                <a:sym typeface="+mn-ea"/>
              </a:rPr>
              <a:t>”下拉菜单，可以选择一种声音，或选择“来自文件”，打开“添加声音”对话框，通过浏览选取所需声音文件，单击“打开”声音。</a:t>
            </a:r>
            <a:endParaRPr lang="zh-CN" altLang="en-US" sz="1800"/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步骤二：可勾选“播放下一段声音前一直循环”选项。</a:t>
            </a:r>
            <a:endParaRPr lang="zh-CN" altLang="en-US" sz="1800"/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步骤三：单击“应用于所有幻灯片”选项，实现每一次切换时都有音频播放。如果不需要可以不用单击此选项。</a:t>
            </a:r>
            <a:endParaRPr lang="zh-CN" altLang="en-US" sz="1800"/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9175" y="2185670"/>
            <a:ext cx="2158365" cy="410400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7455535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3</a:t>
            </a:r>
            <a:r>
              <a:rPr lang="zh-CN" altLang="en-US" sz="1800">
                <a:sym typeface="+mn-ea"/>
              </a:rPr>
              <a:t>）插入背景音乐</a:t>
            </a:r>
            <a:r>
              <a:rPr lang="en-US" altLang="zh-CN" sz="1800">
                <a:sym typeface="+mn-ea"/>
              </a:rPr>
              <a:t>-</a:t>
            </a:r>
            <a:r>
              <a:rPr lang="zh-CN" altLang="en-US" sz="1800">
                <a:sym typeface="+mn-ea"/>
              </a:rPr>
              <a:t>利用动画窗格</a:t>
            </a:r>
            <a:endParaRPr lang="zh-CN" altLang="en-US" sz="1800">
              <a:sym typeface="+mn-ea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1800">
                <a:sym typeface="+mn-ea"/>
              </a:rPr>
              <a:t>在幻灯片中选择设置动画效果的对象（如文本框、图片等），然后在“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动画</a:t>
            </a:r>
            <a:r>
              <a:rPr lang="zh-CN" altLang="en-US" sz="1800">
                <a:sym typeface="+mn-ea"/>
              </a:rPr>
              <a:t>”选项卡中选择一种动画效果（如“飞入”）。单击功能区中的“动画窗格”，调出右侧的“动画窗格”，在“动画窗格”的动画对象列表中单击选中的动画对象右边的下拉按钮，从中选择“效果选项”，弹出“飞入”对话框，从中设置背景音乐。</a:t>
            </a:r>
            <a:endParaRPr lang="zh-CN" altLang="en-US" sz="1800"/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8415" y="2395220"/>
            <a:ext cx="1463040" cy="1569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3730" y="4141470"/>
            <a:ext cx="2560320" cy="254508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插入多媒体对象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 descr="7b0a2020202022776f7264617274223a2022220a7d0a"/>
          <p:cNvSpPr>
            <a:spLocks noGrp="1"/>
          </p:cNvSpPr>
          <p:nvPr/>
        </p:nvSpPr>
        <p:spPr>
          <a:xfrm>
            <a:off x="673100" y="2451735"/>
            <a:ext cx="10743565" cy="3943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4</a:t>
            </a:r>
            <a:r>
              <a:rPr lang="zh-CN" altLang="en-US" sz="1800">
                <a:sym typeface="+mn-ea"/>
              </a:rPr>
              <a:t>）</a:t>
            </a:r>
            <a:r>
              <a:rPr lang="zh-CN" sz="1800">
                <a:sym typeface="+mn-ea"/>
              </a:rPr>
              <a:t>删除插入的视频、音频</a:t>
            </a:r>
            <a:endParaRPr lang="zh-CN" altLang="en-US" sz="1800">
              <a:sym typeface="+mn-ea"/>
            </a:endParaRPr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方法一：打开插入了视频的文件，进入插入了视频的演示文稿，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选中插入的视频对象</a:t>
            </a:r>
            <a:r>
              <a:rPr lang="zh-CN" altLang="en-US" sz="1800">
                <a:sym typeface="+mn-ea"/>
              </a:rPr>
              <a:t>（包括 flash 文件），按 Delete 键删除。</a:t>
            </a:r>
            <a:endParaRPr lang="zh-CN" altLang="en-US" sz="1800"/>
          </a:p>
          <a:p>
            <a:pPr algn="l">
              <a:lnSpc>
                <a:spcPct val="150000"/>
              </a:lnSpc>
              <a:buClr>
                <a:srgbClr val="5793E5"/>
              </a:buClr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方法二：打开插入了音频的文件，进入插入音频的演示文稿，</a:t>
            </a:r>
            <a:r>
              <a:rPr lang="zh-CN" altLang="en-US" sz="1800">
                <a:solidFill>
                  <a:srgbClr val="FF0000"/>
                </a:solidFill>
                <a:sym typeface="+mn-ea"/>
              </a:rPr>
              <a:t>选中代表音频的小喇叭图标</a:t>
            </a:r>
            <a:r>
              <a:rPr lang="zh-CN" altLang="en-US" sz="1800">
                <a:sym typeface="+mn-ea"/>
              </a:rPr>
              <a:t>，按 Delete 键删除即可。</a:t>
            </a:r>
            <a:endParaRPr lang="zh-CN" altLang="en-US" sz="1800"/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请打开素材演示、素材视频、素材音频：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插入素材视频到任意幻灯片中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、插入素材音频到幻灯片，并作为背景音乐，并设置音量为高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、删除演示文稿中的素材音频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、设置第一张幻灯片动画效果为飞入，并设置声音为素材音频。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9612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母版是模板的一部分，是一种特殊的幻灯片，母版的设置可以批量影响到对应幻灯片的效果。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2</a:t>
            </a:r>
            <a:r>
              <a:rPr lang="zh-CN" altLang="en-US" sz="2000"/>
              <a:t>）统一设置日期、页码</a:t>
            </a:r>
            <a:endParaRPr lang="zh-CN" altLang="en-US" sz="2000"/>
          </a:p>
          <a:p>
            <a:pPr algn="l"/>
            <a:r>
              <a:rPr lang="zh-CN" altLang="en-US" sz="2000"/>
              <a:t>步骤一：单击</a:t>
            </a:r>
            <a:r>
              <a:rPr lang="en-US" altLang="zh-CN" sz="2000"/>
              <a:t>“</a:t>
            </a:r>
            <a:r>
              <a:rPr lang="zh-CN" altLang="en-US" sz="2000"/>
              <a:t>插入</a:t>
            </a:r>
            <a:r>
              <a:rPr lang="en-US" altLang="zh-CN" sz="2000"/>
              <a:t>”</a:t>
            </a:r>
            <a:r>
              <a:rPr lang="en-US" altLang="en-US" sz="2000"/>
              <a:t>→</a:t>
            </a:r>
            <a:r>
              <a:rPr lang="en-US" altLang="zh-CN" sz="2000"/>
              <a:t>“</a:t>
            </a:r>
            <a:r>
              <a:rPr lang="zh-CN" altLang="en-US" sz="2000"/>
              <a:t>日期和时间</a:t>
            </a:r>
            <a:r>
              <a:rPr lang="en-US" altLang="zh-CN" sz="2000"/>
              <a:t>”</a:t>
            </a:r>
            <a:r>
              <a:rPr lang="zh-CN" altLang="en-US" sz="2000"/>
              <a:t>命令，弹出</a:t>
            </a:r>
            <a:r>
              <a:rPr lang="en-US" altLang="zh-CN" sz="2000"/>
              <a:t>“</a:t>
            </a:r>
            <a:r>
              <a:rPr lang="zh-CN" altLang="en-US" sz="2000"/>
              <a:t>页眉和页脚</a:t>
            </a:r>
            <a:r>
              <a:rPr lang="en-US" altLang="zh-CN" sz="2000"/>
              <a:t>”</a:t>
            </a:r>
            <a:r>
              <a:rPr lang="zh-CN" altLang="en-US" sz="2000"/>
              <a:t>对话框，单击</a:t>
            </a:r>
            <a:r>
              <a:rPr lang="en-US" altLang="zh-CN" sz="2000"/>
              <a:t>“</a:t>
            </a:r>
            <a:r>
              <a:rPr lang="zh-CN" altLang="en-US" sz="2000"/>
              <a:t>幻灯片</a:t>
            </a:r>
            <a:r>
              <a:rPr lang="en-US" altLang="zh-CN" sz="2000"/>
              <a:t>”</a:t>
            </a:r>
            <a:r>
              <a:rPr lang="zh-CN" altLang="en-US" sz="2000"/>
              <a:t>标签，可以为幻灯片设置统一的日期和时间、幻灯片编号、页脚等内容，以及是否在标题幻灯片中显示，单击</a:t>
            </a:r>
            <a:r>
              <a:rPr lang="en-US" altLang="zh-CN" sz="2000"/>
              <a:t>“</a:t>
            </a:r>
            <a:r>
              <a:rPr lang="zh-CN" altLang="en-US" sz="2000"/>
              <a:t>应用</a:t>
            </a:r>
            <a:r>
              <a:rPr lang="en-US" altLang="zh-CN" sz="2000"/>
              <a:t>”</a:t>
            </a:r>
            <a:r>
              <a:rPr lang="zh-CN" altLang="en-US" sz="2000"/>
              <a:t>或</a:t>
            </a:r>
            <a:r>
              <a:rPr lang="en-US" altLang="zh-CN" sz="2000"/>
              <a:t>“</a:t>
            </a:r>
            <a:r>
              <a:rPr lang="zh-CN" altLang="en-US" sz="2000"/>
              <a:t>全部应用</a:t>
            </a:r>
            <a:r>
              <a:rPr lang="en-US" altLang="zh-CN" sz="2000"/>
              <a:t>”</a:t>
            </a:r>
            <a:r>
              <a:rPr lang="zh-CN" altLang="en-US" sz="2000"/>
              <a:t>即可；如单击</a:t>
            </a:r>
            <a:r>
              <a:rPr lang="en-US" altLang="zh-CN" sz="2000"/>
              <a:t>“</a:t>
            </a:r>
            <a:r>
              <a:rPr lang="zh-CN" altLang="en-US" sz="2000"/>
              <a:t>取消</a:t>
            </a:r>
            <a:r>
              <a:rPr lang="en-US" altLang="zh-CN" sz="2000"/>
              <a:t>”</a:t>
            </a:r>
            <a:r>
              <a:rPr lang="zh-CN" altLang="en-US" sz="2000"/>
              <a:t>则此次设置无效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760" y="2114550"/>
            <a:ext cx="3058160" cy="404939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8774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母版是模板的一部分，是一种特殊的幻灯片，母版的设置可以批量影响到对应幻灯片的效果。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2</a:t>
            </a:r>
            <a:r>
              <a:rPr lang="zh-CN" altLang="en-US" sz="2000"/>
              <a:t>）统一设置日期、页码</a:t>
            </a:r>
            <a:endParaRPr lang="zh-CN" altLang="en-US" sz="2000"/>
          </a:p>
          <a:p>
            <a:pPr algn="l"/>
            <a:r>
              <a:rPr lang="zh-CN" altLang="en-US" sz="2000"/>
              <a:t>步骤二：勾选复选框</a:t>
            </a:r>
            <a:r>
              <a:rPr lang="en-US" altLang="zh-CN" sz="2000"/>
              <a:t>“</a:t>
            </a:r>
            <a:r>
              <a:rPr lang="zh-CN" altLang="en-US" sz="2000"/>
              <a:t>标题幻灯片不显示</a:t>
            </a:r>
            <a:r>
              <a:rPr lang="en-US" altLang="zh-CN" sz="2000"/>
              <a:t>”</a:t>
            </a:r>
            <a:r>
              <a:rPr lang="zh-CN" altLang="en-US" sz="2000"/>
              <a:t>，则标题幻灯片不显示此次设置的内容。单击</a:t>
            </a:r>
            <a:r>
              <a:rPr lang="en-US" altLang="zh-CN" sz="2000"/>
              <a:t>“</a:t>
            </a:r>
            <a:r>
              <a:rPr lang="zh-CN" altLang="en-US" sz="2000"/>
              <a:t>关闭母版视图</a:t>
            </a:r>
            <a:r>
              <a:rPr lang="en-US" altLang="zh-CN" sz="2000"/>
              <a:t>”</a:t>
            </a:r>
            <a:r>
              <a:rPr lang="zh-CN" altLang="en-US" sz="2000"/>
              <a:t>，回到普通视图，则普通版式的幻灯片中出现了统一设置的日期、页码等内容，标题幻灯片中则不显示设置的内容。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endParaRPr lang="en-US" altLang="zh-CN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760" y="2114550"/>
            <a:ext cx="3058160" cy="404939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修饰演示文稿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母版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12922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sz="2000"/>
              <a:t>3</a:t>
            </a:r>
            <a:r>
              <a:rPr lang="zh-CN" altLang="en-US" sz="2000"/>
              <a:t>）设置统一标志</a:t>
            </a:r>
            <a:endParaRPr lang="en-US" altLang="zh-CN" sz="2000"/>
          </a:p>
          <a:p>
            <a:pPr algn="l"/>
            <a:r>
              <a:rPr lang="zh-CN" altLang="en-US" sz="2000"/>
              <a:t>步骤一：单击</a:t>
            </a:r>
            <a:r>
              <a:rPr lang="en-US" altLang="zh-CN" sz="2000"/>
              <a:t>“</a:t>
            </a:r>
            <a:r>
              <a:rPr lang="zh-CN" altLang="en-US" sz="2000"/>
              <a:t>视图</a:t>
            </a:r>
            <a:r>
              <a:rPr lang="en-US" altLang="zh-CN" sz="2000"/>
              <a:t>”</a:t>
            </a:r>
            <a:r>
              <a:rPr lang="en-US" altLang="en-US" sz="2000"/>
              <a:t>→</a:t>
            </a:r>
            <a:r>
              <a:rPr lang="en-US" altLang="zh-CN" sz="2000"/>
              <a:t>“</a:t>
            </a:r>
            <a:r>
              <a:rPr lang="zh-CN" altLang="en-US" sz="2000"/>
              <a:t>幻灯片母版</a:t>
            </a:r>
            <a:r>
              <a:rPr lang="en-US" altLang="zh-CN" sz="2000"/>
              <a:t>”</a:t>
            </a:r>
            <a:r>
              <a:rPr lang="zh-CN" altLang="en-US" sz="2000"/>
              <a:t>，打卡幻灯片母版视图，选中导航栏中第一张幻灯片母版，在其中绘制前后页跳转按钮图形，并设置好跳转动画。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方法：</a:t>
            </a:r>
            <a:endParaRPr lang="zh-CN" altLang="en-US" sz="2000"/>
          </a:p>
          <a:p>
            <a:pPr algn="l"/>
            <a:r>
              <a:rPr lang="zh-CN" altLang="en-US" sz="2000"/>
              <a:t>插入形状</a:t>
            </a:r>
            <a:r>
              <a:rPr lang="en-US" altLang="zh-CN" sz="2000"/>
              <a:t>→</a:t>
            </a:r>
            <a:r>
              <a:rPr lang="zh-CN" altLang="en-US" sz="2000"/>
              <a:t>右键动作设置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275" y="3638550"/>
            <a:ext cx="5377180" cy="32207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64D980-6ABA-4514-9B55-0C4272214593}" type="datetime9">
              <a:rPr lang="zh-CN" altLang="en-US" smtClean="0"/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2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5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6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7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336"/>
</p:tagLst>
</file>

<file path=ppt/tags/tag20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336"/>
</p:tagLst>
</file>

<file path=ppt/tags/tag20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6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336"/>
  <p:tag name="KSO_WM_TEMPLATE_CATEGORY" val="custom"/>
  <p:tag name="KSO_WM_TEMPLATE_MASTER_TYPE" val="0"/>
</p:tagLst>
</file>

<file path=ppt/tags/tag2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9.xml><?xml version="1.0" encoding="utf-8"?>
<p:tagLst xmlns:p="http://schemas.openxmlformats.org/presentationml/2006/main">
  <p:tag name="KSO_WM_SLIDE_BACKGROUND_TYPE" val="general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1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2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13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14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15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17.xml><?xml version="1.0" encoding="utf-8"?>
<p:tagLst xmlns:p="http://schemas.openxmlformats.org/presentationml/2006/main">
  <p:tag name="KSO_WM_SLIDE_BACKGROUND_TYPE" val="general"/>
</p:tagLst>
</file>

<file path=ppt/tags/tag21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general"/>
</p:tagLst>
</file>

<file path=ppt/tags/tag22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3.xml><?xml version="1.0" encoding="utf-8"?>
<p:tagLst xmlns:p="http://schemas.openxmlformats.org/presentationml/2006/main">
  <p:tag name="KSO_WM_SLIDE_BACKGROUND_TYPE" val="general"/>
</p:tagLst>
</file>

<file path=ppt/tags/tag22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6.xml><?xml version="1.0" encoding="utf-8"?>
<p:tagLst xmlns:p="http://schemas.openxmlformats.org/presentationml/2006/main">
  <p:tag name="KSO_WM_SLIDE_BACKGROUND_TYPE" val="general"/>
</p:tagLst>
</file>

<file path=ppt/tags/tag22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8.xml><?xml version="1.0" encoding="utf-8"?>
<p:tagLst xmlns:p="http://schemas.openxmlformats.org/presentationml/2006/main">
  <p:tag name="AS_UNIQUEID" val="490"/>
</p:tagLst>
</file>

<file path=ppt/tags/tag229.xml><?xml version="1.0" encoding="utf-8"?>
<p:tagLst xmlns:p="http://schemas.openxmlformats.org/presentationml/2006/main">
  <p:tag name="AS_UNIQUEID" val="213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AS_UNIQUEID" val="214"/>
</p:tagLst>
</file>

<file path=ppt/tags/tag231.xml><?xml version="1.0" encoding="utf-8"?>
<p:tagLst xmlns:p="http://schemas.openxmlformats.org/presentationml/2006/main">
  <p:tag name="AS_UNIQUEID" val="215"/>
</p:tagLst>
</file>

<file path=ppt/tags/tag23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4.xml><?xml version="1.0" encoding="utf-8"?>
<p:tagLst xmlns:p="http://schemas.openxmlformats.org/presentationml/2006/main">
  <p:tag name="KSO_WM_SLIDE_BACKGROUND_TYPE" val="general"/>
</p:tagLst>
</file>

<file path=ppt/tags/tag23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7.xml><?xml version="1.0" encoding="utf-8"?>
<p:tagLst xmlns:p="http://schemas.openxmlformats.org/presentationml/2006/main">
  <p:tag name="KSO_WM_SLIDE_BACKGROUND_TYPE" val="general"/>
</p:tagLst>
</file>

<file path=ppt/tags/tag23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general"/>
</p:tagLst>
</file>

<file path=ppt/tags/tag24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3.xml><?xml version="1.0" encoding="utf-8"?>
<p:tagLst xmlns:p="http://schemas.openxmlformats.org/presentationml/2006/main">
  <p:tag name="KSO_WM_SLIDE_BACKGROUND_TYPE" val="general"/>
</p:tagLst>
</file>

<file path=ppt/tags/tag24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6.xml><?xml version="1.0" encoding="utf-8"?>
<p:tagLst xmlns:p="http://schemas.openxmlformats.org/presentationml/2006/main">
  <p:tag name="KSO_WM_SLIDE_BACKGROUND_TYPE" val="general"/>
</p:tagLst>
</file>

<file path=ppt/tags/tag24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AS_UNIQUEID" val="490"/>
</p:tagLst>
</file>

<file path=ppt/tags/tag249.xml><?xml version="1.0" encoding="utf-8"?>
<p:tagLst xmlns:p="http://schemas.openxmlformats.org/presentationml/2006/main">
  <p:tag name="AS_UNIQUEID" val="213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AS_UNIQUEID" val="214"/>
</p:tagLst>
</file>

<file path=ppt/tags/tag251.xml><?xml version="1.0" encoding="utf-8"?>
<p:tagLst xmlns:p="http://schemas.openxmlformats.org/presentationml/2006/main">
  <p:tag name="AS_UNIQUEID" val="215"/>
</p:tagLst>
</file>

<file path=ppt/tags/tag25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4.xml><?xml version="1.0" encoding="utf-8"?>
<p:tagLst xmlns:p="http://schemas.openxmlformats.org/presentationml/2006/main">
  <p:tag name="KSO_WM_SLIDE_BACKGROUND_TYPE" val="general"/>
</p:tagLst>
</file>

<file path=ppt/tags/tag25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7.xml><?xml version="1.0" encoding="utf-8"?>
<p:tagLst xmlns:p="http://schemas.openxmlformats.org/presentationml/2006/main">
  <p:tag name="KSO_WM_SLIDE_BACKGROUND_TYPE" val="general"/>
</p:tagLst>
</file>

<file path=ppt/tags/tag25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general"/>
</p:tagLst>
</file>

<file path=ppt/tags/tag26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3.xml><?xml version="1.0" encoding="utf-8"?>
<p:tagLst xmlns:p="http://schemas.openxmlformats.org/presentationml/2006/main">
  <p:tag name="KSO_WM_SLIDE_BACKGROUND_TYPE" val="general"/>
</p:tagLst>
</file>

<file path=ppt/tags/tag26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6.xml><?xml version="1.0" encoding="utf-8"?>
<p:tagLst xmlns:p="http://schemas.openxmlformats.org/presentationml/2006/main">
  <p:tag name="KSO_WM_SLIDE_BACKGROUND_TYPE" val="general"/>
</p:tagLst>
</file>

<file path=ppt/tags/tag2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8.xml><?xml version="1.0" encoding="utf-8"?>
<p:tagLst xmlns:p="http://schemas.openxmlformats.org/presentationml/2006/main">
  <p:tag name="AS_UNIQUEID" val="490"/>
</p:tagLst>
</file>

<file path=ppt/tags/tag269.xml><?xml version="1.0" encoding="utf-8"?>
<p:tagLst xmlns:p="http://schemas.openxmlformats.org/presentationml/2006/main">
  <p:tag name="AS_UNIQUEID" val="213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AS_UNIQUEID" val="214"/>
</p:tagLst>
</file>

<file path=ppt/tags/tag271.xml><?xml version="1.0" encoding="utf-8"?>
<p:tagLst xmlns:p="http://schemas.openxmlformats.org/presentationml/2006/main">
  <p:tag name="AS_UNIQUEID" val="215"/>
</p:tagLst>
</file>

<file path=ppt/tags/tag27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4.xml><?xml version="1.0" encoding="utf-8"?>
<p:tagLst xmlns:p="http://schemas.openxmlformats.org/presentationml/2006/main">
  <p:tag name="KSO_WM_SLIDE_BACKGROUND_TYPE" val="general"/>
</p:tagLst>
</file>

<file path=ppt/tags/tag27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7.xml><?xml version="1.0" encoding="utf-8"?>
<p:tagLst xmlns:p="http://schemas.openxmlformats.org/presentationml/2006/main">
  <p:tag name="KSO_WM_SLIDE_BACKGROUND_TYPE" val="general"/>
</p:tagLst>
</file>

<file path=ppt/tags/tag27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general"/>
</p:tagLst>
</file>

<file path=ppt/tags/tag28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3.xml><?xml version="1.0" encoding="utf-8"?>
<p:tagLst xmlns:p="http://schemas.openxmlformats.org/presentationml/2006/main">
  <p:tag name="KSO_WM_SLIDE_BACKGROUND_TYPE" val="general"/>
</p:tagLst>
</file>

<file path=ppt/tags/tag28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6.xml><?xml version="1.0" encoding="utf-8"?>
<p:tagLst xmlns:p="http://schemas.openxmlformats.org/presentationml/2006/main">
  <p:tag name="KSO_WM_SLIDE_BACKGROUND_TYPE" val="general"/>
</p:tagLst>
</file>

<file path=ppt/tags/tag28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9.xml><?xml version="1.0" encoding="utf-8"?>
<p:tagLst xmlns:p="http://schemas.openxmlformats.org/presentationml/2006/main">
  <p:tag name="KSO_WM_SLIDE_BACKGROUND_TYPE" val="general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1.xml><?xml version="1.0" encoding="utf-8"?>
<p:tagLst xmlns:p="http://schemas.openxmlformats.org/presentationml/2006/main">
  <p:tag name="AS_UNIQUEID" val="490"/>
</p:tagLst>
</file>

<file path=ppt/tags/tag292.xml><?xml version="1.0" encoding="utf-8"?>
<p:tagLst xmlns:p="http://schemas.openxmlformats.org/presentationml/2006/main">
  <p:tag name="AS_UNIQUEID" val="213"/>
</p:tagLst>
</file>

<file path=ppt/tags/tag293.xml><?xml version="1.0" encoding="utf-8"?>
<p:tagLst xmlns:p="http://schemas.openxmlformats.org/presentationml/2006/main">
  <p:tag name="AS_UNIQUEID" val="214"/>
</p:tagLst>
</file>

<file path=ppt/tags/tag294.xml><?xml version="1.0" encoding="utf-8"?>
<p:tagLst xmlns:p="http://schemas.openxmlformats.org/presentationml/2006/main">
  <p:tag name="AS_UNIQUEID" val="215"/>
</p:tagLst>
</file>

<file path=ppt/tags/tag29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7.xml><?xml version="1.0" encoding="utf-8"?>
<p:tagLst xmlns:p="http://schemas.openxmlformats.org/presentationml/2006/main">
  <p:tag name="KSO_WM_SLIDE_BACKGROUND_TYPE" val="general"/>
</p:tagLst>
</file>

<file path=ppt/tags/tag29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general"/>
</p:tagLst>
</file>

<file path=ppt/tags/tag3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2.xml><?xml version="1.0" encoding="utf-8"?>
<p:tagLst xmlns:p="http://schemas.openxmlformats.org/presentationml/2006/main">
  <p:tag name="AS_UNIQUEID" val="490"/>
</p:tagLst>
</file>

<file path=ppt/tags/tag303.xml><?xml version="1.0" encoding="utf-8"?>
<p:tagLst xmlns:p="http://schemas.openxmlformats.org/presentationml/2006/main">
  <p:tag name="AS_UNIQUEID" val="213"/>
</p:tagLst>
</file>

<file path=ppt/tags/tag304.xml><?xml version="1.0" encoding="utf-8"?>
<p:tagLst xmlns:p="http://schemas.openxmlformats.org/presentationml/2006/main">
  <p:tag name="AS_UNIQUEID" val="214"/>
</p:tagLst>
</file>

<file path=ppt/tags/tag305.xml><?xml version="1.0" encoding="utf-8"?>
<p:tagLst xmlns:p="http://schemas.openxmlformats.org/presentationml/2006/main">
  <p:tag name="AS_UNIQUEID" val="215"/>
</p:tagLst>
</file>

<file path=ppt/tags/tag30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8.xml><?xml version="1.0" encoding="utf-8"?>
<p:tagLst xmlns:p="http://schemas.openxmlformats.org/presentationml/2006/main">
  <p:tag name="KSO_WM_SLIDE_BACKGROUND_TYPE" val="general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AS_UNIQUEID" val="490"/>
</p:tagLst>
</file>

<file path=ppt/tags/tag311.xml><?xml version="1.0" encoding="utf-8"?>
<p:tagLst xmlns:p="http://schemas.openxmlformats.org/presentationml/2006/main">
  <p:tag name="AS_UNIQUEID" val="213"/>
</p:tagLst>
</file>

<file path=ppt/tags/tag312.xml><?xml version="1.0" encoding="utf-8"?>
<p:tagLst xmlns:p="http://schemas.openxmlformats.org/presentationml/2006/main">
  <p:tag name="AS_UNIQUEID" val="214"/>
</p:tagLst>
</file>

<file path=ppt/tags/tag313.xml><?xml version="1.0" encoding="utf-8"?>
<p:tagLst xmlns:p="http://schemas.openxmlformats.org/presentationml/2006/main">
  <p:tag name="AS_UNIQUEID" val="215"/>
</p:tagLst>
</file>

<file path=ppt/tags/tag31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6.xml><?xml version="1.0" encoding="utf-8"?>
<p:tagLst xmlns:p="http://schemas.openxmlformats.org/presentationml/2006/main">
  <p:tag name="KSO_WM_SLIDE_BACKGROUND_TYPE" val="general"/>
</p:tagLst>
</file>

<file path=ppt/tags/tag31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KSO_WM_SLIDE_BACKGROUND_TYPE" val="general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1.xml><?xml version="1.0" encoding="utf-8"?>
<p:tagLst xmlns:p="http://schemas.openxmlformats.org/presentationml/2006/main">
  <p:tag name="AS_UNIQUEID" val="490"/>
</p:tagLst>
</file>

<file path=ppt/tags/tag322.xml><?xml version="1.0" encoding="utf-8"?>
<p:tagLst xmlns:p="http://schemas.openxmlformats.org/presentationml/2006/main">
  <p:tag name="AS_UNIQUEID" val="213"/>
</p:tagLst>
</file>

<file path=ppt/tags/tag323.xml><?xml version="1.0" encoding="utf-8"?>
<p:tagLst xmlns:p="http://schemas.openxmlformats.org/presentationml/2006/main">
  <p:tag name="AS_UNIQUEID" val="214"/>
</p:tagLst>
</file>

<file path=ppt/tags/tag324.xml><?xml version="1.0" encoding="utf-8"?>
<p:tagLst xmlns:p="http://schemas.openxmlformats.org/presentationml/2006/main">
  <p:tag name="AS_UNIQUEID" val="215"/>
</p:tagLst>
</file>

<file path=ppt/tags/tag32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7.xml><?xml version="1.0" encoding="utf-8"?>
<p:tagLst xmlns:p="http://schemas.openxmlformats.org/presentationml/2006/main">
  <p:tag name="KSO_WM_SLIDE_BACKGROUND_TYPE" val="general"/>
</p:tagLst>
</file>

<file path=ppt/tags/tag32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general"/>
</p:tagLst>
</file>

<file path=ppt/tags/tag33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3.xml><?xml version="1.0" encoding="utf-8"?>
<p:tagLst xmlns:p="http://schemas.openxmlformats.org/presentationml/2006/main">
  <p:tag name="KSO_WM_SLIDE_BACKGROUND_TYPE" val="general"/>
</p:tagLst>
</file>

<file path=ppt/tags/tag33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6.xml><?xml version="1.0" encoding="utf-8"?>
<p:tagLst xmlns:p="http://schemas.openxmlformats.org/presentationml/2006/main">
  <p:tag name="KSO_WM_SLIDE_BACKGROUND_TYPE" val="general"/>
</p:tagLst>
</file>

<file path=ppt/tags/tag33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AS_UNIQUEID" val="490"/>
</p:tagLst>
</file>

<file path=ppt/tags/tag339.xml><?xml version="1.0" encoding="utf-8"?>
<p:tagLst xmlns:p="http://schemas.openxmlformats.org/presentationml/2006/main">
  <p:tag name="AS_UNIQUEID" val="213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AS_UNIQUEID" val="214"/>
</p:tagLst>
</file>

<file path=ppt/tags/tag341.xml><?xml version="1.0" encoding="utf-8"?>
<p:tagLst xmlns:p="http://schemas.openxmlformats.org/presentationml/2006/main">
  <p:tag name="AS_UNIQUEID" val="215"/>
</p:tagLst>
</file>

<file path=ppt/tags/tag34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4.xml><?xml version="1.0" encoding="utf-8"?>
<p:tagLst xmlns:p="http://schemas.openxmlformats.org/presentationml/2006/main">
  <p:tag name="KSO_WM_SLIDE_BACKGROUND_TYPE" val="general"/>
</p:tagLst>
</file>

<file path=ppt/tags/tag34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7.xml><?xml version="1.0" encoding="utf-8"?>
<p:tagLst xmlns:p="http://schemas.openxmlformats.org/presentationml/2006/main">
  <p:tag name="KSO_WM_SLIDE_BACKGROUND_TYPE" val="general"/>
</p:tagLst>
</file>

<file path=ppt/tags/tag34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general"/>
</p:tagLst>
</file>

<file path=ppt/tags/tag35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3.xml><?xml version="1.0" encoding="utf-8"?>
<p:tagLst xmlns:p="http://schemas.openxmlformats.org/presentationml/2006/main">
  <p:tag name="KSO_WM_SLIDE_BACKGROUND_TYPE" val="general"/>
</p:tagLst>
</file>

<file path=ppt/tags/tag35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KSO_WM_SLIDE_BACKGROUND_TYPE" val="general"/>
</p:tagLst>
</file>

<file path=ppt/tags/tag35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9.xml><?xml version="1.0" encoding="utf-8"?>
<p:tagLst xmlns:p="http://schemas.openxmlformats.org/presentationml/2006/main">
  <p:tag name="KSO_WM_SLIDE_BACKGROUND_TYPE" val="general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2.xml><?xml version="1.0" encoding="utf-8"?>
<p:tagLst xmlns:p="http://schemas.openxmlformats.org/presentationml/2006/main">
  <p:tag name="KSO_WM_SLIDE_BACKGROUND_TYPE" val="general"/>
</p:tagLst>
</file>

<file path=ppt/tags/tag36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KSO_WM_SLIDE_BACKGROUND_TYPE" val="general"/>
</p:tagLst>
</file>

<file path=ppt/tags/tag36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8.xml><?xml version="1.0" encoding="utf-8"?>
<p:tagLst xmlns:p="http://schemas.openxmlformats.org/presentationml/2006/main">
  <p:tag name="KSO_WM_SLIDE_BACKGROUND_TYPE" val="general"/>
</p:tagLst>
</file>

<file path=ppt/tags/tag36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1.xml><?xml version="1.0" encoding="utf-8"?>
<p:tagLst xmlns:p="http://schemas.openxmlformats.org/presentationml/2006/main">
  <p:tag name="KSO_WM_SLIDE_BACKGROUND_TYPE" val="general"/>
</p:tagLst>
</file>

<file path=ppt/tags/tag37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4.xml><?xml version="1.0" encoding="utf-8"?>
<p:tagLst xmlns:p="http://schemas.openxmlformats.org/presentationml/2006/main">
  <p:tag name="KSO_WM_SLIDE_BACKGROUND_TYPE" val="general"/>
</p:tagLst>
</file>

<file path=ppt/tags/tag37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7.xml><?xml version="1.0" encoding="utf-8"?>
<p:tagLst xmlns:p="http://schemas.openxmlformats.org/presentationml/2006/main">
  <p:tag name="KSO_WM_SLIDE_BACKGROUND_TYPE" val="general"/>
</p:tagLst>
</file>

<file path=ppt/tags/tag37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SLIDE_BACKGROUND_TYPE" val="general"/>
</p:tagLst>
</file>

<file path=ppt/tags/tag38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3.xml><?xml version="1.0" encoding="utf-8"?>
<p:tagLst xmlns:p="http://schemas.openxmlformats.org/presentationml/2006/main">
  <p:tag name="KSO_WM_SLIDE_BACKGROUND_TYPE" val="general"/>
</p:tagLst>
</file>

<file path=ppt/tags/tag38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6.xml><?xml version="1.0" encoding="utf-8"?>
<p:tagLst xmlns:p="http://schemas.openxmlformats.org/presentationml/2006/main">
  <p:tag name="KSO_WM_SLIDE_BACKGROUND_TYPE" val="general"/>
</p:tagLst>
</file>

<file path=ppt/tags/tag38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9.xml><?xml version="1.0" encoding="utf-8"?>
<p:tagLst xmlns:p="http://schemas.openxmlformats.org/presentationml/2006/main">
  <p:tag name="KSO_WM_SLIDE_BACKGROUND_TYPE" val="general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1.xml><?xml version="1.0" encoding="utf-8"?>
<p:tagLst xmlns:p="http://schemas.openxmlformats.org/presentationml/2006/main">
  <p:tag name="AS_UNIQUEID" val="490"/>
</p:tagLst>
</file>

<file path=ppt/tags/tag392.xml><?xml version="1.0" encoding="utf-8"?>
<p:tagLst xmlns:p="http://schemas.openxmlformats.org/presentationml/2006/main">
  <p:tag name="AS_UNIQUEID" val="213"/>
</p:tagLst>
</file>

<file path=ppt/tags/tag393.xml><?xml version="1.0" encoding="utf-8"?>
<p:tagLst xmlns:p="http://schemas.openxmlformats.org/presentationml/2006/main">
  <p:tag name="AS_UNIQUEID" val="214"/>
</p:tagLst>
</file>

<file path=ppt/tags/tag394.xml><?xml version="1.0" encoding="utf-8"?>
<p:tagLst xmlns:p="http://schemas.openxmlformats.org/presentationml/2006/main">
  <p:tag name="AS_UNIQUEID" val="215"/>
</p:tagLst>
</file>

<file path=ppt/tags/tag39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7.xml><?xml version="1.0" encoding="utf-8"?>
<p:tagLst xmlns:p="http://schemas.openxmlformats.org/presentationml/2006/main">
  <p:tag name="KSO_WM_SLIDE_BACKGROUND_TYPE" val="general"/>
</p:tagLst>
</file>

<file path=ppt/tags/tag39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SLIDE_BACKGROUND_TYPE" val="general"/>
</p:tagLst>
</file>

<file path=ppt/tags/tag40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3.xml><?xml version="1.0" encoding="utf-8"?>
<p:tagLst xmlns:p="http://schemas.openxmlformats.org/presentationml/2006/main">
  <p:tag name="KSO_WM_SLIDE_BACKGROUND_TYPE" val="general"/>
</p:tagLst>
</file>

<file path=ppt/tags/tag40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6.xml><?xml version="1.0" encoding="utf-8"?>
<p:tagLst xmlns:p="http://schemas.openxmlformats.org/presentationml/2006/main">
  <p:tag name="KSO_WM_SLIDE_BACKGROUND_TYPE" val="general"/>
</p:tagLst>
</file>

<file path=ppt/tags/tag40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9.xml><?xml version="1.0" encoding="utf-8"?>
<p:tagLst xmlns:p="http://schemas.openxmlformats.org/presentationml/2006/main">
  <p:tag name="KSO_WM_SLIDE_BACKGROUND_TYPE" val="general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2.xml><?xml version="1.0" encoding="utf-8"?>
<p:tagLst xmlns:p="http://schemas.openxmlformats.org/presentationml/2006/main">
  <p:tag name="KSO_WM_SLIDE_BACKGROUND_TYPE" val="general"/>
</p:tagLst>
</file>

<file path=ppt/tags/tag41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5.xml><?xml version="1.0" encoding="utf-8"?>
<p:tagLst xmlns:p="http://schemas.openxmlformats.org/presentationml/2006/main">
  <p:tag name="KSO_WM_SLIDE_BACKGROUND_TYPE" val="general"/>
</p:tagLst>
</file>

<file path=ppt/tags/tag41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8.xml><?xml version="1.0" encoding="utf-8"?>
<p:tagLst xmlns:p="http://schemas.openxmlformats.org/presentationml/2006/main">
  <p:tag name="KSO_WM_SLIDE_BACKGROUND_TYPE" val="general"/>
</p:tagLst>
</file>

<file path=ppt/tags/tag4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AS_UNIQUEID" val="490"/>
</p:tagLst>
</file>

<file path=ppt/tags/tag421.xml><?xml version="1.0" encoding="utf-8"?>
<p:tagLst xmlns:p="http://schemas.openxmlformats.org/presentationml/2006/main">
  <p:tag name="AS_UNIQUEID" val="213"/>
</p:tagLst>
</file>

<file path=ppt/tags/tag422.xml><?xml version="1.0" encoding="utf-8"?>
<p:tagLst xmlns:p="http://schemas.openxmlformats.org/presentationml/2006/main">
  <p:tag name="AS_UNIQUEID" val="214"/>
</p:tagLst>
</file>

<file path=ppt/tags/tag423.xml><?xml version="1.0" encoding="utf-8"?>
<p:tagLst xmlns:p="http://schemas.openxmlformats.org/presentationml/2006/main">
  <p:tag name="AS_UNIQUEID" val="215"/>
</p:tagLst>
</file>

<file path=ppt/tags/tag424.xml><?xml version="1.0" encoding="utf-8"?>
<p:tagLst xmlns:p="http://schemas.openxmlformats.org/presentationml/2006/main">
  <p:tag name="resource_record_key" val="{&quot;29&quot;:[50000090],&quot;65&quot;:[20180656]}"/>
  <p:tag name="commondata" val="eyJoZGlkIjoiOGY0MDIyMmU5ODAyY2ZmYjlmZjFlOGQyNDg3MWIyZDkifQ=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6">
      <a:dk1>
        <a:srgbClr val="000000"/>
      </a:dk1>
      <a:lt1>
        <a:srgbClr val="FFFFFF"/>
      </a:lt1>
      <a:dk2>
        <a:srgbClr val="3F3F3F"/>
      </a:dk2>
      <a:lt2>
        <a:srgbClr val="FCF7EA"/>
      </a:lt2>
      <a:accent1>
        <a:srgbClr val="18AE96"/>
      </a:accent1>
      <a:accent2>
        <a:srgbClr val="F37857"/>
      </a:accent2>
      <a:accent3>
        <a:srgbClr val="F13B55"/>
      </a:accent3>
      <a:accent4>
        <a:srgbClr val="F9B000"/>
      </a:accent4>
      <a:accent5>
        <a:srgbClr val="9675D3"/>
      </a:accent5>
      <a:accent6>
        <a:srgbClr val="3572E3"/>
      </a:accent6>
      <a:hlink>
        <a:srgbClr val="F13B55"/>
      </a:hlink>
      <a:folHlink>
        <a:srgbClr val="FFB923"/>
      </a:folHlink>
    </a:clrScheme>
    <a:fontScheme name="自定义 56">
      <a:majorFont>
        <a:latin typeface="汉仪粗圆简"/>
        <a:ea typeface="汉仪粗圆简"/>
        <a:cs typeface=""/>
      </a:majorFont>
      <a:minorFont>
        <a:latin typeface="汉仪粗圆简"/>
        <a:ea typeface="汉仪粗圆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dnz0v4u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>
          <a:noFill/>
        </a:ln>
      </a:spPr>
      <a:bodyPr rtlCol="0" anchor="ctr"/>
      <a:lstStyle>
        <a:defPPr algn="ctr">
          <a:defRPr smtClean="0"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20000"/>
          </a:lnSpc>
          <a:defRPr smtClean="0">
            <a:solidFill>
              <a:srgbClr val="00B0F0"/>
            </a:solidFill>
            <a:latin typeface="微软雅黑 Light" panose="020B0502040204020203" pitchFamily="34" charset="-122"/>
            <a:ea typeface="微软雅黑 Light" panose="020B0502040204020203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8090</Words>
  <Application>WPS 演示</Application>
  <PresentationFormat>Widescreen</PresentationFormat>
  <Paragraphs>806</Paragraphs>
  <Slides>64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64</vt:i4>
      </vt:variant>
    </vt:vector>
  </HeadingPairs>
  <TitlesOfParts>
    <vt:vector size="87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</vt:lpstr>
      <vt:lpstr>等线</vt:lpstr>
      <vt:lpstr>Arial Unicode MS</vt:lpstr>
      <vt:lpstr>Wingdings</vt:lpstr>
      <vt:lpstr>等线 Light</vt:lpstr>
      <vt:lpstr>Montserrat Medium</vt:lpstr>
      <vt:lpstr>微软雅黑 Light</vt:lpstr>
      <vt:lpstr>汉仪粗圆简</vt:lpstr>
      <vt:lpstr>AMGDT</vt:lpstr>
      <vt:lpstr>11_Office 主题​​</vt:lpstr>
      <vt:lpstr>Office 主题​​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223</cp:revision>
  <dcterms:created xsi:type="dcterms:W3CDTF">2024-11-03T11:47:00Z</dcterms:created>
  <dcterms:modified xsi:type="dcterms:W3CDTF">2024-12-17T11:52:05Z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71148328D4A34F85983F8F384FA3A821_13</vt:lpwstr>
  </property>
  <property fmtid="{D5CDD505-2E9C-101B-9397-08002B2CF9AE}" pid="3" name="KSOProductBuildVer">
    <vt:lpwstr>2052-11.1.0.10009</vt:lpwstr>
  </property>
</Properties>
</file>