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81" r:id="rId4"/>
  </p:sldMasterIdLst>
  <p:notesMasterIdLst>
    <p:notesMasterId r:id="rId6"/>
  </p:notesMasterIdLst>
  <p:handoutMasterIdLst>
    <p:handoutMasterId r:id="rId26"/>
  </p:handoutMasterIdLst>
  <p:sldIdLst>
    <p:sldId id="1858" r:id="rId5"/>
    <p:sldId id="1865" r:id="rId7"/>
    <p:sldId id="2531" r:id="rId8"/>
    <p:sldId id="2536" r:id="rId9"/>
    <p:sldId id="2537" r:id="rId10"/>
    <p:sldId id="2538" r:id="rId11"/>
    <p:sldId id="2539" r:id="rId12"/>
    <p:sldId id="2533" r:id="rId13"/>
    <p:sldId id="2541" r:id="rId14"/>
    <p:sldId id="2542" r:id="rId15"/>
    <p:sldId id="2543" r:id="rId16"/>
    <p:sldId id="2544" r:id="rId17"/>
    <p:sldId id="2545" r:id="rId18"/>
    <p:sldId id="2546" r:id="rId19"/>
    <p:sldId id="2548" r:id="rId20"/>
    <p:sldId id="2550" r:id="rId21"/>
    <p:sldId id="2551" r:id="rId22"/>
    <p:sldId id="2553" r:id="rId23"/>
    <p:sldId id="2552" r:id="rId24"/>
    <p:sldId id="2555" r:id="rId25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2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1" Type="http://schemas.openxmlformats.org/officeDocument/2006/relationships/tags" Target="tags/tag339.xml"/><Relationship Id="rId30" Type="http://schemas.openxmlformats.org/officeDocument/2006/relationships/commentAuthors" Target="commentAuthors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2247A-951A-4046-A79C-B6EE8A3FBF6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38914-56BE-4A26-8137-5E95E5ECDD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98.xml"/><Relationship Id="rId4" Type="http://schemas.openxmlformats.org/officeDocument/2006/relationships/tags" Target="../tags/tag297.xml"/><Relationship Id="rId3" Type="http://schemas.openxmlformats.org/officeDocument/2006/relationships/tags" Target="../tags/tag29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327.xml"/><Relationship Id="rId4" Type="http://schemas.openxmlformats.org/officeDocument/2006/relationships/tags" Target="../tags/tag326.xml"/><Relationship Id="rId3" Type="http://schemas.openxmlformats.org/officeDocument/2006/relationships/tags" Target="../tags/tag32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338.xml"/><Relationship Id="rId4" Type="http://schemas.openxmlformats.org/officeDocument/2006/relationships/tags" Target="../tags/tag337.xml"/><Relationship Id="rId3" Type="http://schemas.openxmlformats.org/officeDocument/2006/relationships/tags" Target="../tags/tag33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2.jpe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1.jpeg"/><Relationship Id="rId19" Type="http://schemas.openxmlformats.org/officeDocument/2006/relationships/tags" Target="../tags/tag14.xml"/><Relationship Id="rId18" Type="http://schemas.openxmlformats.org/officeDocument/2006/relationships/image" Target="../media/image4.png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image" Target="../media/image3.jpe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1.jpeg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image" Target="../media/image2.jpeg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8" Type="http://schemas.openxmlformats.org/officeDocument/2006/relationships/tags" Target="../tags/tag82.xml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image" Target="../media/image3.jpeg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1.jpeg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image" Target="../media/image2.jpeg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1" Type="http://schemas.openxmlformats.org/officeDocument/2006/relationships/tags" Target="../tags/tag146.xml"/><Relationship Id="rId20" Type="http://schemas.openxmlformats.org/officeDocument/2006/relationships/tags" Target="../tags/tag145.xml"/><Relationship Id="rId2" Type="http://schemas.openxmlformats.org/officeDocument/2006/relationships/tags" Target="../tags/tag130.xml"/><Relationship Id="rId19" Type="http://schemas.openxmlformats.org/officeDocument/2006/relationships/tags" Target="../tags/tag144.xml"/><Relationship Id="rId18" Type="http://schemas.openxmlformats.org/officeDocument/2006/relationships/tags" Target="../tags/tag143.xml"/><Relationship Id="rId17" Type="http://schemas.openxmlformats.org/officeDocument/2006/relationships/image" Target="../media/image4.png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image" Target="../media/image3.jpeg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tags" Target="../tags/tag201.xml"/><Relationship Id="rId6" Type="http://schemas.openxmlformats.org/officeDocument/2006/relationships/tags" Target="../tags/tag200.xml"/><Relationship Id="rId5" Type="http://schemas.openxmlformats.org/officeDocument/2006/relationships/image" Target="../media/image2.jpeg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image" Target="../media/image3.jpeg"/><Relationship Id="rId11" Type="http://schemas.openxmlformats.org/officeDocument/2006/relationships/tags" Target="../tags/tag205.xml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image" Target="../media/image5.png"/><Relationship Id="rId2" Type="http://schemas.openxmlformats.org/officeDocument/2006/relationships/tags" Target="../tags/tag21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image" Target="../media/image5.png"/><Relationship Id="rId2" Type="http://schemas.openxmlformats.org/officeDocument/2006/relationships/tags" Target="../tags/tag217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image" Target="../media/image5.png"/><Relationship Id="rId2" Type="http://schemas.openxmlformats.org/officeDocument/2006/relationships/tags" Target="../tags/tag224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tags" Target="../tags/tag231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image" Target="../media/image5.png"/><Relationship Id="rId2" Type="http://schemas.openxmlformats.org/officeDocument/2006/relationships/tags" Target="../tags/tag234.xml"/><Relationship Id="rId10" Type="http://schemas.openxmlformats.org/officeDocument/2006/relationships/tags" Target="../tags/tag241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7" Type="http://schemas.openxmlformats.org/officeDocument/2006/relationships/tags" Target="../tags/tag254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  <a:sym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  <a:sym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  <a:sym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2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3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8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266913" y="2655800"/>
            <a:ext cx="7743200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9pPr>
          </a:lstStyle>
          <a:p/>
        </p:txBody>
      </p:sp>
    </p:spTree>
  </p:cSld>
  <p:clrMapOvr>
    <a:masterClrMapping/>
  </p:clrMapOvr>
  <p:transition/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纯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9937750" y="6392863"/>
            <a:ext cx="571500" cy="2317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US" altLang="zh-CN" sz="1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12438CEF-EDDA-4DCE-9A5B-764076D13ABE}" type="slidenum">
              <a:rPr lang="en-US" altLang="zh-CN" sz="1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ph idx="1" hasCustomPrompt="1"/>
          </p:nvPr>
        </p:nvSpPr>
        <p:spPr>
          <a:xfrm>
            <a:off x="423819" y="1104181"/>
            <a:ext cx="11107601" cy="5052713"/>
          </a:xfrm>
        </p:spPr>
        <p:txBody>
          <a:bodyPr>
            <a:noAutofit/>
          </a:bodyPr>
          <a:lstStyle>
            <a:lvl1pPr marL="362585" indent="-362585">
              <a:lnSpc>
                <a:spcPct val="150000"/>
              </a:lnSpc>
              <a:buClr>
                <a:srgbClr val="032089"/>
              </a:buClr>
              <a:buFont typeface="Wingdings" panose="05000000000000000000" pitchFamily="2" charset="2"/>
              <a:buChar char="Ø"/>
              <a:defRPr sz="1800" b="0" baseline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defRPr>
            </a:lvl1pPr>
            <a:lvl2pPr>
              <a:lnSpc>
                <a:spcPct val="130000"/>
              </a:lnSpc>
              <a:buClr>
                <a:srgbClr val="032089"/>
              </a:buClr>
              <a:buFont typeface="Wingdings" panose="05000000000000000000" pitchFamily="2" charset="2"/>
              <a:buChar char="l"/>
              <a:defRPr sz="2330" b="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noProof="1"/>
              <a:t>单击此处编辑正文内容</a:t>
            </a:r>
            <a:endParaRPr lang="zh-CN" altLang="en-US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4876" y="359079"/>
            <a:ext cx="10972801" cy="528176"/>
          </a:xfrm>
        </p:spPr>
        <p:txBody>
          <a:bodyPr/>
          <a:lstStyle>
            <a:lvl1pPr>
              <a:defRPr sz="2400" b="1" baseline="0">
                <a:solidFill>
                  <a:schemeClr val="tx1"/>
                </a:solidFill>
                <a:latin typeface="微软雅黑" panose="020B0503020204020204" pitchFamily="34" charset="-122"/>
                <a:cs typeface="Times New Roman" panose="02020603050405020304" charset="0"/>
              </a:defRPr>
            </a:lvl1pPr>
          </a:lstStyle>
          <a:p>
            <a:r>
              <a:rPr lang="zh-CN" altLang="en-US" noProof="1"/>
              <a:t>单击此处编辑标题</a:t>
            </a:r>
            <a:endParaRPr lang="zh-CN" altLang="en-US" noProof="1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8" Type="http://schemas.openxmlformats.org/officeDocument/2006/relationships/theme" Target="../theme/theme2.xml"/><Relationship Id="rId27" Type="http://schemas.openxmlformats.org/officeDocument/2006/relationships/tags" Target="../tags/tag129.xml"/><Relationship Id="rId26" Type="http://schemas.openxmlformats.org/officeDocument/2006/relationships/tags" Target="../tags/tag128.xml"/><Relationship Id="rId25" Type="http://schemas.openxmlformats.org/officeDocument/2006/relationships/tags" Target="../tags/tag127.xml"/><Relationship Id="rId24" Type="http://schemas.openxmlformats.org/officeDocument/2006/relationships/tags" Target="../tags/tag126.xml"/><Relationship Id="rId23" Type="http://schemas.openxmlformats.org/officeDocument/2006/relationships/tags" Target="../tags/tag125.xml"/><Relationship Id="rId22" Type="http://schemas.openxmlformats.org/officeDocument/2006/relationships/tags" Target="../tags/tag124.xml"/><Relationship Id="rId21" Type="http://schemas.openxmlformats.org/officeDocument/2006/relationships/image" Target="../media/image1.jpeg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8" Type="http://schemas.openxmlformats.org/officeDocument/2006/relationships/theme" Target="../theme/theme3.xml"/><Relationship Id="rId27" Type="http://schemas.openxmlformats.org/officeDocument/2006/relationships/tags" Target="../tags/tag267.xml"/><Relationship Id="rId26" Type="http://schemas.openxmlformats.org/officeDocument/2006/relationships/tags" Target="../tags/tag266.xml"/><Relationship Id="rId25" Type="http://schemas.openxmlformats.org/officeDocument/2006/relationships/tags" Target="../tags/tag265.xml"/><Relationship Id="rId24" Type="http://schemas.openxmlformats.org/officeDocument/2006/relationships/tags" Target="../tags/tag264.xml"/><Relationship Id="rId23" Type="http://schemas.openxmlformats.org/officeDocument/2006/relationships/tags" Target="../tags/tag263.xml"/><Relationship Id="rId22" Type="http://schemas.openxmlformats.org/officeDocument/2006/relationships/tags" Target="../tags/tag262.xml"/><Relationship Id="rId21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70.xml"/><Relationship Id="rId4" Type="http://schemas.openxmlformats.org/officeDocument/2006/relationships/image" Target="../media/image7.png"/><Relationship Id="rId3" Type="http://schemas.openxmlformats.org/officeDocument/2006/relationships/tags" Target="../tags/tag269.xml"/><Relationship Id="rId2" Type="http://schemas.openxmlformats.org/officeDocument/2006/relationships/image" Target="../media/image6.jpeg"/><Relationship Id="rId1" Type="http://schemas.openxmlformats.org/officeDocument/2006/relationships/tags" Target="../tags/tag268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4.xml"/><Relationship Id="rId4" Type="http://schemas.openxmlformats.org/officeDocument/2006/relationships/image" Target="../media/image15.png"/><Relationship Id="rId3" Type="http://schemas.openxmlformats.org/officeDocument/2006/relationships/image" Target="../media/image6.jpeg"/><Relationship Id="rId2" Type="http://schemas.openxmlformats.org/officeDocument/2006/relationships/tags" Target="../tags/tag303.xml"/><Relationship Id="rId1" Type="http://schemas.openxmlformats.org/officeDocument/2006/relationships/tags" Target="../tags/tag302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7.xml"/><Relationship Id="rId4" Type="http://schemas.openxmlformats.org/officeDocument/2006/relationships/image" Target="../media/image16.png"/><Relationship Id="rId3" Type="http://schemas.openxmlformats.org/officeDocument/2006/relationships/image" Target="../media/image6.jpeg"/><Relationship Id="rId2" Type="http://schemas.openxmlformats.org/officeDocument/2006/relationships/tags" Target="../tags/tag306.xml"/><Relationship Id="rId1" Type="http://schemas.openxmlformats.org/officeDocument/2006/relationships/tags" Target="../tags/tag305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0.xml"/><Relationship Id="rId4" Type="http://schemas.openxmlformats.org/officeDocument/2006/relationships/image" Target="../media/image17.png"/><Relationship Id="rId3" Type="http://schemas.openxmlformats.org/officeDocument/2006/relationships/image" Target="../media/image6.jpeg"/><Relationship Id="rId2" Type="http://schemas.openxmlformats.org/officeDocument/2006/relationships/tags" Target="../tags/tag309.xml"/><Relationship Id="rId1" Type="http://schemas.openxmlformats.org/officeDocument/2006/relationships/tags" Target="../tags/tag308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3.xml"/><Relationship Id="rId4" Type="http://schemas.openxmlformats.org/officeDocument/2006/relationships/image" Target="../media/image18.png"/><Relationship Id="rId3" Type="http://schemas.openxmlformats.org/officeDocument/2006/relationships/image" Target="../media/image6.jpeg"/><Relationship Id="rId2" Type="http://schemas.openxmlformats.org/officeDocument/2006/relationships/tags" Target="../tags/tag312.xml"/><Relationship Id="rId1" Type="http://schemas.openxmlformats.org/officeDocument/2006/relationships/tags" Target="../tags/tag311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6.xml"/><Relationship Id="rId4" Type="http://schemas.openxmlformats.org/officeDocument/2006/relationships/image" Target="../media/image19.png"/><Relationship Id="rId3" Type="http://schemas.openxmlformats.org/officeDocument/2006/relationships/image" Target="../media/image6.jpeg"/><Relationship Id="rId2" Type="http://schemas.openxmlformats.org/officeDocument/2006/relationships/tags" Target="../tags/tag315.xml"/><Relationship Id="rId1" Type="http://schemas.openxmlformats.org/officeDocument/2006/relationships/tags" Target="../tags/tag314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19.xml"/><Relationship Id="rId3" Type="http://schemas.openxmlformats.org/officeDocument/2006/relationships/image" Target="../media/image6.jpeg"/><Relationship Id="rId2" Type="http://schemas.openxmlformats.org/officeDocument/2006/relationships/tags" Target="../tags/tag318.xml"/><Relationship Id="rId1" Type="http://schemas.openxmlformats.org/officeDocument/2006/relationships/tags" Target="../tags/tag317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22.xml"/><Relationship Id="rId3" Type="http://schemas.openxmlformats.org/officeDocument/2006/relationships/image" Target="../media/image6.jpeg"/><Relationship Id="rId2" Type="http://schemas.openxmlformats.org/officeDocument/2006/relationships/tags" Target="../tags/tag321.xml"/><Relationship Id="rId1" Type="http://schemas.openxmlformats.org/officeDocument/2006/relationships/tags" Target="../tags/tag320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24.xml"/><Relationship Id="rId2" Type="http://schemas.openxmlformats.org/officeDocument/2006/relationships/image" Target="../media/image6.jpeg"/><Relationship Id="rId1" Type="http://schemas.openxmlformats.org/officeDocument/2006/relationships/tags" Target="../tags/tag323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30.xml"/><Relationship Id="rId4" Type="http://schemas.openxmlformats.org/officeDocument/2006/relationships/image" Target="../media/image20.png"/><Relationship Id="rId3" Type="http://schemas.openxmlformats.org/officeDocument/2006/relationships/image" Target="../media/image6.jpeg"/><Relationship Id="rId2" Type="http://schemas.openxmlformats.org/officeDocument/2006/relationships/tags" Target="../tags/tag329.xml"/><Relationship Id="rId1" Type="http://schemas.openxmlformats.org/officeDocument/2006/relationships/tags" Target="../tags/tag328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33.xml"/><Relationship Id="rId4" Type="http://schemas.openxmlformats.org/officeDocument/2006/relationships/image" Target="../media/image21.png"/><Relationship Id="rId3" Type="http://schemas.openxmlformats.org/officeDocument/2006/relationships/image" Target="../media/image6.jpeg"/><Relationship Id="rId2" Type="http://schemas.openxmlformats.org/officeDocument/2006/relationships/tags" Target="../tags/tag332.xml"/><Relationship Id="rId1" Type="http://schemas.openxmlformats.org/officeDocument/2006/relationships/tags" Target="../tags/tag33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77.xml"/><Relationship Id="rId8" Type="http://schemas.openxmlformats.org/officeDocument/2006/relationships/image" Target="../media/image6.jpeg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78.xml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35.xml"/><Relationship Id="rId2" Type="http://schemas.openxmlformats.org/officeDocument/2006/relationships/image" Target="../media/image6.jpeg"/><Relationship Id="rId1" Type="http://schemas.openxmlformats.org/officeDocument/2006/relationships/tags" Target="../tags/tag334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1.xml"/><Relationship Id="rId4" Type="http://schemas.openxmlformats.org/officeDocument/2006/relationships/image" Target="../media/image9.png"/><Relationship Id="rId3" Type="http://schemas.openxmlformats.org/officeDocument/2006/relationships/image" Target="../media/image6.jpeg"/><Relationship Id="rId2" Type="http://schemas.openxmlformats.org/officeDocument/2006/relationships/tags" Target="../tags/tag280.xml"/><Relationship Id="rId1" Type="http://schemas.openxmlformats.org/officeDocument/2006/relationships/tags" Target="../tags/tag279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4.xml"/><Relationship Id="rId4" Type="http://schemas.openxmlformats.org/officeDocument/2006/relationships/image" Target="../media/image10.png"/><Relationship Id="rId3" Type="http://schemas.openxmlformats.org/officeDocument/2006/relationships/image" Target="../media/image6.jpeg"/><Relationship Id="rId2" Type="http://schemas.openxmlformats.org/officeDocument/2006/relationships/tags" Target="../tags/tag283.xml"/><Relationship Id="rId1" Type="http://schemas.openxmlformats.org/officeDocument/2006/relationships/tags" Target="../tags/tag28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7.xml"/><Relationship Id="rId4" Type="http://schemas.openxmlformats.org/officeDocument/2006/relationships/image" Target="../media/image11.png"/><Relationship Id="rId3" Type="http://schemas.openxmlformats.org/officeDocument/2006/relationships/image" Target="../media/image6.jpeg"/><Relationship Id="rId2" Type="http://schemas.openxmlformats.org/officeDocument/2006/relationships/tags" Target="../tags/tag286.xml"/><Relationship Id="rId1" Type="http://schemas.openxmlformats.org/officeDocument/2006/relationships/tags" Target="../tags/tag285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0.xml"/><Relationship Id="rId4" Type="http://schemas.openxmlformats.org/officeDocument/2006/relationships/image" Target="../media/image12.png"/><Relationship Id="rId3" Type="http://schemas.openxmlformats.org/officeDocument/2006/relationships/image" Target="../media/image6.jpeg"/><Relationship Id="rId2" Type="http://schemas.openxmlformats.org/officeDocument/2006/relationships/tags" Target="../tags/tag289.xml"/><Relationship Id="rId1" Type="http://schemas.openxmlformats.org/officeDocument/2006/relationships/tags" Target="../tags/tag288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3.xml"/><Relationship Id="rId4" Type="http://schemas.openxmlformats.org/officeDocument/2006/relationships/image" Target="../media/image13.png"/><Relationship Id="rId3" Type="http://schemas.openxmlformats.org/officeDocument/2006/relationships/image" Target="../media/image6.jpeg"/><Relationship Id="rId2" Type="http://schemas.openxmlformats.org/officeDocument/2006/relationships/tags" Target="../tags/tag292.xml"/><Relationship Id="rId1" Type="http://schemas.openxmlformats.org/officeDocument/2006/relationships/tags" Target="../tags/tag291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95.xml"/><Relationship Id="rId2" Type="http://schemas.openxmlformats.org/officeDocument/2006/relationships/image" Target="../media/image6.jpeg"/><Relationship Id="rId1" Type="http://schemas.openxmlformats.org/officeDocument/2006/relationships/tags" Target="../tags/tag294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1.xml"/><Relationship Id="rId4" Type="http://schemas.openxmlformats.org/officeDocument/2006/relationships/image" Target="../media/image14.png"/><Relationship Id="rId3" Type="http://schemas.openxmlformats.org/officeDocument/2006/relationships/image" Target="../media/image6.jpeg"/><Relationship Id="rId2" Type="http://schemas.openxmlformats.org/officeDocument/2006/relationships/tags" Target="../tags/tag300.xml"/><Relationship Id="rId1" Type="http://schemas.openxmlformats.org/officeDocument/2006/relationships/tags" Target="../tags/tag2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/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删除。保存幻灯片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453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）插入幻灯片</a:t>
            </a:r>
            <a:endParaRPr lang="zh-CN" altLang="en-US" sz="2000"/>
          </a:p>
          <a:p>
            <a:pPr algn="l"/>
            <a:r>
              <a:rPr lang="zh-CN" altLang="en-US" sz="2000"/>
              <a:t>方法</a:t>
            </a:r>
            <a:r>
              <a:rPr lang="en-US" sz="2000"/>
              <a:t>2</a:t>
            </a:r>
            <a:r>
              <a:rPr lang="zh-CN" altLang="en-US" sz="2000"/>
              <a:t>：</a:t>
            </a:r>
            <a:endParaRPr lang="zh-CN" altLang="en-US" sz="2000"/>
          </a:p>
          <a:p>
            <a:pPr algn="l"/>
            <a:r>
              <a:rPr lang="zh-CN" altLang="en-US" sz="2000"/>
              <a:t>在幻灯片右键，选择【新建幻灯片】。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9155" y="2272665"/>
            <a:ext cx="4198620" cy="439674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/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删除。保存幻灯片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453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）插入幻灯片</a:t>
            </a:r>
            <a:endParaRPr lang="zh-CN" altLang="en-US" sz="2000"/>
          </a:p>
          <a:p>
            <a:pPr algn="l"/>
            <a:r>
              <a:rPr lang="zh-CN" altLang="en-US" sz="2000"/>
              <a:t>方法</a:t>
            </a:r>
            <a:r>
              <a:rPr lang="en-US" sz="2000"/>
              <a:t>3</a:t>
            </a:r>
            <a:r>
              <a:rPr lang="zh-CN" altLang="en-US" sz="2000"/>
              <a:t>：</a:t>
            </a:r>
            <a:endParaRPr lang="zh-CN" altLang="en-US" sz="2000"/>
          </a:p>
          <a:p>
            <a:pPr algn="l"/>
            <a:r>
              <a:rPr lang="zh-CN" altLang="en-US" sz="2000"/>
              <a:t>选中待插入幻灯片的位置，在开始菜单单击【新建幻灯片】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3875" y="2205355"/>
            <a:ext cx="4989195" cy="380174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/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删除。保存幻灯片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453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）插入幻灯片</a:t>
            </a:r>
            <a:endParaRPr lang="zh-CN" altLang="en-US" sz="2000"/>
          </a:p>
          <a:p>
            <a:pPr algn="l"/>
            <a:r>
              <a:rPr lang="zh-CN" altLang="en-US" sz="2000"/>
              <a:t>方法</a:t>
            </a:r>
            <a:r>
              <a:rPr lang="en-US" sz="2000"/>
              <a:t>4</a:t>
            </a:r>
            <a:r>
              <a:rPr lang="zh-CN" altLang="en-US" sz="2000"/>
              <a:t>：</a:t>
            </a:r>
            <a:br>
              <a:rPr lang="zh-CN" altLang="en-US" sz="2000"/>
            </a:br>
            <a:r>
              <a:rPr lang="zh-CN" altLang="en-US" sz="2000"/>
              <a:t>单击选定的缩略图下方的</a:t>
            </a:r>
            <a:r>
              <a:rPr lang="en-US" altLang="zh-CN" sz="2000"/>
              <a:t>+</a:t>
            </a:r>
            <a:r>
              <a:rPr lang="zh-CN" altLang="en-US" sz="2000"/>
              <a:t>按钮，在弹出的展示页中想挨揍呢【从不同版式的模板中创建】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890" y="2571750"/>
            <a:ext cx="6973570" cy="32740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/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删除。保存幻灯片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453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）删除幻灯片</a:t>
            </a:r>
            <a:endParaRPr lang="zh-CN" altLang="en-US" sz="2000"/>
          </a:p>
          <a:p>
            <a:pPr algn="l"/>
            <a:r>
              <a:rPr lang="zh-CN" altLang="en-US" sz="2000"/>
              <a:t>方法</a:t>
            </a:r>
            <a:r>
              <a:rPr lang="en-US" sz="2000"/>
              <a:t>1</a:t>
            </a:r>
            <a:r>
              <a:rPr lang="zh-CN" altLang="en-US" sz="2000"/>
              <a:t>：</a:t>
            </a:r>
            <a:br>
              <a:rPr lang="zh-CN" altLang="en-US" sz="2000"/>
            </a:br>
            <a:r>
              <a:rPr lang="zh-CN" sz="2000"/>
              <a:t>选中要删除的幻灯片，右键单击【删除幻灯片】。</a:t>
            </a:r>
            <a:endParaRPr lang="zh-CN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328545"/>
            <a:ext cx="4403090" cy="43313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/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删除。保存幻灯片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453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）删除幻灯片</a:t>
            </a:r>
            <a:endParaRPr lang="zh-CN" altLang="en-US" sz="2000"/>
          </a:p>
          <a:p>
            <a:pPr algn="l"/>
            <a:r>
              <a:rPr lang="zh-CN" altLang="en-US" sz="2000"/>
              <a:t>方法</a:t>
            </a:r>
            <a:r>
              <a:rPr lang="en-US" sz="2000"/>
              <a:t>2</a:t>
            </a:r>
            <a:r>
              <a:rPr lang="zh-CN" altLang="en-US" sz="2000"/>
              <a:t>：</a:t>
            </a:r>
            <a:br>
              <a:rPr lang="zh-CN" altLang="en-US" sz="2000"/>
            </a:br>
            <a:r>
              <a:rPr lang="zh-CN" sz="2000"/>
              <a:t>选中要删除的幻灯片，依次单击【开始】</a:t>
            </a:r>
            <a:r>
              <a:rPr lang="en-US" altLang="zh-CN" sz="2000"/>
              <a:t>→</a:t>
            </a:r>
            <a:r>
              <a:rPr lang="zh-CN" altLang="en-US" sz="2000"/>
              <a:t>【剪切】。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8445" y="1856105"/>
            <a:ext cx="5455920" cy="41529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/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删除。保存幻灯片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17309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）删除幻灯片</a:t>
            </a:r>
            <a:endParaRPr lang="zh-CN" altLang="en-US" sz="2000"/>
          </a:p>
          <a:p>
            <a:pPr algn="l"/>
            <a:r>
              <a:rPr lang="zh-CN" altLang="en-US" sz="2000"/>
              <a:t>方法</a:t>
            </a:r>
            <a:r>
              <a:rPr lang="en-US" sz="2000"/>
              <a:t>3</a:t>
            </a:r>
            <a:r>
              <a:rPr lang="zh-CN" altLang="en-US" sz="2000"/>
              <a:t>：</a:t>
            </a:r>
            <a:br>
              <a:rPr lang="zh-CN" altLang="en-US" sz="2000"/>
            </a:br>
            <a:r>
              <a:rPr lang="zh-CN" sz="2000"/>
              <a:t>选中要删除的幻灯片，按住</a:t>
            </a:r>
            <a:r>
              <a:rPr lang="en-US" altLang="zh-CN" sz="2000"/>
              <a:t>Delete</a:t>
            </a:r>
            <a:r>
              <a:rPr lang="zh-CN" altLang="en-US" sz="2000"/>
              <a:t>键。</a:t>
            </a:r>
            <a:endParaRPr lang="zh-CN" altLang="en-US" sz="2000"/>
          </a:p>
        </p:txBody>
      </p:sp>
      <p:sp>
        <p:nvSpPr>
          <p:cNvPr id="5" name="副标题 2"/>
          <p:cNvSpPr>
            <a:spLocks noGrp="1"/>
          </p:cNvSpPr>
          <p:nvPr/>
        </p:nvSpPr>
        <p:spPr>
          <a:xfrm>
            <a:off x="6287135" y="2702560"/>
            <a:ext cx="43453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方法</a:t>
            </a:r>
            <a:r>
              <a:rPr lang="en-US" sz="2000"/>
              <a:t>4</a:t>
            </a:r>
            <a:r>
              <a:rPr lang="zh-CN" altLang="en-US" sz="2000"/>
              <a:t>：</a:t>
            </a:r>
            <a:br>
              <a:rPr lang="zh-CN" altLang="en-US" sz="2000"/>
            </a:br>
            <a:r>
              <a:rPr lang="zh-CN" sz="2000"/>
              <a:t>选中要删除的幻灯片，单击【</a:t>
            </a:r>
            <a:r>
              <a:rPr lang="en-US" altLang="zh-CN" sz="2000"/>
              <a:t>Backspace</a:t>
            </a:r>
            <a:r>
              <a:rPr lang="zh-CN" altLang="en-US" sz="2000"/>
              <a:t>】键。</a:t>
            </a:r>
            <a:endParaRPr lang="zh-CN" altLang="en-US" sz="2000"/>
          </a:p>
        </p:txBody>
      </p:sp>
      <p:sp>
        <p:nvSpPr>
          <p:cNvPr id="7" name="副标题 2"/>
          <p:cNvSpPr>
            <a:spLocks noGrp="1"/>
          </p:cNvSpPr>
          <p:nvPr/>
        </p:nvSpPr>
        <p:spPr>
          <a:xfrm>
            <a:off x="673100" y="4096385"/>
            <a:ext cx="67837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方法</a:t>
            </a:r>
            <a:r>
              <a:rPr lang="en-US" sz="2000"/>
              <a:t>5</a:t>
            </a:r>
            <a:r>
              <a:rPr lang="zh-CN" altLang="en-US" sz="2000"/>
              <a:t>：</a:t>
            </a:r>
            <a:br>
              <a:rPr lang="zh-CN" altLang="en-US" sz="2000"/>
            </a:br>
            <a:r>
              <a:rPr lang="zh-CN" sz="2000"/>
              <a:t>选中要删除的幻灯片，单击【</a:t>
            </a:r>
            <a:r>
              <a:rPr lang="en-US" altLang="zh-CN" sz="2000"/>
              <a:t>Ctrl+X</a:t>
            </a:r>
            <a:r>
              <a:rPr lang="zh-CN" altLang="en-US" sz="2000"/>
              <a:t>】键。</a:t>
            </a:r>
            <a:endParaRPr lang="zh-CN" altLang="en-US" sz="20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5" grpId="0"/>
      <p:bldP spid="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/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删除。保存幻灯片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7837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方法</a:t>
            </a:r>
            <a:r>
              <a:rPr lang="en-US" sz="2000"/>
              <a:t>5</a:t>
            </a:r>
            <a:r>
              <a:rPr lang="zh-CN" altLang="en-US" sz="2000"/>
              <a:t>：</a:t>
            </a:r>
            <a:br>
              <a:rPr lang="zh-CN" altLang="en-US" sz="2000"/>
            </a:br>
            <a:r>
              <a:rPr lang="zh-CN" sz="2000"/>
              <a:t>选中要删除的幻灯片，单击【</a:t>
            </a:r>
            <a:r>
              <a:rPr lang="en-US" altLang="zh-CN" sz="2000"/>
              <a:t>Ctrl+X</a:t>
            </a:r>
            <a:r>
              <a:rPr lang="zh-CN" altLang="en-US" sz="2000"/>
              <a:t>】键。</a:t>
            </a:r>
            <a:endParaRPr lang="zh-CN" altLang="en-US" sz="20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练习使用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四种方法插入幻灯片，并选出你认为最合适的方法。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练习使用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五种办法删除幻灯片，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并选出你认为最合适的方法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改变幻灯片版式</a:t>
            </a:r>
            <a:endParaRPr lang="zh-CN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37349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）幻灯片版式介绍</a:t>
            </a:r>
            <a:endParaRPr lang="zh-CN" altLang="en-US" sz="2000"/>
          </a:p>
          <a:p>
            <a:pPr algn="l"/>
            <a:r>
              <a:rPr lang="zh-CN" altLang="en-US" sz="2000"/>
              <a:t>幻灯片版式是指幻灯片内容在幻灯片上的排列方式。</a:t>
            </a:r>
            <a:endParaRPr lang="zh-CN" altLang="en-US" sz="2000"/>
          </a:p>
          <a:p>
            <a:pPr algn="l"/>
            <a:r>
              <a:rPr lang="zh-CN" altLang="en-US" sz="2000"/>
              <a:t>版式由占位符组成，占位符可以放置文字和幻灯片内容。</a:t>
            </a:r>
            <a:endParaRPr lang="zh-CN" altLang="en-US" sz="2000"/>
          </a:p>
          <a:p>
            <a:pPr algn="l"/>
            <a:r>
              <a:rPr lang="en-US" altLang="zh-CN" sz="2000"/>
              <a:t>WPS</a:t>
            </a:r>
            <a:r>
              <a:rPr lang="zh-CN" altLang="en-US" sz="2000"/>
              <a:t>演示文稿默认包含标题、两栏内容、对比等多</a:t>
            </a:r>
            <a:r>
              <a:rPr lang="zh-CN" altLang="en-US" sz="2000"/>
              <a:t>种类型的版式，每种版式预设了占位符位置，可以在占位符中添加文本、图形、图表等内容。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打开方式：右键单击幻灯片编辑区，选择【幻灯片版式】即可显示。</a:t>
            </a:r>
            <a:endParaRPr lang="zh-CN" altLang="en-US" sz="20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9195" y="2221865"/>
            <a:ext cx="3844290" cy="432435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改变幻灯片版式</a:t>
            </a:r>
            <a:endParaRPr lang="zh-CN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37349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sz="2000"/>
              <a:t>2</a:t>
            </a:r>
            <a:r>
              <a:rPr lang="zh-CN" altLang="en-US" sz="2000"/>
              <a:t>）改变幻灯片版式</a:t>
            </a:r>
            <a:endParaRPr lang="zh-CN" altLang="en-US" sz="2000"/>
          </a:p>
          <a:p>
            <a:pPr algn="l"/>
            <a:r>
              <a:rPr lang="zh-CN" altLang="en-US" sz="2000"/>
              <a:t>第一步：在默认幻灯片普通视图下，在左侧【大纲</a:t>
            </a:r>
            <a:r>
              <a:rPr lang="en-US" altLang="zh-CN" sz="2000"/>
              <a:t>/</a:t>
            </a:r>
            <a:r>
              <a:rPr lang="zh-CN" altLang="en-US" sz="2000"/>
              <a:t>幻灯片】窗格【幻灯片】选项卡中，单击选择需要更改的幻灯片。</a:t>
            </a:r>
            <a:endParaRPr lang="zh-CN" altLang="en-US" sz="2000"/>
          </a:p>
          <a:p>
            <a:pPr algn="l"/>
            <a:endParaRPr lang="en-US" altLang="zh-CN" sz="2000"/>
          </a:p>
          <a:p>
            <a:pPr algn="l"/>
            <a:r>
              <a:rPr lang="zh-CN" altLang="en-US" sz="2000"/>
              <a:t>第二步：在【开始】选项卡单击【版式】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第三步：下拉框【母版版式】添加需要的版式。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第四步：添加内容即可。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6775" y="3691890"/>
            <a:ext cx="5659120" cy="30111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演示文稿使用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请打开素材演示：将第二张幻灯片的版式修改为【两栏内容】，并点击插入一个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3x3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表格和一张图片。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选中幻灯片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）普通视图模式下的操作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sp>
        <p:nvSpPr>
          <p:cNvPr id="5" name="文本框 4"/>
          <p:cNvSpPr txBox="1"/>
          <p:nvPr/>
        </p:nvSpPr>
        <p:spPr>
          <a:xfrm>
            <a:off x="1057910" y="2866390"/>
            <a:ext cx="897382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algn="l">
              <a:lnSpc>
                <a:spcPct val="15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>
                <a:sym typeface="+mn-ea"/>
              </a:rPr>
              <a:t>单击状态栏的【视图】中的【普通视图】按钮，单击【幻灯片导航】，在其下的幻灯片窗格中，通过鼠标单击即可选中。</a:t>
            </a:r>
            <a:endParaRPr lang="zh-CN" altLang="en-US"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2525" y="3580130"/>
            <a:ext cx="4922520" cy="32035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选中幻灯片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）普通视图模式下的操作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sp>
        <p:nvSpPr>
          <p:cNvPr id="5" name="文本框 4"/>
          <p:cNvSpPr txBox="1"/>
          <p:nvPr/>
        </p:nvSpPr>
        <p:spPr>
          <a:xfrm>
            <a:off x="1057910" y="2866390"/>
            <a:ext cx="495300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algn="l">
              <a:lnSpc>
                <a:spcPct val="15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>
                <a:sym typeface="+mn-ea"/>
              </a:rPr>
              <a:t>如果要选中连续的幻灯片，可以点击选中的第一张幻灯片，按住【</a:t>
            </a:r>
            <a:r>
              <a:rPr lang="en-US" altLang="zh-CN">
                <a:sym typeface="+mn-ea"/>
              </a:rPr>
              <a:t>shift</a:t>
            </a:r>
            <a:r>
              <a:rPr lang="zh-CN" altLang="en-US">
                <a:sym typeface="+mn-ea"/>
              </a:rPr>
              <a:t>】键单击要选中的最后一张幻灯片，即可选中中间所有的幻灯片。</a:t>
            </a:r>
            <a:endParaRPr lang="zh-CN" altLang="en-US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r="61340" b="-1733"/>
          <a:stretch>
            <a:fillRect/>
          </a:stretch>
        </p:blipFill>
        <p:spPr>
          <a:xfrm>
            <a:off x="6276975" y="1082040"/>
            <a:ext cx="3723640" cy="548068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选中幻灯片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）普通视图模式下的操作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sp>
        <p:nvSpPr>
          <p:cNvPr id="5" name="文本框 4"/>
          <p:cNvSpPr txBox="1"/>
          <p:nvPr/>
        </p:nvSpPr>
        <p:spPr>
          <a:xfrm>
            <a:off x="1057910" y="2866390"/>
            <a:ext cx="4953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algn="l">
              <a:lnSpc>
                <a:spcPct val="15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>
                <a:sym typeface="+mn-ea"/>
              </a:rPr>
              <a:t>如果要选中不连续的幻灯片，可以点击选中的幻灯片后按</a:t>
            </a:r>
            <a:r>
              <a:rPr lang="en-US" altLang="zh-CN">
                <a:sym typeface="+mn-ea"/>
              </a:rPr>
              <a:t>ctrl</a:t>
            </a:r>
            <a:r>
              <a:rPr lang="zh-CN" altLang="en-US">
                <a:sym typeface="+mn-ea"/>
              </a:rPr>
              <a:t>键连续选中。</a:t>
            </a:r>
            <a:endParaRPr lang="zh-CN" altLang="en-US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965" y="847090"/>
            <a:ext cx="3162300" cy="60121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选中幻灯片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）普通视图模式下的操作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sp>
        <p:nvSpPr>
          <p:cNvPr id="5" name="文本框 4"/>
          <p:cNvSpPr txBox="1"/>
          <p:nvPr/>
        </p:nvSpPr>
        <p:spPr>
          <a:xfrm>
            <a:off x="1057910" y="2866390"/>
            <a:ext cx="4953000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algn="l">
              <a:lnSpc>
                <a:spcPct val="15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>
                <a:sym typeface="+mn-ea"/>
              </a:rPr>
              <a:t>全选幻灯片：</a:t>
            </a:r>
            <a:r>
              <a:rPr lang="en-US" altLang="zh-CN">
                <a:sym typeface="+mn-ea"/>
              </a:rPr>
              <a:t>ctrl+a</a:t>
            </a:r>
            <a:endParaRPr lang="en-US" altLang="zh-CN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21030"/>
            <a:ext cx="1478280" cy="60274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选中幻灯片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）幻灯片浏览视图模式下的操作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sp>
        <p:nvSpPr>
          <p:cNvPr id="5" name="文本框 4"/>
          <p:cNvSpPr txBox="1"/>
          <p:nvPr/>
        </p:nvSpPr>
        <p:spPr>
          <a:xfrm>
            <a:off x="1057910" y="2866390"/>
            <a:ext cx="495300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>
              <a:lnSpc>
                <a:spcPct val="15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>
                <a:sym typeface="+mn-ea"/>
              </a:rPr>
              <a:t>单击状态栏【视图】工具栏中的【幻灯片浏览视图】按钮，切换到幻灯片浏览视图，其余操作和普通视图模式下的操作完全一致。</a:t>
            </a:r>
            <a:endParaRPr lang="zh-CN" altLang="en-US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950" y="2106930"/>
            <a:ext cx="4911090" cy="32899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、选中第二张到第五张幻灯片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、全选幻灯片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、取消选中幻灯片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、选中第六张幻灯片，剪切并粘贴到第一张幻灯片前。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5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、复制第八张幻灯片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幻灯片的基本操作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/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删除。保存幻灯片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453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）插入幻灯片</a:t>
            </a:r>
            <a:endParaRPr lang="zh-CN" altLang="en-US" sz="2000"/>
          </a:p>
          <a:p>
            <a:pPr algn="l"/>
            <a:r>
              <a:rPr lang="zh-CN" altLang="en-US" sz="2000"/>
              <a:t>方法</a:t>
            </a:r>
            <a:r>
              <a:rPr lang="en-US" altLang="zh-CN" sz="2000"/>
              <a:t>1</a:t>
            </a:r>
            <a:r>
              <a:rPr lang="zh-CN" altLang="en-US" sz="2000"/>
              <a:t>：</a:t>
            </a:r>
            <a:endParaRPr lang="zh-CN" altLang="en-US" sz="2000"/>
          </a:p>
          <a:p>
            <a:pPr algn="l"/>
            <a:r>
              <a:rPr lang="zh-CN" altLang="en-US" sz="2000"/>
              <a:t>在普通视图模式下，找到要添加幻灯片的位置，在此幻灯片前单击鼠标左键，等到出现一个闪烁的幻灯片占位符，右键单击【新建幻灯片】。</a:t>
            </a:r>
            <a:endParaRPr lang="zh-CN" altLang="en-US" sz="20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0" y="2263140"/>
            <a:ext cx="4905375" cy="31191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1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2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3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4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25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3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2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general"/>
</p:tagLst>
</file>

<file path=ppt/tags/tag27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274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275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276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8.xml><?xml version="1.0" encoding="utf-8"?>
<p:tagLst xmlns:p="http://schemas.openxmlformats.org/presentationml/2006/main">
  <p:tag name="KSO_WM_SLIDE_BACKGROUND_TYPE" val="general"/>
</p:tagLst>
</file>

<file path=ppt/tags/tag27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1.xml><?xml version="1.0" encoding="utf-8"?>
<p:tagLst xmlns:p="http://schemas.openxmlformats.org/presentationml/2006/main">
  <p:tag name="KSO_WM_SLIDE_BACKGROUND_TYPE" val="general"/>
</p:tagLst>
</file>

<file path=ppt/tags/tag28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4.xml><?xml version="1.0" encoding="utf-8"?>
<p:tagLst xmlns:p="http://schemas.openxmlformats.org/presentationml/2006/main">
  <p:tag name="KSO_WM_SLIDE_BACKGROUND_TYPE" val="general"/>
</p:tagLst>
</file>

<file path=ppt/tags/tag28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7.xml><?xml version="1.0" encoding="utf-8"?>
<p:tagLst xmlns:p="http://schemas.openxmlformats.org/presentationml/2006/main">
  <p:tag name="KSO_WM_SLIDE_BACKGROUND_TYPE" val="general"/>
</p:tagLst>
</file>

<file path=ppt/tags/tag28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BACKGROUND_TYPE" val="general"/>
</p:tagLst>
</file>

<file path=ppt/tags/tag29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3.xml><?xml version="1.0" encoding="utf-8"?>
<p:tagLst xmlns:p="http://schemas.openxmlformats.org/presentationml/2006/main">
  <p:tag name="KSO_WM_SLIDE_BACKGROUND_TYPE" val="general"/>
</p:tagLst>
</file>

<file path=ppt/tags/tag29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5.xml><?xml version="1.0" encoding="utf-8"?>
<p:tagLst xmlns:p="http://schemas.openxmlformats.org/presentationml/2006/main">
  <p:tag name="AS_UNIQUEID" val="490"/>
</p:tagLst>
</file>

<file path=ppt/tags/tag296.xml><?xml version="1.0" encoding="utf-8"?>
<p:tagLst xmlns:p="http://schemas.openxmlformats.org/presentationml/2006/main">
  <p:tag name="AS_UNIQUEID" val="213"/>
</p:tagLst>
</file>

<file path=ppt/tags/tag297.xml><?xml version="1.0" encoding="utf-8"?>
<p:tagLst xmlns:p="http://schemas.openxmlformats.org/presentationml/2006/main">
  <p:tag name="AS_UNIQUEID" val="214"/>
</p:tagLst>
</file>

<file path=ppt/tags/tag298.xml><?xml version="1.0" encoding="utf-8"?>
<p:tagLst xmlns:p="http://schemas.openxmlformats.org/presentationml/2006/main">
  <p:tag name="AS_UNIQUEID" val="215"/>
</p:tagLst>
</file>

<file path=ppt/tags/tag29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1.xml><?xml version="1.0" encoding="utf-8"?>
<p:tagLst xmlns:p="http://schemas.openxmlformats.org/presentationml/2006/main">
  <p:tag name="KSO_WM_SLIDE_BACKGROUND_TYPE" val="general"/>
</p:tagLst>
</file>

<file path=ppt/tags/tag30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4.xml><?xml version="1.0" encoding="utf-8"?>
<p:tagLst xmlns:p="http://schemas.openxmlformats.org/presentationml/2006/main">
  <p:tag name="KSO_WM_SLIDE_BACKGROUND_TYPE" val="general"/>
</p:tagLst>
</file>

<file path=ppt/tags/tag30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7.xml><?xml version="1.0" encoding="utf-8"?>
<p:tagLst xmlns:p="http://schemas.openxmlformats.org/presentationml/2006/main">
  <p:tag name="KSO_WM_SLIDE_BACKGROUND_TYPE" val="general"/>
</p:tagLst>
</file>

<file path=ppt/tags/tag30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SLIDE_BACKGROUND_TYPE" val="general"/>
</p:tagLst>
</file>

<file path=ppt/tags/tag31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3.xml><?xml version="1.0" encoding="utf-8"?>
<p:tagLst xmlns:p="http://schemas.openxmlformats.org/presentationml/2006/main">
  <p:tag name="KSO_WM_SLIDE_BACKGROUND_TYPE" val="general"/>
</p:tagLst>
</file>

<file path=ppt/tags/tag31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6.xml><?xml version="1.0" encoding="utf-8"?>
<p:tagLst xmlns:p="http://schemas.openxmlformats.org/presentationml/2006/main">
  <p:tag name="KSO_WM_SLIDE_BACKGROUND_TYPE" val="general"/>
</p:tagLst>
</file>

<file path=ppt/tags/tag31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9.xml><?xml version="1.0" encoding="utf-8"?>
<p:tagLst xmlns:p="http://schemas.openxmlformats.org/presentationml/2006/main">
  <p:tag name="KSO_WM_SLIDE_BACKGROUND_TYPE" val="general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2.xml><?xml version="1.0" encoding="utf-8"?>
<p:tagLst xmlns:p="http://schemas.openxmlformats.org/presentationml/2006/main">
  <p:tag name="KSO_WM_SLIDE_BACKGROUND_TYPE" val="general"/>
</p:tagLst>
</file>

<file path=ppt/tags/tag32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4.xml><?xml version="1.0" encoding="utf-8"?>
<p:tagLst xmlns:p="http://schemas.openxmlformats.org/presentationml/2006/main">
  <p:tag name="AS_UNIQUEID" val="490"/>
</p:tagLst>
</file>

<file path=ppt/tags/tag325.xml><?xml version="1.0" encoding="utf-8"?>
<p:tagLst xmlns:p="http://schemas.openxmlformats.org/presentationml/2006/main">
  <p:tag name="AS_UNIQUEID" val="213"/>
</p:tagLst>
</file>

<file path=ppt/tags/tag326.xml><?xml version="1.0" encoding="utf-8"?>
<p:tagLst xmlns:p="http://schemas.openxmlformats.org/presentationml/2006/main">
  <p:tag name="AS_UNIQUEID" val="214"/>
</p:tagLst>
</file>

<file path=ppt/tags/tag327.xml><?xml version="1.0" encoding="utf-8"?>
<p:tagLst xmlns:p="http://schemas.openxmlformats.org/presentationml/2006/main">
  <p:tag name="AS_UNIQUEID" val="215"/>
</p:tagLst>
</file>

<file path=ppt/tags/tag32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SLIDE_BACKGROUND_TYPE" val="general"/>
</p:tagLst>
</file>

<file path=ppt/tags/tag33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3.xml><?xml version="1.0" encoding="utf-8"?>
<p:tagLst xmlns:p="http://schemas.openxmlformats.org/presentationml/2006/main">
  <p:tag name="KSO_WM_SLIDE_BACKGROUND_TYPE" val="general"/>
</p:tagLst>
</file>

<file path=ppt/tags/tag33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5.xml><?xml version="1.0" encoding="utf-8"?>
<p:tagLst xmlns:p="http://schemas.openxmlformats.org/presentationml/2006/main">
  <p:tag name="AS_UNIQUEID" val="490"/>
</p:tagLst>
</file>

<file path=ppt/tags/tag336.xml><?xml version="1.0" encoding="utf-8"?>
<p:tagLst xmlns:p="http://schemas.openxmlformats.org/presentationml/2006/main">
  <p:tag name="AS_UNIQUEID" val="213"/>
</p:tagLst>
</file>

<file path=ppt/tags/tag337.xml><?xml version="1.0" encoding="utf-8"?>
<p:tagLst xmlns:p="http://schemas.openxmlformats.org/presentationml/2006/main">
  <p:tag name="AS_UNIQUEID" val="214"/>
</p:tagLst>
</file>

<file path=ppt/tags/tag338.xml><?xml version="1.0" encoding="utf-8"?>
<p:tagLst xmlns:p="http://schemas.openxmlformats.org/presentationml/2006/main">
  <p:tag name="AS_UNIQUEID" val="215"/>
</p:tagLst>
</file>

<file path=ppt/tags/tag339.xml><?xml version="1.0" encoding="utf-8"?>
<p:tagLst xmlns:p="http://schemas.openxmlformats.org/presentationml/2006/main">
  <p:tag name="resource_record_key" val="{&quot;29&quot;:[50000090],&quot;65&quot;:[20180656]}"/>
  <p:tag name="commondata" val="eyJoZGlkIjoiOGY0MDIyMmU5ODAyY2ZmYjlmZjFlOGQyNDg3MWIyZDkifQ==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1536</Words>
  <Application>WPS 演示</Application>
  <PresentationFormat>Widescreen</PresentationFormat>
  <Paragraphs>174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20</vt:i4>
      </vt:variant>
    </vt:vector>
  </HeadingPairs>
  <TitlesOfParts>
    <vt:vector size="37" baseType="lpstr">
      <vt:lpstr>Arial</vt:lpstr>
      <vt:lpstr>宋体</vt:lpstr>
      <vt:lpstr>Wingdings</vt:lpstr>
      <vt:lpstr>Calibri</vt:lpstr>
      <vt:lpstr>Calibri</vt:lpstr>
      <vt:lpstr>微软雅黑</vt:lpstr>
      <vt:lpstr>Wonder Arial</vt:lpstr>
      <vt:lpstr>Times New Roman</vt:lpstr>
      <vt:lpstr>黑体</vt:lpstr>
      <vt:lpstr>楷体_GB2312</vt:lpstr>
      <vt:lpstr>新宋体</vt:lpstr>
      <vt:lpstr>Arial</vt:lpstr>
      <vt:lpstr>等线</vt:lpstr>
      <vt:lpstr>Arial Unicode MS</vt:lpstr>
      <vt:lpstr>Office Theme</vt:lpstr>
      <vt:lpstr>11_Office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haha huge</dc:creator>
  <cp:lastModifiedBy>Administrator</cp:lastModifiedBy>
  <cp:revision>179</cp:revision>
  <dcterms:created xsi:type="dcterms:W3CDTF">2024-11-03T11:47:00Z</dcterms:created>
  <dcterms:modified xsi:type="dcterms:W3CDTF">2024-12-16T06:20:43Z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7496E650C8A1447685A848560DF1B88A_13</vt:lpwstr>
  </property>
  <property fmtid="{D5CDD505-2E9C-101B-9397-08002B2CF9AE}" pid="3" name="KSOProductBuildVer">
    <vt:lpwstr>2052-11.1.0.10009</vt:lpwstr>
  </property>
</Properties>
</file>