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1" r:id="rId3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8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D52DC-2AC0-40EB-AE3E-9EAE589A44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</a:fld>
            <a:r>
              <a:rPr lang="zh-CN" altLang="en-US" sz="16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4252687" y="1669143"/>
            <a:ext cx="7402285" cy="3976914"/>
          </a:xfrm>
          <a:custGeom>
            <a:avLst/>
            <a:gdLst>
              <a:gd name="connsiteX0" fmla="*/ 0 w 7402285"/>
              <a:gd name="connsiteY0" fmla="*/ 0 h 3976914"/>
              <a:gd name="connsiteX1" fmla="*/ 7402285 w 7402285"/>
              <a:gd name="connsiteY1" fmla="*/ 0 h 3976914"/>
              <a:gd name="connsiteX2" fmla="*/ 7402285 w 7402285"/>
              <a:gd name="connsiteY2" fmla="*/ 3976914 h 3976914"/>
              <a:gd name="connsiteX3" fmla="*/ 0 w 7402285"/>
              <a:gd name="connsiteY3" fmla="*/ 3976914 h 397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2285" h="3976914">
                <a:moveTo>
                  <a:pt x="0" y="0"/>
                </a:moveTo>
                <a:lnTo>
                  <a:pt x="7402285" y="0"/>
                </a:lnTo>
                <a:lnTo>
                  <a:pt x="7402285" y="3976914"/>
                </a:lnTo>
                <a:lnTo>
                  <a:pt x="0" y="3976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039D9-FC67-4A8C-8444-E80ABB364C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013099" y="1592902"/>
            <a:ext cx="9728207" cy="455389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87181" y="1888206"/>
            <a:ext cx="329784" cy="2675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>
            <a:off x="1318772" y="2328889"/>
            <a:ext cx="1401277" cy="0"/>
          </a:xfrm>
          <a:prstGeom prst="line">
            <a:avLst/>
          </a:prstGeom>
          <a:ln w="25400" cap="rnd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1216965" y="1795197"/>
            <a:ext cx="188505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相关知识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文本框 11"/>
          <p:cNvSpPr txBox="1"/>
          <p:nvPr/>
        </p:nvSpPr>
        <p:spPr>
          <a:xfrm>
            <a:off x="4087018" y="959656"/>
            <a:ext cx="4533742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WPS 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演示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基础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20324" y="945256"/>
            <a:ext cx="136669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任务一</a:t>
            </a:r>
            <a:endParaRPr lang="en-US" altLang="zh-CN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76964" y="2401913"/>
            <a:ext cx="42297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/>
              <a:t>（一）熟悉</a:t>
            </a:r>
            <a:r>
              <a:rPr sz="2400" dirty="0"/>
              <a:t>WPS演示工作界面</a:t>
            </a:r>
            <a:endParaRPr sz="2400" dirty="0"/>
          </a:p>
        </p:txBody>
      </p:sp>
      <p:sp>
        <p:nvSpPr>
          <p:cNvPr id="20" name="矩形 19"/>
          <p:cNvSpPr/>
          <p:nvPr/>
        </p:nvSpPr>
        <p:spPr>
          <a:xfrm>
            <a:off x="3776964" y="3090939"/>
            <a:ext cx="4145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/>
              <a:t>（二）认识演示文稿与幻灯片</a:t>
            </a:r>
            <a:endParaRPr lang="zh-CN" altLang="en-US" sz="2400" dirty="0"/>
          </a:p>
        </p:txBody>
      </p:sp>
      <p:sp>
        <p:nvSpPr>
          <p:cNvPr id="23" name="矩形 22"/>
          <p:cNvSpPr/>
          <p:nvPr/>
        </p:nvSpPr>
        <p:spPr>
          <a:xfrm>
            <a:off x="3776964" y="3739011"/>
            <a:ext cx="36201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/>
              <a:t>（三）</a:t>
            </a:r>
            <a:r>
              <a:rPr sz="2400" dirty="0"/>
              <a:t>认识WPS演示视图</a:t>
            </a:r>
            <a:endParaRPr sz="2400" dirty="0"/>
          </a:p>
        </p:txBody>
      </p:sp>
      <p:sp>
        <p:nvSpPr>
          <p:cNvPr id="24" name="矩形 23"/>
          <p:cNvSpPr/>
          <p:nvPr/>
        </p:nvSpPr>
        <p:spPr>
          <a:xfrm>
            <a:off x="3776964" y="4387083"/>
            <a:ext cx="3840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/>
              <a:t>（四）演示文稿的基本操作</a:t>
            </a:r>
            <a:endParaRPr lang="zh-CN" altLang="en-US" sz="2400" dirty="0"/>
          </a:p>
        </p:txBody>
      </p:sp>
      <p:sp>
        <p:nvSpPr>
          <p:cNvPr id="25" name="燕尾形 24"/>
          <p:cNvSpPr/>
          <p:nvPr/>
        </p:nvSpPr>
        <p:spPr>
          <a:xfrm>
            <a:off x="10906440" y="5760233"/>
            <a:ext cx="335280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燕尾形 25"/>
          <p:cNvSpPr/>
          <p:nvPr/>
        </p:nvSpPr>
        <p:spPr>
          <a:xfrm>
            <a:off x="11280576" y="5760233"/>
            <a:ext cx="335280" cy="383863"/>
          </a:xfrm>
          <a:prstGeom prst="chevron">
            <a:avLst>
              <a:gd name="adj" fmla="val 36932"/>
            </a:avLst>
          </a:prstGeom>
          <a:solidFill>
            <a:srgbClr val="027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燕尾形 26"/>
          <p:cNvSpPr/>
          <p:nvPr/>
        </p:nvSpPr>
        <p:spPr>
          <a:xfrm>
            <a:off x="11640616" y="5760233"/>
            <a:ext cx="335280" cy="383863"/>
          </a:xfrm>
          <a:prstGeom prst="chevron">
            <a:avLst>
              <a:gd name="adj" fmla="val 36932"/>
            </a:avLst>
          </a:prstGeom>
          <a:solidFill>
            <a:srgbClr val="0799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776963" y="5019379"/>
            <a:ext cx="3535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/>
              <a:t>（五）幻灯片的基本操作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（一）熟悉</a:t>
            </a:r>
            <a:r>
              <a:rPr sz="3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WPS演示工作界面</a:t>
            </a:r>
            <a:endParaRPr sz="311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580" y="1132840"/>
            <a:ext cx="10962640" cy="507873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（二）认识演示文稿与幻灯片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5343684" y="1876987"/>
            <a:ext cx="6032500" cy="4076988"/>
          </a:xfrm>
        </p:spPr>
        <p:txBody>
          <a:bodyPr>
            <a:noAutofit/>
          </a:bodyPr>
          <a:lstStyle/>
          <a:p>
            <a:pPr fontAlgn="ctr"/>
            <a:r>
              <a:rPr lang="zh-CN" altLang="en-US" dirty="0"/>
              <a:t>演示文稿和幻灯片是相辅相成的两个部分，也是包含与被包含的关系。演示文稿由幻灯片组成，而每张幻灯片又有自己独立表达的主题。</a:t>
            </a:r>
            <a:endParaRPr lang="zh-CN" altLang="en-US" dirty="0"/>
          </a:p>
          <a:p>
            <a:pPr fontAlgn="ctr"/>
            <a:r>
              <a:rPr lang="zh-CN" altLang="en-US" dirty="0"/>
              <a:t>演示文稿由“演示”和“文稿”两个词语组成，这说明它是用于演示某种效果而制作的文档，主要应用于会议、产品展示和教学课件等领域。</a:t>
            </a:r>
            <a:endParaRPr lang="zh-CN" altLang="en-US" dirty="0"/>
          </a:p>
        </p:txBody>
      </p:sp>
      <p:grpSp>
        <p:nvGrpSpPr>
          <p:cNvPr id="7" name="Group 5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<p:cNvGrpSpPr/>
          <p:nvPr/>
        </p:nvGrpSpPr>
        <p:grpSpPr>
          <a:xfrm>
            <a:off x="868986" y="1549112"/>
            <a:ext cx="3302010" cy="2635794"/>
            <a:chOff x="4268169" y="1589803"/>
            <a:chExt cx="3302010" cy="2635794"/>
          </a:xfrm>
        </p:grpSpPr>
        <p:sp>
          <p:nvSpPr>
            <p:cNvPr id="8" name="Freeform 192"/>
            <p:cNvSpPr/>
            <p:nvPr/>
          </p:nvSpPr>
          <p:spPr bwMode="auto">
            <a:xfrm>
              <a:off x="4268169" y="2336443"/>
              <a:ext cx="1567460" cy="1593595"/>
            </a:xfrm>
            <a:custGeom>
              <a:avLst/>
              <a:gdLst>
                <a:gd name="T0" fmla="*/ 0 w 1083"/>
                <a:gd name="T1" fmla="*/ 1001 h 1001"/>
                <a:gd name="T2" fmla="*/ 1083 w 1083"/>
                <a:gd name="T3" fmla="*/ 0 h 1001"/>
                <a:gd name="T4" fmla="*/ 229 w 1083"/>
                <a:gd name="T5" fmla="*/ 627 h 1001"/>
                <a:gd name="T6" fmla="*/ 0 w 1083"/>
                <a:gd name="T7" fmla="*/ 100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3" h="1001">
                  <a:moveTo>
                    <a:pt x="0" y="1001"/>
                  </a:moveTo>
                  <a:cubicBezTo>
                    <a:pt x="0" y="1001"/>
                    <a:pt x="706" y="250"/>
                    <a:pt x="1083" y="0"/>
                  </a:cubicBezTo>
                  <a:cubicBezTo>
                    <a:pt x="1083" y="0"/>
                    <a:pt x="761" y="92"/>
                    <a:pt x="229" y="627"/>
                  </a:cubicBezTo>
                  <a:cubicBezTo>
                    <a:pt x="229" y="627"/>
                    <a:pt x="3" y="876"/>
                    <a:pt x="0" y="10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10" name="Group 4"/>
            <p:cNvGrpSpPr/>
            <p:nvPr/>
          </p:nvGrpSpPr>
          <p:grpSpPr>
            <a:xfrm>
              <a:off x="4441992" y="1589803"/>
              <a:ext cx="3128187" cy="2635794"/>
              <a:chOff x="4441992" y="1589803"/>
              <a:chExt cx="3128187" cy="2635794"/>
            </a:xfrm>
          </p:grpSpPr>
          <p:sp>
            <p:nvSpPr>
              <p:cNvPr id="11" name="Freeform 176"/>
              <p:cNvSpPr/>
              <p:nvPr/>
            </p:nvSpPr>
            <p:spPr bwMode="auto">
              <a:xfrm>
                <a:off x="4441992" y="2246900"/>
                <a:ext cx="1933465" cy="1409123"/>
              </a:xfrm>
              <a:custGeom>
                <a:avLst/>
                <a:gdLst>
                  <a:gd name="T0" fmla="*/ 0 w 1336"/>
                  <a:gd name="T1" fmla="*/ 885 h 885"/>
                  <a:gd name="T2" fmla="*/ 966 w 1336"/>
                  <a:gd name="T3" fmla="*/ 877 h 885"/>
                  <a:gd name="T4" fmla="*/ 1336 w 1336"/>
                  <a:gd name="T5" fmla="*/ 70 h 885"/>
                  <a:gd name="T6" fmla="*/ 1179 w 1336"/>
                  <a:gd name="T7" fmla="*/ 0 h 885"/>
                  <a:gd name="T8" fmla="*/ 929 w 1336"/>
                  <a:gd name="T9" fmla="*/ 70 h 885"/>
                  <a:gd name="T10" fmla="*/ 842 w 1336"/>
                  <a:gd name="T11" fmla="*/ 115 h 885"/>
                  <a:gd name="T12" fmla="*/ 0 w 1336"/>
                  <a:gd name="T13" fmla="*/ 88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36" h="885">
                    <a:moveTo>
                      <a:pt x="0" y="885"/>
                    </a:moveTo>
                    <a:cubicBezTo>
                      <a:pt x="0" y="885"/>
                      <a:pt x="635" y="615"/>
                      <a:pt x="966" y="877"/>
                    </a:cubicBezTo>
                    <a:cubicBezTo>
                      <a:pt x="1336" y="70"/>
                      <a:pt x="1336" y="70"/>
                      <a:pt x="1336" y="70"/>
                    </a:cubicBezTo>
                    <a:cubicBezTo>
                      <a:pt x="1179" y="0"/>
                      <a:pt x="1179" y="0"/>
                      <a:pt x="1179" y="0"/>
                    </a:cubicBezTo>
                    <a:cubicBezTo>
                      <a:pt x="1179" y="0"/>
                      <a:pt x="1048" y="20"/>
                      <a:pt x="929" y="70"/>
                    </a:cubicBezTo>
                    <a:cubicBezTo>
                      <a:pt x="899" y="82"/>
                      <a:pt x="868" y="99"/>
                      <a:pt x="842" y="115"/>
                    </a:cubicBezTo>
                    <a:cubicBezTo>
                      <a:pt x="713" y="196"/>
                      <a:pt x="0" y="885"/>
                      <a:pt x="0" y="8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Freeform 177"/>
              <p:cNvSpPr/>
              <p:nvPr/>
            </p:nvSpPr>
            <p:spPr bwMode="auto">
              <a:xfrm>
                <a:off x="4516661" y="3755665"/>
                <a:ext cx="273586" cy="469932"/>
              </a:xfrm>
              <a:custGeom>
                <a:avLst/>
                <a:gdLst>
                  <a:gd name="T0" fmla="*/ 411 w 447"/>
                  <a:gd name="T1" fmla="*/ 28 h 698"/>
                  <a:gd name="T2" fmla="*/ 215 w 447"/>
                  <a:gd name="T3" fmla="*/ 0 h 698"/>
                  <a:gd name="T4" fmla="*/ 135 w 447"/>
                  <a:gd name="T5" fmla="*/ 177 h 698"/>
                  <a:gd name="T6" fmla="*/ 184 w 447"/>
                  <a:gd name="T7" fmla="*/ 196 h 698"/>
                  <a:gd name="T8" fmla="*/ 85 w 447"/>
                  <a:gd name="T9" fmla="*/ 355 h 698"/>
                  <a:gd name="T10" fmla="*/ 0 w 447"/>
                  <a:gd name="T11" fmla="*/ 691 h 698"/>
                  <a:gd name="T12" fmla="*/ 45 w 447"/>
                  <a:gd name="T13" fmla="*/ 698 h 698"/>
                  <a:gd name="T14" fmla="*/ 196 w 447"/>
                  <a:gd name="T15" fmla="*/ 395 h 698"/>
                  <a:gd name="T16" fmla="*/ 447 w 447"/>
                  <a:gd name="T17" fmla="*/ 166 h 698"/>
                  <a:gd name="T18" fmla="*/ 411 w 447"/>
                  <a:gd name="T19" fmla="*/ 2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7" h="698">
                    <a:moveTo>
                      <a:pt x="411" y="28"/>
                    </a:moveTo>
                    <a:lnTo>
                      <a:pt x="215" y="0"/>
                    </a:lnTo>
                    <a:lnTo>
                      <a:pt x="135" y="177"/>
                    </a:lnTo>
                    <a:lnTo>
                      <a:pt x="184" y="196"/>
                    </a:lnTo>
                    <a:lnTo>
                      <a:pt x="85" y="355"/>
                    </a:lnTo>
                    <a:lnTo>
                      <a:pt x="0" y="691"/>
                    </a:lnTo>
                    <a:lnTo>
                      <a:pt x="45" y="698"/>
                    </a:lnTo>
                    <a:lnTo>
                      <a:pt x="196" y="395"/>
                    </a:lnTo>
                    <a:lnTo>
                      <a:pt x="447" y="166"/>
                    </a:lnTo>
                    <a:lnTo>
                      <a:pt x="411" y="28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78"/>
              <p:cNvSpPr/>
              <p:nvPr/>
            </p:nvSpPr>
            <p:spPr bwMode="auto">
              <a:xfrm>
                <a:off x="7332703" y="1589803"/>
                <a:ext cx="237476" cy="318450"/>
              </a:xfrm>
              <a:custGeom>
                <a:avLst/>
                <a:gdLst>
                  <a:gd name="T0" fmla="*/ 0 w 388"/>
                  <a:gd name="T1" fmla="*/ 300 h 473"/>
                  <a:gd name="T2" fmla="*/ 80 w 388"/>
                  <a:gd name="T3" fmla="*/ 260 h 473"/>
                  <a:gd name="T4" fmla="*/ 68 w 388"/>
                  <a:gd name="T5" fmla="*/ 135 h 473"/>
                  <a:gd name="T6" fmla="*/ 250 w 388"/>
                  <a:gd name="T7" fmla="*/ 17 h 473"/>
                  <a:gd name="T8" fmla="*/ 255 w 388"/>
                  <a:gd name="T9" fmla="*/ 47 h 473"/>
                  <a:gd name="T10" fmla="*/ 376 w 388"/>
                  <a:gd name="T11" fmla="*/ 0 h 473"/>
                  <a:gd name="T12" fmla="*/ 388 w 388"/>
                  <a:gd name="T13" fmla="*/ 90 h 473"/>
                  <a:gd name="T14" fmla="*/ 371 w 388"/>
                  <a:gd name="T15" fmla="*/ 97 h 473"/>
                  <a:gd name="T16" fmla="*/ 380 w 388"/>
                  <a:gd name="T17" fmla="*/ 194 h 473"/>
                  <a:gd name="T18" fmla="*/ 359 w 388"/>
                  <a:gd name="T19" fmla="*/ 201 h 473"/>
                  <a:gd name="T20" fmla="*/ 366 w 388"/>
                  <a:gd name="T21" fmla="*/ 359 h 473"/>
                  <a:gd name="T22" fmla="*/ 118 w 388"/>
                  <a:gd name="T23" fmla="*/ 473 h 473"/>
                  <a:gd name="T24" fmla="*/ 104 w 388"/>
                  <a:gd name="T25" fmla="*/ 378 h 473"/>
                  <a:gd name="T26" fmla="*/ 14 w 388"/>
                  <a:gd name="T27" fmla="*/ 423 h 473"/>
                  <a:gd name="T28" fmla="*/ 0 w 388"/>
                  <a:gd name="T29" fmla="*/ 30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8" h="473">
                    <a:moveTo>
                      <a:pt x="0" y="300"/>
                    </a:moveTo>
                    <a:lnTo>
                      <a:pt x="80" y="260"/>
                    </a:lnTo>
                    <a:lnTo>
                      <a:pt x="68" y="135"/>
                    </a:lnTo>
                    <a:lnTo>
                      <a:pt x="250" y="17"/>
                    </a:lnTo>
                    <a:lnTo>
                      <a:pt x="255" y="47"/>
                    </a:lnTo>
                    <a:lnTo>
                      <a:pt x="376" y="0"/>
                    </a:lnTo>
                    <a:lnTo>
                      <a:pt x="388" y="90"/>
                    </a:lnTo>
                    <a:lnTo>
                      <a:pt x="371" y="97"/>
                    </a:lnTo>
                    <a:lnTo>
                      <a:pt x="380" y="194"/>
                    </a:lnTo>
                    <a:lnTo>
                      <a:pt x="359" y="201"/>
                    </a:lnTo>
                    <a:lnTo>
                      <a:pt x="366" y="359"/>
                    </a:lnTo>
                    <a:lnTo>
                      <a:pt x="118" y="473"/>
                    </a:lnTo>
                    <a:lnTo>
                      <a:pt x="104" y="378"/>
                    </a:lnTo>
                    <a:lnTo>
                      <a:pt x="14" y="423"/>
                    </a:lnTo>
                    <a:lnTo>
                      <a:pt x="0" y="300"/>
                    </a:lnTo>
                    <a:close/>
                  </a:path>
                </a:pathLst>
              </a:custGeom>
              <a:solidFill>
                <a:srgbClr val="FFD9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79"/>
              <p:cNvSpPr/>
              <p:nvPr/>
            </p:nvSpPr>
            <p:spPr bwMode="auto">
              <a:xfrm>
                <a:off x="7396356" y="1599228"/>
                <a:ext cx="108333" cy="181779"/>
              </a:xfrm>
              <a:custGeom>
                <a:avLst/>
                <a:gdLst>
                  <a:gd name="T0" fmla="*/ 64 w 75"/>
                  <a:gd name="T1" fmla="*/ 14 h 114"/>
                  <a:gd name="T2" fmla="*/ 75 w 75"/>
                  <a:gd name="T3" fmla="*/ 89 h 114"/>
                  <a:gd name="T4" fmla="*/ 34 w 75"/>
                  <a:gd name="T5" fmla="*/ 53 h 114"/>
                  <a:gd name="T6" fmla="*/ 70 w 75"/>
                  <a:gd name="T7" fmla="*/ 86 h 114"/>
                  <a:gd name="T8" fmla="*/ 58 w 75"/>
                  <a:gd name="T9" fmla="*/ 7 h 114"/>
                  <a:gd name="T10" fmla="*/ 0 w 75"/>
                  <a:gd name="T11" fmla="*/ 42 h 114"/>
                  <a:gd name="T12" fmla="*/ 63 w 75"/>
                  <a:gd name="T13" fmla="*/ 0 h 114"/>
                  <a:gd name="T14" fmla="*/ 64 w 75"/>
                  <a:gd name="T15" fmla="*/ 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5" h="114">
                    <a:moveTo>
                      <a:pt x="64" y="14"/>
                    </a:moveTo>
                    <a:cubicBezTo>
                      <a:pt x="75" y="89"/>
                      <a:pt x="75" y="89"/>
                      <a:pt x="75" y="89"/>
                    </a:cubicBezTo>
                    <a:cubicBezTo>
                      <a:pt x="75" y="89"/>
                      <a:pt x="35" y="114"/>
                      <a:pt x="34" y="53"/>
                    </a:cubicBezTo>
                    <a:cubicBezTo>
                      <a:pt x="34" y="53"/>
                      <a:pt x="38" y="101"/>
                      <a:pt x="70" y="86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4" y="14"/>
                    </a:lnTo>
                    <a:close/>
                  </a:path>
                </a:pathLst>
              </a:custGeom>
              <a:solidFill>
                <a:srgbClr val="E3B6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80"/>
              <p:cNvSpPr/>
              <p:nvPr/>
            </p:nvSpPr>
            <p:spPr bwMode="auto">
              <a:xfrm>
                <a:off x="7493060" y="1597882"/>
                <a:ext cx="77118" cy="90890"/>
              </a:xfrm>
              <a:custGeom>
                <a:avLst/>
                <a:gdLst>
                  <a:gd name="T0" fmla="*/ 0 w 126"/>
                  <a:gd name="T1" fmla="*/ 118 h 135"/>
                  <a:gd name="T2" fmla="*/ 116 w 126"/>
                  <a:gd name="T3" fmla="*/ 71 h 135"/>
                  <a:gd name="T4" fmla="*/ 114 w 126"/>
                  <a:gd name="T5" fmla="*/ 0 h 135"/>
                  <a:gd name="T6" fmla="*/ 126 w 126"/>
                  <a:gd name="T7" fmla="*/ 78 h 135"/>
                  <a:gd name="T8" fmla="*/ 3 w 126"/>
                  <a:gd name="T9" fmla="*/ 135 h 135"/>
                  <a:gd name="T10" fmla="*/ 0 w 126"/>
                  <a:gd name="T11" fmla="*/ 11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5">
                    <a:moveTo>
                      <a:pt x="0" y="118"/>
                    </a:moveTo>
                    <a:lnTo>
                      <a:pt x="116" y="71"/>
                    </a:lnTo>
                    <a:lnTo>
                      <a:pt x="114" y="0"/>
                    </a:lnTo>
                    <a:lnTo>
                      <a:pt x="126" y="78"/>
                    </a:lnTo>
                    <a:lnTo>
                      <a:pt x="3" y="135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E3B6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81"/>
              <p:cNvSpPr/>
              <p:nvPr/>
            </p:nvSpPr>
            <p:spPr bwMode="auto">
              <a:xfrm>
                <a:off x="7463070" y="1742632"/>
                <a:ext cx="12853" cy="121186"/>
              </a:xfrm>
              <a:custGeom>
                <a:avLst/>
                <a:gdLst>
                  <a:gd name="T0" fmla="*/ 0 w 21"/>
                  <a:gd name="T1" fmla="*/ 0 h 180"/>
                  <a:gd name="T2" fmla="*/ 21 w 21"/>
                  <a:gd name="T3" fmla="*/ 180 h 180"/>
                  <a:gd name="T4" fmla="*/ 16 w 21"/>
                  <a:gd name="T5" fmla="*/ 2 h 180"/>
                  <a:gd name="T6" fmla="*/ 0 w 21"/>
                  <a:gd name="T7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0">
                    <a:moveTo>
                      <a:pt x="0" y="0"/>
                    </a:moveTo>
                    <a:lnTo>
                      <a:pt x="21" y="180"/>
                    </a:lnTo>
                    <a:lnTo>
                      <a:pt x="1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B6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82"/>
              <p:cNvSpPr/>
              <p:nvPr/>
            </p:nvSpPr>
            <p:spPr bwMode="auto">
              <a:xfrm>
                <a:off x="7501629" y="1659822"/>
                <a:ext cx="63653" cy="81464"/>
              </a:xfrm>
              <a:custGeom>
                <a:avLst/>
                <a:gdLst>
                  <a:gd name="T0" fmla="*/ 0 w 104"/>
                  <a:gd name="T1" fmla="*/ 106 h 121"/>
                  <a:gd name="T2" fmla="*/ 93 w 104"/>
                  <a:gd name="T3" fmla="*/ 80 h 121"/>
                  <a:gd name="T4" fmla="*/ 95 w 104"/>
                  <a:gd name="T5" fmla="*/ 0 h 121"/>
                  <a:gd name="T6" fmla="*/ 104 w 104"/>
                  <a:gd name="T7" fmla="*/ 90 h 121"/>
                  <a:gd name="T8" fmla="*/ 0 w 104"/>
                  <a:gd name="T9" fmla="*/ 121 h 121"/>
                  <a:gd name="T10" fmla="*/ 0 w 104"/>
                  <a:gd name="T11" fmla="*/ 10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4" h="121">
                    <a:moveTo>
                      <a:pt x="0" y="106"/>
                    </a:moveTo>
                    <a:lnTo>
                      <a:pt x="93" y="80"/>
                    </a:lnTo>
                    <a:lnTo>
                      <a:pt x="95" y="0"/>
                    </a:lnTo>
                    <a:lnTo>
                      <a:pt x="104" y="90"/>
                    </a:lnTo>
                    <a:lnTo>
                      <a:pt x="0" y="121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E3B6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83"/>
              <p:cNvSpPr/>
              <p:nvPr/>
            </p:nvSpPr>
            <p:spPr bwMode="auto">
              <a:xfrm>
                <a:off x="7471638" y="1731187"/>
                <a:ext cx="83851" cy="80117"/>
              </a:xfrm>
              <a:custGeom>
                <a:avLst/>
                <a:gdLst>
                  <a:gd name="T0" fmla="*/ 0 w 137"/>
                  <a:gd name="T1" fmla="*/ 102 h 119"/>
                  <a:gd name="T2" fmla="*/ 127 w 137"/>
                  <a:gd name="T3" fmla="*/ 71 h 119"/>
                  <a:gd name="T4" fmla="*/ 132 w 137"/>
                  <a:gd name="T5" fmla="*/ 0 h 119"/>
                  <a:gd name="T6" fmla="*/ 137 w 137"/>
                  <a:gd name="T7" fmla="*/ 83 h 119"/>
                  <a:gd name="T8" fmla="*/ 2 w 137"/>
                  <a:gd name="T9" fmla="*/ 119 h 119"/>
                  <a:gd name="T10" fmla="*/ 0 w 137"/>
                  <a:gd name="T11" fmla="*/ 102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19">
                    <a:moveTo>
                      <a:pt x="0" y="102"/>
                    </a:moveTo>
                    <a:lnTo>
                      <a:pt x="127" y="71"/>
                    </a:lnTo>
                    <a:lnTo>
                      <a:pt x="132" y="0"/>
                    </a:lnTo>
                    <a:lnTo>
                      <a:pt x="137" y="83"/>
                    </a:lnTo>
                    <a:lnTo>
                      <a:pt x="2" y="119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3B6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84"/>
              <p:cNvSpPr/>
              <p:nvPr/>
            </p:nvSpPr>
            <p:spPr bwMode="auto">
              <a:xfrm>
                <a:off x="7306385" y="1772928"/>
                <a:ext cx="52024" cy="144750"/>
              </a:xfrm>
              <a:custGeom>
                <a:avLst/>
                <a:gdLst>
                  <a:gd name="T0" fmla="*/ 0 w 85"/>
                  <a:gd name="T1" fmla="*/ 35 h 215"/>
                  <a:gd name="T2" fmla="*/ 71 w 85"/>
                  <a:gd name="T3" fmla="*/ 0 h 215"/>
                  <a:gd name="T4" fmla="*/ 85 w 85"/>
                  <a:gd name="T5" fmla="*/ 172 h 215"/>
                  <a:gd name="T6" fmla="*/ 5 w 85"/>
                  <a:gd name="T7" fmla="*/ 215 h 215"/>
                  <a:gd name="T8" fmla="*/ 0 w 85"/>
                  <a:gd name="T9" fmla="*/ 3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215">
                    <a:moveTo>
                      <a:pt x="0" y="35"/>
                    </a:moveTo>
                    <a:lnTo>
                      <a:pt x="71" y="0"/>
                    </a:lnTo>
                    <a:lnTo>
                      <a:pt x="85" y="172"/>
                    </a:lnTo>
                    <a:lnTo>
                      <a:pt x="5" y="215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85"/>
              <p:cNvSpPr/>
              <p:nvPr/>
            </p:nvSpPr>
            <p:spPr bwMode="auto">
              <a:xfrm>
                <a:off x="5541845" y="1778988"/>
                <a:ext cx="1782289" cy="1092019"/>
              </a:xfrm>
              <a:custGeom>
                <a:avLst/>
                <a:gdLst>
                  <a:gd name="T0" fmla="*/ 419 w 1231"/>
                  <a:gd name="T1" fmla="*/ 294 h 686"/>
                  <a:gd name="T2" fmla="*/ 0 w 1231"/>
                  <a:gd name="T3" fmla="*/ 478 h 686"/>
                  <a:gd name="T4" fmla="*/ 200 w 1231"/>
                  <a:gd name="T5" fmla="*/ 537 h 686"/>
                  <a:gd name="T6" fmla="*/ 79 w 1231"/>
                  <a:gd name="T7" fmla="*/ 634 h 686"/>
                  <a:gd name="T8" fmla="*/ 279 w 1231"/>
                  <a:gd name="T9" fmla="*/ 686 h 686"/>
                  <a:gd name="T10" fmla="*/ 1231 w 1231"/>
                  <a:gd name="T11" fmla="*/ 92 h 686"/>
                  <a:gd name="T12" fmla="*/ 1226 w 1231"/>
                  <a:gd name="T13" fmla="*/ 0 h 686"/>
                  <a:gd name="T14" fmla="*/ 697 w 1231"/>
                  <a:gd name="T15" fmla="*/ 263 h 686"/>
                  <a:gd name="T16" fmla="*/ 614 w 1231"/>
                  <a:gd name="T17" fmla="*/ 252 h 686"/>
                  <a:gd name="T18" fmla="*/ 419 w 1231"/>
                  <a:gd name="T19" fmla="*/ 294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1" h="686">
                    <a:moveTo>
                      <a:pt x="419" y="294"/>
                    </a:moveTo>
                    <a:cubicBezTo>
                      <a:pt x="419" y="294"/>
                      <a:pt x="138" y="377"/>
                      <a:pt x="0" y="478"/>
                    </a:cubicBezTo>
                    <a:cubicBezTo>
                      <a:pt x="0" y="478"/>
                      <a:pt x="53" y="508"/>
                      <a:pt x="200" y="537"/>
                    </a:cubicBezTo>
                    <a:cubicBezTo>
                      <a:pt x="79" y="634"/>
                      <a:pt x="79" y="634"/>
                      <a:pt x="79" y="634"/>
                    </a:cubicBezTo>
                    <a:cubicBezTo>
                      <a:pt x="279" y="686"/>
                      <a:pt x="279" y="686"/>
                      <a:pt x="279" y="686"/>
                    </a:cubicBezTo>
                    <a:cubicBezTo>
                      <a:pt x="1231" y="92"/>
                      <a:pt x="1231" y="92"/>
                      <a:pt x="1231" y="92"/>
                    </a:cubicBezTo>
                    <a:cubicBezTo>
                      <a:pt x="1226" y="0"/>
                      <a:pt x="1226" y="0"/>
                      <a:pt x="1226" y="0"/>
                    </a:cubicBezTo>
                    <a:cubicBezTo>
                      <a:pt x="697" y="263"/>
                      <a:pt x="697" y="263"/>
                      <a:pt x="697" y="263"/>
                    </a:cubicBezTo>
                    <a:cubicBezTo>
                      <a:pt x="614" y="252"/>
                      <a:pt x="614" y="252"/>
                      <a:pt x="614" y="252"/>
                    </a:cubicBezTo>
                    <a:lnTo>
                      <a:pt x="419" y="294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86"/>
              <p:cNvSpPr/>
              <p:nvPr/>
            </p:nvSpPr>
            <p:spPr bwMode="auto">
              <a:xfrm>
                <a:off x="5835629" y="2199772"/>
                <a:ext cx="476175" cy="136671"/>
              </a:xfrm>
              <a:custGeom>
                <a:avLst/>
                <a:gdLst>
                  <a:gd name="T0" fmla="*/ 329 w 329"/>
                  <a:gd name="T1" fmla="*/ 55 h 86"/>
                  <a:gd name="T2" fmla="*/ 0 w 329"/>
                  <a:gd name="T3" fmla="*/ 86 h 86"/>
                  <a:gd name="T4" fmla="*/ 325 w 329"/>
                  <a:gd name="T5" fmla="*/ 0 h 86"/>
                  <a:gd name="T6" fmla="*/ 329 w 329"/>
                  <a:gd name="T7" fmla="*/ 5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86">
                    <a:moveTo>
                      <a:pt x="329" y="55"/>
                    </a:moveTo>
                    <a:cubicBezTo>
                      <a:pt x="329" y="55"/>
                      <a:pt x="154" y="41"/>
                      <a:pt x="0" y="86"/>
                    </a:cubicBezTo>
                    <a:cubicBezTo>
                      <a:pt x="0" y="86"/>
                      <a:pt x="152" y="8"/>
                      <a:pt x="325" y="0"/>
                    </a:cubicBezTo>
                    <a:lnTo>
                      <a:pt x="329" y="55"/>
                    </a:lnTo>
                    <a:close/>
                  </a:path>
                </a:pathLst>
              </a:custGeom>
              <a:solidFill>
                <a:srgbClr val="97D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Freeform 187"/>
              <p:cNvSpPr/>
              <p:nvPr/>
            </p:nvSpPr>
            <p:spPr bwMode="auto">
              <a:xfrm>
                <a:off x="6291606" y="2207178"/>
                <a:ext cx="98540" cy="313737"/>
              </a:xfrm>
              <a:custGeom>
                <a:avLst/>
                <a:gdLst>
                  <a:gd name="T0" fmla="*/ 10 w 68"/>
                  <a:gd name="T1" fmla="*/ 0 h 197"/>
                  <a:gd name="T2" fmla="*/ 18 w 68"/>
                  <a:gd name="T3" fmla="*/ 67 h 197"/>
                  <a:gd name="T4" fmla="*/ 0 w 68"/>
                  <a:gd name="T5" fmla="*/ 197 h 197"/>
                  <a:gd name="T6" fmla="*/ 68 w 68"/>
                  <a:gd name="T7" fmla="*/ 33 h 197"/>
                  <a:gd name="T8" fmla="*/ 10 w 68"/>
                  <a:gd name="T9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197">
                    <a:moveTo>
                      <a:pt x="10" y="0"/>
                    </a:moveTo>
                    <a:cubicBezTo>
                      <a:pt x="10" y="0"/>
                      <a:pt x="19" y="43"/>
                      <a:pt x="18" y="67"/>
                    </a:cubicBezTo>
                    <a:cubicBezTo>
                      <a:pt x="17" y="92"/>
                      <a:pt x="0" y="197"/>
                      <a:pt x="0" y="197"/>
                    </a:cubicBezTo>
                    <a:cubicBezTo>
                      <a:pt x="0" y="197"/>
                      <a:pt x="54" y="116"/>
                      <a:pt x="68" y="33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CC5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Freeform 188"/>
              <p:cNvSpPr/>
              <p:nvPr/>
            </p:nvSpPr>
            <p:spPr bwMode="auto">
              <a:xfrm>
                <a:off x="6291606" y="2158031"/>
                <a:ext cx="143220" cy="362884"/>
              </a:xfrm>
              <a:custGeom>
                <a:avLst/>
                <a:gdLst>
                  <a:gd name="T0" fmla="*/ 90 w 99"/>
                  <a:gd name="T1" fmla="*/ 38 h 228"/>
                  <a:gd name="T2" fmla="*/ 99 w 99"/>
                  <a:gd name="T3" fmla="*/ 113 h 228"/>
                  <a:gd name="T4" fmla="*/ 59 w 99"/>
                  <a:gd name="T5" fmla="*/ 103 h 228"/>
                  <a:gd name="T6" fmla="*/ 79 w 99"/>
                  <a:gd name="T7" fmla="*/ 154 h 228"/>
                  <a:gd name="T8" fmla="*/ 0 w 99"/>
                  <a:gd name="T9" fmla="*/ 228 h 228"/>
                  <a:gd name="T10" fmla="*/ 67 w 99"/>
                  <a:gd name="T11" fmla="*/ 61 h 228"/>
                  <a:gd name="T12" fmla="*/ 90 w 99"/>
                  <a:gd name="T13" fmla="*/ 3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9" h="228">
                    <a:moveTo>
                      <a:pt x="90" y="38"/>
                    </a:moveTo>
                    <a:cubicBezTo>
                      <a:pt x="99" y="113"/>
                      <a:pt x="99" y="113"/>
                      <a:pt x="99" y="113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79" y="154"/>
                      <a:pt x="79" y="154"/>
                      <a:pt x="79" y="154"/>
                    </a:cubicBezTo>
                    <a:cubicBezTo>
                      <a:pt x="79" y="154"/>
                      <a:pt x="4" y="223"/>
                      <a:pt x="0" y="228"/>
                    </a:cubicBezTo>
                    <a:cubicBezTo>
                      <a:pt x="0" y="228"/>
                      <a:pt x="50" y="122"/>
                      <a:pt x="67" y="61"/>
                    </a:cubicBezTo>
                    <a:cubicBezTo>
                      <a:pt x="83" y="0"/>
                      <a:pt x="90" y="38"/>
                      <a:pt x="90" y="38"/>
                    </a:cubicBezTo>
                    <a:close/>
                  </a:path>
                </a:pathLst>
              </a:custGeom>
              <a:solidFill>
                <a:srgbClr val="2B14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Freeform 189"/>
              <p:cNvSpPr/>
              <p:nvPr/>
            </p:nvSpPr>
            <p:spPr bwMode="auto">
              <a:xfrm>
                <a:off x="6246927" y="2199772"/>
                <a:ext cx="105885" cy="317776"/>
              </a:xfrm>
              <a:custGeom>
                <a:avLst/>
                <a:gdLst>
                  <a:gd name="T0" fmla="*/ 41 w 73"/>
                  <a:gd name="T1" fmla="*/ 0 h 200"/>
                  <a:gd name="T2" fmla="*/ 0 w 73"/>
                  <a:gd name="T3" fmla="*/ 59 h 200"/>
                  <a:gd name="T4" fmla="*/ 46 w 73"/>
                  <a:gd name="T5" fmla="*/ 70 h 200"/>
                  <a:gd name="T6" fmla="*/ 2 w 73"/>
                  <a:gd name="T7" fmla="*/ 101 h 200"/>
                  <a:gd name="T8" fmla="*/ 31 w 73"/>
                  <a:gd name="T9" fmla="*/ 200 h 200"/>
                  <a:gd name="T10" fmla="*/ 41 w 73"/>
                  <a:gd name="T1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200">
                    <a:moveTo>
                      <a:pt x="41" y="0"/>
                    </a:moveTo>
                    <a:cubicBezTo>
                      <a:pt x="0" y="59"/>
                      <a:pt x="0" y="59"/>
                      <a:pt x="0" y="59"/>
                    </a:cubicBezTo>
                    <a:cubicBezTo>
                      <a:pt x="46" y="70"/>
                      <a:pt x="46" y="70"/>
                      <a:pt x="46" y="70"/>
                    </a:cubicBezTo>
                    <a:cubicBezTo>
                      <a:pt x="2" y="101"/>
                      <a:pt x="2" y="101"/>
                      <a:pt x="2" y="101"/>
                    </a:cubicBezTo>
                    <a:cubicBezTo>
                      <a:pt x="31" y="200"/>
                      <a:pt x="31" y="200"/>
                      <a:pt x="31" y="200"/>
                    </a:cubicBezTo>
                    <a:cubicBezTo>
                      <a:pt x="31" y="200"/>
                      <a:pt x="73" y="95"/>
                      <a:pt x="41" y="0"/>
                    </a:cubicBezTo>
                    <a:close/>
                  </a:path>
                </a:pathLst>
              </a:custGeom>
              <a:solidFill>
                <a:srgbClr val="2B14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Freeform 190"/>
              <p:cNvSpPr/>
              <p:nvPr/>
            </p:nvSpPr>
            <p:spPr bwMode="auto">
              <a:xfrm>
                <a:off x="5453710" y="3406245"/>
                <a:ext cx="271750" cy="469259"/>
              </a:xfrm>
              <a:custGeom>
                <a:avLst/>
                <a:gdLst>
                  <a:gd name="T0" fmla="*/ 411 w 444"/>
                  <a:gd name="T1" fmla="*/ 28 h 697"/>
                  <a:gd name="T2" fmla="*/ 215 w 444"/>
                  <a:gd name="T3" fmla="*/ 0 h 697"/>
                  <a:gd name="T4" fmla="*/ 135 w 444"/>
                  <a:gd name="T5" fmla="*/ 175 h 697"/>
                  <a:gd name="T6" fmla="*/ 184 w 444"/>
                  <a:gd name="T7" fmla="*/ 196 h 697"/>
                  <a:gd name="T8" fmla="*/ 85 w 444"/>
                  <a:gd name="T9" fmla="*/ 354 h 697"/>
                  <a:gd name="T10" fmla="*/ 0 w 444"/>
                  <a:gd name="T11" fmla="*/ 690 h 697"/>
                  <a:gd name="T12" fmla="*/ 45 w 444"/>
                  <a:gd name="T13" fmla="*/ 697 h 697"/>
                  <a:gd name="T14" fmla="*/ 196 w 444"/>
                  <a:gd name="T15" fmla="*/ 395 h 697"/>
                  <a:gd name="T16" fmla="*/ 444 w 444"/>
                  <a:gd name="T17" fmla="*/ 163 h 697"/>
                  <a:gd name="T18" fmla="*/ 411 w 444"/>
                  <a:gd name="T19" fmla="*/ 28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4" h="697">
                    <a:moveTo>
                      <a:pt x="411" y="28"/>
                    </a:moveTo>
                    <a:lnTo>
                      <a:pt x="215" y="0"/>
                    </a:lnTo>
                    <a:lnTo>
                      <a:pt x="135" y="175"/>
                    </a:lnTo>
                    <a:lnTo>
                      <a:pt x="184" y="196"/>
                    </a:lnTo>
                    <a:lnTo>
                      <a:pt x="85" y="354"/>
                    </a:lnTo>
                    <a:lnTo>
                      <a:pt x="0" y="690"/>
                    </a:lnTo>
                    <a:lnTo>
                      <a:pt x="45" y="697"/>
                    </a:lnTo>
                    <a:lnTo>
                      <a:pt x="196" y="395"/>
                    </a:lnTo>
                    <a:lnTo>
                      <a:pt x="444" y="163"/>
                    </a:lnTo>
                    <a:lnTo>
                      <a:pt x="411" y="28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191"/>
              <p:cNvSpPr/>
              <p:nvPr/>
            </p:nvSpPr>
            <p:spPr bwMode="auto">
              <a:xfrm>
                <a:off x="4757844" y="2788197"/>
                <a:ext cx="1642708" cy="1096494"/>
              </a:xfrm>
              <a:custGeom>
                <a:avLst/>
                <a:gdLst>
                  <a:gd name="connsiteX0" fmla="*/ 1315615 w 2405089"/>
                  <a:gd name="connsiteY0" fmla="*/ 0 h 1459434"/>
                  <a:gd name="connsiteX1" fmla="*/ 2381774 w 2405089"/>
                  <a:gd name="connsiteY1" fmla="*/ 67828 h 1459434"/>
                  <a:gd name="connsiteX2" fmla="*/ 2405089 w 2405089"/>
                  <a:gd name="connsiteY2" fmla="*/ 199245 h 1459434"/>
                  <a:gd name="connsiteX3" fmla="*/ 1408877 w 2405089"/>
                  <a:gd name="connsiteY3" fmla="*/ 991986 h 1459434"/>
                  <a:gd name="connsiteX4" fmla="*/ 1381322 w 2405089"/>
                  <a:gd name="connsiteY4" fmla="*/ 833014 h 1459434"/>
                  <a:gd name="connsiteX5" fmla="*/ 1947256 w 2405089"/>
                  <a:gd name="connsiteY5" fmla="*/ 288270 h 1459434"/>
                  <a:gd name="connsiteX6" fmla="*/ 1470462 w 2405089"/>
                  <a:gd name="connsiteY6" fmla="*/ 377342 h 1459434"/>
                  <a:gd name="connsiteX7" fmla="*/ 1371758 w 2405089"/>
                  <a:gd name="connsiteY7" fmla="*/ 395782 h 1459434"/>
                  <a:gd name="connsiteX8" fmla="*/ 1300152 w 2405089"/>
                  <a:gd name="connsiteY8" fmla="*/ 458712 h 1459434"/>
                  <a:gd name="connsiteX9" fmla="*/ 662232 w 2405089"/>
                  <a:gd name="connsiteY9" fmla="*/ 950938 h 1459434"/>
                  <a:gd name="connsiteX10" fmla="*/ 16739 w 2405089"/>
                  <a:gd name="connsiteY10" fmla="*/ 1459434 h 1459434"/>
                  <a:gd name="connsiteX11" fmla="*/ 160980 w 2405089"/>
                  <a:gd name="connsiteY11" fmla="*/ 1120506 h 1459434"/>
                  <a:gd name="connsiteX12" fmla="*/ 1061245 w 2405089"/>
                  <a:gd name="connsiteY12" fmla="*/ 211110 h 1459434"/>
                  <a:gd name="connsiteX13" fmla="*/ 1059143 w 2405089"/>
                  <a:gd name="connsiteY13" fmla="*/ 209843 h 1459434"/>
                  <a:gd name="connsiteX14" fmla="*/ 1072668 w 2405089"/>
                  <a:gd name="connsiteY14" fmla="*/ 198777 h 1459434"/>
                  <a:gd name="connsiteX15" fmla="*/ 1076802 w 2405089"/>
                  <a:gd name="connsiteY15" fmla="*/ 195395 h 1459434"/>
                  <a:gd name="connsiteX16" fmla="*/ 1090973 w 2405089"/>
                  <a:gd name="connsiteY16" fmla="*/ 181080 h 1459434"/>
                  <a:gd name="connsiteX17" fmla="*/ 1094023 w 2405089"/>
                  <a:gd name="connsiteY17" fmla="*/ 181305 h 1459434"/>
                  <a:gd name="connsiteX18" fmla="*/ 1121758 w 2405089"/>
                  <a:gd name="connsiteY18" fmla="*/ 158612 h 1459434"/>
                  <a:gd name="connsiteX19" fmla="*/ 1315615 w 2405089"/>
                  <a:gd name="connsiteY19" fmla="*/ 0 h 1459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05089" h="1459434">
                    <a:moveTo>
                      <a:pt x="1315615" y="0"/>
                    </a:moveTo>
                    <a:lnTo>
                      <a:pt x="2381774" y="67828"/>
                    </a:lnTo>
                    <a:cubicBezTo>
                      <a:pt x="2381774" y="67828"/>
                      <a:pt x="2405089" y="199245"/>
                      <a:pt x="2405089" y="199245"/>
                    </a:cubicBezTo>
                    <a:cubicBezTo>
                      <a:pt x="2405089" y="199245"/>
                      <a:pt x="2405089" y="199245"/>
                      <a:pt x="1408877" y="991986"/>
                    </a:cubicBezTo>
                    <a:cubicBezTo>
                      <a:pt x="1408877" y="991986"/>
                      <a:pt x="1408877" y="991986"/>
                      <a:pt x="1381322" y="833014"/>
                    </a:cubicBezTo>
                    <a:cubicBezTo>
                      <a:pt x="1381322" y="833014"/>
                      <a:pt x="1381322" y="833014"/>
                      <a:pt x="1947256" y="288270"/>
                    </a:cubicBezTo>
                    <a:cubicBezTo>
                      <a:pt x="1947256" y="288270"/>
                      <a:pt x="1947256" y="288270"/>
                      <a:pt x="1470462" y="377342"/>
                    </a:cubicBezTo>
                    <a:lnTo>
                      <a:pt x="1371758" y="395782"/>
                    </a:lnTo>
                    <a:lnTo>
                      <a:pt x="1300152" y="458712"/>
                    </a:lnTo>
                    <a:cubicBezTo>
                      <a:pt x="1098803" y="625296"/>
                      <a:pt x="893062" y="769299"/>
                      <a:pt x="662232" y="950938"/>
                    </a:cubicBezTo>
                    <a:cubicBezTo>
                      <a:pt x="444094" y="1132332"/>
                      <a:pt x="239338" y="1291422"/>
                      <a:pt x="16739" y="1459434"/>
                    </a:cubicBezTo>
                    <a:cubicBezTo>
                      <a:pt x="125780" y="1327129"/>
                      <a:pt x="-166625" y="1431230"/>
                      <a:pt x="160980" y="1120506"/>
                    </a:cubicBezTo>
                    <a:lnTo>
                      <a:pt x="1061245" y="211110"/>
                    </a:lnTo>
                    <a:lnTo>
                      <a:pt x="1059143" y="209843"/>
                    </a:lnTo>
                    <a:cubicBezTo>
                      <a:pt x="1059143" y="209843"/>
                      <a:pt x="1059143" y="209843"/>
                      <a:pt x="1072668" y="198777"/>
                    </a:cubicBezTo>
                    <a:lnTo>
                      <a:pt x="1076802" y="195395"/>
                    </a:lnTo>
                    <a:lnTo>
                      <a:pt x="1090973" y="181080"/>
                    </a:lnTo>
                    <a:lnTo>
                      <a:pt x="1094023" y="181305"/>
                    </a:lnTo>
                    <a:lnTo>
                      <a:pt x="1121758" y="158612"/>
                    </a:lnTo>
                    <a:cubicBezTo>
                      <a:pt x="1159327" y="127873"/>
                      <a:pt x="1219438" y="78691"/>
                      <a:pt x="1315615" y="0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Freeform 193"/>
              <p:cNvSpPr/>
              <p:nvPr/>
            </p:nvSpPr>
            <p:spPr bwMode="auto">
              <a:xfrm>
                <a:off x="5997822" y="2487252"/>
                <a:ext cx="265017" cy="183125"/>
              </a:xfrm>
              <a:custGeom>
                <a:avLst/>
                <a:gdLst>
                  <a:gd name="T0" fmla="*/ 52 w 433"/>
                  <a:gd name="T1" fmla="*/ 95 h 272"/>
                  <a:gd name="T2" fmla="*/ 128 w 433"/>
                  <a:gd name="T3" fmla="*/ 95 h 272"/>
                  <a:gd name="T4" fmla="*/ 170 w 433"/>
                  <a:gd name="T5" fmla="*/ 15 h 272"/>
                  <a:gd name="T6" fmla="*/ 324 w 433"/>
                  <a:gd name="T7" fmla="*/ 0 h 272"/>
                  <a:gd name="T8" fmla="*/ 310 w 433"/>
                  <a:gd name="T9" fmla="*/ 43 h 272"/>
                  <a:gd name="T10" fmla="*/ 433 w 433"/>
                  <a:gd name="T11" fmla="*/ 48 h 272"/>
                  <a:gd name="T12" fmla="*/ 393 w 433"/>
                  <a:gd name="T13" fmla="*/ 140 h 272"/>
                  <a:gd name="T14" fmla="*/ 357 w 433"/>
                  <a:gd name="T15" fmla="*/ 140 h 272"/>
                  <a:gd name="T16" fmla="*/ 289 w 433"/>
                  <a:gd name="T17" fmla="*/ 272 h 272"/>
                  <a:gd name="T18" fmla="*/ 50 w 433"/>
                  <a:gd name="T19" fmla="*/ 256 h 272"/>
                  <a:gd name="T20" fmla="*/ 85 w 433"/>
                  <a:gd name="T21" fmla="*/ 173 h 272"/>
                  <a:gd name="T22" fmla="*/ 0 w 433"/>
                  <a:gd name="T23" fmla="*/ 173 h 272"/>
                  <a:gd name="T24" fmla="*/ 52 w 433"/>
                  <a:gd name="T25" fmla="*/ 95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3" h="272">
                    <a:moveTo>
                      <a:pt x="52" y="95"/>
                    </a:moveTo>
                    <a:lnTo>
                      <a:pt x="128" y="95"/>
                    </a:lnTo>
                    <a:lnTo>
                      <a:pt x="170" y="15"/>
                    </a:lnTo>
                    <a:lnTo>
                      <a:pt x="324" y="0"/>
                    </a:lnTo>
                    <a:lnTo>
                      <a:pt x="310" y="43"/>
                    </a:lnTo>
                    <a:lnTo>
                      <a:pt x="433" y="48"/>
                    </a:lnTo>
                    <a:lnTo>
                      <a:pt x="393" y="140"/>
                    </a:lnTo>
                    <a:lnTo>
                      <a:pt x="357" y="140"/>
                    </a:lnTo>
                    <a:lnTo>
                      <a:pt x="289" y="272"/>
                    </a:lnTo>
                    <a:lnTo>
                      <a:pt x="50" y="256"/>
                    </a:lnTo>
                    <a:lnTo>
                      <a:pt x="85" y="173"/>
                    </a:lnTo>
                    <a:lnTo>
                      <a:pt x="0" y="173"/>
                    </a:lnTo>
                    <a:lnTo>
                      <a:pt x="52" y="95"/>
                    </a:lnTo>
                    <a:close/>
                  </a:path>
                </a:pathLst>
              </a:custGeom>
              <a:solidFill>
                <a:srgbClr val="FFD9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Freeform 194"/>
              <p:cNvSpPr/>
              <p:nvPr/>
            </p:nvSpPr>
            <p:spPr bwMode="auto">
              <a:xfrm>
                <a:off x="5942738" y="2527647"/>
                <a:ext cx="108945" cy="120512"/>
              </a:xfrm>
              <a:custGeom>
                <a:avLst/>
                <a:gdLst>
                  <a:gd name="T0" fmla="*/ 114 w 178"/>
                  <a:gd name="T1" fmla="*/ 0 h 179"/>
                  <a:gd name="T2" fmla="*/ 178 w 178"/>
                  <a:gd name="T3" fmla="*/ 7 h 179"/>
                  <a:gd name="T4" fmla="*/ 62 w 178"/>
                  <a:gd name="T5" fmla="*/ 179 h 179"/>
                  <a:gd name="T6" fmla="*/ 0 w 178"/>
                  <a:gd name="T7" fmla="*/ 163 h 179"/>
                  <a:gd name="T8" fmla="*/ 114 w 178"/>
                  <a:gd name="T9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179">
                    <a:moveTo>
                      <a:pt x="114" y="0"/>
                    </a:moveTo>
                    <a:lnTo>
                      <a:pt x="178" y="7"/>
                    </a:lnTo>
                    <a:lnTo>
                      <a:pt x="62" y="179"/>
                    </a:lnTo>
                    <a:lnTo>
                      <a:pt x="0" y="16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grpSp>
            <p:nvGrpSpPr>
              <p:cNvPr id="29" name="Group 195"/>
              <p:cNvGrpSpPr/>
              <p:nvPr/>
            </p:nvGrpSpPr>
            <p:grpSpPr>
              <a:xfrm>
                <a:off x="5688125" y="2420600"/>
                <a:ext cx="405177" cy="240352"/>
                <a:chOff x="4041516" y="1804869"/>
                <a:chExt cx="593220" cy="319909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34" name="Freeform 206"/>
                <p:cNvSpPr/>
                <p:nvPr/>
              </p:nvSpPr>
              <p:spPr bwMode="auto">
                <a:xfrm>
                  <a:off x="4041516" y="1908817"/>
                  <a:ext cx="502713" cy="215961"/>
                </a:xfrm>
                <a:custGeom>
                  <a:avLst/>
                  <a:gdLst>
                    <a:gd name="T0" fmla="*/ 234 w 561"/>
                    <a:gd name="T1" fmla="*/ 201 h 241"/>
                    <a:gd name="T2" fmla="*/ 402 w 561"/>
                    <a:gd name="T3" fmla="*/ 241 h 241"/>
                    <a:gd name="T4" fmla="*/ 561 w 561"/>
                    <a:gd name="T5" fmla="*/ 14 h 241"/>
                    <a:gd name="T6" fmla="*/ 0 w 561"/>
                    <a:gd name="T7" fmla="*/ 0 h 241"/>
                    <a:gd name="T8" fmla="*/ 523 w 561"/>
                    <a:gd name="T9" fmla="*/ 28 h 241"/>
                    <a:gd name="T10" fmla="*/ 393 w 561"/>
                    <a:gd name="T11" fmla="*/ 225 h 241"/>
                    <a:gd name="T12" fmla="*/ 234 w 561"/>
                    <a:gd name="T13" fmla="*/ 201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61" h="241">
                      <a:moveTo>
                        <a:pt x="234" y="201"/>
                      </a:moveTo>
                      <a:lnTo>
                        <a:pt x="402" y="241"/>
                      </a:lnTo>
                      <a:lnTo>
                        <a:pt x="561" y="14"/>
                      </a:lnTo>
                      <a:lnTo>
                        <a:pt x="0" y="0"/>
                      </a:lnTo>
                      <a:lnTo>
                        <a:pt x="523" y="28"/>
                      </a:lnTo>
                      <a:lnTo>
                        <a:pt x="393" y="225"/>
                      </a:lnTo>
                      <a:lnTo>
                        <a:pt x="234" y="20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35" name="Freeform 207"/>
                <p:cNvSpPr/>
                <p:nvPr/>
              </p:nvSpPr>
              <p:spPr bwMode="auto">
                <a:xfrm>
                  <a:off x="4390996" y="1804869"/>
                  <a:ext cx="243740" cy="120974"/>
                </a:xfrm>
                <a:custGeom>
                  <a:avLst/>
                  <a:gdLst>
                    <a:gd name="T0" fmla="*/ 272 w 272"/>
                    <a:gd name="T1" fmla="*/ 0 h 135"/>
                    <a:gd name="T2" fmla="*/ 0 w 272"/>
                    <a:gd name="T3" fmla="*/ 133 h 135"/>
                    <a:gd name="T4" fmla="*/ 36 w 272"/>
                    <a:gd name="T5" fmla="*/ 135 h 135"/>
                    <a:gd name="T6" fmla="*/ 272 w 272"/>
                    <a:gd name="T7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2" h="135">
                      <a:moveTo>
                        <a:pt x="272" y="0"/>
                      </a:moveTo>
                      <a:lnTo>
                        <a:pt x="0" y="133"/>
                      </a:lnTo>
                      <a:lnTo>
                        <a:pt x="36" y="135"/>
                      </a:lnTo>
                      <a:lnTo>
                        <a:pt x="27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  <p:sp>
            <p:nvSpPr>
              <p:cNvPr id="30" name="Freeform 196"/>
              <p:cNvSpPr/>
              <p:nvPr/>
            </p:nvSpPr>
            <p:spPr bwMode="auto">
              <a:xfrm>
                <a:off x="6222445" y="1811304"/>
                <a:ext cx="380695" cy="499555"/>
              </a:xfrm>
              <a:custGeom>
                <a:avLst/>
                <a:gdLst>
                  <a:gd name="T0" fmla="*/ 13 w 263"/>
                  <a:gd name="T1" fmla="*/ 181 h 314"/>
                  <a:gd name="T2" fmla="*/ 61 w 263"/>
                  <a:gd name="T3" fmla="*/ 197 h 314"/>
                  <a:gd name="T4" fmla="*/ 58 w 263"/>
                  <a:gd name="T5" fmla="*/ 247 h 314"/>
                  <a:gd name="T6" fmla="*/ 92 w 263"/>
                  <a:gd name="T7" fmla="*/ 314 h 314"/>
                  <a:gd name="T8" fmla="*/ 149 w 263"/>
                  <a:gd name="T9" fmla="*/ 244 h 314"/>
                  <a:gd name="T10" fmla="*/ 234 w 263"/>
                  <a:gd name="T11" fmla="*/ 247 h 314"/>
                  <a:gd name="T12" fmla="*/ 238 w 263"/>
                  <a:gd name="T13" fmla="*/ 0 h 314"/>
                  <a:gd name="T14" fmla="*/ 76 w 263"/>
                  <a:gd name="T15" fmla="*/ 41 h 314"/>
                  <a:gd name="T16" fmla="*/ 4 w 263"/>
                  <a:gd name="T17" fmla="*/ 136 h 314"/>
                  <a:gd name="T18" fmla="*/ 13 w 263"/>
                  <a:gd name="T19" fmla="*/ 18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3" h="314">
                    <a:moveTo>
                      <a:pt x="13" y="181"/>
                    </a:moveTo>
                    <a:cubicBezTo>
                      <a:pt x="13" y="181"/>
                      <a:pt x="23" y="204"/>
                      <a:pt x="61" y="197"/>
                    </a:cubicBezTo>
                    <a:cubicBezTo>
                      <a:pt x="58" y="247"/>
                      <a:pt x="58" y="247"/>
                      <a:pt x="58" y="247"/>
                    </a:cubicBezTo>
                    <a:cubicBezTo>
                      <a:pt x="92" y="314"/>
                      <a:pt x="92" y="314"/>
                      <a:pt x="92" y="314"/>
                    </a:cubicBezTo>
                    <a:cubicBezTo>
                      <a:pt x="149" y="244"/>
                      <a:pt x="149" y="244"/>
                      <a:pt x="149" y="244"/>
                    </a:cubicBezTo>
                    <a:cubicBezTo>
                      <a:pt x="149" y="244"/>
                      <a:pt x="206" y="272"/>
                      <a:pt x="234" y="247"/>
                    </a:cubicBezTo>
                    <a:cubicBezTo>
                      <a:pt x="263" y="222"/>
                      <a:pt x="248" y="27"/>
                      <a:pt x="238" y="0"/>
                    </a:cubicBezTo>
                    <a:cubicBezTo>
                      <a:pt x="76" y="41"/>
                      <a:pt x="76" y="41"/>
                      <a:pt x="76" y="41"/>
                    </a:cubicBezTo>
                    <a:cubicBezTo>
                      <a:pt x="4" y="136"/>
                      <a:pt x="4" y="136"/>
                      <a:pt x="4" y="136"/>
                    </a:cubicBezTo>
                    <a:cubicBezTo>
                      <a:pt x="4" y="136"/>
                      <a:pt x="0" y="161"/>
                      <a:pt x="13" y="181"/>
                    </a:cubicBezTo>
                    <a:close/>
                  </a:path>
                </a:pathLst>
              </a:custGeom>
              <a:solidFill>
                <a:srgbClr val="FFD9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Freeform 197"/>
              <p:cNvSpPr/>
              <p:nvPr/>
            </p:nvSpPr>
            <p:spPr bwMode="auto">
              <a:xfrm>
                <a:off x="6183273" y="1605961"/>
                <a:ext cx="441288" cy="493496"/>
              </a:xfrm>
              <a:custGeom>
                <a:avLst/>
                <a:gdLst>
                  <a:gd name="T0" fmla="*/ 91 w 305"/>
                  <a:gd name="T1" fmla="*/ 289 h 310"/>
                  <a:gd name="T2" fmla="*/ 114 w 305"/>
                  <a:gd name="T3" fmla="*/ 181 h 310"/>
                  <a:gd name="T4" fmla="*/ 305 w 305"/>
                  <a:gd name="T5" fmla="*/ 74 h 310"/>
                  <a:gd name="T6" fmla="*/ 287 w 305"/>
                  <a:gd name="T7" fmla="*/ 86 h 310"/>
                  <a:gd name="T8" fmla="*/ 288 w 305"/>
                  <a:gd name="T9" fmla="*/ 0 h 310"/>
                  <a:gd name="T10" fmla="*/ 242 w 305"/>
                  <a:gd name="T11" fmla="*/ 49 h 310"/>
                  <a:gd name="T12" fmla="*/ 250 w 305"/>
                  <a:gd name="T13" fmla="*/ 22 h 310"/>
                  <a:gd name="T14" fmla="*/ 182 w 305"/>
                  <a:gd name="T15" fmla="*/ 76 h 310"/>
                  <a:gd name="T16" fmla="*/ 46 w 305"/>
                  <a:gd name="T17" fmla="*/ 136 h 310"/>
                  <a:gd name="T18" fmla="*/ 43 w 305"/>
                  <a:gd name="T19" fmla="*/ 114 h 310"/>
                  <a:gd name="T20" fmla="*/ 33 w 305"/>
                  <a:gd name="T21" fmla="*/ 165 h 310"/>
                  <a:gd name="T22" fmla="*/ 9 w 305"/>
                  <a:gd name="T23" fmla="*/ 170 h 310"/>
                  <a:gd name="T24" fmla="*/ 26 w 305"/>
                  <a:gd name="T25" fmla="*/ 176 h 310"/>
                  <a:gd name="T26" fmla="*/ 4 w 305"/>
                  <a:gd name="T27" fmla="*/ 241 h 310"/>
                  <a:gd name="T28" fmla="*/ 40 w 305"/>
                  <a:gd name="T29" fmla="*/ 310 h 310"/>
                  <a:gd name="T30" fmla="*/ 56 w 305"/>
                  <a:gd name="T31" fmla="*/ 271 h 310"/>
                  <a:gd name="T32" fmla="*/ 91 w 305"/>
                  <a:gd name="T33" fmla="*/ 28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5" h="310">
                    <a:moveTo>
                      <a:pt x="91" y="289"/>
                    </a:moveTo>
                    <a:cubicBezTo>
                      <a:pt x="91" y="289"/>
                      <a:pt x="145" y="264"/>
                      <a:pt x="114" y="181"/>
                    </a:cubicBezTo>
                    <a:cubicBezTo>
                      <a:pt x="114" y="181"/>
                      <a:pt x="286" y="178"/>
                      <a:pt x="305" y="74"/>
                    </a:cubicBezTo>
                    <a:cubicBezTo>
                      <a:pt x="287" y="86"/>
                      <a:pt x="287" y="86"/>
                      <a:pt x="287" y="86"/>
                    </a:cubicBezTo>
                    <a:cubicBezTo>
                      <a:pt x="287" y="86"/>
                      <a:pt x="305" y="64"/>
                      <a:pt x="288" y="0"/>
                    </a:cubicBezTo>
                    <a:cubicBezTo>
                      <a:pt x="288" y="0"/>
                      <a:pt x="264" y="37"/>
                      <a:pt x="242" y="49"/>
                    </a:cubicBezTo>
                    <a:cubicBezTo>
                      <a:pt x="242" y="49"/>
                      <a:pt x="249" y="37"/>
                      <a:pt x="250" y="22"/>
                    </a:cubicBezTo>
                    <a:cubicBezTo>
                      <a:pt x="250" y="22"/>
                      <a:pt x="225" y="69"/>
                      <a:pt x="182" y="76"/>
                    </a:cubicBezTo>
                    <a:cubicBezTo>
                      <a:pt x="140" y="84"/>
                      <a:pt x="71" y="84"/>
                      <a:pt x="46" y="136"/>
                    </a:cubicBezTo>
                    <a:cubicBezTo>
                      <a:pt x="43" y="114"/>
                      <a:pt x="43" y="114"/>
                      <a:pt x="43" y="114"/>
                    </a:cubicBezTo>
                    <a:cubicBezTo>
                      <a:pt x="43" y="114"/>
                      <a:pt x="26" y="142"/>
                      <a:pt x="33" y="165"/>
                    </a:cubicBezTo>
                    <a:cubicBezTo>
                      <a:pt x="9" y="170"/>
                      <a:pt x="9" y="170"/>
                      <a:pt x="9" y="170"/>
                    </a:cubicBezTo>
                    <a:cubicBezTo>
                      <a:pt x="26" y="176"/>
                      <a:pt x="26" y="176"/>
                      <a:pt x="26" y="176"/>
                    </a:cubicBezTo>
                    <a:cubicBezTo>
                      <a:pt x="26" y="176"/>
                      <a:pt x="0" y="184"/>
                      <a:pt x="4" y="241"/>
                    </a:cubicBezTo>
                    <a:cubicBezTo>
                      <a:pt x="8" y="297"/>
                      <a:pt x="40" y="310"/>
                      <a:pt x="40" y="310"/>
                    </a:cubicBezTo>
                    <a:cubicBezTo>
                      <a:pt x="40" y="310"/>
                      <a:pt x="29" y="277"/>
                      <a:pt x="56" y="271"/>
                    </a:cubicBezTo>
                    <a:cubicBezTo>
                      <a:pt x="82" y="264"/>
                      <a:pt x="91" y="289"/>
                      <a:pt x="91" y="289"/>
                    </a:cubicBezTo>
                    <a:close/>
                  </a:path>
                </a:pathLst>
              </a:custGeom>
              <a:solidFill>
                <a:srgbClr val="4221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198"/>
              <p:cNvSpPr/>
              <p:nvPr/>
            </p:nvSpPr>
            <p:spPr bwMode="auto">
              <a:xfrm>
                <a:off x="6291606" y="2370106"/>
                <a:ext cx="265017" cy="386449"/>
              </a:xfrm>
              <a:custGeom>
                <a:avLst/>
                <a:gdLst>
                  <a:gd name="T0" fmla="*/ 48 w 183"/>
                  <a:gd name="T1" fmla="*/ 6 h 243"/>
                  <a:gd name="T2" fmla="*/ 74 w 183"/>
                  <a:gd name="T3" fmla="*/ 62 h 243"/>
                  <a:gd name="T4" fmla="*/ 173 w 183"/>
                  <a:gd name="T5" fmla="*/ 133 h 243"/>
                  <a:gd name="T6" fmla="*/ 97 w 183"/>
                  <a:gd name="T7" fmla="*/ 232 h 243"/>
                  <a:gd name="T8" fmla="*/ 22 w 183"/>
                  <a:gd name="T9" fmla="*/ 243 h 243"/>
                  <a:gd name="T10" fmla="*/ 40 w 183"/>
                  <a:gd name="T11" fmla="*/ 170 h 243"/>
                  <a:gd name="T12" fmla="*/ 92 w 183"/>
                  <a:gd name="T13" fmla="*/ 136 h 243"/>
                  <a:gd name="T14" fmla="*/ 41 w 183"/>
                  <a:gd name="T15" fmla="*/ 0 h 243"/>
                  <a:gd name="T16" fmla="*/ 48 w 183"/>
                  <a:gd name="T17" fmla="*/ 6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243">
                    <a:moveTo>
                      <a:pt x="48" y="6"/>
                    </a:moveTo>
                    <a:cubicBezTo>
                      <a:pt x="48" y="6"/>
                      <a:pt x="46" y="46"/>
                      <a:pt x="74" y="62"/>
                    </a:cubicBezTo>
                    <a:cubicBezTo>
                      <a:pt x="102" y="78"/>
                      <a:pt x="183" y="91"/>
                      <a:pt x="173" y="133"/>
                    </a:cubicBezTo>
                    <a:cubicBezTo>
                      <a:pt x="163" y="176"/>
                      <a:pt x="97" y="232"/>
                      <a:pt x="97" y="232"/>
                    </a:cubicBezTo>
                    <a:cubicBezTo>
                      <a:pt x="22" y="243"/>
                      <a:pt x="22" y="243"/>
                      <a:pt x="22" y="243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40" y="170"/>
                      <a:pt x="94" y="161"/>
                      <a:pt x="92" y="136"/>
                    </a:cubicBezTo>
                    <a:cubicBezTo>
                      <a:pt x="90" y="110"/>
                      <a:pt x="0" y="91"/>
                      <a:pt x="41" y="0"/>
                    </a:cubicBezTo>
                    <a:lnTo>
                      <a:pt x="48" y="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199"/>
              <p:cNvSpPr/>
              <p:nvPr/>
            </p:nvSpPr>
            <p:spPr bwMode="auto">
              <a:xfrm>
                <a:off x="6319149" y="2293354"/>
                <a:ext cx="59369" cy="94255"/>
              </a:xfrm>
              <a:custGeom>
                <a:avLst/>
                <a:gdLst>
                  <a:gd name="T0" fmla="*/ 4 w 41"/>
                  <a:gd name="T1" fmla="*/ 11 h 59"/>
                  <a:gd name="T2" fmla="*/ 41 w 41"/>
                  <a:gd name="T3" fmla="*/ 20 h 59"/>
                  <a:gd name="T4" fmla="*/ 24 w 41"/>
                  <a:gd name="T5" fmla="*/ 59 h 59"/>
                  <a:gd name="T6" fmla="*/ 4 w 41"/>
                  <a:gd name="T7" fmla="*/ 1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59">
                    <a:moveTo>
                      <a:pt x="4" y="11"/>
                    </a:moveTo>
                    <a:cubicBezTo>
                      <a:pt x="4" y="11"/>
                      <a:pt x="35" y="0"/>
                      <a:pt x="41" y="20"/>
                    </a:cubicBezTo>
                    <a:cubicBezTo>
                      <a:pt x="41" y="20"/>
                      <a:pt x="41" y="50"/>
                      <a:pt x="24" y="59"/>
                    </a:cubicBezTo>
                    <a:cubicBezTo>
                      <a:pt x="24" y="59"/>
                      <a:pt x="0" y="36"/>
                      <a:pt x="4" y="11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grpSp>
        <p:nvGrpSpPr>
          <p:cNvPr id="36" name="Group 3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<p:cNvGrpSpPr/>
          <p:nvPr/>
        </p:nvGrpSpPr>
        <p:grpSpPr>
          <a:xfrm>
            <a:off x="797989" y="2571113"/>
            <a:ext cx="3726159" cy="4268753"/>
            <a:chOff x="4197172" y="2611804"/>
            <a:chExt cx="3726159" cy="4268753"/>
          </a:xfrm>
        </p:grpSpPr>
        <p:sp>
          <p:nvSpPr>
            <p:cNvPr id="37" name="Freeform 63"/>
            <p:cNvSpPr/>
            <p:nvPr/>
          </p:nvSpPr>
          <p:spPr bwMode="auto">
            <a:xfrm>
              <a:off x="4197172" y="4088926"/>
              <a:ext cx="1017839" cy="2785935"/>
            </a:xfrm>
            <a:custGeom>
              <a:avLst/>
              <a:gdLst>
                <a:gd name="connsiteX0" fmla="*/ 1017839 w 1017839"/>
                <a:gd name="connsiteY0" fmla="*/ 0 h 2785935"/>
                <a:gd name="connsiteX1" fmla="*/ 1017839 w 1017839"/>
                <a:gd name="connsiteY1" fmla="*/ 619400 h 2785935"/>
                <a:gd name="connsiteX2" fmla="*/ 1017839 w 1017839"/>
                <a:gd name="connsiteY2" fmla="*/ 2166535 h 2785935"/>
                <a:gd name="connsiteX3" fmla="*/ 1017839 w 1017839"/>
                <a:gd name="connsiteY3" fmla="*/ 2785935 h 2785935"/>
                <a:gd name="connsiteX4" fmla="*/ 0 w 1017839"/>
                <a:gd name="connsiteY4" fmla="*/ 2785935 h 2785935"/>
                <a:gd name="connsiteX5" fmla="*/ 0 w 1017839"/>
                <a:gd name="connsiteY5" fmla="*/ 2166535 h 2785935"/>
                <a:gd name="connsiteX6" fmla="*/ 0 w 1017839"/>
                <a:gd name="connsiteY6" fmla="*/ 1429999 h 2785935"/>
                <a:gd name="connsiteX7" fmla="*/ 0 w 1017839"/>
                <a:gd name="connsiteY7" fmla="*/ 810599 h 278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7839" h="2785935">
                  <a:moveTo>
                    <a:pt x="1017839" y="0"/>
                  </a:moveTo>
                  <a:lnTo>
                    <a:pt x="1017839" y="619400"/>
                  </a:lnTo>
                  <a:lnTo>
                    <a:pt x="1017839" y="2166535"/>
                  </a:lnTo>
                  <a:lnTo>
                    <a:pt x="1017839" y="2785935"/>
                  </a:lnTo>
                  <a:lnTo>
                    <a:pt x="0" y="2785935"/>
                  </a:lnTo>
                  <a:lnTo>
                    <a:pt x="0" y="2166535"/>
                  </a:lnTo>
                  <a:lnTo>
                    <a:pt x="0" y="1429999"/>
                  </a:lnTo>
                  <a:lnTo>
                    <a:pt x="0" y="8105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38" name="Freeform 68"/>
            <p:cNvSpPr/>
            <p:nvPr/>
          </p:nvSpPr>
          <p:spPr bwMode="auto">
            <a:xfrm>
              <a:off x="5215010" y="4088926"/>
              <a:ext cx="244208" cy="2785935"/>
            </a:xfrm>
            <a:custGeom>
              <a:avLst/>
              <a:gdLst>
                <a:gd name="connsiteX0" fmla="*/ 0 w 244208"/>
                <a:gd name="connsiteY0" fmla="*/ 0 h 2785935"/>
                <a:gd name="connsiteX1" fmla="*/ 244208 w 244208"/>
                <a:gd name="connsiteY1" fmla="*/ 245065 h 2785935"/>
                <a:gd name="connsiteX2" fmla="*/ 244208 w 244208"/>
                <a:gd name="connsiteY2" fmla="*/ 864465 h 2785935"/>
                <a:gd name="connsiteX3" fmla="*/ 244208 w 244208"/>
                <a:gd name="connsiteY3" fmla="*/ 2166535 h 2785935"/>
                <a:gd name="connsiteX4" fmla="*/ 244208 w 244208"/>
                <a:gd name="connsiteY4" fmla="*/ 2785935 h 2785935"/>
                <a:gd name="connsiteX5" fmla="*/ 0 w 244208"/>
                <a:gd name="connsiteY5" fmla="*/ 2785935 h 2785935"/>
                <a:gd name="connsiteX6" fmla="*/ 0 w 244208"/>
                <a:gd name="connsiteY6" fmla="*/ 2166535 h 2785935"/>
                <a:gd name="connsiteX7" fmla="*/ 0 w 244208"/>
                <a:gd name="connsiteY7" fmla="*/ 619400 h 278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208" h="2785935">
                  <a:moveTo>
                    <a:pt x="0" y="0"/>
                  </a:moveTo>
                  <a:lnTo>
                    <a:pt x="244208" y="245065"/>
                  </a:lnTo>
                  <a:lnTo>
                    <a:pt x="244208" y="864465"/>
                  </a:lnTo>
                  <a:lnTo>
                    <a:pt x="244208" y="2166535"/>
                  </a:lnTo>
                  <a:lnTo>
                    <a:pt x="244208" y="2785935"/>
                  </a:lnTo>
                  <a:lnTo>
                    <a:pt x="0" y="2785935"/>
                  </a:lnTo>
                  <a:lnTo>
                    <a:pt x="0" y="2166535"/>
                  </a:lnTo>
                  <a:lnTo>
                    <a:pt x="0" y="619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39" name="Freeform 70"/>
            <p:cNvSpPr/>
            <p:nvPr/>
          </p:nvSpPr>
          <p:spPr bwMode="auto">
            <a:xfrm>
              <a:off x="5459218" y="3579272"/>
              <a:ext cx="802397" cy="3295589"/>
            </a:xfrm>
            <a:custGeom>
              <a:avLst/>
              <a:gdLst>
                <a:gd name="connsiteX0" fmla="*/ 802397 w 802397"/>
                <a:gd name="connsiteY0" fmla="*/ 0 h 3295589"/>
                <a:gd name="connsiteX1" fmla="*/ 802397 w 802397"/>
                <a:gd name="connsiteY1" fmla="*/ 619400 h 3295589"/>
                <a:gd name="connsiteX2" fmla="*/ 802397 w 802397"/>
                <a:gd name="connsiteY2" fmla="*/ 2676189 h 3295589"/>
                <a:gd name="connsiteX3" fmla="*/ 802397 w 802397"/>
                <a:gd name="connsiteY3" fmla="*/ 3295589 h 3295589"/>
                <a:gd name="connsiteX4" fmla="*/ 0 w 802397"/>
                <a:gd name="connsiteY4" fmla="*/ 3295589 h 3295589"/>
                <a:gd name="connsiteX5" fmla="*/ 0 w 802397"/>
                <a:gd name="connsiteY5" fmla="*/ 2676189 h 3295589"/>
                <a:gd name="connsiteX6" fmla="*/ 0 w 802397"/>
                <a:gd name="connsiteY6" fmla="*/ 1374119 h 3295589"/>
                <a:gd name="connsiteX7" fmla="*/ 0 w 802397"/>
                <a:gd name="connsiteY7" fmla="*/ 754719 h 3295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2397" h="3295589">
                  <a:moveTo>
                    <a:pt x="802397" y="0"/>
                  </a:moveTo>
                  <a:lnTo>
                    <a:pt x="802397" y="619400"/>
                  </a:lnTo>
                  <a:lnTo>
                    <a:pt x="802397" y="2676189"/>
                  </a:lnTo>
                  <a:lnTo>
                    <a:pt x="802397" y="3295589"/>
                  </a:lnTo>
                  <a:lnTo>
                    <a:pt x="0" y="3295589"/>
                  </a:lnTo>
                  <a:lnTo>
                    <a:pt x="0" y="2676189"/>
                  </a:lnTo>
                  <a:lnTo>
                    <a:pt x="0" y="1374119"/>
                  </a:lnTo>
                  <a:lnTo>
                    <a:pt x="0" y="7547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40" name="Freeform 72"/>
            <p:cNvSpPr/>
            <p:nvPr/>
          </p:nvSpPr>
          <p:spPr bwMode="auto">
            <a:xfrm>
              <a:off x="6261616" y="3579271"/>
              <a:ext cx="337239" cy="3301286"/>
            </a:xfrm>
            <a:custGeom>
              <a:avLst/>
              <a:gdLst>
                <a:gd name="connsiteX0" fmla="*/ 0 w 337239"/>
                <a:gd name="connsiteY0" fmla="*/ 0 h 3301286"/>
                <a:gd name="connsiteX1" fmla="*/ 337239 w 337239"/>
                <a:gd name="connsiteY1" fmla="*/ 318450 h 3301286"/>
                <a:gd name="connsiteX2" fmla="*/ 337239 w 337239"/>
                <a:gd name="connsiteY2" fmla="*/ 943547 h 3301286"/>
                <a:gd name="connsiteX3" fmla="*/ 337239 w 337239"/>
                <a:gd name="connsiteY3" fmla="*/ 2676189 h 3301286"/>
                <a:gd name="connsiteX4" fmla="*/ 337239 w 337239"/>
                <a:gd name="connsiteY4" fmla="*/ 3301286 h 3301286"/>
                <a:gd name="connsiteX5" fmla="*/ 0 w 337239"/>
                <a:gd name="connsiteY5" fmla="*/ 3301286 h 3301286"/>
                <a:gd name="connsiteX6" fmla="*/ 0 w 337239"/>
                <a:gd name="connsiteY6" fmla="*/ 2676189 h 3301286"/>
                <a:gd name="connsiteX7" fmla="*/ 0 w 337239"/>
                <a:gd name="connsiteY7" fmla="*/ 625097 h 330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239" h="3301286">
                  <a:moveTo>
                    <a:pt x="0" y="0"/>
                  </a:moveTo>
                  <a:lnTo>
                    <a:pt x="337239" y="318450"/>
                  </a:lnTo>
                  <a:lnTo>
                    <a:pt x="337239" y="943547"/>
                  </a:lnTo>
                  <a:lnTo>
                    <a:pt x="337239" y="2676189"/>
                  </a:lnTo>
                  <a:lnTo>
                    <a:pt x="337239" y="3301286"/>
                  </a:lnTo>
                  <a:lnTo>
                    <a:pt x="0" y="3301286"/>
                  </a:lnTo>
                  <a:lnTo>
                    <a:pt x="0" y="2676189"/>
                  </a:lnTo>
                  <a:lnTo>
                    <a:pt x="0" y="62509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41" name="Freeform 74"/>
            <p:cNvSpPr/>
            <p:nvPr/>
          </p:nvSpPr>
          <p:spPr bwMode="auto">
            <a:xfrm>
              <a:off x="6598855" y="2611804"/>
              <a:ext cx="1324476" cy="4263057"/>
            </a:xfrm>
            <a:custGeom>
              <a:avLst/>
              <a:gdLst>
                <a:gd name="connsiteX0" fmla="*/ 1324476 w 1324476"/>
                <a:gd name="connsiteY0" fmla="*/ 0 h 4263057"/>
                <a:gd name="connsiteX1" fmla="*/ 1324476 w 1324476"/>
                <a:gd name="connsiteY1" fmla="*/ 619400 h 4263057"/>
                <a:gd name="connsiteX2" fmla="*/ 1324476 w 1324476"/>
                <a:gd name="connsiteY2" fmla="*/ 3643657 h 4263057"/>
                <a:gd name="connsiteX3" fmla="*/ 1324476 w 1324476"/>
                <a:gd name="connsiteY3" fmla="*/ 4263057 h 4263057"/>
                <a:gd name="connsiteX4" fmla="*/ 0 w 1324476"/>
                <a:gd name="connsiteY4" fmla="*/ 4263057 h 4263057"/>
                <a:gd name="connsiteX5" fmla="*/ 0 w 1324476"/>
                <a:gd name="connsiteY5" fmla="*/ 3643657 h 4263057"/>
                <a:gd name="connsiteX6" fmla="*/ 0 w 1324476"/>
                <a:gd name="connsiteY6" fmla="*/ 1905318 h 4263057"/>
                <a:gd name="connsiteX7" fmla="*/ 0 w 1324476"/>
                <a:gd name="connsiteY7" fmla="*/ 1285918 h 4263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4476" h="4263057">
                  <a:moveTo>
                    <a:pt x="1324476" y="0"/>
                  </a:moveTo>
                  <a:lnTo>
                    <a:pt x="1324476" y="619400"/>
                  </a:lnTo>
                  <a:lnTo>
                    <a:pt x="1324476" y="3643657"/>
                  </a:lnTo>
                  <a:lnTo>
                    <a:pt x="1324476" y="4263057"/>
                  </a:lnTo>
                  <a:lnTo>
                    <a:pt x="0" y="4263057"/>
                  </a:lnTo>
                  <a:lnTo>
                    <a:pt x="0" y="3643657"/>
                  </a:lnTo>
                  <a:lnTo>
                    <a:pt x="0" y="1905318"/>
                  </a:lnTo>
                  <a:lnTo>
                    <a:pt x="0" y="12859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/>
            </a:p>
          </p:txBody>
        </p:sp>
      </p:grpSp>
      <p:sp>
        <p:nvSpPr>
          <p:cNvPr id="42" name="Freeform 205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<p:cNvSpPr/>
          <p:nvPr/>
        </p:nvSpPr>
        <p:spPr bwMode="auto">
          <a:xfrm>
            <a:off x="792480" y="2338840"/>
            <a:ext cx="3887741" cy="2521340"/>
          </a:xfrm>
          <a:custGeom>
            <a:avLst/>
            <a:gdLst>
              <a:gd name="T0" fmla="*/ 5919 w 6352"/>
              <a:gd name="T1" fmla="*/ 215 h 3745"/>
              <a:gd name="T2" fmla="*/ 3904 w 6352"/>
              <a:gd name="T3" fmla="*/ 2111 h 3745"/>
              <a:gd name="T4" fmla="*/ 3370 w 6352"/>
              <a:gd name="T5" fmla="*/ 1643 h 3745"/>
              <a:gd name="T6" fmla="*/ 2088 w 6352"/>
              <a:gd name="T7" fmla="*/ 2771 h 3745"/>
              <a:gd name="T8" fmla="*/ 1681 w 6352"/>
              <a:gd name="T9" fmla="*/ 2421 h 3745"/>
              <a:gd name="T10" fmla="*/ 0 w 6352"/>
              <a:gd name="T11" fmla="*/ 3745 h 3745"/>
              <a:gd name="T12" fmla="*/ 1669 w 6352"/>
              <a:gd name="T13" fmla="*/ 2648 h 3745"/>
              <a:gd name="T14" fmla="*/ 2069 w 6352"/>
              <a:gd name="T15" fmla="*/ 3000 h 3745"/>
              <a:gd name="T16" fmla="*/ 3384 w 6352"/>
              <a:gd name="T17" fmla="*/ 1903 h 3745"/>
              <a:gd name="T18" fmla="*/ 3928 w 6352"/>
              <a:gd name="T19" fmla="*/ 2348 h 3745"/>
              <a:gd name="T20" fmla="*/ 6087 w 6352"/>
              <a:gd name="T21" fmla="*/ 423 h 3745"/>
              <a:gd name="T22" fmla="*/ 6250 w 6352"/>
              <a:gd name="T23" fmla="*/ 581 h 3745"/>
              <a:gd name="T24" fmla="*/ 6352 w 6352"/>
              <a:gd name="T25" fmla="*/ 0 h 3745"/>
              <a:gd name="T26" fmla="*/ 5744 w 6352"/>
              <a:gd name="T27" fmla="*/ 66 h 3745"/>
              <a:gd name="T28" fmla="*/ 5919 w 6352"/>
              <a:gd name="T29" fmla="*/ 215 h 3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352" h="3745">
                <a:moveTo>
                  <a:pt x="5919" y="215"/>
                </a:moveTo>
                <a:lnTo>
                  <a:pt x="3904" y="2111"/>
                </a:lnTo>
                <a:lnTo>
                  <a:pt x="3370" y="1643"/>
                </a:lnTo>
                <a:lnTo>
                  <a:pt x="2088" y="2771"/>
                </a:lnTo>
                <a:lnTo>
                  <a:pt x="1681" y="2421"/>
                </a:lnTo>
                <a:lnTo>
                  <a:pt x="0" y="3745"/>
                </a:lnTo>
                <a:lnTo>
                  <a:pt x="1669" y="2648"/>
                </a:lnTo>
                <a:lnTo>
                  <a:pt x="2069" y="3000"/>
                </a:lnTo>
                <a:lnTo>
                  <a:pt x="3384" y="1903"/>
                </a:lnTo>
                <a:lnTo>
                  <a:pt x="3928" y="2348"/>
                </a:lnTo>
                <a:lnTo>
                  <a:pt x="6087" y="423"/>
                </a:lnTo>
                <a:lnTo>
                  <a:pt x="6250" y="581"/>
                </a:lnTo>
                <a:lnTo>
                  <a:pt x="6352" y="0"/>
                </a:lnTo>
                <a:lnTo>
                  <a:pt x="5744" y="66"/>
                </a:lnTo>
                <a:lnTo>
                  <a:pt x="5919" y="21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</p:spTree>
  </p:cSld>
  <p:clrMapOvr>
    <a:masterClrMapping/>
  </p:clrMapOvr>
  <p:transition spd="med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2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bldLvl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（三）认识</a:t>
            </a:r>
            <a:r>
              <a:rPr lang="en-US" altLang="zh-CN" sz="3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WPS</a:t>
            </a:r>
            <a:r>
              <a:rPr lang="zh-CN" altLang="en-US" sz="3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演示视图</a:t>
            </a:r>
            <a:endParaRPr lang="zh-CN" altLang="en-US" sz="311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6450" y="1972195"/>
            <a:ext cx="10777220" cy="3203997"/>
            <a:chOff x="929" y="3737"/>
            <a:chExt cx="13982" cy="4177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2478" y="5826"/>
              <a:ext cx="1153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椭圆 24"/>
            <p:cNvSpPr/>
            <p:nvPr/>
          </p:nvSpPr>
          <p:spPr>
            <a:xfrm>
              <a:off x="1321" y="4683"/>
              <a:ext cx="2331" cy="233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4878" y="4683"/>
              <a:ext cx="2331" cy="23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8434" y="4683"/>
              <a:ext cx="2331" cy="233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3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991" y="4683"/>
              <a:ext cx="2331" cy="23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929" y="7314"/>
              <a:ext cx="2901" cy="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/>
                <a:t>普通视图</a:t>
              </a:r>
              <a:endParaRPr lang="zh-CN" altLang="en-US" sz="2000" b="1" dirty="0"/>
            </a:p>
          </p:txBody>
        </p:sp>
        <p:sp>
          <p:nvSpPr>
            <p:cNvPr id="35" name="矩形 34"/>
            <p:cNvSpPr/>
            <p:nvPr/>
          </p:nvSpPr>
          <p:spPr>
            <a:xfrm>
              <a:off x="8233" y="7314"/>
              <a:ext cx="2760" cy="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>
                  <a:sym typeface="+mn-ea"/>
                </a:rPr>
                <a:t>阅读视图</a:t>
              </a:r>
              <a:endParaRPr lang="zh-CN" altLang="en-US" sz="2000" b="1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11402" y="3737"/>
              <a:ext cx="3509" cy="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/>
                <a:t>备注页视图</a:t>
              </a:r>
              <a:endParaRPr lang="zh-CN" altLang="en-US" sz="2000" b="1" dirty="0"/>
            </a:p>
          </p:txBody>
        </p:sp>
        <p:sp>
          <p:nvSpPr>
            <p:cNvPr id="41" name="矩形 40"/>
            <p:cNvSpPr/>
            <p:nvPr/>
          </p:nvSpPr>
          <p:spPr>
            <a:xfrm>
              <a:off x="4289" y="3737"/>
              <a:ext cx="3509" cy="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/>
                <a:t>幻灯片浏览视图</a:t>
              </a:r>
              <a:endParaRPr lang="zh-CN" altLang="en-US" sz="2000" b="1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882" y="5268"/>
              <a:ext cx="119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</a:rPr>
                <a:t>01</a:t>
              </a:r>
              <a:endParaRPr lang="zh-CN" alt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5449" y="5268"/>
              <a:ext cx="119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</a:rPr>
                <a:t>02</a:t>
              </a:r>
              <a:endParaRPr lang="zh-CN" alt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9005" y="5268"/>
              <a:ext cx="119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</a:rPr>
                <a:t>03</a:t>
              </a:r>
              <a:endParaRPr lang="zh-CN" alt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2562" y="5268"/>
              <a:ext cx="119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</a:rPr>
                <a:t>04</a:t>
              </a:r>
              <a:endParaRPr lang="zh-CN" altLang="en-US" sz="40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74445" y="1117600"/>
            <a:ext cx="4382135" cy="5003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 flipV="1">
            <a:off x="609600" y="969843"/>
            <a:ext cx="470284" cy="670057"/>
            <a:chOff x="3173412" y="596106"/>
            <a:chExt cx="960438" cy="1368425"/>
          </a:xfrm>
        </p:grpSpPr>
        <p:sp>
          <p:nvSpPr>
            <p:cNvPr id="15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（四）演示文稿的基本操作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1066801"/>
            <a:ext cx="6276975" cy="67563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．新建演示文稿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24" name="Rectangle: Rounded Corners 41"/>
          <p:cNvSpPr/>
          <p:nvPr/>
        </p:nvSpPr>
        <p:spPr>
          <a:xfrm>
            <a:off x="1345115" y="2111544"/>
            <a:ext cx="4311265" cy="4532778"/>
          </a:xfrm>
          <a:prstGeom prst="roundRect">
            <a:avLst>
              <a:gd name="adj" fmla="val 5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25" name="Rectangle 15"/>
          <p:cNvSpPr/>
          <p:nvPr/>
        </p:nvSpPr>
        <p:spPr bwMode="auto">
          <a:xfrm>
            <a:off x="1395916" y="5935506"/>
            <a:ext cx="4122447" cy="47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accent5"/>
                </a:solidFill>
              </a:rPr>
              <a:t>新建空白演示文稿</a:t>
            </a:r>
            <a:endParaRPr lang="zh-CN" altLang="en-US" sz="2400" dirty="0">
              <a:solidFill>
                <a:schemeClr val="accent5"/>
              </a:solidFill>
            </a:endParaRPr>
          </a:p>
        </p:txBody>
      </p:sp>
      <p:sp>
        <p:nvSpPr>
          <p:cNvPr id="26" name="Freeform: Shape 49"/>
          <p:cNvSpPr/>
          <p:nvPr/>
        </p:nvSpPr>
        <p:spPr bwMode="auto">
          <a:xfrm>
            <a:off x="3038839" y="2416641"/>
            <a:ext cx="745316" cy="745316"/>
          </a:xfrm>
          <a:custGeom>
            <a:avLst/>
            <a:gdLst>
              <a:gd name="T0" fmla="*/ 223 w 228"/>
              <a:gd name="T1" fmla="*/ 95 h 228"/>
              <a:gd name="T2" fmla="*/ 196 w 228"/>
              <a:gd name="T3" fmla="*/ 90 h 228"/>
              <a:gd name="T4" fmla="*/ 189 w 228"/>
              <a:gd name="T5" fmla="*/ 74 h 228"/>
              <a:gd name="T6" fmla="*/ 205 w 228"/>
              <a:gd name="T7" fmla="*/ 50 h 228"/>
              <a:gd name="T8" fmla="*/ 205 w 228"/>
              <a:gd name="T9" fmla="*/ 43 h 228"/>
              <a:gd name="T10" fmla="*/ 185 w 228"/>
              <a:gd name="T11" fmla="*/ 24 h 228"/>
              <a:gd name="T12" fmla="*/ 178 w 228"/>
              <a:gd name="T13" fmla="*/ 23 h 228"/>
              <a:gd name="T14" fmla="*/ 155 w 228"/>
              <a:gd name="T15" fmla="*/ 39 h 228"/>
              <a:gd name="T16" fmla="*/ 138 w 228"/>
              <a:gd name="T17" fmla="*/ 32 h 228"/>
              <a:gd name="T18" fmla="*/ 133 w 228"/>
              <a:gd name="T19" fmla="*/ 5 h 228"/>
              <a:gd name="T20" fmla="*/ 127 w 228"/>
              <a:gd name="T21" fmla="*/ 0 h 228"/>
              <a:gd name="T22" fmla="*/ 100 w 228"/>
              <a:gd name="T23" fmla="*/ 0 h 228"/>
              <a:gd name="T24" fmla="*/ 94 w 228"/>
              <a:gd name="T25" fmla="*/ 5 h 228"/>
              <a:gd name="T26" fmla="*/ 89 w 228"/>
              <a:gd name="T27" fmla="*/ 32 h 228"/>
              <a:gd name="T28" fmla="*/ 73 w 228"/>
              <a:gd name="T29" fmla="*/ 39 h 228"/>
              <a:gd name="T30" fmla="*/ 50 w 228"/>
              <a:gd name="T31" fmla="*/ 23 h 228"/>
              <a:gd name="T32" fmla="*/ 43 w 228"/>
              <a:gd name="T33" fmla="*/ 24 h 228"/>
              <a:gd name="T34" fmla="*/ 23 w 228"/>
              <a:gd name="T35" fmla="*/ 43 h 228"/>
              <a:gd name="T36" fmla="*/ 23 w 228"/>
              <a:gd name="T37" fmla="*/ 51 h 228"/>
              <a:gd name="T38" fmla="*/ 39 w 228"/>
              <a:gd name="T39" fmla="*/ 74 h 228"/>
              <a:gd name="T40" fmla="*/ 32 w 228"/>
              <a:gd name="T41" fmla="*/ 90 h 228"/>
              <a:gd name="T42" fmla="*/ 5 w 228"/>
              <a:gd name="T43" fmla="*/ 95 h 228"/>
              <a:gd name="T44" fmla="*/ 0 w 228"/>
              <a:gd name="T45" fmla="*/ 100 h 228"/>
              <a:gd name="T46" fmla="*/ 0 w 228"/>
              <a:gd name="T47" fmla="*/ 128 h 228"/>
              <a:gd name="T48" fmla="*/ 5 w 228"/>
              <a:gd name="T49" fmla="*/ 134 h 228"/>
              <a:gd name="T50" fmla="*/ 32 w 228"/>
              <a:gd name="T51" fmla="*/ 139 h 228"/>
              <a:gd name="T52" fmla="*/ 39 w 228"/>
              <a:gd name="T53" fmla="*/ 155 h 228"/>
              <a:gd name="T54" fmla="*/ 23 w 228"/>
              <a:gd name="T55" fmla="*/ 178 h 228"/>
              <a:gd name="T56" fmla="*/ 24 w 228"/>
              <a:gd name="T57" fmla="*/ 185 h 228"/>
              <a:gd name="T58" fmla="*/ 43 w 228"/>
              <a:gd name="T59" fmla="*/ 204 h 228"/>
              <a:gd name="T60" fmla="*/ 51 w 228"/>
              <a:gd name="T61" fmla="*/ 205 h 228"/>
              <a:gd name="T62" fmla="*/ 73 w 228"/>
              <a:gd name="T63" fmla="*/ 189 h 228"/>
              <a:gd name="T64" fmla="*/ 89 w 228"/>
              <a:gd name="T65" fmla="*/ 196 h 228"/>
              <a:gd name="T66" fmla="*/ 94 w 228"/>
              <a:gd name="T67" fmla="*/ 223 h 228"/>
              <a:gd name="T68" fmla="*/ 100 w 228"/>
              <a:gd name="T69" fmla="*/ 228 h 228"/>
              <a:gd name="T70" fmla="*/ 127 w 228"/>
              <a:gd name="T71" fmla="*/ 228 h 228"/>
              <a:gd name="T72" fmla="*/ 133 w 228"/>
              <a:gd name="T73" fmla="*/ 223 h 228"/>
              <a:gd name="T74" fmla="*/ 138 w 228"/>
              <a:gd name="T75" fmla="*/ 196 h 228"/>
              <a:gd name="T76" fmla="*/ 154 w 228"/>
              <a:gd name="T77" fmla="*/ 190 h 228"/>
              <a:gd name="T78" fmla="*/ 177 w 228"/>
              <a:gd name="T79" fmla="*/ 205 h 228"/>
              <a:gd name="T80" fmla="*/ 185 w 228"/>
              <a:gd name="T81" fmla="*/ 205 h 228"/>
              <a:gd name="T82" fmla="*/ 204 w 228"/>
              <a:gd name="T83" fmla="*/ 185 h 228"/>
              <a:gd name="T84" fmla="*/ 205 w 228"/>
              <a:gd name="T85" fmla="*/ 178 h 228"/>
              <a:gd name="T86" fmla="*/ 189 w 228"/>
              <a:gd name="T87" fmla="*/ 155 h 228"/>
              <a:gd name="T88" fmla="*/ 196 w 228"/>
              <a:gd name="T89" fmla="*/ 139 h 228"/>
              <a:gd name="T90" fmla="*/ 223 w 228"/>
              <a:gd name="T91" fmla="*/ 134 h 228"/>
              <a:gd name="T92" fmla="*/ 228 w 228"/>
              <a:gd name="T93" fmla="*/ 128 h 228"/>
              <a:gd name="T94" fmla="*/ 228 w 228"/>
              <a:gd name="T95" fmla="*/ 100 h 228"/>
              <a:gd name="T96" fmla="*/ 223 w 228"/>
              <a:gd name="T97" fmla="*/ 95 h 228"/>
              <a:gd name="T98" fmla="*/ 114 w 228"/>
              <a:gd name="T99" fmla="*/ 149 h 228"/>
              <a:gd name="T100" fmla="*/ 79 w 228"/>
              <a:gd name="T101" fmla="*/ 114 h 228"/>
              <a:gd name="T102" fmla="*/ 114 w 228"/>
              <a:gd name="T103" fmla="*/ 79 h 228"/>
              <a:gd name="T104" fmla="*/ 149 w 228"/>
              <a:gd name="T105" fmla="*/ 114 h 228"/>
              <a:gd name="T106" fmla="*/ 114 w 228"/>
              <a:gd name="T107" fmla="*/ 14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8" h="228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sp>
        <p:nvSpPr>
          <p:cNvPr id="27" name="矩形 26"/>
          <p:cNvSpPr/>
          <p:nvPr/>
        </p:nvSpPr>
        <p:spPr>
          <a:xfrm>
            <a:off x="1454541" y="3346513"/>
            <a:ext cx="3959307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启动WPS Office 2019后，在打开的界面中单击“新建”按钮，然后选择【演示】/【新建空白文档】选项，即可新建一个名为“演示文稿1”的空白演示文稿。</a:t>
            </a:r>
            <a:endParaRPr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Rectangle: Rounded Corners 53"/>
          <p:cNvSpPr/>
          <p:nvPr/>
        </p:nvSpPr>
        <p:spPr>
          <a:xfrm>
            <a:off x="6535420" y="2111375"/>
            <a:ext cx="4039235" cy="4532630"/>
          </a:xfrm>
          <a:prstGeom prst="roundRect">
            <a:avLst>
              <a:gd name="adj" fmla="val 5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30" name="Freeform: Shape 50"/>
          <p:cNvSpPr/>
          <p:nvPr/>
        </p:nvSpPr>
        <p:spPr bwMode="auto">
          <a:xfrm>
            <a:off x="8407845" y="2263337"/>
            <a:ext cx="745316" cy="745316"/>
          </a:xfrm>
          <a:custGeom>
            <a:avLst/>
            <a:gdLst>
              <a:gd name="T0" fmla="*/ 130 w 236"/>
              <a:gd name="T1" fmla="*/ 1 h 236"/>
              <a:gd name="T2" fmla="*/ 118 w 236"/>
              <a:gd name="T3" fmla="*/ 0 h 236"/>
              <a:gd name="T4" fmla="*/ 30 w 236"/>
              <a:gd name="T5" fmla="*/ 40 h 236"/>
              <a:gd name="T6" fmla="*/ 68 w 236"/>
              <a:gd name="T7" fmla="*/ 105 h 236"/>
              <a:gd name="T8" fmla="*/ 130 w 236"/>
              <a:gd name="T9" fmla="*/ 1 h 236"/>
              <a:gd name="T10" fmla="*/ 20 w 236"/>
              <a:gd name="T11" fmla="*/ 52 h 236"/>
              <a:gd name="T12" fmla="*/ 0 w 236"/>
              <a:gd name="T13" fmla="*/ 118 h 236"/>
              <a:gd name="T14" fmla="*/ 5 w 236"/>
              <a:gd name="T15" fmla="*/ 153 h 236"/>
              <a:gd name="T16" fmla="*/ 81 w 236"/>
              <a:gd name="T17" fmla="*/ 153 h 236"/>
              <a:gd name="T18" fmla="*/ 20 w 236"/>
              <a:gd name="T19" fmla="*/ 52 h 236"/>
              <a:gd name="T20" fmla="*/ 225 w 236"/>
              <a:gd name="T21" fmla="*/ 68 h 236"/>
              <a:gd name="T22" fmla="*/ 145 w 236"/>
              <a:gd name="T23" fmla="*/ 3 h 236"/>
              <a:gd name="T24" fmla="*/ 106 w 236"/>
              <a:gd name="T25" fmla="*/ 68 h 236"/>
              <a:gd name="T26" fmla="*/ 225 w 236"/>
              <a:gd name="T27" fmla="*/ 68 h 236"/>
              <a:gd name="T28" fmla="*/ 130 w 236"/>
              <a:gd name="T29" fmla="*/ 167 h 236"/>
              <a:gd name="T30" fmla="*/ 11 w 236"/>
              <a:gd name="T31" fmla="*/ 167 h 236"/>
              <a:gd name="T32" fmla="*/ 96 w 236"/>
              <a:gd name="T33" fmla="*/ 234 h 236"/>
              <a:gd name="T34" fmla="*/ 93 w 236"/>
              <a:gd name="T35" fmla="*/ 232 h 236"/>
              <a:gd name="T36" fmla="*/ 130 w 236"/>
              <a:gd name="T37" fmla="*/ 167 h 236"/>
              <a:gd name="T38" fmla="*/ 230 w 236"/>
              <a:gd name="T39" fmla="*/ 82 h 236"/>
              <a:gd name="T40" fmla="*/ 155 w 236"/>
              <a:gd name="T41" fmla="*/ 82 h 236"/>
              <a:gd name="T42" fmla="*/ 215 w 236"/>
              <a:gd name="T43" fmla="*/ 186 h 236"/>
              <a:gd name="T44" fmla="*/ 236 w 236"/>
              <a:gd name="T45" fmla="*/ 118 h 236"/>
              <a:gd name="T46" fmla="*/ 230 w 236"/>
              <a:gd name="T47" fmla="*/ 82 h 236"/>
              <a:gd name="T48" fmla="*/ 108 w 236"/>
              <a:gd name="T49" fmla="*/ 236 h 236"/>
              <a:gd name="T50" fmla="*/ 118 w 236"/>
              <a:gd name="T51" fmla="*/ 236 h 236"/>
              <a:gd name="T52" fmla="*/ 205 w 236"/>
              <a:gd name="T53" fmla="*/ 198 h 236"/>
              <a:gd name="T54" fmla="*/ 167 w 236"/>
              <a:gd name="T55" fmla="*/ 132 h 236"/>
              <a:gd name="T56" fmla="*/ 108 w 236"/>
              <a:gd name="T57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6" h="236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  <p:sp>
        <p:nvSpPr>
          <p:cNvPr id="31" name="Rectangle 54"/>
          <p:cNvSpPr/>
          <p:nvPr/>
        </p:nvSpPr>
        <p:spPr bwMode="auto">
          <a:xfrm>
            <a:off x="6719282" y="5935506"/>
            <a:ext cx="3611855" cy="47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accent5"/>
                </a:solidFill>
              </a:rPr>
              <a:t>利用模板新建演示文稿</a:t>
            </a:r>
            <a:endParaRPr lang="zh-CN" altLang="en-US" sz="2400" dirty="0">
              <a:solidFill>
                <a:schemeClr val="accent5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747510" y="3346450"/>
            <a:ext cx="3583940" cy="171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2200" dirty="0">
                <a:solidFill>
                  <a:srgbClr val="323844"/>
                </a:solidFill>
              </a:rPr>
              <a:t>WPS演示提供了免费和付费两种模板，这里主要介绍通过免费模板新建带有内容的演示文稿。</a:t>
            </a:r>
            <a:endParaRPr sz="2200" dirty="0">
              <a:solidFill>
                <a:srgbClr val="323844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74445" y="1088390"/>
            <a:ext cx="6665595" cy="5295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 flipV="1">
            <a:off x="609600" y="969843"/>
            <a:ext cx="470284" cy="670057"/>
            <a:chOff x="3173412" y="596106"/>
            <a:chExt cx="960438" cy="1368425"/>
          </a:xfrm>
        </p:grpSpPr>
        <p:sp>
          <p:nvSpPr>
            <p:cNvPr id="15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110" dirty="0"/>
              <a:t>（四）演示文稿的基本操作</a:t>
            </a:r>
            <a:endParaRPr lang="zh-CN" altLang="en-US" sz="3110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1067435"/>
            <a:ext cx="3953510" cy="675005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．打开演示文稿</a:t>
            </a:r>
            <a:endParaRPr lang="en-US" altLang="zh-CN" dirty="0">
              <a:solidFill>
                <a:schemeClr val="bg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76605" y="1987550"/>
            <a:ext cx="10821035" cy="4832363"/>
            <a:chOff x="960" y="2632"/>
            <a:chExt cx="17026" cy="8108"/>
          </a:xfrm>
        </p:grpSpPr>
        <p:sp>
          <p:nvSpPr>
            <p:cNvPr id="165" name="矩形 164"/>
            <p:cNvSpPr/>
            <p:nvPr/>
          </p:nvSpPr>
          <p:spPr>
            <a:xfrm>
              <a:off x="960" y="5414"/>
              <a:ext cx="5819" cy="5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WPS演示提供了记录最近打开的演示文稿的功能，如果想打开最近打开过的演示文稿，可在WPS演示工作界面中单击，在打开的“最近使用”列表中可查看最近打开的演示文稿，选择需打开的演示文稿将其打开。</a:t>
              </a:r>
              <a:endPara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71" name="矩形 170"/>
            <p:cNvSpPr/>
            <p:nvPr/>
          </p:nvSpPr>
          <p:spPr>
            <a:xfrm>
              <a:off x="12226" y="3411"/>
              <a:ext cx="5760" cy="3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在WPS演示工作界面中，选择【文件】/【打开】命令或按【Ctrl+O】组合键，打开“打开文件”对话框，在其中选择需要打开的演示文稿后，单击按钮。</a:t>
              </a:r>
              <a:endParaRPr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6542" y="2632"/>
              <a:ext cx="5689" cy="8108"/>
              <a:chOff x="5832" y="4620"/>
              <a:chExt cx="5663" cy="7937"/>
            </a:xfrm>
          </p:grpSpPr>
          <p:sp>
            <p:nvSpPr>
              <p:cNvPr id="231" name="Rectangle 96"/>
              <p:cNvSpPr/>
              <p:nvPr>
                <p:custDataLst>
                  <p:tags r:id="rId1"/>
                </p:custDataLst>
              </p:nvPr>
            </p:nvSpPr>
            <p:spPr>
              <a:xfrm>
                <a:off x="8701" y="4620"/>
                <a:ext cx="302" cy="7937"/>
              </a:xfrm>
              <a:prstGeom prst="rect">
                <a:avLst/>
              </a:prstGeom>
              <a:gradFill>
                <a:gsLst>
                  <a:gs pos="1000">
                    <a:sysClr val="window" lastClr="FFFFFF">
                      <a:lumMod val="95000"/>
                    </a:sysClr>
                  </a:gs>
                  <a:gs pos="49000">
                    <a:sysClr val="window" lastClr="FFFFFF">
                      <a:lumMod val="75000"/>
                    </a:sysClr>
                  </a:gs>
                  <a:gs pos="32000">
                    <a:sysClr val="window" lastClr="FFFFFF">
                      <a:lumMod val="65000"/>
                    </a:sysClr>
                  </a:gs>
                  <a:gs pos="90000">
                    <a:sysClr val="window" lastClr="FFFFFF">
                      <a:lumMod val="95000"/>
                    </a:sysClr>
                  </a:gs>
                </a:gsLst>
                <a:lin ang="0" scaled="0"/>
              </a:gradFill>
              <a:ln w="6350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style>
              <a:lnRef idx="2">
                <a:srgbClr val="FFC715">
                  <a:shade val="50000"/>
                </a:srgbClr>
              </a:lnRef>
              <a:fillRef idx="1">
                <a:srgbClr val="FFC715"/>
              </a:fillRef>
              <a:effectRef idx="0">
                <a:srgbClr val="FFC71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sz="2400" noProof="1"/>
              </a:p>
            </p:txBody>
          </p:sp>
          <p:sp>
            <p:nvSpPr>
              <p:cNvPr id="233" name="Pentagon 102"/>
              <p:cNvSpPr/>
              <p:nvPr userDrawn="1">
                <p:custDataLst>
                  <p:tags r:id="rId2"/>
                </p:custDataLst>
              </p:nvPr>
            </p:nvSpPr>
            <p:spPr>
              <a:xfrm>
                <a:off x="6486" y="5990"/>
                <a:ext cx="5009" cy="1353"/>
              </a:xfrm>
              <a:prstGeom prst="homePlate">
                <a:avLst/>
              </a:prstGeom>
              <a:solidFill>
                <a:sysClr val="window" lastClr="FFFFFF"/>
              </a:solidFill>
              <a:ln w="9525">
                <a:solidFill>
                  <a:sysClr val="window" lastClr="FFFFFF">
                    <a:lumMod val="85000"/>
                  </a:sysClr>
                </a:solidFill>
              </a:ln>
            </p:spPr>
            <p:style>
              <a:lnRef idx="2">
                <a:srgbClr val="FFC715">
                  <a:shade val="50000"/>
                </a:srgbClr>
              </a:lnRef>
              <a:fillRef idx="1">
                <a:srgbClr val="FFC715"/>
              </a:fillRef>
              <a:effectRef idx="0">
                <a:srgbClr val="FFC71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4" name="Pentagon 103"/>
              <p:cNvSpPr/>
              <p:nvPr>
                <p:custDataLst>
                  <p:tags r:id="rId3"/>
                </p:custDataLst>
              </p:nvPr>
            </p:nvSpPr>
            <p:spPr>
              <a:xfrm>
                <a:off x="6516" y="6017"/>
                <a:ext cx="4949" cy="1298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rgbClr val="FFC715">
                  <a:shade val="50000"/>
                </a:srgbClr>
              </a:lnRef>
              <a:fillRef idx="1">
                <a:srgbClr val="FFC715"/>
              </a:fillRef>
              <a:effectRef idx="0">
                <a:srgbClr val="FFC71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5" name="文本框 234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229" y="6044"/>
                <a:ext cx="3184" cy="1271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rtlCol="0" anchor="ctr" anchorCtr="0">
                <a:norm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sym typeface="+mn-ea"/>
                  </a:rPr>
                  <a:t>打开演示文稿</a:t>
                </a: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charset="-122"/>
                  <a:cs typeface="+mn-ea"/>
                  <a:sym typeface="+mn-ea"/>
                </a:endParaRPr>
              </a:p>
            </p:txBody>
          </p:sp>
          <p:sp>
            <p:nvSpPr>
              <p:cNvPr id="237" name="Pentagon 100"/>
              <p:cNvSpPr/>
              <p:nvPr userDrawn="1">
                <p:custDataLst>
                  <p:tags r:id="rId5"/>
                </p:custDataLst>
              </p:nvPr>
            </p:nvSpPr>
            <p:spPr>
              <a:xfrm flipH="1">
                <a:off x="5832" y="8595"/>
                <a:ext cx="5012" cy="1355"/>
              </a:xfrm>
              <a:prstGeom prst="homePlate">
                <a:avLst/>
              </a:prstGeom>
              <a:solidFill>
                <a:sysClr val="window" lastClr="FFFFFF"/>
              </a:solidFill>
              <a:ln w="9525">
                <a:solidFill>
                  <a:sysClr val="window" lastClr="FFFFFF">
                    <a:lumMod val="85000"/>
                  </a:sysClr>
                </a:solidFill>
              </a:ln>
            </p:spPr>
            <p:style>
              <a:lnRef idx="2">
                <a:srgbClr val="FFC715">
                  <a:shade val="50000"/>
                </a:srgbClr>
              </a:lnRef>
              <a:fillRef idx="1">
                <a:srgbClr val="FFC715"/>
              </a:fillRef>
              <a:effectRef idx="0">
                <a:srgbClr val="FFC71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8" name="Pentagon 101"/>
              <p:cNvSpPr/>
              <p:nvPr>
                <p:custDataLst>
                  <p:tags r:id="rId6"/>
                </p:custDataLst>
              </p:nvPr>
            </p:nvSpPr>
            <p:spPr>
              <a:xfrm flipH="1">
                <a:off x="5862" y="8622"/>
                <a:ext cx="4951" cy="1300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rgbClr val="FFC715">
                  <a:shade val="50000"/>
                </a:srgbClr>
              </a:lnRef>
              <a:fillRef idx="1">
                <a:srgbClr val="FFC715"/>
              </a:fillRef>
              <a:effectRef idx="0">
                <a:srgbClr val="FFC71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9" name="文本框 23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516" y="8630"/>
                <a:ext cx="4290" cy="1280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rtlCol="0" anchor="ctr" anchorCtr="0">
                <a:no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sym typeface="+mn-ea"/>
                  </a:rPr>
                  <a:t>打开最近使用的演示文稿</a:t>
                </a: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charset="-122"/>
                  <a:cs typeface="+mn-ea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74323" y="1100633"/>
            <a:ext cx="10155677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 flipV="1">
            <a:off x="609600" y="969843"/>
            <a:ext cx="470284" cy="670057"/>
            <a:chOff x="3173412" y="596106"/>
            <a:chExt cx="960438" cy="1368425"/>
          </a:xfrm>
        </p:grpSpPr>
        <p:sp>
          <p:nvSpPr>
            <p:cNvPr id="15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110" dirty="0"/>
              <a:t>（四）演示文稿的基本操作</a:t>
            </a:r>
            <a:endParaRPr lang="zh-CN" altLang="en-US" sz="3110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1066801"/>
            <a:ext cx="6403975" cy="67563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．保存演示文稿</a:t>
            </a:r>
            <a:endParaRPr lang="en-US" altLang="zh-CN" dirty="0">
              <a:solidFill>
                <a:schemeClr val="bg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436048" y="2654697"/>
            <a:ext cx="9503833" cy="2582333"/>
            <a:chOff x="1202368" y="3057287"/>
            <a:chExt cx="9503833" cy="2582333"/>
          </a:xfrm>
        </p:grpSpPr>
        <p:sp>
          <p:nvSpPr>
            <p:cNvPr id="25" name="Oval 5"/>
            <p:cNvSpPr>
              <a:spLocks noChangeArrowheads="1"/>
            </p:cNvSpPr>
            <p:nvPr/>
          </p:nvSpPr>
          <p:spPr bwMode="auto">
            <a:xfrm>
              <a:off x="1202368" y="3057287"/>
              <a:ext cx="2584451" cy="2582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" cap="flat">
              <a:noFill/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Oval 6"/>
            <p:cNvSpPr>
              <a:spLocks noChangeArrowheads="1"/>
            </p:cNvSpPr>
            <p:nvPr/>
          </p:nvSpPr>
          <p:spPr bwMode="auto">
            <a:xfrm>
              <a:off x="1378053" y="3235087"/>
              <a:ext cx="2233084" cy="2226733"/>
            </a:xfrm>
            <a:prstGeom prst="ellipse">
              <a:avLst/>
            </a:prstGeom>
            <a:noFill/>
            <a:ln w="7" cap="flat">
              <a:solidFill>
                <a:srgbClr val="FFFFFF"/>
              </a:solidFill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Oval 102"/>
            <p:cNvSpPr>
              <a:spLocks noChangeArrowheads="1"/>
            </p:cNvSpPr>
            <p:nvPr/>
          </p:nvSpPr>
          <p:spPr bwMode="auto">
            <a:xfrm>
              <a:off x="4663119" y="3057287"/>
              <a:ext cx="2584451" cy="2582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" cap="flat">
              <a:noFill/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Oval 199"/>
            <p:cNvSpPr>
              <a:spLocks noChangeArrowheads="1"/>
            </p:cNvSpPr>
            <p:nvPr/>
          </p:nvSpPr>
          <p:spPr bwMode="auto">
            <a:xfrm>
              <a:off x="8123868" y="3057287"/>
              <a:ext cx="2582333" cy="2582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" cap="flat">
              <a:noFill/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同心圆 26"/>
            <p:cNvSpPr/>
            <p:nvPr/>
          </p:nvSpPr>
          <p:spPr>
            <a:xfrm>
              <a:off x="1390724" y="3244584"/>
              <a:ext cx="2207739" cy="2207739"/>
            </a:xfrm>
            <a:prstGeom prst="donut">
              <a:avLst>
                <a:gd name="adj" fmla="val 1212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空心弧 27"/>
            <p:cNvSpPr/>
            <p:nvPr/>
          </p:nvSpPr>
          <p:spPr>
            <a:xfrm>
              <a:off x="1378052" y="3231912"/>
              <a:ext cx="2233083" cy="2233083"/>
            </a:xfrm>
            <a:prstGeom prst="blockArc">
              <a:avLst>
                <a:gd name="adj1" fmla="val 4068431"/>
                <a:gd name="adj2" fmla="val 8609"/>
                <a:gd name="adj3" fmla="val 124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121917" tIns="60958" rIns="121917" bIns="60958"/>
            <a:lstStyle/>
            <a:p>
              <a:endParaRPr lang="zh-CN" altLang="en-US" sz="210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" name="TextBox 682"/>
            <p:cNvSpPr txBox="1"/>
            <p:nvPr/>
          </p:nvSpPr>
          <p:spPr>
            <a:xfrm>
              <a:off x="1724973" y="3918347"/>
              <a:ext cx="1555115" cy="859155"/>
            </a:xfrm>
            <a:prstGeom prst="rect">
              <a:avLst/>
            </a:prstGeom>
            <a:noFill/>
          </p:spPr>
          <p:txBody>
            <a:bodyPr wrap="square" lIns="121917" tIns="60958" rIns="121917" bIns="60958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l"/>
              <a:r>
                <a:rPr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直接保存演示文稿</a:t>
              </a:r>
              <a:endPara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4838803" y="3235087"/>
              <a:ext cx="2233084" cy="2226733"/>
            </a:xfrm>
            <a:prstGeom prst="ellipse">
              <a:avLst/>
            </a:prstGeom>
            <a:noFill/>
            <a:ln w="7" cap="flat">
              <a:solidFill>
                <a:srgbClr val="FFFFFF"/>
              </a:solidFill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同心圆 30"/>
            <p:cNvSpPr/>
            <p:nvPr/>
          </p:nvSpPr>
          <p:spPr>
            <a:xfrm>
              <a:off x="4851475" y="3244584"/>
              <a:ext cx="2207739" cy="2207739"/>
            </a:xfrm>
            <a:prstGeom prst="donut">
              <a:avLst>
                <a:gd name="adj" fmla="val 1212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空心弧 31"/>
            <p:cNvSpPr/>
            <p:nvPr/>
          </p:nvSpPr>
          <p:spPr>
            <a:xfrm>
              <a:off x="4838803" y="3231912"/>
              <a:ext cx="2233083" cy="2233083"/>
            </a:xfrm>
            <a:prstGeom prst="blockArc">
              <a:avLst>
                <a:gd name="adj1" fmla="val 9294649"/>
                <a:gd name="adj2" fmla="val 8609"/>
                <a:gd name="adj3" fmla="val 12472"/>
              </a:avLst>
            </a:prstGeom>
            <a:solidFill>
              <a:srgbClr val="FFC000"/>
            </a:solidFill>
            <a:ln>
              <a:noFill/>
            </a:ln>
          </p:spPr>
          <p:txBody>
            <a:bodyPr lIns="121917" tIns="60958" rIns="121917" bIns="60958"/>
            <a:lstStyle/>
            <a:p>
              <a:endParaRPr lang="zh-CN" altLang="en-US" sz="2100"/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8298494" y="3235087"/>
              <a:ext cx="2233084" cy="2226733"/>
            </a:xfrm>
            <a:prstGeom prst="ellipse">
              <a:avLst/>
            </a:prstGeom>
            <a:noFill/>
            <a:ln w="7" cap="flat">
              <a:solidFill>
                <a:srgbClr val="FFFFFF"/>
              </a:solidFill>
              <a:prstDash val="solid"/>
              <a:miter lim="800000"/>
            </a:ln>
          </p:spPr>
          <p:txBody>
            <a:bodyPr vert="horz" wrap="square" lIns="121917" tIns="60958" rIns="121917" bIns="60958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同心圆 34"/>
            <p:cNvSpPr/>
            <p:nvPr/>
          </p:nvSpPr>
          <p:spPr>
            <a:xfrm>
              <a:off x="8311165" y="3244584"/>
              <a:ext cx="2207739" cy="2207739"/>
            </a:xfrm>
            <a:prstGeom prst="donut">
              <a:avLst>
                <a:gd name="adj" fmla="val 1212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空心弧 35"/>
            <p:cNvSpPr/>
            <p:nvPr/>
          </p:nvSpPr>
          <p:spPr>
            <a:xfrm>
              <a:off x="8298493" y="3231912"/>
              <a:ext cx="2233083" cy="2233083"/>
            </a:xfrm>
            <a:prstGeom prst="blockArc">
              <a:avLst>
                <a:gd name="adj1" fmla="val 12443012"/>
                <a:gd name="adj2" fmla="val 8609"/>
                <a:gd name="adj3" fmla="val 124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121917" tIns="60958" rIns="121917" bIns="60958"/>
            <a:lstStyle/>
            <a:p>
              <a:endParaRPr lang="zh-CN" altLang="en-US" sz="2100"/>
            </a:p>
          </p:txBody>
        </p:sp>
        <p:sp>
          <p:nvSpPr>
            <p:cNvPr id="38" name="TextBox 682"/>
            <p:cNvSpPr txBox="1"/>
            <p:nvPr/>
          </p:nvSpPr>
          <p:spPr>
            <a:xfrm>
              <a:off x="5197153" y="3918347"/>
              <a:ext cx="1691005" cy="859155"/>
            </a:xfrm>
            <a:prstGeom prst="rect">
              <a:avLst/>
            </a:prstGeom>
            <a:noFill/>
          </p:spPr>
          <p:txBody>
            <a:bodyPr wrap="square" lIns="121917" tIns="60958" rIns="121917" bIns="60958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另存为演示文稿</a:t>
              </a:r>
              <a:endPara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9" name="TextBox 682"/>
            <p:cNvSpPr txBox="1"/>
            <p:nvPr/>
          </p:nvSpPr>
          <p:spPr>
            <a:xfrm>
              <a:off x="8631233" y="3918347"/>
              <a:ext cx="1661160" cy="859155"/>
            </a:xfrm>
            <a:prstGeom prst="rect">
              <a:avLst/>
            </a:prstGeom>
            <a:noFill/>
          </p:spPr>
          <p:txBody>
            <a:bodyPr wrap="square" lIns="121917" tIns="60958" rIns="121917" bIns="60958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自动保存演示文稿</a:t>
              </a:r>
              <a:endPara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74323" y="1100633"/>
            <a:ext cx="10155677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 flipV="1">
            <a:off x="609600" y="969843"/>
            <a:ext cx="470284" cy="670057"/>
            <a:chOff x="3173412" y="596106"/>
            <a:chExt cx="960438" cy="1368425"/>
          </a:xfrm>
        </p:grpSpPr>
        <p:sp>
          <p:nvSpPr>
            <p:cNvPr id="15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（四）演示文稿的基本操作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1066801"/>
            <a:ext cx="7165975" cy="67563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．关闭演示文稿</a:t>
            </a:r>
            <a:endParaRPr lang="en-US" altLang="zh-CN" dirty="0">
              <a:solidFill>
                <a:schemeClr val="bg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345116" y="2128512"/>
            <a:ext cx="2680784" cy="4185608"/>
            <a:chOff x="1233715" y="1742596"/>
            <a:chExt cx="2680784" cy="4185608"/>
          </a:xfrm>
        </p:grpSpPr>
        <p:sp>
          <p:nvSpPr>
            <p:cNvPr id="23" name="Rectangle: Rounded Corners 41"/>
            <p:cNvSpPr/>
            <p:nvPr/>
          </p:nvSpPr>
          <p:spPr>
            <a:xfrm>
              <a:off x="1233715" y="1742596"/>
              <a:ext cx="2680784" cy="4185608"/>
            </a:xfrm>
            <a:prstGeom prst="roundRect">
              <a:avLst>
                <a:gd name="adj" fmla="val 5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24" name="Rectangle 15"/>
            <p:cNvSpPr/>
            <p:nvPr/>
          </p:nvSpPr>
          <p:spPr bwMode="auto">
            <a:xfrm>
              <a:off x="1284515" y="5219388"/>
              <a:ext cx="2563375" cy="47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accent5"/>
                  </a:solidFill>
                </a:rPr>
                <a:t>通过单击按钮关闭</a:t>
              </a:r>
              <a:endParaRPr lang="zh-CN" altLang="en-US" sz="2400" dirty="0">
                <a:solidFill>
                  <a:schemeClr val="accent5"/>
                </a:solidFill>
              </a:endParaRPr>
            </a:p>
          </p:txBody>
        </p:sp>
        <p:sp>
          <p:nvSpPr>
            <p:cNvPr id="27" name="Freeform: Shape 49"/>
            <p:cNvSpPr/>
            <p:nvPr/>
          </p:nvSpPr>
          <p:spPr bwMode="auto">
            <a:xfrm>
              <a:off x="2201449" y="1856365"/>
              <a:ext cx="745316" cy="745316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28" name="矩形 27"/>
            <p:cNvSpPr/>
            <p:nvPr/>
          </p:nvSpPr>
          <p:spPr>
            <a:xfrm>
              <a:off x="1313930" y="3101565"/>
              <a:ext cx="2461933" cy="1198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sz="2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单击WPS演示工作界面标题栏中的“关闭”按钮。</a:t>
              </a:r>
              <a:endParaRPr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838727" y="2128512"/>
            <a:ext cx="2849880" cy="4185608"/>
            <a:chOff x="4727326" y="1742596"/>
            <a:chExt cx="2849880" cy="4185608"/>
          </a:xfrm>
        </p:grpSpPr>
        <p:sp>
          <p:nvSpPr>
            <p:cNvPr id="30" name="Rectangle: Rounded Corners 53"/>
            <p:cNvSpPr/>
            <p:nvPr/>
          </p:nvSpPr>
          <p:spPr>
            <a:xfrm>
              <a:off x="4727326" y="1742596"/>
              <a:ext cx="2821397" cy="4185608"/>
            </a:xfrm>
            <a:prstGeom prst="roundRect">
              <a:avLst>
                <a:gd name="adj" fmla="val 5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31" name="Freeform: Shape 50"/>
            <p:cNvSpPr/>
            <p:nvPr/>
          </p:nvSpPr>
          <p:spPr bwMode="auto">
            <a:xfrm>
              <a:off x="5723342" y="1863744"/>
              <a:ext cx="745316" cy="745316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32" name="Rectangle 54"/>
            <p:cNvSpPr/>
            <p:nvPr/>
          </p:nvSpPr>
          <p:spPr bwMode="auto">
            <a:xfrm>
              <a:off x="4809291" y="5219388"/>
              <a:ext cx="2624219" cy="47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accent5"/>
                  </a:solidFill>
                </a:rPr>
                <a:t>通过快捷菜单关闭</a:t>
              </a:r>
              <a:endParaRPr lang="zh-CN" altLang="en-US" sz="2400" dirty="0">
                <a:solidFill>
                  <a:schemeClr val="accent5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4836546" y="3013866"/>
              <a:ext cx="2740660" cy="1568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sz="2000" dirty="0">
                  <a:solidFill>
                    <a:srgbClr val="32384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在WPS演示工作界面标题栏上单击鼠标右键，在弹出的快捷菜单中选择“关闭”命令。</a:t>
              </a:r>
              <a:endParaRPr sz="2000" dirty="0">
                <a:solidFill>
                  <a:srgbClr val="32384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388904" y="2128512"/>
            <a:ext cx="2680784" cy="4185608"/>
            <a:chOff x="8277503" y="1742596"/>
            <a:chExt cx="2680784" cy="4185608"/>
          </a:xfrm>
        </p:grpSpPr>
        <p:sp>
          <p:nvSpPr>
            <p:cNvPr id="35" name="Rectangle: Rounded Corners 60"/>
            <p:cNvSpPr/>
            <p:nvPr/>
          </p:nvSpPr>
          <p:spPr>
            <a:xfrm>
              <a:off x="8277503" y="1742596"/>
              <a:ext cx="2680784" cy="4185608"/>
            </a:xfrm>
            <a:prstGeom prst="roundRect">
              <a:avLst>
                <a:gd name="adj" fmla="val 5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36" name="Freeform: Shape 48"/>
            <p:cNvSpPr/>
            <p:nvPr/>
          </p:nvSpPr>
          <p:spPr bwMode="auto">
            <a:xfrm>
              <a:off x="9262055" y="1885079"/>
              <a:ext cx="745316" cy="74531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37" name="Rectangle 61"/>
            <p:cNvSpPr/>
            <p:nvPr/>
          </p:nvSpPr>
          <p:spPr bwMode="auto">
            <a:xfrm>
              <a:off x="8417336" y="5219388"/>
              <a:ext cx="2434755" cy="47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accent5"/>
                  </a:solidFill>
                </a:rPr>
                <a:t>通过快捷键关闭</a:t>
              </a:r>
              <a:endParaRPr lang="zh-CN" altLang="en-US" sz="2400" dirty="0">
                <a:solidFill>
                  <a:schemeClr val="accent5"/>
                </a:solidFill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8499753" y="3132611"/>
              <a:ext cx="2379980" cy="1568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sz="2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按【Alt+F4】组合键，关闭WPS演示的同时退出WPS Office 2019软件。</a:t>
              </a:r>
              <a:endParaRPr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74323" y="1100633"/>
            <a:ext cx="10155677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 flipV="1">
            <a:off x="609600" y="969843"/>
            <a:ext cx="470284" cy="670057"/>
            <a:chOff x="3173412" y="596106"/>
            <a:chExt cx="960438" cy="1368425"/>
          </a:xfrm>
        </p:grpSpPr>
        <p:sp>
          <p:nvSpPr>
            <p:cNvPr id="15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（五）幻灯片的基本操作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1066801"/>
            <a:ext cx="6213475" cy="67563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．新建幻灯片</a:t>
            </a:r>
            <a:endParaRPr lang="en-US" altLang="zh-CN" dirty="0">
              <a:solidFill>
                <a:schemeClr val="bg1"/>
              </a:solidFill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09600" y="1982165"/>
            <a:ext cx="7495382" cy="1934032"/>
            <a:chOff x="662715" y="1770857"/>
            <a:chExt cx="7495382" cy="1934032"/>
          </a:xfrm>
        </p:grpSpPr>
        <p:sp>
          <p:nvSpPr>
            <p:cNvPr id="40" name="矩形 39"/>
            <p:cNvSpPr/>
            <p:nvPr/>
          </p:nvSpPr>
          <p:spPr>
            <a:xfrm>
              <a:off x="662715" y="1770857"/>
              <a:ext cx="7495382" cy="19340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943506" y="2075955"/>
              <a:ext cx="1194790" cy="1194790"/>
            </a:xfrm>
            <a:prstGeom prst="ellipse">
              <a:avLst/>
            </a:prstGeom>
            <a:solidFill>
              <a:srgbClr val="FED3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2419088" y="1921918"/>
              <a:ext cx="5558827" cy="1173849"/>
              <a:chOff x="1478086" y="4679146"/>
              <a:chExt cx="5558827" cy="1173849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1478086" y="5140811"/>
                <a:ext cx="5558827" cy="71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dirty="0">
                    <a:solidFill>
                      <a:srgbClr val="323844"/>
                    </a:solidFill>
                  </a:rPr>
                  <a:t>在“幻灯片”浏览窗格中单击鼠标右键，在弹出的快捷菜单中选择“新建幻灯片”命令。</a:t>
                </a:r>
                <a:endParaRPr lang="zh-CN" altLang="en-US" dirty="0">
                  <a:solidFill>
                    <a:srgbClr val="323844"/>
                  </a:solidFill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1478087" y="4679146"/>
                <a:ext cx="4517426" cy="429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000" b="1" dirty="0">
                    <a:solidFill>
                      <a:srgbClr val="53585F"/>
                    </a:solidFill>
                  </a:rPr>
                  <a:t>在“幻灯片”浏览窗格中新建</a:t>
                </a:r>
                <a:endParaRPr lang="zh-CN" altLang="en-US" sz="2000" b="1" dirty="0">
                  <a:solidFill>
                    <a:srgbClr val="53585F"/>
                  </a:solidFill>
                </a:endParaRPr>
              </a:p>
            </p:txBody>
          </p:sp>
        </p:grpSp>
        <p:sp>
          <p:nvSpPr>
            <p:cNvPr id="43" name="椭圆 70"/>
            <p:cNvSpPr/>
            <p:nvPr/>
          </p:nvSpPr>
          <p:spPr>
            <a:xfrm>
              <a:off x="1243117" y="2368631"/>
              <a:ext cx="614258" cy="563893"/>
            </a:xfrm>
            <a:custGeom>
              <a:avLst/>
              <a:gdLst>
                <a:gd name="connsiteX0" fmla="*/ 117399 w 337212"/>
                <a:gd name="connsiteY0" fmla="*/ 192088 h 309563"/>
                <a:gd name="connsiteX1" fmla="*/ 130099 w 337212"/>
                <a:gd name="connsiteY1" fmla="*/ 196036 h 309563"/>
                <a:gd name="connsiteX2" fmla="*/ 130099 w 337212"/>
                <a:gd name="connsiteY2" fmla="*/ 278941 h 309563"/>
                <a:gd name="connsiteX3" fmla="*/ 117399 w 337212"/>
                <a:gd name="connsiteY3" fmla="*/ 292101 h 309563"/>
                <a:gd name="connsiteX4" fmla="*/ 176137 w 337212"/>
                <a:gd name="connsiteY4" fmla="*/ 187325 h 309563"/>
                <a:gd name="connsiteX5" fmla="*/ 187250 w 337212"/>
                <a:gd name="connsiteY5" fmla="*/ 191271 h 309563"/>
                <a:gd name="connsiteX6" fmla="*/ 187250 w 337212"/>
                <a:gd name="connsiteY6" fmla="*/ 267562 h 309563"/>
                <a:gd name="connsiteX7" fmla="*/ 176137 w 337212"/>
                <a:gd name="connsiteY7" fmla="*/ 279400 h 309563"/>
                <a:gd name="connsiteX8" fmla="*/ 176137 w 337212"/>
                <a:gd name="connsiteY8" fmla="*/ 187325 h 309563"/>
                <a:gd name="connsiteX9" fmla="*/ 231699 w 337212"/>
                <a:gd name="connsiteY9" fmla="*/ 180975 h 309563"/>
                <a:gd name="connsiteX10" fmla="*/ 239637 w 337212"/>
                <a:gd name="connsiteY10" fmla="*/ 184982 h 309563"/>
                <a:gd name="connsiteX11" fmla="*/ 239637 w 337212"/>
                <a:gd name="connsiteY11" fmla="*/ 254429 h 309563"/>
                <a:gd name="connsiteX12" fmla="*/ 231699 w 337212"/>
                <a:gd name="connsiteY12" fmla="*/ 265113 h 309563"/>
                <a:gd name="connsiteX13" fmla="*/ 277737 w 337212"/>
                <a:gd name="connsiteY13" fmla="*/ 177800 h 309563"/>
                <a:gd name="connsiteX14" fmla="*/ 287262 w 337212"/>
                <a:gd name="connsiteY14" fmla="*/ 180398 h 309563"/>
                <a:gd name="connsiteX15" fmla="*/ 287262 w 337212"/>
                <a:gd name="connsiteY15" fmla="*/ 238847 h 309563"/>
                <a:gd name="connsiteX16" fmla="*/ 277737 w 337212"/>
                <a:gd name="connsiteY16" fmla="*/ 249238 h 309563"/>
                <a:gd name="connsiteX17" fmla="*/ 280912 w 337212"/>
                <a:gd name="connsiteY17" fmla="*/ 92075 h 309563"/>
                <a:gd name="connsiteX18" fmla="*/ 307493 w 337212"/>
                <a:gd name="connsiteY18" fmla="*/ 92075 h 309563"/>
                <a:gd name="connsiteX19" fmla="*/ 315468 w 337212"/>
                <a:gd name="connsiteY19" fmla="*/ 97314 h 309563"/>
                <a:gd name="connsiteX20" fmla="*/ 336733 w 337212"/>
                <a:gd name="connsiteY20" fmla="*/ 158869 h 309563"/>
                <a:gd name="connsiteX21" fmla="*/ 331417 w 337212"/>
                <a:gd name="connsiteY21" fmla="*/ 169347 h 309563"/>
                <a:gd name="connsiteX22" fmla="*/ 320784 w 337212"/>
                <a:gd name="connsiteY22" fmla="*/ 164108 h 309563"/>
                <a:gd name="connsiteX23" fmla="*/ 314139 w 337212"/>
                <a:gd name="connsiteY23" fmla="*/ 145772 h 309563"/>
                <a:gd name="connsiteX24" fmla="*/ 314139 w 337212"/>
                <a:gd name="connsiteY24" fmla="*/ 238761 h 309563"/>
                <a:gd name="connsiteX25" fmla="*/ 304835 w 337212"/>
                <a:gd name="connsiteY25" fmla="*/ 249238 h 309563"/>
                <a:gd name="connsiteX26" fmla="*/ 294203 w 337212"/>
                <a:gd name="connsiteY26" fmla="*/ 238761 h 309563"/>
                <a:gd name="connsiteX27" fmla="*/ 294203 w 337212"/>
                <a:gd name="connsiteY27" fmla="*/ 179824 h 309563"/>
                <a:gd name="connsiteX28" fmla="*/ 288886 w 337212"/>
                <a:gd name="connsiteY28" fmla="*/ 179824 h 309563"/>
                <a:gd name="connsiteX29" fmla="*/ 294203 w 337212"/>
                <a:gd name="connsiteY29" fmla="*/ 178515 h 309563"/>
                <a:gd name="connsiteX30" fmla="*/ 304835 w 337212"/>
                <a:gd name="connsiteY30" fmla="*/ 157560 h 309563"/>
                <a:gd name="connsiteX31" fmla="*/ 280912 w 337212"/>
                <a:gd name="connsiteY31" fmla="*/ 92075 h 309563"/>
                <a:gd name="connsiteX32" fmla="*/ 231699 w 337212"/>
                <a:gd name="connsiteY32" fmla="*/ 82550 h 309563"/>
                <a:gd name="connsiteX33" fmla="*/ 243745 w 337212"/>
                <a:gd name="connsiteY33" fmla="*/ 82550 h 309563"/>
                <a:gd name="connsiteX34" fmla="*/ 262484 w 337212"/>
                <a:gd name="connsiteY34" fmla="*/ 82550 h 309563"/>
                <a:gd name="connsiteX35" fmla="*/ 273192 w 337212"/>
                <a:gd name="connsiteY35" fmla="*/ 89117 h 309563"/>
                <a:gd name="connsiteX36" fmla="*/ 297285 w 337212"/>
                <a:gd name="connsiteY36" fmla="*/ 160041 h 309563"/>
                <a:gd name="connsiteX37" fmla="*/ 291931 w 337212"/>
                <a:gd name="connsiteY37" fmla="*/ 171861 h 309563"/>
                <a:gd name="connsiteX38" fmla="*/ 279885 w 337212"/>
                <a:gd name="connsiteY38" fmla="*/ 166608 h 309563"/>
                <a:gd name="connsiteX39" fmla="*/ 271854 w 337212"/>
                <a:gd name="connsiteY39" fmla="*/ 144280 h 309563"/>
                <a:gd name="connsiteX40" fmla="*/ 271854 w 337212"/>
                <a:gd name="connsiteY40" fmla="*/ 253292 h 309563"/>
                <a:gd name="connsiteX41" fmla="*/ 259807 w 337212"/>
                <a:gd name="connsiteY41" fmla="*/ 265113 h 309563"/>
                <a:gd name="connsiteX42" fmla="*/ 247761 w 337212"/>
                <a:gd name="connsiteY42" fmla="*/ 253292 h 309563"/>
                <a:gd name="connsiteX43" fmla="*/ 247761 w 337212"/>
                <a:gd name="connsiteY43" fmla="*/ 183682 h 309563"/>
                <a:gd name="connsiteX44" fmla="*/ 258469 w 337212"/>
                <a:gd name="connsiteY44" fmla="*/ 160041 h 309563"/>
                <a:gd name="connsiteX45" fmla="*/ 231699 w 337212"/>
                <a:gd name="connsiteY45" fmla="*/ 82550 h 309563"/>
                <a:gd name="connsiteX46" fmla="*/ 177724 w 337212"/>
                <a:gd name="connsiteY46" fmla="*/ 77788 h 309563"/>
                <a:gd name="connsiteX47" fmla="*/ 214510 w 337212"/>
                <a:gd name="connsiteY47" fmla="*/ 77788 h 309563"/>
                <a:gd name="connsiteX48" fmla="*/ 225021 w 337212"/>
                <a:gd name="connsiteY48" fmla="*/ 85643 h 309563"/>
                <a:gd name="connsiteX49" fmla="*/ 252610 w 337212"/>
                <a:gd name="connsiteY49" fmla="*/ 162884 h 309563"/>
                <a:gd name="connsiteX50" fmla="*/ 246041 w 337212"/>
                <a:gd name="connsiteY50" fmla="*/ 175976 h 309563"/>
                <a:gd name="connsiteX51" fmla="*/ 231590 w 337212"/>
                <a:gd name="connsiteY51" fmla="*/ 169430 h 309563"/>
                <a:gd name="connsiteX52" fmla="*/ 223707 w 337212"/>
                <a:gd name="connsiteY52" fmla="*/ 145865 h 309563"/>
                <a:gd name="connsiteX53" fmla="*/ 223707 w 337212"/>
                <a:gd name="connsiteY53" fmla="*/ 266309 h 309563"/>
                <a:gd name="connsiteX54" fmla="*/ 210569 w 337212"/>
                <a:gd name="connsiteY54" fmla="*/ 279401 h 309563"/>
                <a:gd name="connsiteX55" fmla="*/ 198745 w 337212"/>
                <a:gd name="connsiteY55" fmla="*/ 266309 h 309563"/>
                <a:gd name="connsiteX56" fmla="*/ 198745 w 337212"/>
                <a:gd name="connsiteY56" fmla="*/ 189068 h 309563"/>
                <a:gd name="connsiteX57" fmla="*/ 197759 w 337212"/>
                <a:gd name="connsiteY57" fmla="*/ 189068 h 309563"/>
                <a:gd name="connsiteX58" fmla="*/ 194803 w 337212"/>
                <a:gd name="connsiteY58" fmla="*/ 189068 h 309563"/>
                <a:gd name="connsiteX59" fmla="*/ 206628 w 337212"/>
                <a:gd name="connsiteY59" fmla="*/ 178595 h 309563"/>
                <a:gd name="connsiteX60" fmla="*/ 206628 w 337212"/>
                <a:gd name="connsiteY60" fmla="*/ 162884 h 309563"/>
                <a:gd name="connsiteX61" fmla="*/ 177724 w 337212"/>
                <a:gd name="connsiteY61" fmla="*/ 79097 h 309563"/>
                <a:gd name="connsiteX62" fmla="*/ 177724 w 337212"/>
                <a:gd name="connsiteY62" fmla="*/ 77788 h 309563"/>
                <a:gd name="connsiteX63" fmla="*/ 120574 w 337212"/>
                <a:gd name="connsiteY63" fmla="*/ 73025 h 309563"/>
                <a:gd name="connsiteX64" fmla="*/ 157008 w 337212"/>
                <a:gd name="connsiteY64" fmla="*/ 73025 h 309563"/>
                <a:gd name="connsiteX65" fmla="*/ 168720 w 337212"/>
                <a:gd name="connsiteY65" fmla="*/ 80953 h 309563"/>
                <a:gd name="connsiteX66" fmla="*/ 197347 w 337212"/>
                <a:gd name="connsiteY66" fmla="*/ 166840 h 309563"/>
                <a:gd name="connsiteX67" fmla="*/ 190840 w 337212"/>
                <a:gd name="connsiteY67" fmla="*/ 181375 h 309563"/>
                <a:gd name="connsiteX68" fmla="*/ 176527 w 337212"/>
                <a:gd name="connsiteY68" fmla="*/ 173447 h 309563"/>
                <a:gd name="connsiteX69" fmla="*/ 167418 w 337212"/>
                <a:gd name="connsiteY69" fmla="*/ 148341 h 309563"/>
                <a:gd name="connsiteX70" fmla="*/ 167418 w 337212"/>
                <a:gd name="connsiteY70" fmla="*/ 279153 h 309563"/>
                <a:gd name="connsiteX71" fmla="*/ 153105 w 337212"/>
                <a:gd name="connsiteY71" fmla="*/ 293688 h 309563"/>
                <a:gd name="connsiteX72" fmla="*/ 140093 w 337212"/>
                <a:gd name="connsiteY72" fmla="*/ 279153 h 309563"/>
                <a:gd name="connsiteX73" fmla="*/ 140093 w 337212"/>
                <a:gd name="connsiteY73" fmla="*/ 195909 h 309563"/>
                <a:gd name="connsiteX74" fmla="*/ 133586 w 337212"/>
                <a:gd name="connsiteY74" fmla="*/ 195909 h 309563"/>
                <a:gd name="connsiteX75" fmla="*/ 138791 w 337212"/>
                <a:gd name="connsiteY75" fmla="*/ 194588 h 309563"/>
                <a:gd name="connsiteX76" fmla="*/ 151804 w 337212"/>
                <a:gd name="connsiteY76" fmla="*/ 166840 h 309563"/>
                <a:gd name="connsiteX77" fmla="*/ 120574 w 337212"/>
                <a:gd name="connsiteY77" fmla="*/ 73025 h 309563"/>
                <a:gd name="connsiteX78" fmla="*/ 46220 w 337212"/>
                <a:gd name="connsiteY78" fmla="*/ 66675 h 309563"/>
                <a:gd name="connsiteX79" fmla="*/ 72821 w 337212"/>
                <a:gd name="connsiteY79" fmla="*/ 66675 h 309563"/>
                <a:gd name="connsiteX80" fmla="*/ 98092 w 337212"/>
                <a:gd name="connsiteY80" fmla="*/ 66675 h 309563"/>
                <a:gd name="connsiteX81" fmla="*/ 111393 w 337212"/>
                <a:gd name="connsiteY81" fmla="*/ 74595 h 309563"/>
                <a:gd name="connsiteX82" fmla="*/ 143315 w 337212"/>
                <a:gd name="connsiteY82" fmla="*/ 169638 h 309563"/>
                <a:gd name="connsiteX83" fmla="*/ 135334 w 337212"/>
                <a:gd name="connsiteY83" fmla="*/ 185479 h 309563"/>
                <a:gd name="connsiteX84" fmla="*/ 119374 w 337212"/>
                <a:gd name="connsiteY84" fmla="*/ 177559 h 309563"/>
                <a:gd name="connsiteX85" fmla="*/ 108733 w 337212"/>
                <a:gd name="connsiteY85" fmla="*/ 148518 h 309563"/>
                <a:gd name="connsiteX86" fmla="*/ 108733 w 337212"/>
                <a:gd name="connsiteY86" fmla="*/ 295043 h 309563"/>
                <a:gd name="connsiteX87" fmla="*/ 94102 w 337212"/>
                <a:gd name="connsiteY87" fmla="*/ 309563 h 309563"/>
                <a:gd name="connsiteX88" fmla="*/ 78141 w 337212"/>
                <a:gd name="connsiteY88" fmla="*/ 295043 h 309563"/>
                <a:gd name="connsiteX89" fmla="*/ 78141 w 337212"/>
                <a:gd name="connsiteY89" fmla="*/ 202640 h 309563"/>
                <a:gd name="connsiteX90" fmla="*/ 66171 w 337212"/>
                <a:gd name="connsiteY90" fmla="*/ 202640 h 309563"/>
                <a:gd name="connsiteX91" fmla="*/ 66171 w 337212"/>
                <a:gd name="connsiteY91" fmla="*/ 295043 h 309563"/>
                <a:gd name="connsiteX92" fmla="*/ 50210 w 337212"/>
                <a:gd name="connsiteY92" fmla="*/ 309563 h 309563"/>
                <a:gd name="connsiteX93" fmla="*/ 35579 w 337212"/>
                <a:gd name="connsiteY93" fmla="*/ 295043 h 309563"/>
                <a:gd name="connsiteX94" fmla="*/ 35579 w 337212"/>
                <a:gd name="connsiteY94" fmla="*/ 148518 h 309563"/>
                <a:gd name="connsiteX95" fmla="*/ 24938 w 337212"/>
                <a:gd name="connsiteY95" fmla="*/ 177559 h 309563"/>
                <a:gd name="connsiteX96" fmla="*/ 8978 w 337212"/>
                <a:gd name="connsiteY96" fmla="*/ 185479 h 309563"/>
                <a:gd name="connsiteX97" fmla="*/ 997 w 337212"/>
                <a:gd name="connsiteY97" fmla="*/ 169638 h 309563"/>
                <a:gd name="connsiteX98" fmla="*/ 32919 w 337212"/>
                <a:gd name="connsiteY98" fmla="*/ 74595 h 309563"/>
                <a:gd name="connsiteX99" fmla="*/ 46220 w 337212"/>
                <a:gd name="connsiteY99" fmla="*/ 66675 h 309563"/>
                <a:gd name="connsiteX100" fmla="*/ 289643 w 337212"/>
                <a:gd name="connsiteY100" fmla="*/ 49213 h 309563"/>
                <a:gd name="connsiteX101" fmla="*/ 309487 w 337212"/>
                <a:gd name="connsiteY101" fmla="*/ 68263 h 309563"/>
                <a:gd name="connsiteX102" fmla="*/ 289643 w 337212"/>
                <a:gd name="connsiteY102" fmla="*/ 87313 h 309563"/>
                <a:gd name="connsiteX103" fmla="*/ 269799 w 337212"/>
                <a:gd name="connsiteY103" fmla="*/ 68263 h 309563"/>
                <a:gd name="connsiteX104" fmla="*/ 271122 w 337212"/>
                <a:gd name="connsiteY104" fmla="*/ 68263 h 309563"/>
                <a:gd name="connsiteX105" fmla="*/ 272445 w 337212"/>
                <a:gd name="connsiteY105" fmla="*/ 59373 h 309563"/>
                <a:gd name="connsiteX106" fmla="*/ 289643 w 337212"/>
                <a:gd name="connsiteY106" fmla="*/ 49213 h 309563"/>
                <a:gd name="connsiteX107" fmla="*/ 244544 w 337212"/>
                <a:gd name="connsiteY107" fmla="*/ 33338 h 309563"/>
                <a:gd name="connsiteX108" fmla="*/ 266625 w 337212"/>
                <a:gd name="connsiteY108" fmla="*/ 55699 h 309563"/>
                <a:gd name="connsiteX109" fmla="*/ 244544 w 337212"/>
                <a:gd name="connsiteY109" fmla="*/ 79376 h 309563"/>
                <a:gd name="connsiteX110" fmla="*/ 223762 w 337212"/>
                <a:gd name="connsiteY110" fmla="*/ 63592 h 309563"/>
                <a:gd name="connsiteX111" fmla="*/ 226360 w 337212"/>
                <a:gd name="connsiteY111" fmla="*/ 49123 h 309563"/>
                <a:gd name="connsiteX112" fmla="*/ 226360 w 337212"/>
                <a:gd name="connsiteY112" fmla="*/ 43861 h 309563"/>
                <a:gd name="connsiteX113" fmla="*/ 244544 w 337212"/>
                <a:gd name="connsiteY113" fmla="*/ 33338 h 309563"/>
                <a:gd name="connsiteX114" fmla="*/ 192806 w 337212"/>
                <a:gd name="connsiteY114" fmla="*/ 23813 h 309563"/>
                <a:gd name="connsiteX115" fmla="*/ 217412 w 337212"/>
                <a:gd name="connsiteY115" fmla="*/ 48420 h 309563"/>
                <a:gd name="connsiteX116" fmla="*/ 192806 w 337212"/>
                <a:gd name="connsiteY116" fmla="*/ 73026 h 309563"/>
                <a:gd name="connsiteX117" fmla="*/ 168199 w 337212"/>
                <a:gd name="connsiteY117" fmla="*/ 51010 h 309563"/>
                <a:gd name="connsiteX118" fmla="*/ 170789 w 337212"/>
                <a:gd name="connsiteY118" fmla="*/ 39354 h 309563"/>
                <a:gd name="connsiteX119" fmla="*/ 170789 w 337212"/>
                <a:gd name="connsiteY119" fmla="*/ 38059 h 309563"/>
                <a:gd name="connsiteX120" fmla="*/ 192806 w 337212"/>
                <a:gd name="connsiteY120" fmla="*/ 23813 h 309563"/>
                <a:gd name="connsiteX121" fmla="*/ 133275 w 337212"/>
                <a:gd name="connsiteY121" fmla="*/ 12700 h 309563"/>
                <a:gd name="connsiteX122" fmla="*/ 160262 w 337212"/>
                <a:gd name="connsiteY122" fmla="*/ 39029 h 309563"/>
                <a:gd name="connsiteX123" fmla="*/ 133275 w 337212"/>
                <a:gd name="connsiteY123" fmla="*/ 66675 h 309563"/>
                <a:gd name="connsiteX124" fmla="*/ 106287 w 337212"/>
                <a:gd name="connsiteY124" fmla="*/ 48245 h 309563"/>
                <a:gd name="connsiteX125" fmla="*/ 111685 w 337212"/>
                <a:gd name="connsiteY125" fmla="*/ 29814 h 309563"/>
                <a:gd name="connsiteX126" fmla="*/ 110335 w 337212"/>
                <a:gd name="connsiteY126" fmla="*/ 23232 h 309563"/>
                <a:gd name="connsiteX127" fmla="*/ 133275 w 337212"/>
                <a:gd name="connsiteY127" fmla="*/ 12700 h 309563"/>
                <a:gd name="connsiteX128" fmla="*/ 72809 w 337212"/>
                <a:gd name="connsiteY128" fmla="*/ 0 h 309563"/>
                <a:gd name="connsiteX129" fmla="*/ 101525 w 337212"/>
                <a:gd name="connsiteY129" fmla="*/ 30163 h 309563"/>
                <a:gd name="connsiteX130" fmla="*/ 72809 w 337212"/>
                <a:gd name="connsiteY130" fmla="*/ 60325 h 309563"/>
                <a:gd name="connsiteX131" fmla="*/ 42787 w 337212"/>
                <a:gd name="connsiteY131" fmla="*/ 30163 h 309563"/>
                <a:gd name="connsiteX132" fmla="*/ 72809 w 337212"/>
                <a:gd name="connsiteY132" fmla="*/ 0 h 309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337212" h="309563">
                  <a:moveTo>
                    <a:pt x="117399" y="192088"/>
                  </a:moveTo>
                  <a:cubicBezTo>
                    <a:pt x="121632" y="194720"/>
                    <a:pt x="125866" y="196036"/>
                    <a:pt x="130099" y="196036"/>
                  </a:cubicBezTo>
                  <a:cubicBezTo>
                    <a:pt x="130099" y="196036"/>
                    <a:pt x="130099" y="196036"/>
                    <a:pt x="130099" y="278941"/>
                  </a:cubicBezTo>
                  <a:cubicBezTo>
                    <a:pt x="130099" y="285521"/>
                    <a:pt x="124455" y="290785"/>
                    <a:pt x="117399" y="292101"/>
                  </a:cubicBezTo>
                  <a:close/>
                  <a:moveTo>
                    <a:pt x="176137" y="187325"/>
                  </a:moveTo>
                  <a:cubicBezTo>
                    <a:pt x="179841" y="189956"/>
                    <a:pt x="183546" y="191271"/>
                    <a:pt x="187250" y="191271"/>
                  </a:cubicBezTo>
                  <a:cubicBezTo>
                    <a:pt x="187250" y="191271"/>
                    <a:pt x="187250" y="191271"/>
                    <a:pt x="187250" y="267562"/>
                  </a:cubicBezTo>
                  <a:cubicBezTo>
                    <a:pt x="187250" y="274139"/>
                    <a:pt x="182311" y="279400"/>
                    <a:pt x="176137" y="279400"/>
                  </a:cubicBezTo>
                  <a:cubicBezTo>
                    <a:pt x="176137" y="279400"/>
                    <a:pt x="176137" y="279400"/>
                    <a:pt x="176137" y="187325"/>
                  </a:cubicBezTo>
                  <a:close/>
                  <a:moveTo>
                    <a:pt x="231699" y="180975"/>
                  </a:moveTo>
                  <a:cubicBezTo>
                    <a:pt x="233967" y="183646"/>
                    <a:pt x="236235" y="183646"/>
                    <a:pt x="239637" y="184982"/>
                  </a:cubicBezTo>
                  <a:cubicBezTo>
                    <a:pt x="239637" y="184982"/>
                    <a:pt x="239637" y="184982"/>
                    <a:pt x="239637" y="254429"/>
                  </a:cubicBezTo>
                  <a:cubicBezTo>
                    <a:pt x="239637" y="259771"/>
                    <a:pt x="236235" y="263778"/>
                    <a:pt x="231699" y="265113"/>
                  </a:cubicBezTo>
                  <a:close/>
                  <a:moveTo>
                    <a:pt x="277737" y="177800"/>
                  </a:moveTo>
                  <a:cubicBezTo>
                    <a:pt x="280458" y="179099"/>
                    <a:pt x="283180" y="180398"/>
                    <a:pt x="287262" y="180398"/>
                  </a:cubicBezTo>
                  <a:cubicBezTo>
                    <a:pt x="287262" y="180398"/>
                    <a:pt x="287262" y="180398"/>
                    <a:pt x="287262" y="238847"/>
                  </a:cubicBezTo>
                  <a:cubicBezTo>
                    <a:pt x="287262" y="244043"/>
                    <a:pt x="283180" y="247939"/>
                    <a:pt x="277737" y="249238"/>
                  </a:cubicBezTo>
                  <a:close/>
                  <a:moveTo>
                    <a:pt x="280912" y="92075"/>
                  </a:moveTo>
                  <a:cubicBezTo>
                    <a:pt x="282241" y="92075"/>
                    <a:pt x="306164" y="92075"/>
                    <a:pt x="307493" y="92075"/>
                  </a:cubicBezTo>
                  <a:cubicBezTo>
                    <a:pt x="311481" y="92075"/>
                    <a:pt x="314139" y="94694"/>
                    <a:pt x="315468" y="97314"/>
                  </a:cubicBezTo>
                  <a:cubicBezTo>
                    <a:pt x="315468" y="97314"/>
                    <a:pt x="315468" y="97314"/>
                    <a:pt x="336733" y="158869"/>
                  </a:cubicBezTo>
                  <a:cubicBezTo>
                    <a:pt x="338062" y="162798"/>
                    <a:pt x="336733" y="168037"/>
                    <a:pt x="331417" y="169347"/>
                  </a:cubicBezTo>
                  <a:cubicBezTo>
                    <a:pt x="327430" y="170657"/>
                    <a:pt x="322113" y="168037"/>
                    <a:pt x="320784" y="164108"/>
                  </a:cubicBezTo>
                  <a:cubicBezTo>
                    <a:pt x="320784" y="164108"/>
                    <a:pt x="320784" y="164108"/>
                    <a:pt x="314139" y="145772"/>
                  </a:cubicBezTo>
                  <a:cubicBezTo>
                    <a:pt x="314139" y="145772"/>
                    <a:pt x="314139" y="145772"/>
                    <a:pt x="314139" y="238761"/>
                  </a:cubicBezTo>
                  <a:cubicBezTo>
                    <a:pt x="314139" y="243999"/>
                    <a:pt x="310152" y="249238"/>
                    <a:pt x="304835" y="249238"/>
                  </a:cubicBezTo>
                  <a:cubicBezTo>
                    <a:pt x="299519" y="249238"/>
                    <a:pt x="294203" y="243999"/>
                    <a:pt x="294203" y="238761"/>
                  </a:cubicBezTo>
                  <a:cubicBezTo>
                    <a:pt x="294203" y="238761"/>
                    <a:pt x="294203" y="238761"/>
                    <a:pt x="294203" y="179824"/>
                  </a:cubicBezTo>
                  <a:cubicBezTo>
                    <a:pt x="294203" y="179824"/>
                    <a:pt x="294203" y="179824"/>
                    <a:pt x="288886" y="179824"/>
                  </a:cubicBezTo>
                  <a:cubicBezTo>
                    <a:pt x="291545" y="179824"/>
                    <a:pt x="292874" y="179824"/>
                    <a:pt x="294203" y="178515"/>
                  </a:cubicBezTo>
                  <a:cubicBezTo>
                    <a:pt x="302177" y="175895"/>
                    <a:pt x="307493" y="166727"/>
                    <a:pt x="304835" y="157560"/>
                  </a:cubicBezTo>
                  <a:cubicBezTo>
                    <a:pt x="304835" y="157560"/>
                    <a:pt x="304835" y="157560"/>
                    <a:pt x="280912" y="92075"/>
                  </a:cubicBezTo>
                  <a:close/>
                  <a:moveTo>
                    <a:pt x="231699" y="82550"/>
                  </a:moveTo>
                  <a:cubicBezTo>
                    <a:pt x="235715" y="82550"/>
                    <a:pt x="239730" y="82550"/>
                    <a:pt x="243745" y="82550"/>
                  </a:cubicBezTo>
                  <a:cubicBezTo>
                    <a:pt x="253115" y="82550"/>
                    <a:pt x="262484" y="82550"/>
                    <a:pt x="262484" y="82550"/>
                  </a:cubicBezTo>
                  <a:cubicBezTo>
                    <a:pt x="267838" y="82550"/>
                    <a:pt x="271854" y="85177"/>
                    <a:pt x="273192" y="89117"/>
                  </a:cubicBezTo>
                  <a:cubicBezTo>
                    <a:pt x="273192" y="89117"/>
                    <a:pt x="273192" y="89117"/>
                    <a:pt x="297285" y="160041"/>
                  </a:cubicBezTo>
                  <a:cubicBezTo>
                    <a:pt x="299962" y="165294"/>
                    <a:pt x="297285" y="170548"/>
                    <a:pt x="291931" y="171861"/>
                  </a:cubicBezTo>
                  <a:cubicBezTo>
                    <a:pt x="286577" y="174488"/>
                    <a:pt x="281223" y="170548"/>
                    <a:pt x="279885" y="166608"/>
                  </a:cubicBezTo>
                  <a:cubicBezTo>
                    <a:pt x="279885" y="166608"/>
                    <a:pt x="279885" y="166608"/>
                    <a:pt x="271854" y="144280"/>
                  </a:cubicBezTo>
                  <a:cubicBezTo>
                    <a:pt x="271854" y="144280"/>
                    <a:pt x="271854" y="144280"/>
                    <a:pt x="271854" y="253292"/>
                  </a:cubicBezTo>
                  <a:cubicBezTo>
                    <a:pt x="271854" y="259859"/>
                    <a:pt x="266500" y="265113"/>
                    <a:pt x="259807" y="265113"/>
                  </a:cubicBezTo>
                  <a:cubicBezTo>
                    <a:pt x="253115" y="265113"/>
                    <a:pt x="247761" y="259859"/>
                    <a:pt x="247761" y="253292"/>
                  </a:cubicBezTo>
                  <a:cubicBezTo>
                    <a:pt x="247761" y="253292"/>
                    <a:pt x="247761" y="253292"/>
                    <a:pt x="247761" y="183682"/>
                  </a:cubicBezTo>
                  <a:cubicBezTo>
                    <a:pt x="257130" y="179742"/>
                    <a:pt x="262484" y="169235"/>
                    <a:pt x="258469" y="160041"/>
                  </a:cubicBezTo>
                  <a:cubicBezTo>
                    <a:pt x="258469" y="160041"/>
                    <a:pt x="258469" y="160041"/>
                    <a:pt x="231699" y="82550"/>
                  </a:cubicBezTo>
                  <a:close/>
                  <a:moveTo>
                    <a:pt x="177724" y="77788"/>
                  </a:moveTo>
                  <a:cubicBezTo>
                    <a:pt x="177724" y="77788"/>
                    <a:pt x="213196" y="77788"/>
                    <a:pt x="214510" y="77788"/>
                  </a:cubicBezTo>
                  <a:cubicBezTo>
                    <a:pt x="219765" y="77788"/>
                    <a:pt x="223707" y="80406"/>
                    <a:pt x="225021" y="85643"/>
                  </a:cubicBezTo>
                  <a:cubicBezTo>
                    <a:pt x="225021" y="85643"/>
                    <a:pt x="225021" y="85643"/>
                    <a:pt x="252610" y="162884"/>
                  </a:cubicBezTo>
                  <a:cubicBezTo>
                    <a:pt x="253924" y="168121"/>
                    <a:pt x="251296" y="174667"/>
                    <a:pt x="246041" y="175976"/>
                  </a:cubicBezTo>
                  <a:cubicBezTo>
                    <a:pt x="239472" y="178595"/>
                    <a:pt x="234217" y="175976"/>
                    <a:pt x="231590" y="169430"/>
                  </a:cubicBezTo>
                  <a:cubicBezTo>
                    <a:pt x="231590" y="169430"/>
                    <a:pt x="231590" y="169430"/>
                    <a:pt x="223707" y="145865"/>
                  </a:cubicBezTo>
                  <a:cubicBezTo>
                    <a:pt x="223707" y="145865"/>
                    <a:pt x="223707" y="145865"/>
                    <a:pt x="223707" y="266309"/>
                  </a:cubicBezTo>
                  <a:cubicBezTo>
                    <a:pt x="223707" y="272855"/>
                    <a:pt x="218452" y="279401"/>
                    <a:pt x="210569" y="279401"/>
                  </a:cubicBezTo>
                  <a:cubicBezTo>
                    <a:pt x="204000" y="279401"/>
                    <a:pt x="198745" y="272855"/>
                    <a:pt x="198745" y="266309"/>
                  </a:cubicBezTo>
                  <a:cubicBezTo>
                    <a:pt x="198745" y="266309"/>
                    <a:pt x="198745" y="266309"/>
                    <a:pt x="198745" y="189068"/>
                  </a:cubicBezTo>
                  <a:cubicBezTo>
                    <a:pt x="198745" y="189068"/>
                    <a:pt x="198745" y="189068"/>
                    <a:pt x="197759" y="189068"/>
                  </a:cubicBezTo>
                  <a:lnTo>
                    <a:pt x="194803" y="189068"/>
                  </a:lnTo>
                  <a:cubicBezTo>
                    <a:pt x="200059" y="187759"/>
                    <a:pt x="204000" y="183831"/>
                    <a:pt x="206628" y="178595"/>
                  </a:cubicBezTo>
                  <a:cubicBezTo>
                    <a:pt x="209255" y="173358"/>
                    <a:pt x="209255" y="168121"/>
                    <a:pt x="206628" y="162884"/>
                  </a:cubicBezTo>
                  <a:cubicBezTo>
                    <a:pt x="206628" y="162884"/>
                    <a:pt x="206628" y="162884"/>
                    <a:pt x="177724" y="79097"/>
                  </a:cubicBezTo>
                  <a:cubicBezTo>
                    <a:pt x="177724" y="79097"/>
                    <a:pt x="177724" y="77788"/>
                    <a:pt x="177724" y="77788"/>
                  </a:cubicBezTo>
                  <a:close/>
                  <a:moveTo>
                    <a:pt x="120574" y="73025"/>
                  </a:moveTo>
                  <a:cubicBezTo>
                    <a:pt x="120574" y="73025"/>
                    <a:pt x="157008" y="73025"/>
                    <a:pt x="157008" y="73025"/>
                  </a:cubicBezTo>
                  <a:cubicBezTo>
                    <a:pt x="162213" y="73025"/>
                    <a:pt x="167418" y="75668"/>
                    <a:pt x="168720" y="80953"/>
                  </a:cubicBezTo>
                  <a:cubicBezTo>
                    <a:pt x="168720" y="80953"/>
                    <a:pt x="168720" y="80953"/>
                    <a:pt x="197347" y="166840"/>
                  </a:cubicBezTo>
                  <a:cubicBezTo>
                    <a:pt x="199949" y="172125"/>
                    <a:pt x="197347" y="178732"/>
                    <a:pt x="190840" y="181375"/>
                  </a:cubicBezTo>
                  <a:cubicBezTo>
                    <a:pt x="184334" y="184017"/>
                    <a:pt x="177828" y="180053"/>
                    <a:pt x="176527" y="173447"/>
                  </a:cubicBezTo>
                  <a:lnTo>
                    <a:pt x="167418" y="148341"/>
                  </a:lnTo>
                  <a:cubicBezTo>
                    <a:pt x="167418" y="148341"/>
                    <a:pt x="167418" y="148341"/>
                    <a:pt x="167418" y="279153"/>
                  </a:cubicBezTo>
                  <a:cubicBezTo>
                    <a:pt x="167418" y="287081"/>
                    <a:pt x="160912" y="293688"/>
                    <a:pt x="153105" y="293688"/>
                  </a:cubicBezTo>
                  <a:cubicBezTo>
                    <a:pt x="145297" y="293688"/>
                    <a:pt x="140093" y="287081"/>
                    <a:pt x="140093" y="279153"/>
                  </a:cubicBezTo>
                  <a:cubicBezTo>
                    <a:pt x="140093" y="279153"/>
                    <a:pt x="140093" y="279153"/>
                    <a:pt x="140093" y="195909"/>
                  </a:cubicBezTo>
                  <a:cubicBezTo>
                    <a:pt x="140093" y="195909"/>
                    <a:pt x="140093" y="195909"/>
                    <a:pt x="133586" y="195909"/>
                  </a:cubicBezTo>
                  <a:cubicBezTo>
                    <a:pt x="134888" y="195909"/>
                    <a:pt x="136189" y="195909"/>
                    <a:pt x="138791" y="194588"/>
                  </a:cubicBezTo>
                  <a:cubicBezTo>
                    <a:pt x="150502" y="190624"/>
                    <a:pt x="155707" y="177411"/>
                    <a:pt x="151804" y="166840"/>
                  </a:cubicBezTo>
                  <a:cubicBezTo>
                    <a:pt x="151804" y="166840"/>
                    <a:pt x="151804" y="166840"/>
                    <a:pt x="120574" y="73025"/>
                  </a:cubicBezTo>
                  <a:close/>
                  <a:moveTo>
                    <a:pt x="46220" y="66675"/>
                  </a:moveTo>
                  <a:cubicBezTo>
                    <a:pt x="47550" y="66675"/>
                    <a:pt x="59520" y="66675"/>
                    <a:pt x="72821" y="66675"/>
                  </a:cubicBezTo>
                  <a:cubicBezTo>
                    <a:pt x="84792" y="66675"/>
                    <a:pt x="96762" y="66675"/>
                    <a:pt x="98092" y="66675"/>
                  </a:cubicBezTo>
                  <a:cubicBezTo>
                    <a:pt x="103413" y="66675"/>
                    <a:pt x="108733" y="69315"/>
                    <a:pt x="111393" y="74595"/>
                  </a:cubicBezTo>
                  <a:cubicBezTo>
                    <a:pt x="111393" y="74595"/>
                    <a:pt x="111393" y="74595"/>
                    <a:pt x="143315" y="169638"/>
                  </a:cubicBezTo>
                  <a:cubicBezTo>
                    <a:pt x="145975" y="176239"/>
                    <a:pt x="143315" y="184159"/>
                    <a:pt x="135334" y="185479"/>
                  </a:cubicBezTo>
                  <a:cubicBezTo>
                    <a:pt x="128684" y="188119"/>
                    <a:pt x="122034" y="184159"/>
                    <a:pt x="119374" y="177559"/>
                  </a:cubicBezTo>
                  <a:cubicBezTo>
                    <a:pt x="119374" y="177559"/>
                    <a:pt x="119374" y="177559"/>
                    <a:pt x="108733" y="148518"/>
                  </a:cubicBezTo>
                  <a:cubicBezTo>
                    <a:pt x="108733" y="148518"/>
                    <a:pt x="108733" y="148518"/>
                    <a:pt x="108733" y="295043"/>
                  </a:cubicBezTo>
                  <a:cubicBezTo>
                    <a:pt x="108733" y="302963"/>
                    <a:pt x="102083" y="309563"/>
                    <a:pt x="94102" y="309563"/>
                  </a:cubicBezTo>
                  <a:cubicBezTo>
                    <a:pt x="84792" y="309563"/>
                    <a:pt x="78141" y="302963"/>
                    <a:pt x="78141" y="295043"/>
                  </a:cubicBezTo>
                  <a:cubicBezTo>
                    <a:pt x="78141" y="295043"/>
                    <a:pt x="78141" y="295043"/>
                    <a:pt x="78141" y="202640"/>
                  </a:cubicBezTo>
                  <a:cubicBezTo>
                    <a:pt x="78141" y="202640"/>
                    <a:pt x="78141" y="202640"/>
                    <a:pt x="66171" y="202640"/>
                  </a:cubicBezTo>
                  <a:cubicBezTo>
                    <a:pt x="66171" y="202640"/>
                    <a:pt x="66171" y="202640"/>
                    <a:pt x="66171" y="295043"/>
                  </a:cubicBezTo>
                  <a:cubicBezTo>
                    <a:pt x="66171" y="302963"/>
                    <a:pt x="59520" y="309563"/>
                    <a:pt x="50210" y="309563"/>
                  </a:cubicBezTo>
                  <a:cubicBezTo>
                    <a:pt x="42229" y="309563"/>
                    <a:pt x="35579" y="302963"/>
                    <a:pt x="35579" y="295043"/>
                  </a:cubicBezTo>
                  <a:cubicBezTo>
                    <a:pt x="35579" y="295043"/>
                    <a:pt x="35579" y="295043"/>
                    <a:pt x="35579" y="148518"/>
                  </a:cubicBezTo>
                  <a:cubicBezTo>
                    <a:pt x="35579" y="148518"/>
                    <a:pt x="35579" y="148518"/>
                    <a:pt x="24938" y="177559"/>
                  </a:cubicBezTo>
                  <a:cubicBezTo>
                    <a:pt x="22278" y="184159"/>
                    <a:pt x="15628" y="188119"/>
                    <a:pt x="8978" y="185479"/>
                  </a:cubicBezTo>
                  <a:cubicBezTo>
                    <a:pt x="997" y="184159"/>
                    <a:pt x="-1663" y="176239"/>
                    <a:pt x="997" y="169638"/>
                  </a:cubicBezTo>
                  <a:cubicBezTo>
                    <a:pt x="997" y="169638"/>
                    <a:pt x="997" y="169638"/>
                    <a:pt x="32919" y="74595"/>
                  </a:cubicBezTo>
                  <a:cubicBezTo>
                    <a:pt x="35579" y="69315"/>
                    <a:pt x="40899" y="66675"/>
                    <a:pt x="46220" y="66675"/>
                  </a:cubicBezTo>
                  <a:close/>
                  <a:moveTo>
                    <a:pt x="289643" y="49213"/>
                  </a:moveTo>
                  <a:cubicBezTo>
                    <a:pt x="301549" y="49213"/>
                    <a:pt x="309487" y="58103"/>
                    <a:pt x="309487" y="68263"/>
                  </a:cubicBezTo>
                  <a:cubicBezTo>
                    <a:pt x="309487" y="79693"/>
                    <a:pt x="300227" y="87313"/>
                    <a:pt x="289643" y="87313"/>
                  </a:cubicBezTo>
                  <a:cubicBezTo>
                    <a:pt x="280383" y="87313"/>
                    <a:pt x="269799" y="79693"/>
                    <a:pt x="269799" y="68263"/>
                  </a:cubicBezTo>
                  <a:cubicBezTo>
                    <a:pt x="269799" y="68263"/>
                    <a:pt x="271122" y="68263"/>
                    <a:pt x="271122" y="68263"/>
                  </a:cubicBezTo>
                  <a:cubicBezTo>
                    <a:pt x="271122" y="65723"/>
                    <a:pt x="272445" y="63183"/>
                    <a:pt x="272445" y="59373"/>
                  </a:cubicBezTo>
                  <a:cubicBezTo>
                    <a:pt x="276414" y="54293"/>
                    <a:pt x="283028" y="49213"/>
                    <a:pt x="289643" y="49213"/>
                  </a:cubicBezTo>
                  <a:close/>
                  <a:moveTo>
                    <a:pt x="244544" y="33338"/>
                  </a:moveTo>
                  <a:cubicBezTo>
                    <a:pt x="257533" y="33338"/>
                    <a:pt x="266625" y="43861"/>
                    <a:pt x="266625" y="55699"/>
                  </a:cubicBezTo>
                  <a:cubicBezTo>
                    <a:pt x="266625" y="68853"/>
                    <a:pt x="256234" y="79376"/>
                    <a:pt x="244544" y="79376"/>
                  </a:cubicBezTo>
                  <a:cubicBezTo>
                    <a:pt x="235452" y="79376"/>
                    <a:pt x="226360" y="72799"/>
                    <a:pt x="223762" y="63592"/>
                  </a:cubicBezTo>
                  <a:cubicBezTo>
                    <a:pt x="225061" y="59645"/>
                    <a:pt x="226360" y="54384"/>
                    <a:pt x="226360" y="49123"/>
                  </a:cubicBezTo>
                  <a:cubicBezTo>
                    <a:pt x="226360" y="47807"/>
                    <a:pt x="226360" y="46492"/>
                    <a:pt x="226360" y="43861"/>
                  </a:cubicBezTo>
                  <a:cubicBezTo>
                    <a:pt x="230256" y="37284"/>
                    <a:pt x="236751" y="33338"/>
                    <a:pt x="244544" y="33338"/>
                  </a:cubicBezTo>
                  <a:close/>
                  <a:moveTo>
                    <a:pt x="192806" y="23813"/>
                  </a:moveTo>
                  <a:cubicBezTo>
                    <a:pt x="205756" y="23813"/>
                    <a:pt x="217412" y="35469"/>
                    <a:pt x="217412" y="48420"/>
                  </a:cubicBezTo>
                  <a:cubicBezTo>
                    <a:pt x="217412" y="62665"/>
                    <a:pt x="205756" y="73026"/>
                    <a:pt x="192806" y="73026"/>
                  </a:cubicBezTo>
                  <a:cubicBezTo>
                    <a:pt x="179855" y="73026"/>
                    <a:pt x="169494" y="63961"/>
                    <a:pt x="168199" y="51010"/>
                  </a:cubicBezTo>
                  <a:cubicBezTo>
                    <a:pt x="169494" y="48420"/>
                    <a:pt x="170789" y="44534"/>
                    <a:pt x="170789" y="39354"/>
                  </a:cubicBezTo>
                  <a:cubicBezTo>
                    <a:pt x="170789" y="39354"/>
                    <a:pt x="170789" y="39354"/>
                    <a:pt x="170789" y="38059"/>
                  </a:cubicBezTo>
                  <a:cubicBezTo>
                    <a:pt x="174674" y="30288"/>
                    <a:pt x="182445" y="23813"/>
                    <a:pt x="192806" y="23813"/>
                  </a:cubicBezTo>
                  <a:close/>
                  <a:moveTo>
                    <a:pt x="133275" y="12700"/>
                  </a:moveTo>
                  <a:cubicBezTo>
                    <a:pt x="148118" y="12700"/>
                    <a:pt x="160262" y="24548"/>
                    <a:pt x="160262" y="39029"/>
                  </a:cubicBezTo>
                  <a:cubicBezTo>
                    <a:pt x="160262" y="54827"/>
                    <a:pt x="148118" y="66675"/>
                    <a:pt x="133275" y="66675"/>
                  </a:cubicBezTo>
                  <a:cubicBezTo>
                    <a:pt x="121130" y="66675"/>
                    <a:pt x="110335" y="60093"/>
                    <a:pt x="106287" y="48245"/>
                  </a:cubicBezTo>
                  <a:cubicBezTo>
                    <a:pt x="108986" y="42979"/>
                    <a:pt x="111685" y="36396"/>
                    <a:pt x="111685" y="29814"/>
                  </a:cubicBezTo>
                  <a:cubicBezTo>
                    <a:pt x="111685" y="27181"/>
                    <a:pt x="110335" y="25865"/>
                    <a:pt x="110335" y="23232"/>
                  </a:cubicBezTo>
                  <a:cubicBezTo>
                    <a:pt x="115733" y="16649"/>
                    <a:pt x="123829" y="12700"/>
                    <a:pt x="133275" y="12700"/>
                  </a:cubicBezTo>
                  <a:close/>
                  <a:moveTo>
                    <a:pt x="72809" y="0"/>
                  </a:moveTo>
                  <a:cubicBezTo>
                    <a:pt x="88472" y="0"/>
                    <a:pt x="101525" y="14426"/>
                    <a:pt x="101525" y="30163"/>
                  </a:cubicBezTo>
                  <a:cubicBezTo>
                    <a:pt x="101525" y="47211"/>
                    <a:pt x="87167" y="60325"/>
                    <a:pt x="72809" y="60325"/>
                  </a:cubicBezTo>
                  <a:cubicBezTo>
                    <a:pt x="57145" y="60325"/>
                    <a:pt x="42787" y="47211"/>
                    <a:pt x="42787" y="30163"/>
                  </a:cubicBezTo>
                  <a:cubicBezTo>
                    <a:pt x="42787" y="14426"/>
                    <a:pt x="55840" y="0"/>
                    <a:pt x="728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09600" y="4168151"/>
            <a:ext cx="7495382" cy="2182387"/>
            <a:chOff x="662715" y="4591843"/>
            <a:chExt cx="7495382" cy="2182387"/>
          </a:xfrm>
        </p:grpSpPr>
        <p:sp>
          <p:nvSpPr>
            <p:cNvPr id="54" name="矩形 53"/>
            <p:cNvSpPr/>
            <p:nvPr/>
          </p:nvSpPr>
          <p:spPr>
            <a:xfrm>
              <a:off x="662715" y="4591843"/>
              <a:ext cx="7495382" cy="21823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943506" y="4896942"/>
              <a:ext cx="1194790" cy="11947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2419088" y="4742905"/>
              <a:ext cx="5647727" cy="2030115"/>
              <a:chOff x="1478086" y="4679146"/>
              <a:chExt cx="5647727" cy="2030115"/>
            </a:xfrm>
          </p:grpSpPr>
          <p:sp>
            <p:nvSpPr>
              <p:cNvPr id="58" name="矩形 57"/>
              <p:cNvSpPr/>
              <p:nvPr/>
            </p:nvSpPr>
            <p:spPr>
              <a:xfrm>
                <a:off x="1478086" y="5140811"/>
                <a:ext cx="5647727" cy="1568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sz="2000" dirty="0">
                    <a:solidFill>
                      <a:srgbClr val="323844"/>
                    </a:solidFill>
                  </a:rPr>
                  <a:t>普通视图或幻灯片浏览视图中选择一张幻灯片，在“开始”选项卡中单击“新建幻灯片”按钮下方的下拉按钮，在打开的下拉列表中选择一种幻灯片版式即可。</a:t>
                </a:r>
                <a:endParaRPr sz="2000" dirty="0">
                  <a:solidFill>
                    <a:srgbClr val="323844"/>
                  </a:solidFill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1478086" y="4679146"/>
                <a:ext cx="3208349" cy="460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000" b="1" dirty="0">
                    <a:solidFill>
                      <a:srgbClr val="53585F"/>
                    </a:solidFill>
                  </a:rPr>
                  <a:t>通过“开始”选项卡新建</a:t>
                </a:r>
                <a:endParaRPr lang="zh-CN" altLang="en-US" sz="2000" b="1" dirty="0">
                  <a:solidFill>
                    <a:srgbClr val="53585F"/>
                  </a:solidFill>
                </a:endParaRPr>
              </a:p>
            </p:txBody>
          </p:sp>
        </p:grpSp>
        <p:sp>
          <p:nvSpPr>
            <p:cNvPr id="57" name="椭圆 72"/>
            <p:cNvSpPr/>
            <p:nvPr/>
          </p:nvSpPr>
          <p:spPr>
            <a:xfrm>
              <a:off x="1243117" y="5186514"/>
              <a:ext cx="614258" cy="570102"/>
            </a:xfrm>
            <a:custGeom>
              <a:avLst/>
              <a:gdLst>
                <a:gd name="connsiteX0" fmla="*/ 288132 w 338138"/>
                <a:gd name="connsiteY0" fmla="*/ 223343 h 313831"/>
                <a:gd name="connsiteX1" fmla="*/ 279400 w 338138"/>
                <a:gd name="connsiteY1" fmla="*/ 231281 h 313831"/>
                <a:gd name="connsiteX2" fmla="*/ 288132 w 338138"/>
                <a:gd name="connsiteY2" fmla="*/ 239219 h 313831"/>
                <a:gd name="connsiteX3" fmla="*/ 296864 w 338138"/>
                <a:gd name="connsiteY3" fmla="*/ 231281 h 313831"/>
                <a:gd name="connsiteX4" fmla="*/ 288132 w 338138"/>
                <a:gd name="connsiteY4" fmla="*/ 223343 h 313831"/>
                <a:gd name="connsiteX5" fmla="*/ 261938 w 338138"/>
                <a:gd name="connsiteY5" fmla="*/ 223343 h 313831"/>
                <a:gd name="connsiteX6" fmla="*/ 254000 w 338138"/>
                <a:gd name="connsiteY6" fmla="*/ 231281 h 313831"/>
                <a:gd name="connsiteX7" fmla="*/ 261938 w 338138"/>
                <a:gd name="connsiteY7" fmla="*/ 239219 h 313831"/>
                <a:gd name="connsiteX8" fmla="*/ 269876 w 338138"/>
                <a:gd name="connsiteY8" fmla="*/ 231281 h 313831"/>
                <a:gd name="connsiteX9" fmla="*/ 261938 w 338138"/>
                <a:gd name="connsiteY9" fmla="*/ 223343 h 313831"/>
                <a:gd name="connsiteX10" fmla="*/ 116535 w 338138"/>
                <a:gd name="connsiteY10" fmla="*/ 45543 h 313831"/>
                <a:gd name="connsiteX11" fmla="*/ 141773 w 338138"/>
                <a:gd name="connsiteY11" fmla="*/ 88073 h 313831"/>
                <a:gd name="connsiteX12" fmla="*/ 108565 w 338138"/>
                <a:gd name="connsiteY12" fmla="*/ 102693 h 313831"/>
                <a:gd name="connsiteX13" fmla="*/ 87312 w 338138"/>
                <a:gd name="connsiteY13" fmla="*/ 74783 h 313831"/>
                <a:gd name="connsiteX14" fmla="*/ 116535 w 338138"/>
                <a:gd name="connsiteY14" fmla="*/ 45543 h 313831"/>
                <a:gd name="connsiteX15" fmla="*/ 254349 w 338138"/>
                <a:gd name="connsiteY15" fmla="*/ 30428 h 313831"/>
                <a:gd name="connsiteX16" fmla="*/ 275361 w 338138"/>
                <a:gd name="connsiteY16" fmla="*/ 48787 h 313831"/>
                <a:gd name="connsiteX17" fmla="*/ 255662 w 338138"/>
                <a:gd name="connsiteY17" fmla="*/ 85507 h 313831"/>
                <a:gd name="connsiteX18" fmla="*/ 266168 w 338138"/>
                <a:gd name="connsiteY18" fmla="*/ 89441 h 313831"/>
                <a:gd name="connsiteX19" fmla="*/ 289806 w 338138"/>
                <a:gd name="connsiteY19" fmla="*/ 80261 h 313831"/>
                <a:gd name="connsiteX20" fmla="*/ 287180 w 338138"/>
                <a:gd name="connsiteY20" fmla="*/ 109113 h 313831"/>
                <a:gd name="connsiteX21" fmla="*/ 225458 w 338138"/>
                <a:gd name="connsiteY21" fmla="*/ 111735 h 313831"/>
                <a:gd name="connsiteX22" fmla="*/ 92823 w 338138"/>
                <a:gd name="connsiteY22" fmla="*/ 166815 h 313831"/>
                <a:gd name="connsiteX23" fmla="*/ 75751 w 338138"/>
                <a:gd name="connsiteY23" fmla="*/ 127472 h 313831"/>
                <a:gd name="connsiteX24" fmla="*/ 208386 w 338138"/>
                <a:gd name="connsiteY24" fmla="*/ 72393 h 313831"/>
                <a:gd name="connsiteX25" fmla="*/ 242530 w 338138"/>
                <a:gd name="connsiteY25" fmla="*/ 33050 h 313831"/>
                <a:gd name="connsiteX26" fmla="*/ 254349 w 338138"/>
                <a:gd name="connsiteY26" fmla="*/ 30428 h 313831"/>
                <a:gd name="connsiteX27" fmla="*/ 186871 w 338138"/>
                <a:gd name="connsiteY27" fmla="*/ 24906 h 313831"/>
                <a:gd name="connsiteX28" fmla="*/ 231775 w 338138"/>
                <a:gd name="connsiteY28" fmla="*/ 24906 h 313831"/>
                <a:gd name="connsiteX29" fmla="*/ 207282 w 338138"/>
                <a:gd name="connsiteY29" fmla="*/ 48190 h 313831"/>
                <a:gd name="connsiteX30" fmla="*/ 201839 w 338138"/>
                <a:gd name="connsiteY30" fmla="*/ 59831 h 313831"/>
                <a:gd name="connsiteX31" fmla="*/ 184150 w 338138"/>
                <a:gd name="connsiteY31" fmla="*/ 45603 h 313831"/>
                <a:gd name="connsiteX32" fmla="*/ 186871 w 338138"/>
                <a:gd name="connsiteY32" fmla="*/ 24906 h 313831"/>
                <a:gd name="connsiteX33" fmla="*/ 18492 w 338138"/>
                <a:gd name="connsiteY33" fmla="*/ 24906 h 313831"/>
                <a:gd name="connsiteX34" fmla="*/ 43588 w 338138"/>
                <a:gd name="connsiteY34" fmla="*/ 24906 h 313831"/>
                <a:gd name="connsiteX35" fmla="*/ 46230 w 338138"/>
                <a:gd name="connsiteY35" fmla="*/ 46015 h 313831"/>
                <a:gd name="connsiteX36" fmla="*/ 29059 w 338138"/>
                <a:gd name="connsiteY36" fmla="*/ 63166 h 313831"/>
                <a:gd name="connsiteX37" fmla="*/ 31700 w 338138"/>
                <a:gd name="connsiteY37" fmla="*/ 96148 h 313831"/>
                <a:gd name="connsiteX38" fmla="*/ 31700 w 338138"/>
                <a:gd name="connsiteY38" fmla="*/ 206969 h 313831"/>
                <a:gd name="connsiteX39" fmla="*/ 39626 w 338138"/>
                <a:gd name="connsiteY39" fmla="*/ 214884 h 313831"/>
                <a:gd name="connsiteX40" fmla="*/ 298512 w 338138"/>
                <a:gd name="connsiteY40" fmla="*/ 214884 h 313831"/>
                <a:gd name="connsiteX41" fmla="*/ 306438 w 338138"/>
                <a:gd name="connsiteY41" fmla="*/ 206969 h 313831"/>
                <a:gd name="connsiteX42" fmla="*/ 306438 w 338138"/>
                <a:gd name="connsiteY42" fmla="*/ 104064 h 313831"/>
                <a:gd name="connsiteX43" fmla="*/ 306438 w 338138"/>
                <a:gd name="connsiteY43" fmla="*/ 77678 h 313831"/>
                <a:gd name="connsiteX44" fmla="*/ 274737 w 338138"/>
                <a:gd name="connsiteY44" fmla="*/ 61846 h 313831"/>
                <a:gd name="connsiteX45" fmla="*/ 281341 w 338138"/>
                <a:gd name="connsiteY45" fmla="*/ 59208 h 313831"/>
                <a:gd name="connsiteX46" fmla="*/ 280021 w 338138"/>
                <a:gd name="connsiteY46" fmla="*/ 24906 h 313831"/>
                <a:gd name="connsiteX47" fmla="*/ 319646 w 338138"/>
                <a:gd name="connsiteY47" fmla="*/ 24906 h 313831"/>
                <a:gd name="connsiteX48" fmla="*/ 338138 w 338138"/>
                <a:gd name="connsiteY48" fmla="*/ 43376 h 313831"/>
                <a:gd name="connsiteX49" fmla="*/ 338138 w 338138"/>
                <a:gd name="connsiteY49" fmla="*/ 234674 h 313831"/>
                <a:gd name="connsiteX50" fmla="*/ 319646 w 338138"/>
                <a:gd name="connsiteY50" fmla="*/ 251825 h 313831"/>
                <a:gd name="connsiteX51" fmla="*/ 200769 w 338138"/>
                <a:gd name="connsiteY51" fmla="*/ 251825 h 313831"/>
                <a:gd name="connsiteX52" fmla="*/ 216620 w 338138"/>
                <a:gd name="connsiteY52" fmla="*/ 290084 h 313831"/>
                <a:gd name="connsiteX53" fmla="*/ 224545 w 338138"/>
                <a:gd name="connsiteY53" fmla="*/ 290084 h 313831"/>
                <a:gd name="connsiteX54" fmla="*/ 235112 w 338138"/>
                <a:gd name="connsiteY54" fmla="*/ 301958 h 313831"/>
                <a:gd name="connsiteX55" fmla="*/ 224545 w 338138"/>
                <a:gd name="connsiteY55" fmla="*/ 313831 h 313831"/>
                <a:gd name="connsiteX56" fmla="*/ 113593 w 338138"/>
                <a:gd name="connsiteY56" fmla="*/ 313831 h 313831"/>
                <a:gd name="connsiteX57" fmla="*/ 103026 w 338138"/>
                <a:gd name="connsiteY57" fmla="*/ 301958 h 313831"/>
                <a:gd name="connsiteX58" fmla="*/ 113593 w 338138"/>
                <a:gd name="connsiteY58" fmla="*/ 290084 h 313831"/>
                <a:gd name="connsiteX59" fmla="*/ 121518 w 338138"/>
                <a:gd name="connsiteY59" fmla="*/ 290084 h 313831"/>
                <a:gd name="connsiteX60" fmla="*/ 137369 w 338138"/>
                <a:gd name="connsiteY60" fmla="*/ 251825 h 313831"/>
                <a:gd name="connsiteX61" fmla="*/ 18492 w 338138"/>
                <a:gd name="connsiteY61" fmla="*/ 251825 h 313831"/>
                <a:gd name="connsiteX62" fmla="*/ 0 w 338138"/>
                <a:gd name="connsiteY62" fmla="*/ 234674 h 313831"/>
                <a:gd name="connsiteX63" fmla="*/ 0 w 338138"/>
                <a:gd name="connsiteY63" fmla="*/ 43376 h 313831"/>
                <a:gd name="connsiteX64" fmla="*/ 18492 w 338138"/>
                <a:gd name="connsiteY64" fmla="*/ 24906 h 313831"/>
                <a:gd name="connsiteX65" fmla="*/ 109666 w 338138"/>
                <a:gd name="connsiteY65" fmla="*/ 1 h 313831"/>
                <a:gd name="connsiteX66" fmla="*/ 126932 w 338138"/>
                <a:gd name="connsiteY66" fmla="*/ 267 h 313831"/>
                <a:gd name="connsiteX67" fmla="*/ 133580 w 338138"/>
                <a:gd name="connsiteY67" fmla="*/ 18637 h 313831"/>
                <a:gd name="connsiteX68" fmla="*/ 144218 w 338138"/>
                <a:gd name="connsiteY68" fmla="*/ 22573 h 313831"/>
                <a:gd name="connsiteX69" fmla="*/ 177460 w 338138"/>
                <a:gd name="connsiteY69" fmla="*/ 29134 h 313831"/>
                <a:gd name="connsiteX70" fmla="*/ 168152 w 338138"/>
                <a:gd name="connsiteY70" fmla="*/ 47504 h 313831"/>
                <a:gd name="connsiteX71" fmla="*/ 173471 w 338138"/>
                <a:gd name="connsiteY71" fmla="*/ 58001 h 313831"/>
                <a:gd name="connsiteX72" fmla="*/ 192087 w 338138"/>
                <a:gd name="connsiteY72" fmla="*/ 67186 h 313831"/>
                <a:gd name="connsiteX73" fmla="*/ 154855 w 338138"/>
                <a:gd name="connsiteY73" fmla="*/ 82931 h 313831"/>
                <a:gd name="connsiteX74" fmla="*/ 116294 w 338138"/>
                <a:gd name="connsiteY74" fmla="*/ 35695 h 313831"/>
                <a:gd name="connsiteX75" fmla="*/ 76403 w 338138"/>
                <a:gd name="connsiteY75" fmla="*/ 75059 h 313831"/>
                <a:gd name="connsiteX76" fmla="*/ 93689 w 338138"/>
                <a:gd name="connsiteY76" fmla="*/ 107862 h 313831"/>
                <a:gd name="connsiteX77" fmla="*/ 59117 w 338138"/>
                <a:gd name="connsiteY77" fmla="*/ 124919 h 313831"/>
                <a:gd name="connsiteX78" fmla="*/ 63106 w 338138"/>
                <a:gd name="connsiteY78" fmla="*/ 102613 h 313831"/>
                <a:gd name="connsiteX79" fmla="*/ 59117 w 338138"/>
                <a:gd name="connsiteY79" fmla="*/ 92116 h 313831"/>
                <a:gd name="connsiteX80" fmla="*/ 40501 w 338138"/>
                <a:gd name="connsiteY80" fmla="*/ 63249 h 313831"/>
                <a:gd name="connsiteX81" fmla="*/ 59117 w 338138"/>
                <a:gd name="connsiteY81" fmla="*/ 58001 h 313831"/>
                <a:gd name="connsiteX82" fmla="*/ 63106 w 338138"/>
                <a:gd name="connsiteY82" fmla="*/ 47504 h 313831"/>
                <a:gd name="connsiteX83" fmla="*/ 69755 w 338138"/>
                <a:gd name="connsiteY83" fmla="*/ 14700 h 313831"/>
                <a:gd name="connsiteX84" fmla="*/ 88370 w 338138"/>
                <a:gd name="connsiteY84" fmla="*/ 22573 h 313831"/>
                <a:gd name="connsiteX85" fmla="*/ 99008 w 338138"/>
                <a:gd name="connsiteY85" fmla="*/ 18637 h 313831"/>
                <a:gd name="connsiteX86" fmla="*/ 109666 w 338138"/>
                <a:gd name="connsiteY86" fmla="*/ 1 h 31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38138" h="313831">
                  <a:moveTo>
                    <a:pt x="288132" y="223343"/>
                  </a:moveTo>
                  <a:cubicBezTo>
                    <a:pt x="283309" y="223343"/>
                    <a:pt x="279400" y="226897"/>
                    <a:pt x="279400" y="231281"/>
                  </a:cubicBezTo>
                  <a:cubicBezTo>
                    <a:pt x="279400" y="235665"/>
                    <a:pt x="283309" y="239219"/>
                    <a:pt x="288132" y="239219"/>
                  </a:cubicBezTo>
                  <a:cubicBezTo>
                    <a:pt x="292955" y="239219"/>
                    <a:pt x="296864" y="235665"/>
                    <a:pt x="296864" y="231281"/>
                  </a:cubicBezTo>
                  <a:cubicBezTo>
                    <a:pt x="296864" y="226897"/>
                    <a:pt x="292955" y="223343"/>
                    <a:pt x="288132" y="223343"/>
                  </a:cubicBezTo>
                  <a:close/>
                  <a:moveTo>
                    <a:pt x="261938" y="223343"/>
                  </a:moveTo>
                  <a:cubicBezTo>
                    <a:pt x="257554" y="223343"/>
                    <a:pt x="254000" y="226897"/>
                    <a:pt x="254000" y="231281"/>
                  </a:cubicBezTo>
                  <a:cubicBezTo>
                    <a:pt x="254000" y="235665"/>
                    <a:pt x="257554" y="239219"/>
                    <a:pt x="261938" y="239219"/>
                  </a:cubicBezTo>
                  <a:cubicBezTo>
                    <a:pt x="266322" y="239219"/>
                    <a:pt x="269876" y="235665"/>
                    <a:pt x="269876" y="231281"/>
                  </a:cubicBezTo>
                  <a:cubicBezTo>
                    <a:pt x="269876" y="226897"/>
                    <a:pt x="266322" y="223343"/>
                    <a:pt x="261938" y="223343"/>
                  </a:cubicBezTo>
                  <a:close/>
                  <a:moveTo>
                    <a:pt x="116535" y="45543"/>
                  </a:moveTo>
                  <a:cubicBezTo>
                    <a:pt x="137788" y="45543"/>
                    <a:pt x="152400" y="68137"/>
                    <a:pt x="141773" y="88073"/>
                  </a:cubicBezTo>
                  <a:cubicBezTo>
                    <a:pt x="141773" y="88073"/>
                    <a:pt x="141773" y="88073"/>
                    <a:pt x="108565" y="102693"/>
                  </a:cubicBezTo>
                  <a:cubicBezTo>
                    <a:pt x="96610" y="98706"/>
                    <a:pt x="87312" y="88073"/>
                    <a:pt x="87312" y="74783"/>
                  </a:cubicBezTo>
                  <a:cubicBezTo>
                    <a:pt x="87312" y="58834"/>
                    <a:pt x="100595" y="45543"/>
                    <a:pt x="116535" y="45543"/>
                  </a:cubicBezTo>
                  <a:close/>
                  <a:moveTo>
                    <a:pt x="254349" y="30428"/>
                  </a:moveTo>
                  <a:cubicBezTo>
                    <a:pt x="271421" y="26493"/>
                    <a:pt x="284553" y="44853"/>
                    <a:pt x="275361" y="48787"/>
                  </a:cubicBezTo>
                  <a:cubicBezTo>
                    <a:pt x="242530" y="63213"/>
                    <a:pt x="243843" y="57967"/>
                    <a:pt x="255662" y="85507"/>
                  </a:cubicBezTo>
                  <a:cubicBezTo>
                    <a:pt x="256976" y="89441"/>
                    <a:pt x="262228" y="92064"/>
                    <a:pt x="266168" y="89441"/>
                  </a:cubicBezTo>
                  <a:cubicBezTo>
                    <a:pt x="266168" y="89441"/>
                    <a:pt x="266168" y="89441"/>
                    <a:pt x="289806" y="80261"/>
                  </a:cubicBezTo>
                  <a:cubicBezTo>
                    <a:pt x="297685" y="76327"/>
                    <a:pt x="301625" y="99933"/>
                    <a:pt x="287180" y="109113"/>
                  </a:cubicBezTo>
                  <a:cubicBezTo>
                    <a:pt x="260915" y="124850"/>
                    <a:pt x="259602" y="123538"/>
                    <a:pt x="225458" y="111735"/>
                  </a:cubicBezTo>
                  <a:cubicBezTo>
                    <a:pt x="225458" y="111735"/>
                    <a:pt x="225458" y="111735"/>
                    <a:pt x="92823" y="166815"/>
                  </a:cubicBezTo>
                  <a:cubicBezTo>
                    <a:pt x="66559" y="177306"/>
                    <a:pt x="50800" y="137964"/>
                    <a:pt x="75751" y="127472"/>
                  </a:cubicBezTo>
                  <a:cubicBezTo>
                    <a:pt x="75751" y="127472"/>
                    <a:pt x="75751" y="127472"/>
                    <a:pt x="208386" y="72393"/>
                  </a:cubicBezTo>
                  <a:cubicBezTo>
                    <a:pt x="217579" y="54033"/>
                    <a:pt x="222832" y="38296"/>
                    <a:pt x="242530" y="33050"/>
                  </a:cubicBezTo>
                  <a:cubicBezTo>
                    <a:pt x="242530" y="33050"/>
                    <a:pt x="242530" y="33050"/>
                    <a:pt x="254349" y="30428"/>
                  </a:cubicBezTo>
                  <a:close/>
                  <a:moveTo>
                    <a:pt x="186871" y="24906"/>
                  </a:moveTo>
                  <a:cubicBezTo>
                    <a:pt x="186871" y="24906"/>
                    <a:pt x="186871" y="24906"/>
                    <a:pt x="231775" y="24906"/>
                  </a:cubicBezTo>
                  <a:cubicBezTo>
                    <a:pt x="220889" y="30080"/>
                    <a:pt x="212725" y="37841"/>
                    <a:pt x="207282" y="48190"/>
                  </a:cubicBezTo>
                  <a:cubicBezTo>
                    <a:pt x="207282" y="48190"/>
                    <a:pt x="207282" y="48190"/>
                    <a:pt x="201839" y="59831"/>
                  </a:cubicBezTo>
                  <a:cubicBezTo>
                    <a:pt x="200479" y="52070"/>
                    <a:pt x="193675" y="45603"/>
                    <a:pt x="184150" y="45603"/>
                  </a:cubicBezTo>
                  <a:cubicBezTo>
                    <a:pt x="190954" y="39135"/>
                    <a:pt x="190954" y="31374"/>
                    <a:pt x="186871" y="24906"/>
                  </a:cubicBezTo>
                  <a:close/>
                  <a:moveTo>
                    <a:pt x="18492" y="24906"/>
                  </a:moveTo>
                  <a:cubicBezTo>
                    <a:pt x="18492" y="24906"/>
                    <a:pt x="18492" y="24906"/>
                    <a:pt x="43588" y="24906"/>
                  </a:cubicBezTo>
                  <a:cubicBezTo>
                    <a:pt x="39626" y="32822"/>
                    <a:pt x="40946" y="40738"/>
                    <a:pt x="46230" y="46015"/>
                  </a:cubicBezTo>
                  <a:cubicBezTo>
                    <a:pt x="36984" y="46015"/>
                    <a:pt x="29059" y="53931"/>
                    <a:pt x="29059" y="63166"/>
                  </a:cubicBezTo>
                  <a:cubicBezTo>
                    <a:pt x="29059" y="82955"/>
                    <a:pt x="27738" y="89552"/>
                    <a:pt x="31700" y="96148"/>
                  </a:cubicBezTo>
                  <a:cubicBezTo>
                    <a:pt x="31700" y="96148"/>
                    <a:pt x="31700" y="96148"/>
                    <a:pt x="31700" y="206969"/>
                  </a:cubicBezTo>
                  <a:cubicBezTo>
                    <a:pt x="31700" y="210926"/>
                    <a:pt x="35663" y="214884"/>
                    <a:pt x="39626" y="214884"/>
                  </a:cubicBezTo>
                  <a:cubicBezTo>
                    <a:pt x="39626" y="214884"/>
                    <a:pt x="39626" y="214884"/>
                    <a:pt x="298512" y="214884"/>
                  </a:cubicBezTo>
                  <a:cubicBezTo>
                    <a:pt x="302475" y="214884"/>
                    <a:pt x="306438" y="210926"/>
                    <a:pt x="306438" y="206969"/>
                  </a:cubicBezTo>
                  <a:cubicBezTo>
                    <a:pt x="306438" y="206969"/>
                    <a:pt x="306438" y="206969"/>
                    <a:pt x="306438" y="104064"/>
                  </a:cubicBezTo>
                  <a:cubicBezTo>
                    <a:pt x="309079" y="96148"/>
                    <a:pt x="310400" y="86913"/>
                    <a:pt x="306438" y="77678"/>
                  </a:cubicBezTo>
                  <a:cubicBezTo>
                    <a:pt x="306438" y="59208"/>
                    <a:pt x="306438" y="61846"/>
                    <a:pt x="274737" y="61846"/>
                  </a:cubicBezTo>
                  <a:cubicBezTo>
                    <a:pt x="274737" y="61846"/>
                    <a:pt x="274737" y="61846"/>
                    <a:pt x="281341" y="59208"/>
                  </a:cubicBezTo>
                  <a:cubicBezTo>
                    <a:pt x="293229" y="53931"/>
                    <a:pt x="294550" y="38099"/>
                    <a:pt x="280021" y="24906"/>
                  </a:cubicBezTo>
                  <a:cubicBezTo>
                    <a:pt x="280021" y="24906"/>
                    <a:pt x="280021" y="24906"/>
                    <a:pt x="319646" y="24906"/>
                  </a:cubicBezTo>
                  <a:cubicBezTo>
                    <a:pt x="330213" y="24906"/>
                    <a:pt x="338138" y="34141"/>
                    <a:pt x="338138" y="43376"/>
                  </a:cubicBezTo>
                  <a:cubicBezTo>
                    <a:pt x="338138" y="43376"/>
                    <a:pt x="338138" y="43376"/>
                    <a:pt x="338138" y="234674"/>
                  </a:cubicBezTo>
                  <a:cubicBezTo>
                    <a:pt x="338138" y="243909"/>
                    <a:pt x="330213" y="251825"/>
                    <a:pt x="319646" y="251825"/>
                  </a:cubicBezTo>
                  <a:cubicBezTo>
                    <a:pt x="319646" y="251825"/>
                    <a:pt x="319646" y="251825"/>
                    <a:pt x="200769" y="251825"/>
                  </a:cubicBezTo>
                  <a:cubicBezTo>
                    <a:pt x="200769" y="251825"/>
                    <a:pt x="200769" y="251825"/>
                    <a:pt x="216620" y="290084"/>
                  </a:cubicBezTo>
                  <a:cubicBezTo>
                    <a:pt x="216620" y="290084"/>
                    <a:pt x="216620" y="290084"/>
                    <a:pt x="224545" y="290084"/>
                  </a:cubicBezTo>
                  <a:cubicBezTo>
                    <a:pt x="229828" y="290084"/>
                    <a:pt x="235112" y="295361"/>
                    <a:pt x="235112" y="301958"/>
                  </a:cubicBezTo>
                  <a:cubicBezTo>
                    <a:pt x="235112" y="308554"/>
                    <a:pt x="229828" y="313831"/>
                    <a:pt x="224545" y="313831"/>
                  </a:cubicBezTo>
                  <a:cubicBezTo>
                    <a:pt x="224545" y="313831"/>
                    <a:pt x="224545" y="313831"/>
                    <a:pt x="113593" y="313831"/>
                  </a:cubicBezTo>
                  <a:cubicBezTo>
                    <a:pt x="108310" y="313831"/>
                    <a:pt x="103026" y="308554"/>
                    <a:pt x="103026" y="301958"/>
                  </a:cubicBezTo>
                  <a:cubicBezTo>
                    <a:pt x="103026" y="295361"/>
                    <a:pt x="108310" y="290084"/>
                    <a:pt x="113593" y="290084"/>
                  </a:cubicBezTo>
                  <a:cubicBezTo>
                    <a:pt x="113593" y="290084"/>
                    <a:pt x="113593" y="290084"/>
                    <a:pt x="121518" y="290084"/>
                  </a:cubicBezTo>
                  <a:cubicBezTo>
                    <a:pt x="121518" y="290084"/>
                    <a:pt x="121518" y="290084"/>
                    <a:pt x="137369" y="251825"/>
                  </a:cubicBezTo>
                  <a:cubicBezTo>
                    <a:pt x="137369" y="251825"/>
                    <a:pt x="137369" y="251825"/>
                    <a:pt x="18492" y="251825"/>
                  </a:cubicBezTo>
                  <a:cubicBezTo>
                    <a:pt x="7925" y="251825"/>
                    <a:pt x="0" y="243909"/>
                    <a:pt x="0" y="234674"/>
                  </a:cubicBezTo>
                  <a:cubicBezTo>
                    <a:pt x="0" y="234674"/>
                    <a:pt x="0" y="234674"/>
                    <a:pt x="0" y="43376"/>
                  </a:cubicBezTo>
                  <a:cubicBezTo>
                    <a:pt x="0" y="34141"/>
                    <a:pt x="7925" y="24906"/>
                    <a:pt x="18492" y="24906"/>
                  </a:cubicBezTo>
                  <a:close/>
                  <a:moveTo>
                    <a:pt x="109666" y="1"/>
                  </a:moveTo>
                  <a:cubicBezTo>
                    <a:pt x="113718" y="21"/>
                    <a:pt x="119286" y="267"/>
                    <a:pt x="126932" y="267"/>
                  </a:cubicBezTo>
                  <a:cubicBezTo>
                    <a:pt x="134910" y="267"/>
                    <a:pt x="133580" y="10764"/>
                    <a:pt x="133580" y="18637"/>
                  </a:cubicBezTo>
                  <a:cubicBezTo>
                    <a:pt x="137569" y="19949"/>
                    <a:pt x="140229" y="21261"/>
                    <a:pt x="144218" y="22573"/>
                  </a:cubicBezTo>
                  <a:cubicBezTo>
                    <a:pt x="158845" y="6828"/>
                    <a:pt x="154855" y="8140"/>
                    <a:pt x="177460" y="29134"/>
                  </a:cubicBezTo>
                  <a:cubicBezTo>
                    <a:pt x="182779" y="35695"/>
                    <a:pt x="174801" y="40943"/>
                    <a:pt x="168152" y="47504"/>
                  </a:cubicBezTo>
                  <a:cubicBezTo>
                    <a:pt x="170812" y="50128"/>
                    <a:pt x="172142" y="54065"/>
                    <a:pt x="173471" y="58001"/>
                  </a:cubicBezTo>
                  <a:cubicBezTo>
                    <a:pt x="188098" y="58001"/>
                    <a:pt x="192087" y="55377"/>
                    <a:pt x="192087" y="67186"/>
                  </a:cubicBezTo>
                  <a:cubicBezTo>
                    <a:pt x="192087" y="67186"/>
                    <a:pt x="192087" y="67186"/>
                    <a:pt x="154855" y="82931"/>
                  </a:cubicBezTo>
                  <a:cubicBezTo>
                    <a:pt x="160174" y="58001"/>
                    <a:pt x="140229" y="35695"/>
                    <a:pt x="116294" y="35695"/>
                  </a:cubicBezTo>
                  <a:cubicBezTo>
                    <a:pt x="93689" y="35695"/>
                    <a:pt x="76403" y="52753"/>
                    <a:pt x="76403" y="75059"/>
                  </a:cubicBezTo>
                  <a:cubicBezTo>
                    <a:pt x="76403" y="88180"/>
                    <a:pt x="83052" y="101301"/>
                    <a:pt x="93689" y="107862"/>
                  </a:cubicBezTo>
                  <a:cubicBezTo>
                    <a:pt x="73744" y="117047"/>
                    <a:pt x="67095" y="118359"/>
                    <a:pt x="59117" y="124919"/>
                  </a:cubicBezTo>
                  <a:cubicBezTo>
                    <a:pt x="48479" y="114422"/>
                    <a:pt x="49809" y="115734"/>
                    <a:pt x="63106" y="102613"/>
                  </a:cubicBezTo>
                  <a:cubicBezTo>
                    <a:pt x="61776" y="98677"/>
                    <a:pt x="60447" y="96053"/>
                    <a:pt x="59117" y="92116"/>
                  </a:cubicBezTo>
                  <a:cubicBezTo>
                    <a:pt x="36512" y="92116"/>
                    <a:pt x="40501" y="94740"/>
                    <a:pt x="40501" y="63249"/>
                  </a:cubicBezTo>
                  <a:cubicBezTo>
                    <a:pt x="40501" y="55377"/>
                    <a:pt x="51139" y="58001"/>
                    <a:pt x="59117" y="58001"/>
                  </a:cubicBezTo>
                  <a:cubicBezTo>
                    <a:pt x="60447" y="54065"/>
                    <a:pt x="61776" y="50128"/>
                    <a:pt x="63106" y="47504"/>
                  </a:cubicBezTo>
                  <a:cubicBezTo>
                    <a:pt x="47150" y="31759"/>
                    <a:pt x="48479" y="35695"/>
                    <a:pt x="69755" y="14700"/>
                  </a:cubicBezTo>
                  <a:cubicBezTo>
                    <a:pt x="76403" y="8140"/>
                    <a:pt x="81722" y="17325"/>
                    <a:pt x="88370" y="22573"/>
                  </a:cubicBezTo>
                  <a:cubicBezTo>
                    <a:pt x="91030" y="21261"/>
                    <a:pt x="95019" y="19949"/>
                    <a:pt x="99008" y="18637"/>
                  </a:cubicBezTo>
                  <a:cubicBezTo>
                    <a:pt x="99008" y="1907"/>
                    <a:pt x="97512" y="-61"/>
                    <a:pt x="10966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60" name="图片占位符 69"/>
          <p:cNvPicPr>
            <a:picLocks noChangeAspect="1"/>
          </p:cNvPicPr>
          <p:nvPr/>
        </p:nvPicPr>
        <p:blipFill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0" r="21500"/>
          <a:stretch>
            <a:fillRect/>
          </a:stretch>
        </p:blipFill>
        <p:spPr>
          <a:xfrm>
            <a:off x="8206353" y="1982165"/>
            <a:ext cx="3417078" cy="4329849"/>
          </a:xfrm>
          <a:custGeom>
            <a:avLst/>
            <a:gdLst>
              <a:gd name="connsiteX0" fmla="*/ 0 w 3310004"/>
              <a:gd name="connsiteY0" fmla="*/ 0 h 4194173"/>
              <a:gd name="connsiteX1" fmla="*/ 3310004 w 3310004"/>
              <a:gd name="connsiteY1" fmla="*/ 0 h 4194173"/>
              <a:gd name="connsiteX2" fmla="*/ 3310004 w 3310004"/>
              <a:gd name="connsiteY2" fmla="*/ 4194173 h 4194173"/>
              <a:gd name="connsiteX3" fmla="*/ 0 w 3310004"/>
              <a:gd name="connsiteY3" fmla="*/ 4194173 h 419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004" h="4194173">
                <a:moveTo>
                  <a:pt x="0" y="0"/>
                </a:moveTo>
                <a:lnTo>
                  <a:pt x="3310004" y="0"/>
                </a:lnTo>
                <a:lnTo>
                  <a:pt x="3310004" y="4194173"/>
                </a:lnTo>
                <a:lnTo>
                  <a:pt x="0" y="4194173"/>
                </a:lnTo>
                <a:close/>
              </a:path>
            </a:pathLst>
          </a:custGeom>
        </p:spPr>
      </p:pic>
    </p:spTree>
  </p:cSld>
  <p:clrMapOvr>
    <a:masterClrMapping/>
  </p:clrMapOvr>
  <p:transition spd="med">
    <p:fade/>
  </p:transition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i"/>
  <p:tag name="KSO_WM_UNIT_INDEX" val="1_1"/>
  <p:tag name="KSO_WM_UNIT_ID" val="diagram20169889_2*l_i*1_1"/>
  <p:tag name="KSO_WM_UNIT_LAYERLEVEL" val="1_1"/>
  <p:tag name="KSO_WM_DIAGRAM_GROUP_CODE" val="l1-1"/>
  <p:tag name="KSO_WM_UNIT_FILL_FORE_SCHEMECOLOR_INDEX" val="14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i"/>
  <p:tag name="KSO_WM_UNIT_INDEX" val="1_1_1"/>
  <p:tag name="KSO_WM_UNIT_ID" val="diagram20169889_2*l_h_i*1_1_1"/>
  <p:tag name="KSO_WM_UNIT_LAYERLEVEL" val="1_1_1"/>
  <p:tag name="KSO_WM_DIAGRAM_GROUP_CODE" val="l1-1"/>
  <p:tag name="KSO_WM_UNIT_FILL_FORE_SCHEMECOLOR_INDEX" val="14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i"/>
  <p:tag name="KSO_WM_UNIT_INDEX" val="1_1_2"/>
  <p:tag name="KSO_WM_UNIT_ID" val="diagram20169889_2*l_h_i*1_1_2"/>
  <p:tag name="KSO_WM_UNIT_LAYERLEVEL" val="1_1_1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a"/>
  <p:tag name="KSO_WM_UNIT_INDEX" val="1_1_1"/>
  <p:tag name="KSO_WM_UNIT_LAYERLEVEL" val="1_1_1"/>
  <p:tag name="KSO_WM_UNIT_VALUE" val="14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l1-1"/>
  <p:tag name="KSO_WM_UNIT_ID" val="diagram20169889_2*l_h_a*1_1_1"/>
  <p:tag name="KSO_WM_UNIT_TEXT_FILL_FORE_SCHEMECOLOR_INDEX" val="14"/>
  <p:tag name="KSO_WM_UNIT_TEXT_FILL_TYPE" val="1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i"/>
  <p:tag name="KSO_WM_UNIT_INDEX" val="1_2_1"/>
  <p:tag name="KSO_WM_UNIT_ID" val="diagram20169889_2*l_h_i*1_2_1"/>
  <p:tag name="KSO_WM_UNIT_LAYERLEVEL" val="1_1_1"/>
  <p:tag name="KSO_WM_DIAGRAM_GROUP_CODE" val="l1-1"/>
  <p:tag name="KSO_WM_UNIT_FILL_FORE_SCHEMECOLOR_INDEX" val="14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i"/>
  <p:tag name="KSO_WM_UNIT_INDEX" val="1_2_2"/>
  <p:tag name="KSO_WM_UNIT_ID" val="diagram20169889_2*l_h_i*1_2_2"/>
  <p:tag name="KSO_WM_UNIT_LAYERLEVEL" val="1_1_1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9889"/>
  <p:tag name="KSO_WM_UNIT_TYPE" val="l_h_a"/>
  <p:tag name="KSO_WM_UNIT_INDEX" val="1_2_1"/>
  <p:tag name="KSO_WM_UNIT_LAYERLEVEL" val="1_1_1"/>
  <p:tag name="KSO_WM_UNIT_VALUE" val="14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l1-1"/>
  <p:tag name="KSO_WM_UNIT_ID" val="diagram20169889_2*l_h_a*1_2_1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PP_MARK_KEY" val="834ff33a-202e-436e-94ea-8a25a50a033f"/>
  <p:tag name="COMMONDATA" val="eyJoZGlkIjoiZjJkMmJmNWM4YmE1MTcwYzU1MDA5ZTQ2N2E5ZGFiYzgifQ=="/>
</p:tagLst>
</file>

<file path=ppt/theme/theme1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ppt模板</Template>
  <TotalTime>0</TotalTime>
  <Words>971</Words>
  <Application>WPS 演示</Application>
  <PresentationFormat>宽屏</PresentationFormat>
  <Paragraphs>103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宋体</vt:lpstr>
      <vt:lpstr>Wingdings</vt:lpstr>
      <vt:lpstr>Arial Unicode MS</vt:lpstr>
      <vt:lpstr>微软雅黑</vt:lpstr>
      <vt:lpstr>黑体</vt:lpstr>
      <vt:lpstr>Calibri</vt:lpstr>
      <vt:lpstr>方正中等线简体</vt:lpstr>
      <vt:lpstr>Calibri Light</vt:lpstr>
      <vt:lpstr>等线 Light</vt:lpstr>
      <vt:lpstr>等线</vt:lpstr>
      <vt:lpstr>演示文稿1</vt:lpstr>
      <vt:lpstr>PowerPoint 演示文稿</vt:lpstr>
      <vt:lpstr>（一）熟悉WPS演示工作界面</vt:lpstr>
      <vt:lpstr>（二）认识演示文稿与幻灯片</vt:lpstr>
      <vt:lpstr>（三）认识WPS演示视图</vt:lpstr>
      <vt:lpstr>（四）演示文稿的基本操作</vt:lpstr>
      <vt:lpstr>（四）演示文稿的基本操作</vt:lpstr>
      <vt:lpstr>（四）演示文稿的基本操作</vt:lpstr>
      <vt:lpstr>（四）演示文稿的基本操作</vt:lpstr>
      <vt:lpstr>（五）幻灯片的基本操作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第六章 因特网基础与简单应用</dc:title>
  <dc:creator>T</dc:creator>
  <cp:lastModifiedBy>哄哄</cp:lastModifiedBy>
  <cp:revision>19</cp:revision>
  <dcterms:created xsi:type="dcterms:W3CDTF">2021-09-20T09:07:00Z</dcterms:created>
  <dcterms:modified xsi:type="dcterms:W3CDTF">2022-09-24T03:52:29Z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1AE54F63736847479F74CB12F6325CF9</vt:lpwstr>
  </property>
  <property fmtid="{D5CDD505-2E9C-101B-9397-08002B2CF9AE}" pid="3" name="KSOProductBuildVer">
    <vt:lpwstr>2052-11.1.0.12358</vt:lpwstr>
  </property>
</Properties>
</file>