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81" r:id="rId4"/>
  </p:sldMasterIdLst>
  <p:notesMasterIdLst>
    <p:notesMasterId r:id="rId6"/>
  </p:notesMasterIdLst>
  <p:handoutMasterIdLst>
    <p:handoutMasterId r:id="rId16"/>
  </p:handoutMasterIdLst>
  <p:sldIdLst>
    <p:sldId id="1858" r:id="rId5"/>
    <p:sldId id="1865" r:id="rId7"/>
    <p:sldId id="2199" r:id="rId8"/>
    <p:sldId id="2527" r:id="rId9"/>
    <p:sldId id="2528" r:id="rId10"/>
    <p:sldId id="2530" r:id="rId11"/>
    <p:sldId id="2532" r:id="rId12"/>
    <p:sldId id="2529" r:id="rId13"/>
    <p:sldId id="2531" r:id="rId14"/>
    <p:sldId id="2533" r:id="rId15"/>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122" d="100"/>
          <a:sy n="122" d="100"/>
        </p:scale>
        <p:origin x="427"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1" Type="http://schemas.openxmlformats.org/officeDocument/2006/relationships/tags" Target="tags/tag307.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B2247A-951A-4046-A79C-B6EE8A3FBF6B}" type="datetimeFigureOut">
              <a:rPr lang="zh-CN" altLang="en-US" smtClean="0"/>
            </a:fld>
            <a:endParaRPr lang="zh-CN"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638914-56BE-4A26-8137-5E95E5ECDDA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95.xml"/><Relationship Id="rId4" Type="http://schemas.openxmlformats.org/officeDocument/2006/relationships/tags" Target="../tags/tag294.xml"/><Relationship Id="rId3" Type="http://schemas.openxmlformats.org/officeDocument/2006/relationships/tags" Target="../tags/tag293.xml"/><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306.xml"/><Relationship Id="rId4" Type="http://schemas.openxmlformats.org/officeDocument/2006/relationships/tags" Target="../tags/tag305.xml"/><Relationship Id="rId3" Type="http://schemas.openxmlformats.org/officeDocument/2006/relationships/tags" Target="../tags/tag304.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image" Target="../media/image2.jpeg"/><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2" Type="http://schemas.openxmlformats.org/officeDocument/2006/relationships/tags" Target="../tags/tag17.xml"/><Relationship Id="rId21" Type="http://schemas.openxmlformats.org/officeDocument/2006/relationships/tags" Target="../tags/tag16.xml"/><Relationship Id="rId20" Type="http://schemas.openxmlformats.org/officeDocument/2006/relationships/tags" Target="../tags/tag15.xml"/><Relationship Id="rId2" Type="http://schemas.openxmlformats.org/officeDocument/2006/relationships/image" Target="../media/image1.jpeg"/><Relationship Id="rId19" Type="http://schemas.openxmlformats.org/officeDocument/2006/relationships/tags" Target="../tags/tag14.xml"/><Relationship Id="rId18" Type="http://schemas.openxmlformats.org/officeDocument/2006/relationships/image" Target="../media/image4.png"/><Relationship Id="rId17" Type="http://schemas.openxmlformats.org/officeDocument/2006/relationships/tags" Target="../tags/tag13.xml"/><Relationship Id="rId16" Type="http://schemas.openxmlformats.org/officeDocument/2006/relationships/tags" Target="../tags/tag12.xml"/><Relationship Id="rId15" Type="http://schemas.openxmlformats.org/officeDocument/2006/relationships/tags" Target="../tags/tag11.xml"/><Relationship Id="rId14" Type="http://schemas.openxmlformats.org/officeDocument/2006/relationships/image" Target="../media/image3.jpeg"/><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image" Target="../media/image1.jpeg"/><Relationship Id="rId10" Type="http://schemas.openxmlformats.org/officeDocument/2006/relationships/tags" Target="../tags/tag4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58.xml"/><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image" Target="../media/image2.jpeg"/><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8" Type="http://schemas.openxmlformats.org/officeDocument/2006/relationships/tags" Target="../tags/tag82.xml"/><Relationship Id="rId17" Type="http://schemas.openxmlformats.org/officeDocument/2006/relationships/tags" Target="../tags/tag81.xml"/><Relationship Id="rId16" Type="http://schemas.openxmlformats.org/officeDocument/2006/relationships/tags" Target="../tags/tag80.xml"/><Relationship Id="rId15" Type="http://schemas.openxmlformats.org/officeDocument/2006/relationships/tags" Target="../tags/tag79.xml"/><Relationship Id="rId14" Type="http://schemas.openxmlformats.org/officeDocument/2006/relationships/tags" Target="../tags/tag78.xml"/><Relationship Id="rId13" Type="http://schemas.openxmlformats.org/officeDocument/2006/relationships/tags" Target="../tags/tag77.xml"/><Relationship Id="rId12" Type="http://schemas.openxmlformats.org/officeDocument/2006/relationships/image" Target="../media/image3.jpeg"/><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1.jpeg"/><Relationship Id="rId10" Type="http://schemas.openxmlformats.org/officeDocument/2006/relationships/tags" Target="../tags/tag99.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36.xml"/><Relationship Id="rId8" Type="http://schemas.openxmlformats.org/officeDocument/2006/relationships/tags" Target="../tags/tag135.xml"/><Relationship Id="rId7" Type="http://schemas.openxmlformats.org/officeDocument/2006/relationships/tags" Target="../tags/tag134.xml"/><Relationship Id="rId6" Type="http://schemas.openxmlformats.org/officeDocument/2006/relationships/image" Target="../media/image2.jpeg"/><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1" Type="http://schemas.openxmlformats.org/officeDocument/2006/relationships/tags" Target="../tags/tag146.xml"/><Relationship Id="rId20" Type="http://schemas.openxmlformats.org/officeDocument/2006/relationships/tags" Target="../tags/tag145.xml"/><Relationship Id="rId2" Type="http://schemas.openxmlformats.org/officeDocument/2006/relationships/tags" Target="../tags/tag130.xml"/><Relationship Id="rId19" Type="http://schemas.openxmlformats.org/officeDocument/2006/relationships/tags" Target="../tags/tag144.xml"/><Relationship Id="rId18" Type="http://schemas.openxmlformats.org/officeDocument/2006/relationships/tags" Target="../tags/tag143.xml"/><Relationship Id="rId17" Type="http://schemas.openxmlformats.org/officeDocument/2006/relationships/image" Target="../media/image4.png"/><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image" Target="../media/image3.jpeg"/><Relationship Id="rId12" Type="http://schemas.openxmlformats.org/officeDocument/2006/relationships/tags" Target="../tags/tag139.xml"/><Relationship Id="rId11" Type="http://schemas.openxmlformats.org/officeDocument/2006/relationships/tags" Target="../tags/tag138.xml"/><Relationship Id="rId10" Type="http://schemas.openxmlformats.org/officeDocument/2006/relationships/tags" Target="../tags/tag137.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7" Type="http://schemas.openxmlformats.org/officeDocument/2006/relationships/tags" Target="../tags/tag187.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6" Type="http://schemas.openxmlformats.org/officeDocument/2006/relationships/tags" Target="../tags/tag192.xml"/><Relationship Id="rId5" Type="http://schemas.openxmlformats.org/officeDocument/2006/relationships/tags" Target="../tags/tag191.xml"/><Relationship Id="rId4" Type="http://schemas.openxmlformats.org/officeDocument/2006/relationships/tags" Target="../tags/tag190.xml"/><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image" Target="../media/image2.jpeg"/><Relationship Id="rId4" Type="http://schemas.openxmlformats.org/officeDocument/2006/relationships/tags" Target="../tags/tag199.xml"/><Relationship Id="rId3" Type="http://schemas.openxmlformats.org/officeDocument/2006/relationships/tags" Target="../tags/tag198.xml"/><Relationship Id="rId2" Type="http://schemas.openxmlformats.org/officeDocument/2006/relationships/tags" Target="../tags/tag197.xml"/><Relationship Id="rId18" Type="http://schemas.openxmlformats.org/officeDocument/2006/relationships/tags" Target="../tags/tag211.xml"/><Relationship Id="rId17" Type="http://schemas.openxmlformats.org/officeDocument/2006/relationships/tags" Target="../tags/tag210.xml"/><Relationship Id="rId16" Type="http://schemas.openxmlformats.org/officeDocument/2006/relationships/tags" Target="../tags/tag209.xml"/><Relationship Id="rId15" Type="http://schemas.openxmlformats.org/officeDocument/2006/relationships/tags" Target="../tags/tag208.xml"/><Relationship Id="rId14" Type="http://schemas.openxmlformats.org/officeDocument/2006/relationships/tags" Target="../tags/tag207.xml"/><Relationship Id="rId13" Type="http://schemas.openxmlformats.org/officeDocument/2006/relationships/tags" Target="../tags/tag206.xml"/><Relationship Id="rId12" Type="http://schemas.openxmlformats.org/officeDocument/2006/relationships/image" Target="../media/image3.jpeg"/><Relationship Id="rId11" Type="http://schemas.openxmlformats.org/officeDocument/2006/relationships/tags" Target="../tags/tag205.xml"/><Relationship Id="rId10" Type="http://schemas.openxmlformats.org/officeDocument/2006/relationships/tags" Target="../tags/tag204.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7" Type="http://schemas.openxmlformats.org/officeDocument/2006/relationships/tags" Target="../tags/tag216.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 Id="rId3" Type="http://schemas.openxmlformats.org/officeDocument/2006/relationships/image" Target="../media/image5.png"/><Relationship Id="rId2" Type="http://schemas.openxmlformats.org/officeDocument/2006/relationships/tags" Target="../tags/tag212.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image" Target="../media/image5.png"/><Relationship Id="rId2" Type="http://schemas.openxmlformats.org/officeDocument/2006/relationships/tags" Target="../tags/tag217.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image" Target="../media/image5.png"/><Relationship Id="rId2" Type="http://schemas.openxmlformats.org/officeDocument/2006/relationships/tags" Target="../tags/tag224.xml"/><Relationship Id="rId12" Type="http://schemas.openxmlformats.org/officeDocument/2006/relationships/tags" Target="../tags/tag233.xml"/><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240.xml"/><Relationship Id="rId8" Type="http://schemas.openxmlformats.org/officeDocument/2006/relationships/tags" Target="../tags/tag239.xml"/><Relationship Id="rId7" Type="http://schemas.openxmlformats.org/officeDocument/2006/relationships/tags" Target="../tags/tag238.xml"/><Relationship Id="rId6" Type="http://schemas.openxmlformats.org/officeDocument/2006/relationships/tags" Target="../tags/tag237.xml"/><Relationship Id="rId5" Type="http://schemas.openxmlformats.org/officeDocument/2006/relationships/tags" Target="../tags/tag236.xml"/><Relationship Id="rId4" Type="http://schemas.openxmlformats.org/officeDocument/2006/relationships/tags" Target="../tags/tag235.xml"/><Relationship Id="rId3" Type="http://schemas.openxmlformats.org/officeDocument/2006/relationships/image" Target="../media/image5.png"/><Relationship Id="rId2" Type="http://schemas.openxmlformats.org/officeDocument/2006/relationships/tags" Target="../tags/tag234.xml"/><Relationship Id="rId10" Type="http://schemas.openxmlformats.org/officeDocument/2006/relationships/tags" Target="../tags/tag241.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255.xml"/><Relationship Id="rId7" Type="http://schemas.openxmlformats.org/officeDocument/2006/relationships/tags" Target="../tags/tag254.xml"/><Relationship Id="rId6" Type="http://schemas.openxmlformats.org/officeDocument/2006/relationships/tags" Target="../tags/tag253.xml"/><Relationship Id="rId5" Type="http://schemas.openxmlformats.org/officeDocument/2006/relationships/tags" Target="../tags/tag252.xml"/><Relationship Id="rId4" Type="http://schemas.openxmlformats.org/officeDocument/2006/relationships/tags" Target="../tags/tag251.xml"/><Relationship Id="rId3" Type="http://schemas.openxmlformats.org/officeDocument/2006/relationships/tags" Target="../tags/tag250.xml"/><Relationship Id="rId2" Type="http://schemas.openxmlformats.org/officeDocument/2006/relationships/tags" Target="../tags/tag249.xml"/><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ltLang="zh-CN"/>
              <a:t>Click to edit Master title style</a:t>
            </a:r>
            <a:endParaRPr lang="zh-CN" alt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ltLang="zh-CN"/>
              <a:t>Click to edit Master title style</a:t>
            </a:r>
            <a:endParaRPr lang="zh-CN" alt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7" name="圆角矩形 1"/>
          <p:cNvSpPr/>
          <p:nvPr>
            <p:custDataLst>
              <p:tags r:id="rId3"/>
            </p:custDataLst>
          </p:nvPr>
        </p:nvSpPr>
        <p:spPr>
          <a:xfrm>
            <a:off x="5849936" y="3269061"/>
            <a:ext cx="5718667" cy="624000"/>
          </a:xfrm>
          <a:prstGeom prst="roundRect">
            <a:avLst>
              <a:gd name="adj" fmla="val 50000"/>
            </a:avLst>
          </a:prstGeom>
          <a:solidFill>
            <a:schemeClr val="accent1">
              <a:lumMod val="75000"/>
            </a:schemeClr>
          </a:solidFill>
          <a:ln w="12700" cap="flat" cmpd="sng" algn="ctr">
            <a:gradFill flip="none" rotWithShape="1">
              <a:gsLst>
                <a:gs pos="0">
                  <a:schemeClr val="accent3">
                    <a:lumMod val="95000"/>
                  </a:schemeClr>
                </a:gs>
                <a:gs pos="100000">
                  <a:schemeClr val="accent3">
                    <a:lumMod val="65000"/>
                  </a:schemeClr>
                </a:gs>
              </a:gsLst>
              <a:lin ang="13500000" scaled="1"/>
              <a:tileRect/>
            </a:gradFill>
            <a:prstDash val="solid"/>
            <a:miter lim="800000"/>
          </a:ln>
          <a:effectLst>
            <a:innerShdw blurRad="127000" dist="88900" dir="18900000">
              <a:prstClr val="black">
                <a:alpha val="38000"/>
              </a:prstClr>
            </a:innerShdw>
          </a:effectLst>
        </p:spPr>
        <p:txBody>
          <a:bodyPr anchor="ctr"/>
          <a:lstStyle/>
          <a:p>
            <a:pPr algn="ctr"/>
            <a:endParaRPr lang="zh-CN" altLang="en-US" sz="3200" kern="0">
              <a:solidFill>
                <a:prstClr val="white"/>
              </a:solidFill>
              <a:latin typeface="Calibri" panose="020F0502020204030204"/>
              <a:ea typeface="宋体" panose="02010600030101010101" pitchFamily="2" charset="-122"/>
            </a:endParaRPr>
          </a:p>
        </p:txBody>
      </p:sp>
      <p:sp>
        <p:nvSpPr>
          <p:cNvPr id="9" name="矩形 10"/>
          <p:cNvSpPr>
            <a:spLocks noChangeAspect="1"/>
          </p:cNvSpPr>
          <p:nvPr>
            <p:custDataLst>
              <p:tags r:id="rId4"/>
            </p:custDataLst>
          </p:nvPr>
        </p:nvSpPr>
        <p:spPr>
          <a:xfrm>
            <a:off x="3559735"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5"/>
            </p:custDataLst>
          </p:nvPr>
        </p:nvSpPr>
        <p:spPr>
          <a:xfrm>
            <a:off x="4088529"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6"/>
            </p:custDataLst>
          </p:nvPr>
        </p:nvSpPr>
        <p:spPr>
          <a:xfrm>
            <a:off x="2923023" y="4649410"/>
            <a:ext cx="973485" cy="852445"/>
          </a:xfrm>
          <a:prstGeom prst="hexagon">
            <a:avLst/>
          </a:prstGeom>
          <a:blipFill dpi="0" rotWithShape="1">
            <a:blip r:embed="rId7" cstate="print"/>
            <a:srcRect/>
            <a:stretch>
              <a:fillRect/>
            </a:stretch>
          </a:blip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8"/>
            </p:custDataLst>
          </p:nvPr>
        </p:nvSpPr>
        <p:spPr>
          <a:xfrm>
            <a:off x="738192"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9"/>
            </p:custDataLst>
          </p:nvPr>
        </p:nvSpPr>
        <p:spPr>
          <a:xfrm>
            <a:off x="1315642"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4" name="矩形 10"/>
          <p:cNvSpPr>
            <a:spLocks noChangeAspect="1"/>
          </p:cNvSpPr>
          <p:nvPr>
            <p:custDataLst>
              <p:tags r:id="rId10"/>
            </p:custDataLst>
          </p:nvPr>
        </p:nvSpPr>
        <p:spPr>
          <a:xfrm>
            <a:off x="527382"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1"/>
            </p:custDataLst>
          </p:nvPr>
        </p:nvSpPr>
        <p:spPr>
          <a:xfrm>
            <a:off x="1020167"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6" name="矩形 10"/>
          <p:cNvSpPr>
            <a:spLocks noChangeAspect="1"/>
          </p:cNvSpPr>
          <p:nvPr>
            <p:custDataLst>
              <p:tags r:id="rId12"/>
            </p:custDataLst>
          </p:nvPr>
        </p:nvSpPr>
        <p:spPr>
          <a:xfrm>
            <a:off x="1562517"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7" name="矩形 10" hidden="1"/>
          <p:cNvSpPr>
            <a:spLocks noChangeAspect="1"/>
          </p:cNvSpPr>
          <p:nvPr>
            <p:custDataLst>
              <p:tags r:id="rId13"/>
            </p:custDataLst>
          </p:nvPr>
        </p:nvSpPr>
        <p:spPr>
          <a:xfrm>
            <a:off x="1630793" y="2189802"/>
            <a:ext cx="2667627" cy="2335941"/>
          </a:xfrm>
          <a:prstGeom prst="hexagon">
            <a:avLst/>
          </a:prstGeom>
          <a:blipFill>
            <a:blip r:embed="rId14"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8" name="矩形 10"/>
          <p:cNvSpPr>
            <a:spLocks noChangeAspect="1"/>
          </p:cNvSpPr>
          <p:nvPr>
            <p:custDataLst>
              <p:tags r:id="rId15"/>
            </p:custDataLst>
          </p:nvPr>
        </p:nvSpPr>
        <p:spPr>
          <a:xfrm>
            <a:off x="3495527" y="4066260"/>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9" name="圆角矩形 18"/>
          <p:cNvSpPr/>
          <p:nvPr>
            <p:custDataLst>
              <p:tags r:id="rId16"/>
            </p:custDataLst>
          </p:nvPr>
        </p:nvSpPr>
        <p:spPr>
          <a:xfrm>
            <a:off x="5832241" y="3230321"/>
            <a:ext cx="972495" cy="672000"/>
          </a:xfrm>
          <a:prstGeom prst="roundRect">
            <a:avLst>
              <a:gd name="adj" fmla="val 50000"/>
            </a:avLst>
          </a:prstGeom>
          <a:gradFill>
            <a:gsLst>
              <a:gs pos="0">
                <a:schemeClr val="accent3">
                  <a:lumMod val="75000"/>
                </a:schemeClr>
              </a:gs>
              <a:gs pos="100000">
                <a:schemeClr val="accent3"/>
              </a:gs>
            </a:gsLst>
            <a:lin ang="2700000" scaled="0"/>
          </a:gradFill>
          <a:ln w="22225">
            <a:gradFill>
              <a:gsLst>
                <a:gs pos="0">
                  <a:schemeClr val="accent3">
                    <a:lumMod val="65000"/>
                  </a:schemeClr>
                </a:gs>
                <a:gs pos="100000">
                  <a:schemeClr val="accent3"/>
                </a:gs>
              </a:gsLst>
              <a:lin ang="13500000" scaled="0"/>
            </a:gradFill>
          </a:ln>
          <a:effectLst>
            <a:outerShdw blurRad="50800" dist="38100" dir="2700000" sx="97000" sy="97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p>
            <a:pPr algn="ctr"/>
            <a:endParaRPr lang="zh-CN" altLang="en-US" sz="3200">
              <a:cs typeface="+mn-ea"/>
            </a:endParaRPr>
          </a:p>
        </p:txBody>
      </p:sp>
      <p:pic>
        <p:nvPicPr>
          <p:cNvPr id="20" name="手"/>
          <p:cNvPicPr>
            <a:picLocks noChangeAspect="1"/>
          </p:cNvPicPr>
          <p:nvPr>
            <p:custDataLst>
              <p:tags r:id="rId17"/>
            </p:custDataLst>
          </p:nvPr>
        </p:nvPicPr>
        <p:blipFill>
          <a:blip r:embed="rId18"/>
          <a:stretch>
            <a:fillRect/>
          </a:stretch>
        </p:blipFill>
        <p:spPr>
          <a:xfrm>
            <a:off x="6168888" y="3502885"/>
            <a:ext cx="1238093" cy="3536199"/>
          </a:xfrm>
          <a:prstGeom prst="rect">
            <a:avLst/>
          </a:prstGeom>
        </p:spPr>
      </p:pic>
      <p:sp>
        <p:nvSpPr>
          <p:cNvPr id="2" name="标题 1"/>
          <p:cNvSpPr>
            <a:spLocks noGrp="1"/>
          </p:cNvSpPr>
          <p:nvPr>
            <p:ph type="ctrTitle" hasCustomPrompt="1"/>
            <p:custDataLst>
              <p:tags r:id="rId19"/>
            </p:custDataLst>
          </p:nvPr>
        </p:nvSpPr>
        <p:spPr>
          <a:xfrm>
            <a:off x="5803443" y="1772816"/>
            <a:ext cx="5899372" cy="1421928"/>
          </a:xfrm>
        </p:spPr>
        <p:txBody>
          <a:bodyPr lIns="90000" tIns="46800" rIns="90000" bIns="46800" anchor="b">
            <a:normAutofit/>
          </a:bodyPr>
          <a:lstStyle>
            <a:lvl1pPr algn="l">
              <a:defRPr sz="7200" b="1"/>
            </a:lvl1pPr>
          </a:lstStyle>
          <a:p>
            <a:r>
              <a:rPr lang="zh-CN" altLang="en-US" dirty="0"/>
              <a:t>编辑标题</a:t>
            </a:r>
            <a:endParaRPr lang="zh-CN" altLang="en-US" dirty="0"/>
          </a:p>
        </p:txBody>
      </p:sp>
      <p:sp>
        <p:nvSpPr>
          <p:cNvPr id="4" name="日期占位符 3"/>
          <p:cNvSpPr>
            <a:spLocks noGrp="1"/>
          </p:cNvSpPr>
          <p:nvPr>
            <p:ph type="dt" sz="half" idx="10"/>
            <p:custDataLst>
              <p:tags r:id="rId20"/>
            </p:custDataLst>
          </p:nvPr>
        </p:nvSpPr>
        <p:spPr/>
        <p:txBody>
          <a:bodyPr lIns="90000" tIns="46800" rIns="90000" bIns="46800"/>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21"/>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22"/>
            </p:custDataLst>
          </p:nvPr>
        </p:nvSpPr>
        <p:spPr/>
        <p:txBody>
          <a:bodyPr lIns="90000" tIns="46800" rIns="90000" bIns="46800"/>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14:bounceEnd="50000">
                                          <p:cBhvr additive="base">
                                            <p:cTn id="15" dur="150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14:bounceEnd="50000">
                                          <p:cBhvr additive="base">
                                            <p:cTn id="19"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14:bounceEnd="50000">
                                          <p:cBhvr additive="base">
                                            <p:cTn id="23"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14:bounceEnd="50000">
                                          <p:cBhvr additive="base">
                                            <p:cTn id="27"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14:bounceEnd="50000">
                                          <p:cBhvr additive="base">
                                            <p:cTn id="31"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14:bounceEnd="50000">
                                          <p:cBhvr additive="base">
                                            <p:cTn id="35"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14:bounceEnd="50000">
                                          <p:cBhvr additive="base">
                                            <p:cTn id="39" dur="1500" fill="hold"/>
                                            <p:tgtEl>
                                              <p:spTgt spid="17"/>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14:bounceEnd="50000">
                                          <p:cBhvr additive="base">
                                            <p:cTn id="43" dur="1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0-#ppt_w/2"/>
                                              </p:val>
                                            </p:tav>
                                            <p:tav tm="100000">
                                              <p:val>
                                                <p:strVal val="#ppt_x"/>
                                              </p:val>
                                            </p:tav>
                                          </p:tavLst>
                                        </p:anim>
                                        <p:anim calcmode="lin" valueType="num">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500" fill="hold"/>
                                            <p:tgtEl>
                                              <p:spTgt spid="18"/>
                                            </p:tgtEl>
                                            <p:attrNameLst>
                                              <p:attrName>ppt_x</p:attrName>
                                            </p:attrNameLst>
                                          </p:cBhvr>
                                          <p:tavLst>
                                            <p:tav tm="0">
                                              <p:val>
                                                <p:strVal val="0-#ppt_w/2"/>
                                              </p:val>
                                            </p:tav>
                                            <p:tav tm="100000">
                                              <p:val>
                                                <p:strVal val="#ppt_x"/>
                                              </p:val>
                                            </p:tav>
                                          </p:tavLst>
                                        </p:anim>
                                        <p:anim calcmode="lin" valueType="num">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500" fill="hold"/>
                                            <p:tgtEl>
                                              <p:spTgt spid="11"/>
                                            </p:tgtEl>
                                            <p:attrNameLst>
                                              <p:attrName>ppt_x</p:attrName>
                                            </p:attrNameLst>
                                          </p:cBhvr>
                                          <p:tavLst>
                                            <p:tav tm="0">
                                              <p:val>
                                                <p:strVal val="0-#ppt_w/2"/>
                                              </p:val>
                                            </p:tav>
                                            <p:tav tm="100000">
                                              <p:val>
                                                <p:strVal val="#ppt_x"/>
                                              </p:val>
                                            </p:tav>
                                          </p:tavLst>
                                        </p:anim>
                                        <p:anim calcmode="lin" valueType="num">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500" fill="hold"/>
                                            <p:tgtEl>
                                              <p:spTgt spid="14"/>
                                            </p:tgtEl>
                                            <p:attrNameLst>
                                              <p:attrName>ppt_x</p:attrName>
                                            </p:attrNameLst>
                                          </p:cBhvr>
                                          <p:tavLst>
                                            <p:tav tm="0">
                                              <p:val>
                                                <p:strVal val="0-#ppt_w/2"/>
                                              </p:val>
                                            </p:tav>
                                            <p:tav tm="100000">
                                              <p:val>
                                                <p:strVal val="#ppt_x"/>
                                              </p:val>
                                            </p:tav>
                                          </p:tavLst>
                                        </p:anim>
                                        <p:anim calcmode="lin" valueType="num">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500" fill="hold"/>
                                            <p:tgtEl>
                                              <p:spTgt spid="12"/>
                                            </p:tgtEl>
                                            <p:attrNameLst>
                                              <p:attrName>ppt_x</p:attrName>
                                            </p:attrNameLst>
                                          </p:cBhvr>
                                          <p:tavLst>
                                            <p:tav tm="0">
                                              <p:val>
                                                <p:strVal val="0-#ppt_w/2"/>
                                              </p:val>
                                            </p:tav>
                                            <p:tav tm="100000">
                                              <p:val>
                                                <p:strVal val="#ppt_x"/>
                                              </p:val>
                                            </p:tav>
                                          </p:tavLst>
                                        </p:anim>
                                        <p:anim calcmode="lin" valueType="num">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500" fill="hold"/>
                                            <p:tgtEl>
                                              <p:spTgt spid="15"/>
                                            </p:tgtEl>
                                            <p:attrNameLst>
                                              <p:attrName>ppt_x</p:attrName>
                                            </p:attrNameLst>
                                          </p:cBhvr>
                                          <p:tavLst>
                                            <p:tav tm="0">
                                              <p:val>
                                                <p:strVal val="0-#ppt_w/2"/>
                                              </p:val>
                                            </p:tav>
                                            <p:tav tm="100000">
                                              <p:val>
                                                <p:strVal val="#ppt_x"/>
                                              </p:val>
                                            </p:tav>
                                          </p:tavLst>
                                        </p:anim>
                                        <p:anim calcmode="lin" valueType="num">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1500" fill="hold"/>
                                            <p:tgtEl>
                                              <p:spTgt spid="13"/>
                                            </p:tgtEl>
                                            <p:attrNameLst>
                                              <p:attrName>ppt_x</p:attrName>
                                            </p:attrNameLst>
                                          </p:cBhvr>
                                          <p:tavLst>
                                            <p:tav tm="0">
                                              <p:val>
                                                <p:strVal val="0-#ppt_w/2"/>
                                              </p:val>
                                            </p:tav>
                                            <p:tav tm="100000">
                                              <p:val>
                                                <p:strVal val="#ppt_x"/>
                                              </p:val>
                                            </p:tav>
                                          </p:tavLst>
                                        </p:anim>
                                        <p:anim calcmode="lin" valueType="num">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500" fill="hold"/>
                                            <p:tgtEl>
                                              <p:spTgt spid="17"/>
                                            </p:tgtEl>
                                            <p:attrNameLst>
                                              <p:attrName>ppt_x</p:attrName>
                                            </p:attrNameLst>
                                          </p:cBhvr>
                                          <p:tavLst>
                                            <p:tav tm="0">
                                              <p:val>
                                                <p:strVal val="0-#ppt_w/2"/>
                                              </p:val>
                                            </p:tav>
                                            <p:tav tm="100000">
                                              <p:val>
                                                <p:strVal val="#ppt_x"/>
                                              </p:val>
                                            </p:tav>
                                          </p:tavLst>
                                        </p:anim>
                                        <p:anim calcmode="lin" valueType="num">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500" fill="hold"/>
                                            <p:tgtEl>
                                              <p:spTgt spid="16"/>
                                            </p:tgtEl>
                                            <p:attrNameLst>
                                              <p:attrName>ppt_x</p:attrName>
                                            </p:attrNameLst>
                                          </p:cBhvr>
                                          <p:tavLst>
                                            <p:tav tm="0">
                                              <p:val>
                                                <p:strVal val="0-#ppt_w/2"/>
                                              </p:val>
                                            </p:tav>
                                            <p:tav tm="100000">
                                              <p:val>
                                                <p:strVal val="#ppt_x"/>
                                              </p:val>
                                            </p:tav>
                                          </p:tavLst>
                                        </p:anim>
                                        <p:anim calcmode="lin" valueType="num">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4"/>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7" name="矩形 10"/>
          <p:cNvSpPr>
            <a:spLocks noChangeAspect="1"/>
          </p:cNvSpPr>
          <p:nvPr>
            <p:custDataLst>
              <p:tags r:id="rId3"/>
            </p:custDataLst>
          </p:nvPr>
        </p:nvSpPr>
        <p:spPr>
          <a:xfrm>
            <a:off x="4751851" y="1604797"/>
            <a:ext cx="2496277" cy="2185899"/>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KSO_Shape"/>
          <p:cNvSpPr>
            <a:spLocks noChangeAspect="1"/>
          </p:cNvSpPr>
          <p:nvPr>
            <p:custDataLst>
              <p:tags r:id="rId4"/>
            </p:custDataLst>
          </p:nvPr>
        </p:nvSpPr>
        <p:spPr bwMode="auto">
          <a:xfrm>
            <a:off x="5489587" y="1962060"/>
            <a:ext cx="1031080" cy="1379115"/>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1">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endParaRPr lang="zh-CN" altLang="en-US" sz="3200">
              <a:solidFill>
                <a:srgbClr val="FFFFFF"/>
              </a:solidFill>
            </a:endParaRPr>
          </a:p>
        </p:txBody>
      </p:sp>
      <p:sp>
        <p:nvSpPr>
          <p:cNvPr id="11" name="矩形 10"/>
          <p:cNvSpPr>
            <a:spLocks noChangeAspect="1"/>
          </p:cNvSpPr>
          <p:nvPr>
            <p:custDataLst>
              <p:tags r:id="rId5"/>
            </p:custDataLst>
          </p:nvPr>
        </p:nvSpPr>
        <p:spPr>
          <a:xfrm>
            <a:off x="6483821" y="3263650"/>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6"/>
            </p:custDataLst>
          </p:nvPr>
        </p:nvSpPr>
        <p:spPr>
          <a:xfrm>
            <a:off x="831850" y="4149080"/>
            <a:ext cx="10515600" cy="1089529"/>
          </a:xfrm>
        </p:spPr>
        <p:txBody>
          <a:bodyPr lIns="90000" tIns="46800" rIns="90000" bIns="46800" anchor="t">
            <a:normAutofit/>
          </a:bodyPr>
          <a:lstStyle>
            <a:lvl1pPr algn="ctr">
              <a:defRPr sz="5400" b="1"/>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7"/>
            </p:custDataLst>
          </p:nvPr>
        </p:nvSpPr>
        <p:spPr/>
        <p:txBody>
          <a:bodyPr lIns="90000" tIns="46800" rIns="90000" bIns="46800">
            <a:normAutofit/>
          </a:bodyPr>
          <a:lstStyle/>
          <a:p>
            <a:fld id="{0464D980-6ABA-4514-9B55-0C4272214593}" type="datetimeFigureOut">
              <a:rPr lang="zh-CN" altLang="en-US" smtClean="0"/>
            </a:fld>
            <a:endParaRPr lang="zh-CN" altLang="en-US" dirty="0"/>
          </a:p>
        </p:txBody>
      </p:sp>
      <p:sp>
        <p:nvSpPr>
          <p:cNvPr id="5" name="页脚占位符 4"/>
          <p:cNvSpPr>
            <a:spLocks noGrp="1"/>
          </p:cNvSpPr>
          <p:nvPr>
            <p:ph type="ftr" sz="quarter" idx="11"/>
            <p:custDataLst>
              <p:tags r:id="rId8"/>
            </p:custDataLst>
          </p:nvPr>
        </p:nvSpPr>
        <p:spPr/>
        <p:txBody>
          <a:bodyPr lIns="90000" tIns="46800" rIns="90000" bIns="46800">
            <a:normAutofit/>
          </a:bodyPr>
          <a:lstStyle/>
          <a:p>
            <a:endParaRPr lang="zh-CN" altLang="en-US" dirty="0"/>
          </a:p>
        </p:txBody>
      </p:sp>
      <p:sp>
        <p:nvSpPr>
          <p:cNvPr id="6" name="灯片编号占位符 5"/>
          <p:cNvSpPr>
            <a:spLocks noGrp="1"/>
          </p:cNvSpPr>
          <p:nvPr>
            <p:ph type="sldNum" sz="quarter" idx="12"/>
            <p:custDataLst>
              <p:tags r:id="rId9"/>
            </p:custDataLst>
          </p:nvPr>
        </p:nvSpPr>
        <p:spPr/>
        <p:txBody>
          <a:bodyPr lIns="90000" tIns="46800" rIns="90000" bIns="46800">
            <a:normAutofit/>
          </a:bodyPr>
          <a:lstStyle/>
          <a:p>
            <a:fld id="{151594E0-E29A-48DD-8A23-E16F7187702D}"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14:presetBounceEnd="5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000">
                                          <p:cBhvr additive="base">
                                            <p:cTn id="7"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0-#ppt_w/2"/>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4"/>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5"/>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6"/>
            </p:custDataLst>
          </p:nvPr>
        </p:nvSpPr>
        <p:spPr/>
        <p:txBody>
          <a:bodyPr/>
          <a:lstStyle/>
          <a:p>
            <a:fld id="{0464D980-6ABA-4514-9B55-0C4272214593}" type="datetimeFigureOut">
              <a:rPr lang="zh-CN" altLang="en-US" smtClean="0"/>
            </a:fld>
            <a:endParaRPr lang="zh-CN" altLang="en-US"/>
          </a:p>
        </p:txBody>
      </p:sp>
      <p:sp>
        <p:nvSpPr>
          <p:cNvPr id="6" name="页脚占位符 5"/>
          <p:cNvSpPr>
            <a:spLocks noGrp="1"/>
          </p:cNvSpPr>
          <p:nvPr>
            <p:ph type="ftr" sz="quarter" idx="11"/>
            <p:custDataLst>
              <p:tags r:id="rId7"/>
            </p:custDataLst>
          </p:nvPr>
        </p:nvSpPr>
        <p:spPr/>
        <p:txBody>
          <a:bodyPr/>
          <a:lstStyle/>
          <a:p>
            <a:endParaRPr lang="zh-CN" altLang="en-US"/>
          </a:p>
        </p:txBody>
      </p:sp>
      <p:sp>
        <p:nvSpPr>
          <p:cNvPr id="7" name="灯片编号占位符 6"/>
          <p:cNvSpPr>
            <a:spLocks noGrp="1"/>
          </p:cNvSpPr>
          <p:nvPr>
            <p:ph type="sldNum" sz="quarter" idx="12"/>
            <p:custDataLst>
              <p:tags r:id="rId8"/>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839788" y="188640"/>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4"/>
            </p:custDataLst>
          </p:nvPr>
        </p:nvSpPr>
        <p:spPr>
          <a:xfrm>
            <a:off x="839788" y="1668984"/>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5"/>
            </p:custDataLst>
          </p:nvPr>
        </p:nvSpPr>
        <p:spPr>
          <a:xfrm>
            <a:off x="839788" y="2505075"/>
            <a:ext cx="5157787" cy="368458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6"/>
            </p:custDataLst>
          </p:nvPr>
        </p:nvSpPr>
        <p:spPr>
          <a:xfrm>
            <a:off x="6172200" y="1668984"/>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7"/>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8"/>
            </p:custDataLst>
          </p:nvPr>
        </p:nvSpPr>
        <p:spPr/>
        <p:txBody>
          <a:bodyPr/>
          <a:lstStyle/>
          <a:p>
            <a:fld id="{0464D980-6ABA-4514-9B55-0C4272214593}" type="datetimeFigureOut">
              <a:rPr lang="zh-CN" altLang="en-US" smtClean="0"/>
            </a:fld>
            <a:endParaRPr lang="zh-CN" altLang="en-US"/>
          </a:p>
        </p:txBody>
      </p:sp>
      <p:sp>
        <p:nvSpPr>
          <p:cNvPr id="8" name="页脚占位符 7"/>
          <p:cNvSpPr>
            <a:spLocks noGrp="1"/>
          </p:cNvSpPr>
          <p:nvPr>
            <p:ph type="ftr" sz="quarter" idx="11"/>
            <p:custDataLst>
              <p:tags r:id="rId9"/>
            </p:custDataLst>
          </p:nvPr>
        </p:nvSpPr>
        <p:spPr/>
        <p:txBody>
          <a:bodyPr/>
          <a:lstStyle/>
          <a:p>
            <a:endParaRPr lang="zh-CN" altLang="en-US"/>
          </a:p>
        </p:txBody>
      </p:sp>
      <p:sp>
        <p:nvSpPr>
          <p:cNvPr id="9" name="灯片编号占位符 8"/>
          <p:cNvSpPr>
            <a:spLocks noGrp="1"/>
          </p:cNvSpPr>
          <p:nvPr>
            <p:ph type="sldNum" sz="quarter" idx="12"/>
            <p:custDataLst>
              <p:tags r:id="rId10"/>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2"/>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5" name="矩形 10"/>
          <p:cNvSpPr>
            <a:spLocks noChangeAspect="1"/>
          </p:cNvSpPr>
          <p:nvPr>
            <p:custDataLst>
              <p:tags r:id="rId3"/>
            </p:custDataLst>
          </p:nvPr>
        </p:nvSpPr>
        <p:spPr>
          <a:xfrm rot="18900000">
            <a:off x="494363" y="352682"/>
            <a:ext cx="432036" cy="414591"/>
          </a:xfrm>
          <a:prstGeom prst="roundRect">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6" name="矩形 10"/>
          <p:cNvSpPr>
            <a:spLocks noChangeAspect="1"/>
          </p:cNvSpPr>
          <p:nvPr>
            <p:custDataLst>
              <p:tags r:id="rId4"/>
            </p:custDataLst>
          </p:nvPr>
        </p:nvSpPr>
        <p:spPr>
          <a:xfrm rot="18900000">
            <a:off x="707671" y="354214"/>
            <a:ext cx="437061" cy="419413"/>
          </a:xfrm>
          <a:prstGeom prst="roundRect">
            <a:avLst/>
          </a:prstGeom>
          <a:gradFill flip="none" rotWithShape="1">
            <a:gsLst>
              <a:gs pos="50000">
                <a:schemeClr val="accent3">
                  <a:lumMod val="95000"/>
                </a:schemeClr>
              </a:gs>
              <a:gs pos="100000">
                <a:schemeClr val="accent3">
                  <a:lumMod val="75000"/>
                </a:schemeClr>
              </a:gs>
              <a:gs pos="0">
                <a:schemeClr val="accent3"/>
              </a:gs>
            </a:gsLst>
            <a:lin ang="18900000" scaled="0"/>
            <a:tileRect/>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日期占位符 1"/>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p:txBody>
          <a:bodyPr/>
          <a:lstStyle/>
          <a:p>
            <a:endParaRPr lang="zh-CN" altLang="en-US"/>
          </a:p>
        </p:txBody>
      </p:sp>
      <p:sp>
        <p:nvSpPr>
          <p:cNvPr id="4" name="灯片编号占位符 3"/>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14:presetBounceEnd="50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50000">
                                          <p:cBhvr additive="base">
                                            <p:cTn id="11"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0-#ppt_w/2"/>
                                              </p:val>
                                            </p:tav>
                                            <p:tav tm="100000">
                                              <p:val>
                                                <p:strVal val="#ppt_x"/>
                                              </p:val>
                                            </p:tav>
                                          </p:tavLst>
                                        </p:anim>
                                        <p:anim calcmode="lin" valueType="num">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4"/>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5"/>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6"/>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7"/>
            </p:custDataLst>
          </p:nvPr>
        </p:nvSpPr>
        <p:spPr/>
        <p:txBody>
          <a:bodyPr/>
          <a:lstStyle/>
          <a:p>
            <a:endParaRPr lang="zh-CN" altLang="en-US" dirty="0"/>
          </a:p>
        </p:txBody>
      </p:sp>
      <p:sp>
        <p:nvSpPr>
          <p:cNvPr id="7" name="灯片编号占位符 6"/>
          <p:cNvSpPr>
            <a:spLocks noGrp="1"/>
          </p:cNvSpPr>
          <p:nvPr>
            <p:ph type="sldNum" sz="quarter" idx="12"/>
            <p:custDataLst>
              <p:tags r:id="rId8"/>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idx="1"/>
          </p:nvPr>
        </p:nvSpPr>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3"/>
            </p:custDataLst>
          </p:nvPr>
        </p:nvSpPr>
        <p:spPr>
          <a:xfrm>
            <a:off x="10344472" y="365125"/>
            <a:ext cx="1009328"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4"/>
            </p:custDataLst>
          </p:nvPr>
        </p:nvSpPr>
        <p:spPr>
          <a:xfrm>
            <a:off x="838200" y="365125"/>
            <a:ext cx="9362256"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6"/>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10"/>
          <p:cNvSpPr>
            <a:spLocks noChangeAspect="1"/>
          </p:cNvSpPr>
          <p:nvPr>
            <p:custDataLst>
              <p:tags r:id="rId2"/>
            </p:custDataLst>
          </p:nvPr>
        </p:nvSpPr>
        <p:spPr>
          <a:xfrm>
            <a:off x="3743003"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7" name="矩形 10"/>
          <p:cNvSpPr>
            <a:spLocks noChangeAspect="1"/>
          </p:cNvSpPr>
          <p:nvPr>
            <p:custDataLst>
              <p:tags r:id="rId3"/>
            </p:custDataLst>
          </p:nvPr>
        </p:nvSpPr>
        <p:spPr>
          <a:xfrm>
            <a:off x="4271797"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8" name="矩形 10"/>
          <p:cNvSpPr>
            <a:spLocks noChangeAspect="1"/>
          </p:cNvSpPr>
          <p:nvPr>
            <p:custDataLst>
              <p:tags r:id="rId4"/>
            </p:custDataLst>
          </p:nvPr>
        </p:nvSpPr>
        <p:spPr>
          <a:xfrm>
            <a:off x="3106291" y="4649410"/>
            <a:ext cx="973485" cy="852445"/>
          </a:xfrm>
          <a:prstGeom prst="hexagon">
            <a:avLst/>
          </a:prstGeom>
          <a:blipFill dpi="0" rotWithShape="1">
            <a:blip r:embed="rId5" cstate="print"/>
            <a:srcRect/>
            <a:stretch>
              <a:fillRect/>
            </a:stretch>
          </a:blipFill>
          <a:ln w="15875">
            <a:gradFill>
              <a:gsLst>
                <a:gs pos="100000">
                  <a:schemeClr val="bg1">
                    <a:lumMod val="85000"/>
                  </a:schemeClr>
                </a:gs>
                <a:gs pos="0">
                  <a:schemeClr val="bg1"/>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矩形 10"/>
          <p:cNvSpPr>
            <a:spLocks noChangeAspect="1"/>
          </p:cNvSpPr>
          <p:nvPr>
            <p:custDataLst>
              <p:tags r:id="rId6"/>
            </p:custDataLst>
          </p:nvPr>
        </p:nvSpPr>
        <p:spPr>
          <a:xfrm>
            <a:off x="921460"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7"/>
            </p:custDataLst>
          </p:nvPr>
        </p:nvSpPr>
        <p:spPr>
          <a:xfrm>
            <a:off x="1498910"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8"/>
            </p:custDataLst>
          </p:nvPr>
        </p:nvSpPr>
        <p:spPr>
          <a:xfrm>
            <a:off x="710650"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9"/>
            </p:custDataLst>
          </p:nvPr>
        </p:nvSpPr>
        <p:spPr>
          <a:xfrm>
            <a:off x="1203435"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10"/>
            </p:custDataLst>
          </p:nvPr>
        </p:nvSpPr>
        <p:spPr>
          <a:xfrm>
            <a:off x="1745785"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gradFill>
                <a:gsLst>
                  <a:gs pos="100000">
                    <a:schemeClr val="accent3">
                      <a:lumMod val="85000"/>
                    </a:schemeClr>
                  </a:gs>
                  <a:gs pos="0">
                    <a:schemeClr val="accent3"/>
                  </a:gs>
                </a:gsLst>
                <a:lin ang="8100000" scaled="0"/>
              </a:gradFill>
            </a:endParaRPr>
          </a:p>
        </p:txBody>
      </p:sp>
      <p:sp>
        <p:nvSpPr>
          <p:cNvPr id="14" name="矩形 10" hidden="1"/>
          <p:cNvSpPr>
            <a:spLocks noChangeAspect="1"/>
          </p:cNvSpPr>
          <p:nvPr>
            <p:custDataLst>
              <p:tags r:id="rId11"/>
            </p:custDataLst>
          </p:nvPr>
        </p:nvSpPr>
        <p:spPr>
          <a:xfrm>
            <a:off x="1814061" y="2189802"/>
            <a:ext cx="2667627" cy="2335941"/>
          </a:xfrm>
          <a:prstGeom prst="hexagon">
            <a:avLst/>
          </a:prstGeom>
          <a:blipFill>
            <a:blip r:embed="rId12"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3"/>
            </p:custDataLst>
          </p:nvPr>
        </p:nvSpPr>
        <p:spPr>
          <a:xfrm>
            <a:off x="3695734" y="4061695"/>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14"/>
            </p:custDataLst>
          </p:nvPr>
        </p:nvSpPr>
        <p:spPr>
          <a:xfrm>
            <a:off x="5854576" y="1965256"/>
            <a:ext cx="5162931" cy="1569660"/>
          </a:xfrm>
        </p:spPr>
        <p:txBody>
          <a:bodyPr anchor="b">
            <a:normAutofit/>
          </a:bodyPr>
          <a:lstStyle>
            <a:lvl1pPr>
              <a:defRPr sz="8000" b="1"/>
            </a:lvl1pPr>
          </a:lstStyle>
          <a:p>
            <a:r>
              <a:rPr lang="zh-CN" altLang="en-US" dirty="0"/>
              <a:t>编辑标题</a:t>
            </a:r>
            <a:endParaRPr lang="zh-CN" altLang="en-US" dirty="0"/>
          </a:p>
        </p:txBody>
      </p:sp>
      <p:sp>
        <p:nvSpPr>
          <p:cNvPr id="3" name="日期占位符 2"/>
          <p:cNvSpPr>
            <a:spLocks noGrp="1"/>
          </p:cNvSpPr>
          <p:nvPr>
            <p:ph type="dt" sz="half" idx="10"/>
            <p:custDataLst>
              <p:tags r:id="rId15"/>
            </p:custDataLst>
          </p:nvPr>
        </p:nvSpPr>
        <p:spPr/>
        <p:txBody>
          <a:bodyPr>
            <a:normAutofit/>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custDataLst>
              <p:tags r:id="rId16"/>
            </p:custDataLst>
          </p:nvPr>
        </p:nvSpPr>
        <p:spPr/>
        <p:txBody>
          <a:bodyPr>
            <a:normAutofit/>
          </a:bodyPr>
          <a:lstStyle/>
          <a:p>
            <a:endParaRPr lang="zh-CN" altLang="en-US"/>
          </a:p>
        </p:txBody>
      </p:sp>
      <p:sp>
        <p:nvSpPr>
          <p:cNvPr id="5" name="灯片编号占位符 4"/>
          <p:cNvSpPr>
            <a:spLocks noGrp="1"/>
          </p:cNvSpPr>
          <p:nvPr>
            <p:ph type="sldNum" sz="quarter" idx="12"/>
            <p:custDataLst>
              <p:tags r:id="rId17"/>
            </p:custDataLst>
          </p:nvPr>
        </p:nvSpPr>
        <p:spPr/>
        <p:txBody>
          <a:bodyPr>
            <a:normAutofit/>
          </a:bodyPr>
          <a:lstStyle/>
          <a:p>
            <a:fld id="{151594E0-E29A-48DD-8A23-E16F7187702D}" type="slidenum">
              <a:rPr lang="zh-CN" altLang="en-US" smtClean="0"/>
            </a:fld>
            <a:endParaRPr lang="zh-CN" altLang="en-US"/>
          </a:p>
        </p:txBody>
      </p:sp>
      <p:sp>
        <p:nvSpPr>
          <p:cNvPr id="19" name="文本占位符 18"/>
          <p:cNvSpPr>
            <a:spLocks noGrp="1"/>
          </p:cNvSpPr>
          <p:nvPr>
            <p:ph type="body" sz="quarter" idx="13"/>
            <p:custDataLst>
              <p:tags r:id="rId18"/>
            </p:custDataLst>
          </p:nvPr>
        </p:nvSpPr>
        <p:spPr>
          <a:xfrm>
            <a:off x="5854577" y="3547616"/>
            <a:ext cx="5162930" cy="623887"/>
          </a:xfrm>
        </p:spPr>
        <p:txBody>
          <a:bodyPr>
            <a:normAutofit/>
          </a:bodyPr>
          <a:lstStyle>
            <a:lvl1pPr marL="0" indent="0">
              <a:buNone/>
              <a:defRPr b="1"/>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14:bounceEnd="50000">
                                          <p:cBhvr additive="base">
                                            <p:cTn id="11"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14:bounceEnd="50000">
                                          <p:cBhvr additive="base">
                                            <p:cTn id="15"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14:bounceEnd="50000">
                                          <p:cBhvr additive="base">
                                            <p:cTn id="19" dur="15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14:bounceEnd="50000">
                                          <p:cBhvr additive="base">
                                            <p:cTn id="2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14:bounceEnd="50000">
                                          <p:cBhvr additive="base">
                                            <p:cTn id="31"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14:bounceEnd="50000">
                                          <p:cBhvr additive="base">
                                            <p:cTn id="35"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14:bounceEnd="50000">
                                          <p:cBhvr additive="base">
                                            <p:cTn id="39"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14:bounceEnd="50000">
                                          <p:cBhvr additive="base">
                                            <p:cTn id="43"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500" fill="hold"/>
                                            <p:tgtEl>
                                              <p:spTgt spid="7"/>
                                            </p:tgtEl>
                                            <p:attrNameLst>
                                              <p:attrName>ppt_x</p:attrName>
                                            </p:attrNameLst>
                                          </p:cBhvr>
                                          <p:tavLst>
                                            <p:tav tm="0">
                                              <p:val>
                                                <p:strVal val="0-#ppt_w/2"/>
                                              </p:val>
                                            </p:tav>
                                            <p:tav tm="100000">
                                              <p:val>
                                                <p:strVal val="#ppt_x"/>
                                              </p:val>
                                            </p:tav>
                                          </p:tavLst>
                                        </p:anim>
                                        <p:anim calcmode="lin" valueType="num">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500" fill="hold"/>
                                            <p:tgtEl>
                                              <p:spTgt spid="15"/>
                                            </p:tgtEl>
                                            <p:attrNameLst>
                                              <p:attrName>ppt_x</p:attrName>
                                            </p:attrNameLst>
                                          </p:cBhvr>
                                          <p:tavLst>
                                            <p:tav tm="0">
                                              <p:val>
                                                <p:strVal val="0-#ppt_w/2"/>
                                              </p:val>
                                            </p:tav>
                                            <p:tav tm="100000">
                                              <p:val>
                                                <p:strVal val="#ppt_x"/>
                                              </p:val>
                                            </p:tav>
                                          </p:tavLst>
                                        </p:anim>
                                        <p:anim calcmode="lin" valueType="num">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500" fill="hold"/>
                                            <p:tgtEl>
                                              <p:spTgt spid="8"/>
                                            </p:tgtEl>
                                            <p:attrNameLst>
                                              <p:attrName>ppt_x</p:attrName>
                                            </p:attrNameLst>
                                          </p:cBhvr>
                                          <p:tavLst>
                                            <p:tav tm="0">
                                              <p:val>
                                                <p:strVal val="0-#ppt_w/2"/>
                                              </p:val>
                                            </p:tav>
                                            <p:tav tm="100000">
                                              <p:val>
                                                <p:strVal val="#ppt_x"/>
                                              </p:val>
                                            </p:tav>
                                          </p:tavLst>
                                        </p:anim>
                                        <p:anim calcmode="lin" valueType="num">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500" fill="hold"/>
                                            <p:tgtEl>
                                              <p:spTgt spid="11"/>
                                            </p:tgtEl>
                                            <p:attrNameLst>
                                              <p:attrName>ppt_x</p:attrName>
                                            </p:attrNameLst>
                                          </p:cBhvr>
                                          <p:tavLst>
                                            <p:tav tm="0">
                                              <p:val>
                                                <p:strVal val="0-#ppt_w/2"/>
                                              </p:val>
                                            </p:tav>
                                            <p:tav tm="100000">
                                              <p:val>
                                                <p:strVal val="#ppt_x"/>
                                              </p:val>
                                            </p:tav>
                                          </p:tavLst>
                                        </p:anim>
                                        <p:anim calcmode="lin" valueType="num">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500" fill="hold"/>
                                            <p:tgtEl>
                                              <p:spTgt spid="9"/>
                                            </p:tgtEl>
                                            <p:attrNameLst>
                                              <p:attrName>ppt_x</p:attrName>
                                            </p:attrNameLst>
                                          </p:cBhvr>
                                          <p:tavLst>
                                            <p:tav tm="0">
                                              <p:val>
                                                <p:strVal val="0-#ppt_w/2"/>
                                              </p:val>
                                            </p:tav>
                                            <p:tav tm="100000">
                                              <p:val>
                                                <p:strVal val="#ppt_x"/>
                                              </p:val>
                                            </p:tav>
                                          </p:tavLst>
                                        </p:anim>
                                        <p:anim calcmode="lin" valueType="num">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500" fill="hold"/>
                                            <p:tgtEl>
                                              <p:spTgt spid="12"/>
                                            </p:tgtEl>
                                            <p:attrNameLst>
                                              <p:attrName>ppt_x</p:attrName>
                                            </p:attrNameLst>
                                          </p:cBhvr>
                                          <p:tavLst>
                                            <p:tav tm="0">
                                              <p:val>
                                                <p:strVal val="0-#ppt_w/2"/>
                                              </p:val>
                                            </p:tav>
                                            <p:tav tm="100000">
                                              <p:val>
                                                <p:strVal val="#ppt_x"/>
                                              </p:val>
                                            </p:tav>
                                          </p:tavLst>
                                        </p:anim>
                                        <p:anim calcmode="lin" valueType="num">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500" fill="hold"/>
                                            <p:tgtEl>
                                              <p:spTgt spid="10"/>
                                            </p:tgtEl>
                                            <p:attrNameLst>
                                              <p:attrName>ppt_x</p:attrName>
                                            </p:attrNameLst>
                                          </p:cBhvr>
                                          <p:tavLst>
                                            <p:tav tm="0">
                                              <p:val>
                                                <p:strVal val="0-#ppt_w/2"/>
                                              </p:val>
                                            </p:tav>
                                            <p:tav tm="100000">
                                              <p:val>
                                                <p:strVal val="#ppt_x"/>
                                              </p:val>
                                            </p:tav>
                                          </p:tavLst>
                                        </p:anim>
                                        <p:anim calcmode="lin" valueType="num">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1500" fill="hold"/>
                                            <p:tgtEl>
                                              <p:spTgt spid="14"/>
                                            </p:tgtEl>
                                            <p:attrNameLst>
                                              <p:attrName>ppt_x</p:attrName>
                                            </p:attrNameLst>
                                          </p:cBhvr>
                                          <p:tavLst>
                                            <p:tav tm="0">
                                              <p:val>
                                                <p:strVal val="0-#ppt_w/2"/>
                                              </p:val>
                                            </p:tav>
                                            <p:tav tm="100000">
                                              <p:val>
                                                <p:strVal val="#ppt_x"/>
                                              </p:val>
                                            </p:tav>
                                          </p:tavLst>
                                        </p:anim>
                                        <p:anim calcmode="lin" valueType="num">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1500" fill="hold"/>
                                            <p:tgtEl>
                                              <p:spTgt spid="13"/>
                                            </p:tgtEl>
                                            <p:attrNameLst>
                                              <p:attrName>ppt_x</p:attrName>
                                            </p:attrNameLst>
                                          </p:cBhvr>
                                          <p:tavLst>
                                            <p:tav tm="0">
                                              <p:val>
                                                <p:strVal val="0-#ppt_w/2"/>
                                              </p:val>
                                            </p:tav>
                                            <p:tav tm="100000">
                                              <p:val>
                                                <p:strVal val="#ppt_x"/>
                                              </p:val>
                                            </p:tav>
                                          </p:tavLst>
                                        </p:anim>
                                        <p:anim calcmode="lin" valueType="num">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腰带">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导航">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上下">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左右">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相框">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ltLang="zh-CN"/>
              <a:t>Click to edit Master title style</a:t>
            </a:r>
            <a:endParaRPr lang="zh-CN" alt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ltLang="zh-CN"/>
              <a:t>Click to edit Master text styles</a:t>
            </a:r>
            <a:endParaRPr lang="en-US" altLang="zh-CN"/>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自定义版式">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5" name="矩形 4"/>
          <p:cNvSpPr/>
          <p:nvPr userDrawn="1"/>
        </p:nvSpPr>
        <p:spPr>
          <a:xfrm>
            <a:off x="0" y="0"/>
            <a:ext cx="12192000" cy="7924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792480" y="213678"/>
            <a:ext cx="10789920" cy="517842"/>
          </a:xfrm>
        </p:spPr>
        <p:txBody>
          <a:bodyPr/>
          <a:lstStyle/>
          <a:p>
            <a:r>
              <a:rPr lang="zh-CN" altLang="en-US" dirty="0"/>
              <a:t>单击此处编辑母版标题样式</a:t>
            </a:r>
            <a:endParaRPr lang="zh-CN" altLang="en-US" dirty="0"/>
          </a:p>
        </p:txBody>
      </p:sp>
      <p:sp>
        <p:nvSpPr>
          <p:cNvPr id="4" name="内容占位符 3"/>
          <p:cNvSpPr>
            <a:spLocks noGrp="1"/>
          </p:cNvSpPr>
          <p:nvPr>
            <p:ph sz="quarter" idx="10"/>
          </p:nvPr>
        </p:nvSpPr>
        <p:spPr>
          <a:xfrm>
            <a:off x="669925" y="995680"/>
            <a:ext cx="10912475" cy="5328921"/>
          </a:xfrm>
        </p:spPr>
        <p:txBody>
          <a:bodyPr/>
          <a:lstStyle>
            <a:lvl1pPr>
              <a:lnSpc>
                <a:spcPct val="130000"/>
              </a:lnSpc>
              <a:spcBef>
                <a:spcPts val="0"/>
              </a:spcBef>
              <a:defRPr/>
            </a:lvl1pPr>
          </a:lstStyle>
          <a:p>
            <a:pPr lvl="0"/>
            <a:r>
              <a:rPr lang="zh-CN" altLang="en-US" dirty="0"/>
              <a:t>单击此处编辑母版文本样式</a:t>
            </a:r>
            <a:endParaRPr lang="zh-CN" altLang="en-US" dirty="0"/>
          </a:p>
        </p:txBody>
      </p:sp>
      <p:sp>
        <p:nvSpPr>
          <p:cNvPr id="7" name="燕尾形 6"/>
          <p:cNvSpPr/>
          <p:nvPr userDrawn="1"/>
        </p:nvSpPr>
        <p:spPr>
          <a:xfrm>
            <a:off x="10958494" y="280550"/>
            <a:ext cx="308128" cy="383863"/>
          </a:xfrm>
          <a:prstGeom prst="chevron">
            <a:avLst>
              <a:gd name="adj" fmla="val 3693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燕尾形 7"/>
          <p:cNvSpPr/>
          <p:nvPr userDrawn="1"/>
        </p:nvSpPr>
        <p:spPr>
          <a:xfrm>
            <a:off x="11228998" y="280550"/>
            <a:ext cx="308128" cy="383863"/>
          </a:xfrm>
          <a:prstGeom prst="chevron">
            <a:avLst>
              <a:gd name="adj" fmla="val 3693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TextBox 15"/>
          <p:cNvSpPr txBox="1"/>
          <p:nvPr userDrawn="1"/>
        </p:nvSpPr>
        <p:spPr>
          <a:xfrm>
            <a:off x="11433862" y="325859"/>
            <a:ext cx="650430"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EEF1883-7A0E-4F66-9932-E581691AD397}" type="slidenum">
              <a:rPr lang="zh-CN" altLang="en-US" sz="1600" smtClean="0">
                <a:solidFill>
                  <a:schemeClr val="accent3"/>
                </a:solidFill>
                <a:latin typeface="Wonder Arial" panose="00000500000000000000" charset="0"/>
                <a:ea typeface="Wonder Arial" panose="00000500000000000000" charset="0"/>
                <a:cs typeface="Wonder Arial" panose="00000500000000000000" charset="0"/>
                <a:sym typeface="Wonder Arial" panose="00000500000000000000" charset="0"/>
              </a:rPr>
            </a:fld>
            <a:r>
              <a:rPr lang="zh-CN" altLang="en-US" sz="1600" dirty="0">
                <a:solidFill>
                  <a:schemeClr val="bg1"/>
                </a:solidFill>
                <a:latin typeface="Wonder Arial" panose="00000500000000000000" charset="0"/>
                <a:ea typeface="Wonder Arial" panose="00000500000000000000" charset="0"/>
                <a:cs typeface="Wonder Arial" panose="00000500000000000000" charset="0"/>
                <a:sym typeface="Wonder Arial" panose="00000500000000000000" charset="0"/>
              </a:rPr>
              <a:t> </a:t>
            </a:r>
            <a:endParaRPr lang="zh-CN" altLang="en-US" sz="1600" b="0" dirty="0">
              <a:solidFill>
                <a:schemeClr val="bg1"/>
              </a:solidFill>
              <a:latin typeface="Wonder Arial" panose="00000500000000000000" charset="0"/>
              <a:ea typeface="Wonder Arial" panose="00000500000000000000" charset="0"/>
              <a:cs typeface="Wonder Arial" panose="00000500000000000000" charset="0"/>
              <a:sym typeface="Wonder Arial" panose="00000500000000000000" charset="0"/>
            </a:endParaRPr>
          </a:p>
        </p:txBody>
      </p:sp>
      <p:sp>
        <p:nvSpPr>
          <p:cNvPr id="16" name="任意多边形 15"/>
          <p:cNvSpPr/>
          <p:nvPr userDrawn="1"/>
        </p:nvSpPr>
        <p:spPr>
          <a:xfrm>
            <a:off x="119336" y="0"/>
            <a:ext cx="740200" cy="792480"/>
          </a:xfrm>
          <a:custGeom>
            <a:avLst/>
            <a:gdLst>
              <a:gd name="connsiteX0" fmla="*/ 0 w 3596749"/>
              <a:gd name="connsiteY0" fmla="*/ 0 h 1268414"/>
              <a:gd name="connsiteX1" fmla="*/ 299302 w 3596749"/>
              <a:gd name="connsiteY1" fmla="*/ 0 h 1268414"/>
              <a:gd name="connsiteX2" fmla="*/ 795613 w 3596749"/>
              <a:gd name="connsiteY2" fmla="*/ 0 h 1268414"/>
              <a:gd name="connsiteX3" fmla="*/ 806567 w 3596749"/>
              <a:gd name="connsiteY3" fmla="*/ 0 h 1268414"/>
              <a:gd name="connsiteX4" fmla="*/ 1105869 w 3596749"/>
              <a:gd name="connsiteY4" fmla="*/ 0 h 1268414"/>
              <a:gd name="connsiteX5" fmla="*/ 1252078 w 3596749"/>
              <a:gd name="connsiteY5" fmla="*/ 0 h 1268414"/>
              <a:gd name="connsiteX6" fmla="*/ 1602180 w 3596749"/>
              <a:gd name="connsiteY6" fmla="*/ 0 h 1268414"/>
              <a:gd name="connsiteX7" fmla="*/ 1708543 w 3596749"/>
              <a:gd name="connsiteY7" fmla="*/ 0 h 1268414"/>
              <a:gd name="connsiteX8" fmla="*/ 2042864 w 3596749"/>
              <a:gd name="connsiteY8" fmla="*/ 0 h 1268414"/>
              <a:gd name="connsiteX9" fmla="*/ 2058645 w 3596749"/>
              <a:gd name="connsiteY9" fmla="*/ 0 h 1268414"/>
              <a:gd name="connsiteX10" fmla="*/ 2515110 w 3596749"/>
              <a:gd name="connsiteY10" fmla="*/ 0 h 1268414"/>
              <a:gd name="connsiteX11" fmla="*/ 2849431 w 3596749"/>
              <a:gd name="connsiteY11" fmla="*/ 0 h 1268414"/>
              <a:gd name="connsiteX12" fmla="*/ 3596749 w 3596749"/>
              <a:gd name="connsiteY12" fmla="*/ 747318 h 1268414"/>
              <a:gd name="connsiteX13" fmla="*/ 3075653 w 3596749"/>
              <a:gd name="connsiteY13" fmla="*/ 1268414 h 1268414"/>
              <a:gd name="connsiteX14" fmla="*/ 2744509 w 3596749"/>
              <a:gd name="connsiteY14" fmla="*/ 1268414 h 1268414"/>
              <a:gd name="connsiteX15" fmla="*/ 2359995 w 3596749"/>
              <a:gd name="connsiteY15" fmla="*/ 1268414 h 1268414"/>
              <a:gd name="connsiteX16" fmla="*/ 2288044 w 3596749"/>
              <a:gd name="connsiteY16" fmla="*/ 1268414 h 1268414"/>
              <a:gd name="connsiteX17" fmla="*/ 2269086 w 3596749"/>
              <a:gd name="connsiteY17" fmla="*/ 1268414 h 1268414"/>
              <a:gd name="connsiteX18" fmla="*/ 2018799 w 3596749"/>
              <a:gd name="connsiteY18" fmla="*/ 1268414 h 1268414"/>
              <a:gd name="connsiteX19" fmla="*/ 1937942 w 3596749"/>
              <a:gd name="connsiteY19" fmla="*/ 1268414 h 1268414"/>
              <a:gd name="connsiteX20" fmla="*/ 1831579 w 3596749"/>
              <a:gd name="connsiteY20" fmla="*/ 1268414 h 1268414"/>
              <a:gd name="connsiteX21" fmla="*/ 1562334 w 3596749"/>
              <a:gd name="connsiteY21" fmla="*/ 1268414 h 1268414"/>
              <a:gd name="connsiteX22" fmla="*/ 1553428 w 3596749"/>
              <a:gd name="connsiteY22" fmla="*/ 1268414 h 1268414"/>
              <a:gd name="connsiteX23" fmla="*/ 1532278 w 3596749"/>
              <a:gd name="connsiteY23" fmla="*/ 1268414 h 1268414"/>
              <a:gd name="connsiteX24" fmla="*/ 1481477 w 3596749"/>
              <a:gd name="connsiteY24" fmla="*/ 1268414 h 1268414"/>
              <a:gd name="connsiteX25" fmla="*/ 1212232 w 3596749"/>
              <a:gd name="connsiteY25" fmla="*/ 1268414 h 1268414"/>
              <a:gd name="connsiteX26" fmla="*/ 1105869 w 3596749"/>
              <a:gd name="connsiteY26" fmla="*/ 1268414 h 1268414"/>
              <a:gd name="connsiteX27" fmla="*/ 1025012 w 3596749"/>
              <a:gd name="connsiteY27" fmla="*/ 1268414 h 1268414"/>
              <a:gd name="connsiteX28" fmla="*/ 806567 w 3596749"/>
              <a:gd name="connsiteY28" fmla="*/ 1268414 h 1268414"/>
              <a:gd name="connsiteX29" fmla="*/ 755767 w 3596749"/>
              <a:gd name="connsiteY29" fmla="*/ 1268414 h 1268414"/>
              <a:gd name="connsiteX30" fmla="*/ 725711 w 3596749"/>
              <a:gd name="connsiteY30" fmla="*/ 1268414 h 1268414"/>
              <a:gd name="connsiteX31" fmla="*/ 299302 w 3596749"/>
              <a:gd name="connsiteY31" fmla="*/ 1268414 h 1268414"/>
              <a:gd name="connsiteX32" fmla="*/ 0 w 3596749"/>
              <a:gd name="connsiteY32" fmla="*/ 1268414 h 1268414"/>
              <a:gd name="connsiteX0-1" fmla="*/ 0 w 3596749"/>
              <a:gd name="connsiteY0-2" fmla="*/ 0 h 1268414"/>
              <a:gd name="connsiteX1-3" fmla="*/ 299302 w 3596749"/>
              <a:gd name="connsiteY1-4" fmla="*/ 0 h 1268414"/>
              <a:gd name="connsiteX2-5" fmla="*/ 795613 w 3596749"/>
              <a:gd name="connsiteY2-6" fmla="*/ 0 h 1268414"/>
              <a:gd name="connsiteX3-7" fmla="*/ 806567 w 3596749"/>
              <a:gd name="connsiteY3-8" fmla="*/ 0 h 1268414"/>
              <a:gd name="connsiteX4-9" fmla="*/ 1105869 w 3596749"/>
              <a:gd name="connsiteY4-10" fmla="*/ 0 h 1268414"/>
              <a:gd name="connsiteX5-11" fmla="*/ 1252078 w 3596749"/>
              <a:gd name="connsiteY5-12" fmla="*/ 0 h 1268414"/>
              <a:gd name="connsiteX6-13" fmla="*/ 1602180 w 3596749"/>
              <a:gd name="connsiteY6-14" fmla="*/ 0 h 1268414"/>
              <a:gd name="connsiteX7-15" fmla="*/ 1708543 w 3596749"/>
              <a:gd name="connsiteY7-16" fmla="*/ 0 h 1268414"/>
              <a:gd name="connsiteX8-17" fmla="*/ 2042864 w 3596749"/>
              <a:gd name="connsiteY8-18" fmla="*/ 0 h 1268414"/>
              <a:gd name="connsiteX9-19" fmla="*/ 2058645 w 3596749"/>
              <a:gd name="connsiteY9-20" fmla="*/ 0 h 1268414"/>
              <a:gd name="connsiteX10-21" fmla="*/ 2515110 w 3596749"/>
              <a:gd name="connsiteY10-22" fmla="*/ 0 h 1268414"/>
              <a:gd name="connsiteX11-23" fmla="*/ 3596749 w 3596749"/>
              <a:gd name="connsiteY11-24" fmla="*/ 747318 h 1268414"/>
              <a:gd name="connsiteX12-25" fmla="*/ 3075653 w 3596749"/>
              <a:gd name="connsiteY12-26" fmla="*/ 1268414 h 1268414"/>
              <a:gd name="connsiteX13-27" fmla="*/ 2744509 w 3596749"/>
              <a:gd name="connsiteY13-28" fmla="*/ 1268414 h 1268414"/>
              <a:gd name="connsiteX14-29" fmla="*/ 2359995 w 3596749"/>
              <a:gd name="connsiteY14-30" fmla="*/ 1268414 h 1268414"/>
              <a:gd name="connsiteX15-31" fmla="*/ 2288044 w 3596749"/>
              <a:gd name="connsiteY15-32" fmla="*/ 1268414 h 1268414"/>
              <a:gd name="connsiteX16-33" fmla="*/ 2269086 w 3596749"/>
              <a:gd name="connsiteY16-34" fmla="*/ 1268414 h 1268414"/>
              <a:gd name="connsiteX17-35" fmla="*/ 2018799 w 3596749"/>
              <a:gd name="connsiteY17-36" fmla="*/ 1268414 h 1268414"/>
              <a:gd name="connsiteX18-37" fmla="*/ 1937942 w 3596749"/>
              <a:gd name="connsiteY18-38" fmla="*/ 1268414 h 1268414"/>
              <a:gd name="connsiteX19-39" fmla="*/ 1831579 w 3596749"/>
              <a:gd name="connsiteY19-40" fmla="*/ 1268414 h 1268414"/>
              <a:gd name="connsiteX20-41" fmla="*/ 1562334 w 3596749"/>
              <a:gd name="connsiteY20-42" fmla="*/ 1268414 h 1268414"/>
              <a:gd name="connsiteX21-43" fmla="*/ 1553428 w 3596749"/>
              <a:gd name="connsiteY21-44" fmla="*/ 1268414 h 1268414"/>
              <a:gd name="connsiteX22-45" fmla="*/ 1532278 w 3596749"/>
              <a:gd name="connsiteY22-46" fmla="*/ 1268414 h 1268414"/>
              <a:gd name="connsiteX23-47" fmla="*/ 1481477 w 3596749"/>
              <a:gd name="connsiteY23-48" fmla="*/ 1268414 h 1268414"/>
              <a:gd name="connsiteX24-49" fmla="*/ 1212232 w 3596749"/>
              <a:gd name="connsiteY24-50" fmla="*/ 1268414 h 1268414"/>
              <a:gd name="connsiteX25-51" fmla="*/ 1105869 w 3596749"/>
              <a:gd name="connsiteY25-52" fmla="*/ 1268414 h 1268414"/>
              <a:gd name="connsiteX26-53" fmla="*/ 1025012 w 3596749"/>
              <a:gd name="connsiteY26-54" fmla="*/ 1268414 h 1268414"/>
              <a:gd name="connsiteX27-55" fmla="*/ 806567 w 3596749"/>
              <a:gd name="connsiteY27-56" fmla="*/ 1268414 h 1268414"/>
              <a:gd name="connsiteX28-57" fmla="*/ 755767 w 3596749"/>
              <a:gd name="connsiteY28-58" fmla="*/ 1268414 h 1268414"/>
              <a:gd name="connsiteX29-59" fmla="*/ 725711 w 3596749"/>
              <a:gd name="connsiteY29-60" fmla="*/ 1268414 h 1268414"/>
              <a:gd name="connsiteX30-61" fmla="*/ 299302 w 3596749"/>
              <a:gd name="connsiteY30-62" fmla="*/ 1268414 h 1268414"/>
              <a:gd name="connsiteX31-63" fmla="*/ 0 w 3596749"/>
              <a:gd name="connsiteY31-64" fmla="*/ 1268414 h 1268414"/>
              <a:gd name="connsiteX32-65" fmla="*/ 0 w 3596749"/>
              <a:gd name="connsiteY32-66" fmla="*/ 0 h 1268414"/>
              <a:gd name="connsiteX0-67" fmla="*/ 0 w 3596749"/>
              <a:gd name="connsiteY0-68" fmla="*/ 0 h 1268414"/>
              <a:gd name="connsiteX1-69" fmla="*/ 299302 w 3596749"/>
              <a:gd name="connsiteY1-70" fmla="*/ 0 h 1268414"/>
              <a:gd name="connsiteX2-71" fmla="*/ 795613 w 3596749"/>
              <a:gd name="connsiteY2-72" fmla="*/ 0 h 1268414"/>
              <a:gd name="connsiteX3-73" fmla="*/ 806567 w 3596749"/>
              <a:gd name="connsiteY3-74" fmla="*/ 0 h 1268414"/>
              <a:gd name="connsiteX4-75" fmla="*/ 1105869 w 3596749"/>
              <a:gd name="connsiteY4-76" fmla="*/ 0 h 1268414"/>
              <a:gd name="connsiteX5-77" fmla="*/ 1252078 w 3596749"/>
              <a:gd name="connsiteY5-78" fmla="*/ 0 h 1268414"/>
              <a:gd name="connsiteX6-79" fmla="*/ 1602180 w 3596749"/>
              <a:gd name="connsiteY6-80" fmla="*/ 0 h 1268414"/>
              <a:gd name="connsiteX7-81" fmla="*/ 1708543 w 3596749"/>
              <a:gd name="connsiteY7-82" fmla="*/ 0 h 1268414"/>
              <a:gd name="connsiteX8-83" fmla="*/ 2042864 w 3596749"/>
              <a:gd name="connsiteY8-84" fmla="*/ 0 h 1268414"/>
              <a:gd name="connsiteX9-85" fmla="*/ 2058645 w 3596749"/>
              <a:gd name="connsiteY9-86" fmla="*/ 0 h 1268414"/>
              <a:gd name="connsiteX10-87" fmla="*/ 2515110 w 3596749"/>
              <a:gd name="connsiteY10-88" fmla="*/ 0 h 1268414"/>
              <a:gd name="connsiteX11-89" fmla="*/ 3596749 w 3596749"/>
              <a:gd name="connsiteY11-90" fmla="*/ 747318 h 1268414"/>
              <a:gd name="connsiteX12-91" fmla="*/ 2744509 w 3596749"/>
              <a:gd name="connsiteY12-92" fmla="*/ 1268414 h 1268414"/>
              <a:gd name="connsiteX13-93" fmla="*/ 2359995 w 3596749"/>
              <a:gd name="connsiteY13-94" fmla="*/ 1268414 h 1268414"/>
              <a:gd name="connsiteX14-95" fmla="*/ 2288044 w 3596749"/>
              <a:gd name="connsiteY14-96" fmla="*/ 1268414 h 1268414"/>
              <a:gd name="connsiteX15-97" fmla="*/ 2269086 w 3596749"/>
              <a:gd name="connsiteY15-98" fmla="*/ 1268414 h 1268414"/>
              <a:gd name="connsiteX16-99" fmla="*/ 2018799 w 3596749"/>
              <a:gd name="connsiteY16-100" fmla="*/ 1268414 h 1268414"/>
              <a:gd name="connsiteX17-101" fmla="*/ 1937942 w 3596749"/>
              <a:gd name="connsiteY17-102" fmla="*/ 1268414 h 1268414"/>
              <a:gd name="connsiteX18-103" fmla="*/ 1831579 w 3596749"/>
              <a:gd name="connsiteY18-104" fmla="*/ 1268414 h 1268414"/>
              <a:gd name="connsiteX19-105" fmla="*/ 1562334 w 3596749"/>
              <a:gd name="connsiteY19-106" fmla="*/ 1268414 h 1268414"/>
              <a:gd name="connsiteX20-107" fmla="*/ 1553428 w 3596749"/>
              <a:gd name="connsiteY20-108" fmla="*/ 1268414 h 1268414"/>
              <a:gd name="connsiteX21-109" fmla="*/ 1532278 w 3596749"/>
              <a:gd name="connsiteY21-110" fmla="*/ 1268414 h 1268414"/>
              <a:gd name="connsiteX22-111" fmla="*/ 1481477 w 3596749"/>
              <a:gd name="connsiteY22-112" fmla="*/ 1268414 h 1268414"/>
              <a:gd name="connsiteX23-113" fmla="*/ 1212232 w 3596749"/>
              <a:gd name="connsiteY23-114" fmla="*/ 1268414 h 1268414"/>
              <a:gd name="connsiteX24-115" fmla="*/ 1105869 w 3596749"/>
              <a:gd name="connsiteY24-116" fmla="*/ 1268414 h 1268414"/>
              <a:gd name="connsiteX25-117" fmla="*/ 1025012 w 3596749"/>
              <a:gd name="connsiteY25-118" fmla="*/ 1268414 h 1268414"/>
              <a:gd name="connsiteX26-119" fmla="*/ 806567 w 3596749"/>
              <a:gd name="connsiteY26-120" fmla="*/ 1268414 h 1268414"/>
              <a:gd name="connsiteX27-121" fmla="*/ 755767 w 3596749"/>
              <a:gd name="connsiteY27-122" fmla="*/ 1268414 h 1268414"/>
              <a:gd name="connsiteX28-123" fmla="*/ 725711 w 3596749"/>
              <a:gd name="connsiteY28-124" fmla="*/ 1268414 h 1268414"/>
              <a:gd name="connsiteX29-125" fmla="*/ 299302 w 3596749"/>
              <a:gd name="connsiteY29-126" fmla="*/ 1268414 h 1268414"/>
              <a:gd name="connsiteX30-127" fmla="*/ 0 w 3596749"/>
              <a:gd name="connsiteY30-128" fmla="*/ 1268414 h 1268414"/>
              <a:gd name="connsiteX31-129" fmla="*/ 0 w 3596749"/>
              <a:gd name="connsiteY31-130" fmla="*/ 0 h 1268414"/>
              <a:gd name="connsiteX0-131" fmla="*/ 0 w 3596749"/>
              <a:gd name="connsiteY0-132" fmla="*/ 0 h 1268414"/>
              <a:gd name="connsiteX1-133" fmla="*/ 299302 w 3596749"/>
              <a:gd name="connsiteY1-134" fmla="*/ 0 h 1268414"/>
              <a:gd name="connsiteX2-135" fmla="*/ 795613 w 3596749"/>
              <a:gd name="connsiteY2-136" fmla="*/ 0 h 1268414"/>
              <a:gd name="connsiteX3-137" fmla="*/ 806567 w 3596749"/>
              <a:gd name="connsiteY3-138" fmla="*/ 0 h 1268414"/>
              <a:gd name="connsiteX4-139" fmla="*/ 1105869 w 3596749"/>
              <a:gd name="connsiteY4-140" fmla="*/ 0 h 1268414"/>
              <a:gd name="connsiteX5-141" fmla="*/ 1252078 w 3596749"/>
              <a:gd name="connsiteY5-142" fmla="*/ 0 h 1268414"/>
              <a:gd name="connsiteX6-143" fmla="*/ 1602180 w 3596749"/>
              <a:gd name="connsiteY6-144" fmla="*/ 0 h 1268414"/>
              <a:gd name="connsiteX7-145" fmla="*/ 1708543 w 3596749"/>
              <a:gd name="connsiteY7-146" fmla="*/ 0 h 1268414"/>
              <a:gd name="connsiteX8-147" fmla="*/ 2042864 w 3596749"/>
              <a:gd name="connsiteY8-148" fmla="*/ 0 h 1268414"/>
              <a:gd name="connsiteX9-149" fmla="*/ 2058645 w 3596749"/>
              <a:gd name="connsiteY9-150" fmla="*/ 0 h 1268414"/>
              <a:gd name="connsiteX10-151" fmla="*/ 2515110 w 3596749"/>
              <a:gd name="connsiteY10-152" fmla="*/ 0 h 1268414"/>
              <a:gd name="connsiteX11-153" fmla="*/ 3596749 w 3596749"/>
              <a:gd name="connsiteY11-154" fmla="*/ 747318 h 1268414"/>
              <a:gd name="connsiteX12-155" fmla="*/ 2359995 w 3596749"/>
              <a:gd name="connsiteY12-156" fmla="*/ 1268414 h 1268414"/>
              <a:gd name="connsiteX13-157" fmla="*/ 2288044 w 3596749"/>
              <a:gd name="connsiteY13-158" fmla="*/ 1268414 h 1268414"/>
              <a:gd name="connsiteX14-159" fmla="*/ 2269086 w 3596749"/>
              <a:gd name="connsiteY14-160" fmla="*/ 1268414 h 1268414"/>
              <a:gd name="connsiteX15-161" fmla="*/ 2018799 w 3596749"/>
              <a:gd name="connsiteY15-162" fmla="*/ 1268414 h 1268414"/>
              <a:gd name="connsiteX16-163" fmla="*/ 1937942 w 3596749"/>
              <a:gd name="connsiteY16-164" fmla="*/ 1268414 h 1268414"/>
              <a:gd name="connsiteX17-165" fmla="*/ 1831579 w 3596749"/>
              <a:gd name="connsiteY17-166" fmla="*/ 1268414 h 1268414"/>
              <a:gd name="connsiteX18-167" fmla="*/ 1562334 w 3596749"/>
              <a:gd name="connsiteY18-168" fmla="*/ 1268414 h 1268414"/>
              <a:gd name="connsiteX19-169" fmla="*/ 1553428 w 3596749"/>
              <a:gd name="connsiteY19-170" fmla="*/ 1268414 h 1268414"/>
              <a:gd name="connsiteX20-171" fmla="*/ 1532278 w 3596749"/>
              <a:gd name="connsiteY20-172" fmla="*/ 1268414 h 1268414"/>
              <a:gd name="connsiteX21-173" fmla="*/ 1481477 w 3596749"/>
              <a:gd name="connsiteY21-174" fmla="*/ 1268414 h 1268414"/>
              <a:gd name="connsiteX22-175" fmla="*/ 1212232 w 3596749"/>
              <a:gd name="connsiteY22-176" fmla="*/ 1268414 h 1268414"/>
              <a:gd name="connsiteX23-177" fmla="*/ 1105869 w 3596749"/>
              <a:gd name="connsiteY23-178" fmla="*/ 1268414 h 1268414"/>
              <a:gd name="connsiteX24-179" fmla="*/ 1025012 w 3596749"/>
              <a:gd name="connsiteY24-180" fmla="*/ 1268414 h 1268414"/>
              <a:gd name="connsiteX25-181" fmla="*/ 806567 w 3596749"/>
              <a:gd name="connsiteY25-182" fmla="*/ 1268414 h 1268414"/>
              <a:gd name="connsiteX26-183" fmla="*/ 755767 w 3596749"/>
              <a:gd name="connsiteY26-184" fmla="*/ 1268414 h 1268414"/>
              <a:gd name="connsiteX27-185" fmla="*/ 725711 w 3596749"/>
              <a:gd name="connsiteY27-186" fmla="*/ 1268414 h 1268414"/>
              <a:gd name="connsiteX28-187" fmla="*/ 299302 w 3596749"/>
              <a:gd name="connsiteY28-188" fmla="*/ 1268414 h 1268414"/>
              <a:gd name="connsiteX29-189" fmla="*/ 0 w 3596749"/>
              <a:gd name="connsiteY29-190" fmla="*/ 1268414 h 1268414"/>
              <a:gd name="connsiteX30-191" fmla="*/ 0 w 3596749"/>
              <a:gd name="connsiteY30-192" fmla="*/ 0 h 1268414"/>
              <a:gd name="connsiteX0-193" fmla="*/ 0 w 3596749"/>
              <a:gd name="connsiteY0-194" fmla="*/ 0 h 1268414"/>
              <a:gd name="connsiteX1-195" fmla="*/ 299302 w 3596749"/>
              <a:gd name="connsiteY1-196" fmla="*/ 0 h 1268414"/>
              <a:gd name="connsiteX2-197" fmla="*/ 795613 w 3596749"/>
              <a:gd name="connsiteY2-198" fmla="*/ 0 h 1268414"/>
              <a:gd name="connsiteX3-199" fmla="*/ 806567 w 3596749"/>
              <a:gd name="connsiteY3-200" fmla="*/ 0 h 1268414"/>
              <a:gd name="connsiteX4-201" fmla="*/ 1105869 w 3596749"/>
              <a:gd name="connsiteY4-202" fmla="*/ 0 h 1268414"/>
              <a:gd name="connsiteX5-203" fmla="*/ 1252078 w 3596749"/>
              <a:gd name="connsiteY5-204" fmla="*/ 0 h 1268414"/>
              <a:gd name="connsiteX6-205" fmla="*/ 1602180 w 3596749"/>
              <a:gd name="connsiteY6-206" fmla="*/ 0 h 1268414"/>
              <a:gd name="connsiteX7-207" fmla="*/ 1708543 w 3596749"/>
              <a:gd name="connsiteY7-208" fmla="*/ 0 h 1268414"/>
              <a:gd name="connsiteX8-209" fmla="*/ 2042864 w 3596749"/>
              <a:gd name="connsiteY8-210" fmla="*/ 0 h 1268414"/>
              <a:gd name="connsiteX9-211" fmla="*/ 2058645 w 3596749"/>
              <a:gd name="connsiteY9-212" fmla="*/ 0 h 1268414"/>
              <a:gd name="connsiteX10-213" fmla="*/ 2515110 w 3596749"/>
              <a:gd name="connsiteY10-214" fmla="*/ 0 h 1268414"/>
              <a:gd name="connsiteX11-215" fmla="*/ 3596749 w 3596749"/>
              <a:gd name="connsiteY11-216" fmla="*/ 747318 h 1268414"/>
              <a:gd name="connsiteX12-217" fmla="*/ 2288044 w 3596749"/>
              <a:gd name="connsiteY12-218" fmla="*/ 1268414 h 1268414"/>
              <a:gd name="connsiteX13-219" fmla="*/ 2269086 w 3596749"/>
              <a:gd name="connsiteY13-220" fmla="*/ 1268414 h 1268414"/>
              <a:gd name="connsiteX14-221" fmla="*/ 2018799 w 3596749"/>
              <a:gd name="connsiteY14-222" fmla="*/ 1268414 h 1268414"/>
              <a:gd name="connsiteX15-223" fmla="*/ 1937942 w 3596749"/>
              <a:gd name="connsiteY15-224" fmla="*/ 1268414 h 1268414"/>
              <a:gd name="connsiteX16-225" fmla="*/ 1831579 w 3596749"/>
              <a:gd name="connsiteY16-226" fmla="*/ 1268414 h 1268414"/>
              <a:gd name="connsiteX17-227" fmla="*/ 1562334 w 3596749"/>
              <a:gd name="connsiteY17-228" fmla="*/ 1268414 h 1268414"/>
              <a:gd name="connsiteX18-229" fmla="*/ 1553428 w 3596749"/>
              <a:gd name="connsiteY18-230" fmla="*/ 1268414 h 1268414"/>
              <a:gd name="connsiteX19-231" fmla="*/ 1532278 w 3596749"/>
              <a:gd name="connsiteY19-232" fmla="*/ 1268414 h 1268414"/>
              <a:gd name="connsiteX20-233" fmla="*/ 1481477 w 3596749"/>
              <a:gd name="connsiteY20-234" fmla="*/ 1268414 h 1268414"/>
              <a:gd name="connsiteX21-235" fmla="*/ 1212232 w 3596749"/>
              <a:gd name="connsiteY21-236" fmla="*/ 1268414 h 1268414"/>
              <a:gd name="connsiteX22-237" fmla="*/ 1105869 w 3596749"/>
              <a:gd name="connsiteY22-238" fmla="*/ 1268414 h 1268414"/>
              <a:gd name="connsiteX23-239" fmla="*/ 1025012 w 3596749"/>
              <a:gd name="connsiteY23-240" fmla="*/ 1268414 h 1268414"/>
              <a:gd name="connsiteX24-241" fmla="*/ 806567 w 3596749"/>
              <a:gd name="connsiteY24-242" fmla="*/ 1268414 h 1268414"/>
              <a:gd name="connsiteX25-243" fmla="*/ 755767 w 3596749"/>
              <a:gd name="connsiteY25-244" fmla="*/ 1268414 h 1268414"/>
              <a:gd name="connsiteX26-245" fmla="*/ 725711 w 3596749"/>
              <a:gd name="connsiteY26-246" fmla="*/ 1268414 h 1268414"/>
              <a:gd name="connsiteX27-247" fmla="*/ 299302 w 3596749"/>
              <a:gd name="connsiteY27-248" fmla="*/ 1268414 h 1268414"/>
              <a:gd name="connsiteX28-249" fmla="*/ 0 w 3596749"/>
              <a:gd name="connsiteY28-250" fmla="*/ 1268414 h 1268414"/>
              <a:gd name="connsiteX29-251" fmla="*/ 0 w 3596749"/>
              <a:gd name="connsiteY29-252" fmla="*/ 0 h 1268414"/>
              <a:gd name="connsiteX0-253" fmla="*/ 0 w 3596749"/>
              <a:gd name="connsiteY0-254" fmla="*/ 0 h 1268414"/>
              <a:gd name="connsiteX1-255" fmla="*/ 299302 w 3596749"/>
              <a:gd name="connsiteY1-256" fmla="*/ 0 h 1268414"/>
              <a:gd name="connsiteX2-257" fmla="*/ 795613 w 3596749"/>
              <a:gd name="connsiteY2-258" fmla="*/ 0 h 1268414"/>
              <a:gd name="connsiteX3-259" fmla="*/ 806567 w 3596749"/>
              <a:gd name="connsiteY3-260" fmla="*/ 0 h 1268414"/>
              <a:gd name="connsiteX4-261" fmla="*/ 1105869 w 3596749"/>
              <a:gd name="connsiteY4-262" fmla="*/ 0 h 1268414"/>
              <a:gd name="connsiteX5-263" fmla="*/ 1252078 w 3596749"/>
              <a:gd name="connsiteY5-264" fmla="*/ 0 h 1268414"/>
              <a:gd name="connsiteX6-265" fmla="*/ 1602180 w 3596749"/>
              <a:gd name="connsiteY6-266" fmla="*/ 0 h 1268414"/>
              <a:gd name="connsiteX7-267" fmla="*/ 1708543 w 3596749"/>
              <a:gd name="connsiteY7-268" fmla="*/ 0 h 1268414"/>
              <a:gd name="connsiteX8-269" fmla="*/ 2042864 w 3596749"/>
              <a:gd name="connsiteY8-270" fmla="*/ 0 h 1268414"/>
              <a:gd name="connsiteX9-271" fmla="*/ 2058645 w 3596749"/>
              <a:gd name="connsiteY9-272" fmla="*/ 0 h 1268414"/>
              <a:gd name="connsiteX10-273" fmla="*/ 3596749 w 3596749"/>
              <a:gd name="connsiteY10-274" fmla="*/ 747318 h 1268414"/>
              <a:gd name="connsiteX11-275" fmla="*/ 2288044 w 3596749"/>
              <a:gd name="connsiteY11-276" fmla="*/ 1268414 h 1268414"/>
              <a:gd name="connsiteX12-277" fmla="*/ 2269086 w 3596749"/>
              <a:gd name="connsiteY12-278" fmla="*/ 1268414 h 1268414"/>
              <a:gd name="connsiteX13-279" fmla="*/ 2018799 w 3596749"/>
              <a:gd name="connsiteY13-280" fmla="*/ 1268414 h 1268414"/>
              <a:gd name="connsiteX14-281" fmla="*/ 1937942 w 3596749"/>
              <a:gd name="connsiteY14-282" fmla="*/ 1268414 h 1268414"/>
              <a:gd name="connsiteX15-283" fmla="*/ 1831579 w 3596749"/>
              <a:gd name="connsiteY15-284" fmla="*/ 1268414 h 1268414"/>
              <a:gd name="connsiteX16-285" fmla="*/ 1562334 w 3596749"/>
              <a:gd name="connsiteY16-286" fmla="*/ 1268414 h 1268414"/>
              <a:gd name="connsiteX17-287" fmla="*/ 1553428 w 3596749"/>
              <a:gd name="connsiteY17-288" fmla="*/ 1268414 h 1268414"/>
              <a:gd name="connsiteX18-289" fmla="*/ 1532278 w 3596749"/>
              <a:gd name="connsiteY18-290" fmla="*/ 1268414 h 1268414"/>
              <a:gd name="connsiteX19-291" fmla="*/ 1481477 w 3596749"/>
              <a:gd name="connsiteY19-292" fmla="*/ 1268414 h 1268414"/>
              <a:gd name="connsiteX20-293" fmla="*/ 1212232 w 3596749"/>
              <a:gd name="connsiteY20-294" fmla="*/ 1268414 h 1268414"/>
              <a:gd name="connsiteX21-295" fmla="*/ 1105869 w 3596749"/>
              <a:gd name="connsiteY21-296" fmla="*/ 1268414 h 1268414"/>
              <a:gd name="connsiteX22-297" fmla="*/ 1025012 w 3596749"/>
              <a:gd name="connsiteY22-298" fmla="*/ 1268414 h 1268414"/>
              <a:gd name="connsiteX23-299" fmla="*/ 806567 w 3596749"/>
              <a:gd name="connsiteY23-300" fmla="*/ 1268414 h 1268414"/>
              <a:gd name="connsiteX24-301" fmla="*/ 755767 w 3596749"/>
              <a:gd name="connsiteY24-302" fmla="*/ 1268414 h 1268414"/>
              <a:gd name="connsiteX25-303" fmla="*/ 725711 w 3596749"/>
              <a:gd name="connsiteY25-304" fmla="*/ 1268414 h 1268414"/>
              <a:gd name="connsiteX26-305" fmla="*/ 299302 w 3596749"/>
              <a:gd name="connsiteY26-306" fmla="*/ 1268414 h 1268414"/>
              <a:gd name="connsiteX27-307" fmla="*/ 0 w 3596749"/>
              <a:gd name="connsiteY27-308" fmla="*/ 1268414 h 1268414"/>
              <a:gd name="connsiteX28-309" fmla="*/ 0 w 3596749"/>
              <a:gd name="connsiteY28-310" fmla="*/ 0 h 1268414"/>
              <a:gd name="connsiteX0-311" fmla="*/ 0 w 3596749"/>
              <a:gd name="connsiteY0-312" fmla="*/ 0 h 1268414"/>
              <a:gd name="connsiteX1-313" fmla="*/ 299302 w 3596749"/>
              <a:gd name="connsiteY1-314" fmla="*/ 0 h 1268414"/>
              <a:gd name="connsiteX2-315" fmla="*/ 795613 w 3596749"/>
              <a:gd name="connsiteY2-316" fmla="*/ 0 h 1268414"/>
              <a:gd name="connsiteX3-317" fmla="*/ 806567 w 3596749"/>
              <a:gd name="connsiteY3-318" fmla="*/ 0 h 1268414"/>
              <a:gd name="connsiteX4-319" fmla="*/ 1105869 w 3596749"/>
              <a:gd name="connsiteY4-320" fmla="*/ 0 h 1268414"/>
              <a:gd name="connsiteX5-321" fmla="*/ 1252078 w 3596749"/>
              <a:gd name="connsiteY5-322" fmla="*/ 0 h 1268414"/>
              <a:gd name="connsiteX6-323" fmla="*/ 1602180 w 3596749"/>
              <a:gd name="connsiteY6-324" fmla="*/ 0 h 1268414"/>
              <a:gd name="connsiteX7-325" fmla="*/ 1708543 w 3596749"/>
              <a:gd name="connsiteY7-326" fmla="*/ 0 h 1268414"/>
              <a:gd name="connsiteX8-327" fmla="*/ 2042864 w 3596749"/>
              <a:gd name="connsiteY8-328" fmla="*/ 0 h 1268414"/>
              <a:gd name="connsiteX9-329" fmla="*/ 3596749 w 3596749"/>
              <a:gd name="connsiteY9-330" fmla="*/ 747318 h 1268414"/>
              <a:gd name="connsiteX10-331" fmla="*/ 2288044 w 3596749"/>
              <a:gd name="connsiteY10-332" fmla="*/ 1268414 h 1268414"/>
              <a:gd name="connsiteX11-333" fmla="*/ 2269086 w 3596749"/>
              <a:gd name="connsiteY11-334" fmla="*/ 1268414 h 1268414"/>
              <a:gd name="connsiteX12-335" fmla="*/ 2018799 w 3596749"/>
              <a:gd name="connsiteY12-336" fmla="*/ 1268414 h 1268414"/>
              <a:gd name="connsiteX13-337" fmla="*/ 1937942 w 3596749"/>
              <a:gd name="connsiteY13-338" fmla="*/ 1268414 h 1268414"/>
              <a:gd name="connsiteX14-339" fmla="*/ 1831579 w 3596749"/>
              <a:gd name="connsiteY14-340" fmla="*/ 1268414 h 1268414"/>
              <a:gd name="connsiteX15-341" fmla="*/ 1562334 w 3596749"/>
              <a:gd name="connsiteY15-342" fmla="*/ 1268414 h 1268414"/>
              <a:gd name="connsiteX16-343" fmla="*/ 1553428 w 3596749"/>
              <a:gd name="connsiteY16-344" fmla="*/ 1268414 h 1268414"/>
              <a:gd name="connsiteX17-345" fmla="*/ 1532278 w 3596749"/>
              <a:gd name="connsiteY17-346" fmla="*/ 1268414 h 1268414"/>
              <a:gd name="connsiteX18-347" fmla="*/ 1481477 w 3596749"/>
              <a:gd name="connsiteY18-348" fmla="*/ 1268414 h 1268414"/>
              <a:gd name="connsiteX19-349" fmla="*/ 1212232 w 3596749"/>
              <a:gd name="connsiteY19-350" fmla="*/ 1268414 h 1268414"/>
              <a:gd name="connsiteX20-351" fmla="*/ 1105869 w 3596749"/>
              <a:gd name="connsiteY20-352" fmla="*/ 1268414 h 1268414"/>
              <a:gd name="connsiteX21-353" fmla="*/ 1025012 w 3596749"/>
              <a:gd name="connsiteY21-354" fmla="*/ 1268414 h 1268414"/>
              <a:gd name="connsiteX22-355" fmla="*/ 806567 w 3596749"/>
              <a:gd name="connsiteY22-356" fmla="*/ 1268414 h 1268414"/>
              <a:gd name="connsiteX23-357" fmla="*/ 755767 w 3596749"/>
              <a:gd name="connsiteY23-358" fmla="*/ 1268414 h 1268414"/>
              <a:gd name="connsiteX24-359" fmla="*/ 725711 w 3596749"/>
              <a:gd name="connsiteY24-360" fmla="*/ 1268414 h 1268414"/>
              <a:gd name="connsiteX25-361" fmla="*/ 299302 w 3596749"/>
              <a:gd name="connsiteY25-362" fmla="*/ 1268414 h 1268414"/>
              <a:gd name="connsiteX26-363" fmla="*/ 0 w 3596749"/>
              <a:gd name="connsiteY26-364" fmla="*/ 1268414 h 1268414"/>
              <a:gd name="connsiteX27-365" fmla="*/ 0 w 3596749"/>
              <a:gd name="connsiteY27-366" fmla="*/ 0 h 1268414"/>
              <a:gd name="connsiteX0-367" fmla="*/ 0 w 3596749"/>
              <a:gd name="connsiteY0-368" fmla="*/ 0 h 1268414"/>
              <a:gd name="connsiteX1-369" fmla="*/ 299302 w 3596749"/>
              <a:gd name="connsiteY1-370" fmla="*/ 0 h 1268414"/>
              <a:gd name="connsiteX2-371" fmla="*/ 795613 w 3596749"/>
              <a:gd name="connsiteY2-372" fmla="*/ 0 h 1268414"/>
              <a:gd name="connsiteX3-373" fmla="*/ 806567 w 3596749"/>
              <a:gd name="connsiteY3-374" fmla="*/ 0 h 1268414"/>
              <a:gd name="connsiteX4-375" fmla="*/ 1105869 w 3596749"/>
              <a:gd name="connsiteY4-376" fmla="*/ 0 h 1268414"/>
              <a:gd name="connsiteX5-377" fmla="*/ 1252078 w 3596749"/>
              <a:gd name="connsiteY5-378" fmla="*/ 0 h 1268414"/>
              <a:gd name="connsiteX6-379" fmla="*/ 1602180 w 3596749"/>
              <a:gd name="connsiteY6-380" fmla="*/ 0 h 1268414"/>
              <a:gd name="connsiteX7-381" fmla="*/ 1708543 w 3596749"/>
              <a:gd name="connsiteY7-382" fmla="*/ 0 h 1268414"/>
              <a:gd name="connsiteX8-383" fmla="*/ 3596749 w 3596749"/>
              <a:gd name="connsiteY8-384" fmla="*/ 747318 h 1268414"/>
              <a:gd name="connsiteX9-385" fmla="*/ 2288044 w 3596749"/>
              <a:gd name="connsiteY9-386" fmla="*/ 1268414 h 1268414"/>
              <a:gd name="connsiteX10-387" fmla="*/ 2269086 w 3596749"/>
              <a:gd name="connsiteY10-388" fmla="*/ 1268414 h 1268414"/>
              <a:gd name="connsiteX11-389" fmla="*/ 2018799 w 3596749"/>
              <a:gd name="connsiteY11-390" fmla="*/ 1268414 h 1268414"/>
              <a:gd name="connsiteX12-391" fmla="*/ 1937942 w 3596749"/>
              <a:gd name="connsiteY12-392" fmla="*/ 1268414 h 1268414"/>
              <a:gd name="connsiteX13-393" fmla="*/ 1831579 w 3596749"/>
              <a:gd name="connsiteY13-394" fmla="*/ 1268414 h 1268414"/>
              <a:gd name="connsiteX14-395" fmla="*/ 1562334 w 3596749"/>
              <a:gd name="connsiteY14-396" fmla="*/ 1268414 h 1268414"/>
              <a:gd name="connsiteX15-397" fmla="*/ 1553428 w 3596749"/>
              <a:gd name="connsiteY15-398" fmla="*/ 1268414 h 1268414"/>
              <a:gd name="connsiteX16-399" fmla="*/ 1532278 w 3596749"/>
              <a:gd name="connsiteY16-400" fmla="*/ 1268414 h 1268414"/>
              <a:gd name="connsiteX17-401" fmla="*/ 1481477 w 3596749"/>
              <a:gd name="connsiteY17-402" fmla="*/ 1268414 h 1268414"/>
              <a:gd name="connsiteX18-403" fmla="*/ 1212232 w 3596749"/>
              <a:gd name="connsiteY18-404" fmla="*/ 1268414 h 1268414"/>
              <a:gd name="connsiteX19-405" fmla="*/ 1105869 w 3596749"/>
              <a:gd name="connsiteY19-406" fmla="*/ 1268414 h 1268414"/>
              <a:gd name="connsiteX20-407" fmla="*/ 1025012 w 3596749"/>
              <a:gd name="connsiteY20-408" fmla="*/ 1268414 h 1268414"/>
              <a:gd name="connsiteX21-409" fmla="*/ 806567 w 3596749"/>
              <a:gd name="connsiteY21-410" fmla="*/ 1268414 h 1268414"/>
              <a:gd name="connsiteX22-411" fmla="*/ 755767 w 3596749"/>
              <a:gd name="connsiteY22-412" fmla="*/ 1268414 h 1268414"/>
              <a:gd name="connsiteX23-413" fmla="*/ 725711 w 3596749"/>
              <a:gd name="connsiteY23-414" fmla="*/ 1268414 h 1268414"/>
              <a:gd name="connsiteX24-415" fmla="*/ 299302 w 3596749"/>
              <a:gd name="connsiteY24-416" fmla="*/ 1268414 h 1268414"/>
              <a:gd name="connsiteX25-417" fmla="*/ 0 w 3596749"/>
              <a:gd name="connsiteY25-418" fmla="*/ 1268414 h 1268414"/>
              <a:gd name="connsiteX26-419" fmla="*/ 0 w 3596749"/>
              <a:gd name="connsiteY26-420" fmla="*/ 0 h 1268414"/>
              <a:gd name="connsiteX0-421" fmla="*/ 0 w 3596749"/>
              <a:gd name="connsiteY0-422" fmla="*/ 0 h 1268414"/>
              <a:gd name="connsiteX1-423" fmla="*/ 299302 w 3596749"/>
              <a:gd name="connsiteY1-424" fmla="*/ 0 h 1268414"/>
              <a:gd name="connsiteX2-425" fmla="*/ 795613 w 3596749"/>
              <a:gd name="connsiteY2-426" fmla="*/ 0 h 1268414"/>
              <a:gd name="connsiteX3-427" fmla="*/ 806567 w 3596749"/>
              <a:gd name="connsiteY3-428" fmla="*/ 0 h 1268414"/>
              <a:gd name="connsiteX4-429" fmla="*/ 1105869 w 3596749"/>
              <a:gd name="connsiteY4-430" fmla="*/ 0 h 1268414"/>
              <a:gd name="connsiteX5-431" fmla="*/ 1252078 w 3596749"/>
              <a:gd name="connsiteY5-432" fmla="*/ 0 h 1268414"/>
              <a:gd name="connsiteX6-433" fmla="*/ 1602180 w 3596749"/>
              <a:gd name="connsiteY6-434" fmla="*/ 0 h 1268414"/>
              <a:gd name="connsiteX7-435" fmla="*/ 1708543 w 3596749"/>
              <a:gd name="connsiteY7-436" fmla="*/ 0 h 1268414"/>
              <a:gd name="connsiteX8-437" fmla="*/ 3596749 w 3596749"/>
              <a:gd name="connsiteY8-438" fmla="*/ 747318 h 1268414"/>
              <a:gd name="connsiteX9-439" fmla="*/ 2288044 w 3596749"/>
              <a:gd name="connsiteY9-440" fmla="*/ 1268414 h 1268414"/>
              <a:gd name="connsiteX10-441" fmla="*/ 2018799 w 3596749"/>
              <a:gd name="connsiteY10-442" fmla="*/ 1268414 h 1268414"/>
              <a:gd name="connsiteX11-443" fmla="*/ 1937942 w 3596749"/>
              <a:gd name="connsiteY11-444" fmla="*/ 1268414 h 1268414"/>
              <a:gd name="connsiteX12-445" fmla="*/ 1831579 w 3596749"/>
              <a:gd name="connsiteY12-446" fmla="*/ 1268414 h 1268414"/>
              <a:gd name="connsiteX13-447" fmla="*/ 1562334 w 3596749"/>
              <a:gd name="connsiteY13-448" fmla="*/ 1268414 h 1268414"/>
              <a:gd name="connsiteX14-449" fmla="*/ 1553428 w 3596749"/>
              <a:gd name="connsiteY14-450" fmla="*/ 1268414 h 1268414"/>
              <a:gd name="connsiteX15-451" fmla="*/ 1532278 w 3596749"/>
              <a:gd name="connsiteY15-452" fmla="*/ 1268414 h 1268414"/>
              <a:gd name="connsiteX16-453" fmla="*/ 1481477 w 3596749"/>
              <a:gd name="connsiteY16-454" fmla="*/ 1268414 h 1268414"/>
              <a:gd name="connsiteX17-455" fmla="*/ 1212232 w 3596749"/>
              <a:gd name="connsiteY17-456" fmla="*/ 1268414 h 1268414"/>
              <a:gd name="connsiteX18-457" fmla="*/ 1105869 w 3596749"/>
              <a:gd name="connsiteY18-458" fmla="*/ 1268414 h 1268414"/>
              <a:gd name="connsiteX19-459" fmla="*/ 1025012 w 3596749"/>
              <a:gd name="connsiteY19-460" fmla="*/ 1268414 h 1268414"/>
              <a:gd name="connsiteX20-461" fmla="*/ 806567 w 3596749"/>
              <a:gd name="connsiteY20-462" fmla="*/ 1268414 h 1268414"/>
              <a:gd name="connsiteX21-463" fmla="*/ 755767 w 3596749"/>
              <a:gd name="connsiteY21-464" fmla="*/ 1268414 h 1268414"/>
              <a:gd name="connsiteX22-465" fmla="*/ 725711 w 3596749"/>
              <a:gd name="connsiteY22-466" fmla="*/ 1268414 h 1268414"/>
              <a:gd name="connsiteX23-467" fmla="*/ 299302 w 3596749"/>
              <a:gd name="connsiteY23-468" fmla="*/ 1268414 h 1268414"/>
              <a:gd name="connsiteX24-469" fmla="*/ 0 w 3596749"/>
              <a:gd name="connsiteY24-470" fmla="*/ 1268414 h 1268414"/>
              <a:gd name="connsiteX25-471" fmla="*/ 0 w 3596749"/>
              <a:gd name="connsiteY25-472" fmla="*/ 0 h 1268414"/>
              <a:gd name="connsiteX0-473" fmla="*/ 0 w 3596749"/>
              <a:gd name="connsiteY0-474" fmla="*/ 0 h 1268414"/>
              <a:gd name="connsiteX1-475" fmla="*/ 299302 w 3596749"/>
              <a:gd name="connsiteY1-476" fmla="*/ 0 h 1268414"/>
              <a:gd name="connsiteX2-477" fmla="*/ 795613 w 3596749"/>
              <a:gd name="connsiteY2-478" fmla="*/ 0 h 1268414"/>
              <a:gd name="connsiteX3-479" fmla="*/ 806567 w 3596749"/>
              <a:gd name="connsiteY3-480" fmla="*/ 0 h 1268414"/>
              <a:gd name="connsiteX4-481" fmla="*/ 1105869 w 3596749"/>
              <a:gd name="connsiteY4-482" fmla="*/ 0 h 1268414"/>
              <a:gd name="connsiteX5-483" fmla="*/ 1252078 w 3596749"/>
              <a:gd name="connsiteY5-484" fmla="*/ 0 h 1268414"/>
              <a:gd name="connsiteX6-485" fmla="*/ 1602180 w 3596749"/>
              <a:gd name="connsiteY6-486" fmla="*/ 0 h 1268414"/>
              <a:gd name="connsiteX7-487" fmla="*/ 1708543 w 3596749"/>
              <a:gd name="connsiteY7-488" fmla="*/ 0 h 1268414"/>
              <a:gd name="connsiteX8-489" fmla="*/ 3596749 w 3596749"/>
              <a:gd name="connsiteY8-490" fmla="*/ 747318 h 1268414"/>
              <a:gd name="connsiteX9-491" fmla="*/ 2018799 w 3596749"/>
              <a:gd name="connsiteY9-492" fmla="*/ 1268414 h 1268414"/>
              <a:gd name="connsiteX10-493" fmla="*/ 1937942 w 3596749"/>
              <a:gd name="connsiteY10-494" fmla="*/ 1268414 h 1268414"/>
              <a:gd name="connsiteX11-495" fmla="*/ 1831579 w 3596749"/>
              <a:gd name="connsiteY11-496" fmla="*/ 1268414 h 1268414"/>
              <a:gd name="connsiteX12-497" fmla="*/ 1562334 w 3596749"/>
              <a:gd name="connsiteY12-498" fmla="*/ 1268414 h 1268414"/>
              <a:gd name="connsiteX13-499" fmla="*/ 1553428 w 3596749"/>
              <a:gd name="connsiteY13-500" fmla="*/ 1268414 h 1268414"/>
              <a:gd name="connsiteX14-501" fmla="*/ 1532278 w 3596749"/>
              <a:gd name="connsiteY14-502" fmla="*/ 1268414 h 1268414"/>
              <a:gd name="connsiteX15-503" fmla="*/ 1481477 w 3596749"/>
              <a:gd name="connsiteY15-504" fmla="*/ 1268414 h 1268414"/>
              <a:gd name="connsiteX16-505" fmla="*/ 1212232 w 3596749"/>
              <a:gd name="connsiteY16-506" fmla="*/ 1268414 h 1268414"/>
              <a:gd name="connsiteX17-507" fmla="*/ 1105869 w 3596749"/>
              <a:gd name="connsiteY17-508" fmla="*/ 1268414 h 1268414"/>
              <a:gd name="connsiteX18-509" fmla="*/ 1025012 w 3596749"/>
              <a:gd name="connsiteY18-510" fmla="*/ 1268414 h 1268414"/>
              <a:gd name="connsiteX19-511" fmla="*/ 806567 w 3596749"/>
              <a:gd name="connsiteY19-512" fmla="*/ 1268414 h 1268414"/>
              <a:gd name="connsiteX20-513" fmla="*/ 755767 w 3596749"/>
              <a:gd name="connsiteY20-514" fmla="*/ 1268414 h 1268414"/>
              <a:gd name="connsiteX21-515" fmla="*/ 725711 w 3596749"/>
              <a:gd name="connsiteY21-516" fmla="*/ 1268414 h 1268414"/>
              <a:gd name="connsiteX22-517" fmla="*/ 299302 w 3596749"/>
              <a:gd name="connsiteY22-518" fmla="*/ 1268414 h 1268414"/>
              <a:gd name="connsiteX23-519" fmla="*/ 0 w 3596749"/>
              <a:gd name="connsiteY23-520" fmla="*/ 1268414 h 1268414"/>
              <a:gd name="connsiteX24-521" fmla="*/ 0 w 3596749"/>
              <a:gd name="connsiteY24-522" fmla="*/ 0 h 12684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3596749" h="1268414">
                <a:moveTo>
                  <a:pt x="0" y="0"/>
                </a:moveTo>
                <a:lnTo>
                  <a:pt x="299302" y="0"/>
                </a:lnTo>
                <a:lnTo>
                  <a:pt x="795613" y="0"/>
                </a:lnTo>
                <a:lnTo>
                  <a:pt x="806567" y="0"/>
                </a:lnTo>
                <a:lnTo>
                  <a:pt x="1105869" y="0"/>
                </a:lnTo>
                <a:lnTo>
                  <a:pt x="1252078" y="0"/>
                </a:lnTo>
                <a:lnTo>
                  <a:pt x="1602180" y="0"/>
                </a:lnTo>
                <a:lnTo>
                  <a:pt x="1708543" y="0"/>
                </a:lnTo>
                <a:lnTo>
                  <a:pt x="3596749" y="747318"/>
                </a:lnTo>
                <a:lnTo>
                  <a:pt x="2018799" y="1268414"/>
                </a:lnTo>
                <a:lnTo>
                  <a:pt x="1937942" y="1268414"/>
                </a:lnTo>
                <a:lnTo>
                  <a:pt x="1831579" y="1268414"/>
                </a:lnTo>
                <a:lnTo>
                  <a:pt x="1562334" y="1268414"/>
                </a:lnTo>
                <a:lnTo>
                  <a:pt x="1553428" y="1268414"/>
                </a:lnTo>
                <a:lnTo>
                  <a:pt x="1532278" y="1268414"/>
                </a:lnTo>
                <a:lnTo>
                  <a:pt x="1481477" y="1268414"/>
                </a:lnTo>
                <a:lnTo>
                  <a:pt x="1212232" y="1268414"/>
                </a:lnTo>
                <a:lnTo>
                  <a:pt x="1105869" y="1268414"/>
                </a:lnTo>
                <a:lnTo>
                  <a:pt x="1025012" y="1268414"/>
                </a:lnTo>
                <a:lnTo>
                  <a:pt x="806567" y="1268414"/>
                </a:lnTo>
                <a:lnTo>
                  <a:pt x="755767" y="1268414"/>
                </a:lnTo>
                <a:lnTo>
                  <a:pt x="725711" y="1268414"/>
                </a:lnTo>
                <a:lnTo>
                  <a:pt x="299302" y="1268414"/>
                </a:lnTo>
                <a:lnTo>
                  <a:pt x="0" y="1268414"/>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userDrawn="1"/>
        </p:nvSpPr>
        <p:spPr>
          <a:xfrm>
            <a:off x="-8680" y="0"/>
            <a:ext cx="740200" cy="792480"/>
          </a:xfrm>
          <a:custGeom>
            <a:avLst/>
            <a:gdLst>
              <a:gd name="connsiteX0" fmla="*/ 0 w 3596749"/>
              <a:gd name="connsiteY0" fmla="*/ 0 h 1268414"/>
              <a:gd name="connsiteX1" fmla="*/ 299302 w 3596749"/>
              <a:gd name="connsiteY1" fmla="*/ 0 h 1268414"/>
              <a:gd name="connsiteX2" fmla="*/ 795613 w 3596749"/>
              <a:gd name="connsiteY2" fmla="*/ 0 h 1268414"/>
              <a:gd name="connsiteX3" fmla="*/ 806567 w 3596749"/>
              <a:gd name="connsiteY3" fmla="*/ 0 h 1268414"/>
              <a:gd name="connsiteX4" fmla="*/ 1105869 w 3596749"/>
              <a:gd name="connsiteY4" fmla="*/ 0 h 1268414"/>
              <a:gd name="connsiteX5" fmla="*/ 1252078 w 3596749"/>
              <a:gd name="connsiteY5" fmla="*/ 0 h 1268414"/>
              <a:gd name="connsiteX6" fmla="*/ 1602180 w 3596749"/>
              <a:gd name="connsiteY6" fmla="*/ 0 h 1268414"/>
              <a:gd name="connsiteX7" fmla="*/ 1708543 w 3596749"/>
              <a:gd name="connsiteY7" fmla="*/ 0 h 1268414"/>
              <a:gd name="connsiteX8" fmla="*/ 2042864 w 3596749"/>
              <a:gd name="connsiteY8" fmla="*/ 0 h 1268414"/>
              <a:gd name="connsiteX9" fmla="*/ 2058645 w 3596749"/>
              <a:gd name="connsiteY9" fmla="*/ 0 h 1268414"/>
              <a:gd name="connsiteX10" fmla="*/ 2515110 w 3596749"/>
              <a:gd name="connsiteY10" fmla="*/ 0 h 1268414"/>
              <a:gd name="connsiteX11" fmla="*/ 2849431 w 3596749"/>
              <a:gd name="connsiteY11" fmla="*/ 0 h 1268414"/>
              <a:gd name="connsiteX12" fmla="*/ 3596749 w 3596749"/>
              <a:gd name="connsiteY12" fmla="*/ 747318 h 1268414"/>
              <a:gd name="connsiteX13" fmla="*/ 3075653 w 3596749"/>
              <a:gd name="connsiteY13" fmla="*/ 1268414 h 1268414"/>
              <a:gd name="connsiteX14" fmla="*/ 2744509 w 3596749"/>
              <a:gd name="connsiteY14" fmla="*/ 1268414 h 1268414"/>
              <a:gd name="connsiteX15" fmla="*/ 2359995 w 3596749"/>
              <a:gd name="connsiteY15" fmla="*/ 1268414 h 1268414"/>
              <a:gd name="connsiteX16" fmla="*/ 2288044 w 3596749"/>
              <a:gd name="connsiteY16" fmla="*/ 1268414 h 1268414"/>
              <a:gd name="connsiteX17" fmla="*/ 2269086 w 3596749"/>
              <a:gd name="connsiteY17" fmla="*/ 1268414 h 1268414"/>
              <a:gd name="connsiteX18" fmla="*/ 2018799 w 3596749"/>
              <a:gd name="connsiteY18" fmla="*/ 1268414 h 1268414"/>
              <a:gd name="connsiteX19" fmla="*/ 1937942 w 3596749"/>
              <a:gd name="connsiteY19" fmla="*/ 1268414 h 1268414"/>
              <a:gd name="connsiteX20" fmla="*/ 1831579 w 3596749"/>
              <a:gd name="connsiteY20" fmla="*/ 1268414 h 1268414"/>
              <a:gd name="connsiteX21" fmla="*/ 1562334 w 3596749"/>
              <a:gd name="connsiteY21" fmla="*/ 1268414 h 1268414"/>
              <a:gd name="connsiteX22" fmla="*/ 1553428 w 3596749"/>
              <a:gd name="connsiteY22" fmla="*/ 1268414 h 1268414"/>
              <a:gd name="connsiteX23" fmla="*/ 1532278 w 3596749"/>
              <a:gd name="connsiteY23" fmla="*/ 1268414 h 1268414"/>
              <a:gd name="connsiteX24" fmla="*/ 1481477 w 3596749"/>
              <a:gd name="connsiteY24" fmla="*/ 1268414 h 1268414"/>
              <a:gd name="connsiteX25" fmla="*/ 1212232 w 3596749"/>
              <a:gd name="connsiteY25" fmla="*/ 1268414 h 1268414"/>
              <a:gd name="connsiteX26" fmla="*/ 1105869 w 3596749"/>
              <a:gd name="connsiteY26" fmla="*/ 1268414 h 1268414"/>
              <a:gd name="connsiteX27" fmla="*/ 1025012 w 3596749"/>
              <a:gd name="connsiteY27" fmla="*/ 1268414 h 1268414"/>
              <a:gd name="connsiteX28" fmla="*/ 806567 w 3596749"/>
              <a:gd name="connsiteY28" fmla="*/ 1268414 h 1268414"/>
              <a:gd name="connsiteX29" fmla="*/ 755767 w 3596749"/>
              <a:gd name="connsiteY29" fmla="*/ 1268414 h 1268414"/>
              <a:gd name="connsiteX30" fmla="*/ 725711 w 3596749"/>
              <a:gd name="connsiteY30" fmla="*/ 1268414 h 1268414"/>
              <a:gd name="connsiteX31" fmla="*/ 299302 w 3596749"/>
              <a:gd name="connsiteY31" fmla="*/ 1268414 h 1268414"/>
              <a:gd name="connsiteX32" fmla="*/ 0 w 3596749"/>
              <a:gd name="connsiteY32" fmla="*/ 1268414 h 1268414"/>
              <a:gd name="connsiteX0-1" fmla="*/ 0 w 3596749"/>
              <a:gd name="connsiteY0-2" fmla="*/ 0 h 1268414"/>
              <a:gd name="connsiteX1-3" fmla="*/ 299302 w 3596749"/>
              <a:gd name="connsiteY1-4" fmla="*/ 0 h 1268414"/>
              <a:gd name="connsiteX2-5" fmla="*/ 795613 w 3596749"/>
              <a:gd name="connsiteY2-6" fmla="*/ 0 h 1268414"/>
              <a:gd name="connsiteX3-7" fmla="*/ 806567 w 3596749"/>
              <a:gd name="connsiteY3-8" fmla="*/ 0 h 1268414"/>
              <a:gd name="connsiteX4-9" fmla="*/ 1105869 w 3596749"/>
              <a:gd name="connsiteY4-10" fmla="*/ 0 h 1268414"/>
              <a:gd name="connsiteX5-11" fmla="*/ 1252078 w 3596749"/>
              <a:gd name="connsiteY5-12" fmla="*/ 0 h 1268414"/>
              <a:gd name="connsiteX6-13" fmla="*/ 1602180 w 3596749"/>
              <a:gd name="connsiteY6-14" fmla="*/ 0 h 1268414"/>
              <a:gd name="connsiteX7-15" fmla="*/ 1708543 w 3596749"/>
              <a:gd name="connsiteY7-16" fmla="*/ 0 h 1268414"/>
              <a:gd name="connsiteX8-17" fmla="*/ 2042864 w 3596749"/>
              <a:gd name="connsiteY8-18" fmla="*/ 0 h 1268414"/>
              <a:gd name="connsiteX9-19" fmla="*/ 2058645 w 3596749"/>
              <a:gd name="connsiteY9-20" fmla="*/ 0 h 1268414"/>
              <a:gd name="connsiteX10-21" fmla="*/ 2515110 w 3596749"/>
              <a:gd name="connsiteY10-22" fmla="*/ 0 h 1268414"/>
              <a:gd name="connsiteX11-23" fmla="*/ 3596749 w 3596749"/>
              <a:gd name="connsiteY11-24" fmla="*/ 747318 h 1268414"/>
              <a:gd name="connsiteX12-25" fmla="*/ 3075653 w 3596749"/>
              <a:gd name="connsiteY12-26" fmla="*/ 1268414 h 1268414"/>
              <a:gd name="connsiteX13-27" fmla="*/ 2744509 w 3596749"/>
              <a:gd name="connsiteY13-28" fmla="*/ 1268414 h 1268414"/>
              <a:gd name="connsiteX14-29" fmla="*/ 2359995 w 3596749"/>
              <a:gd name="connsiteY14-30" fmla="*/ 1268414 h 1268414"/>
              <a:gd name="connsiteX15-31" fmla="*/ 2288044 w 3596749"/>
              <a:gd name="connsiteY15-32" fmla="*/ 1268414 h 1268414"/>
              <a:gd name="connsiteX16-33" fmla="*/ 2269086 w 3596749"/>
              <a:gd name="connsiteY16-34" fmla="*/ 1268414 h 1268414"/>
              <a:gd name="connsiteX17-35" fmla="*/ 2018799 w 3596749"/>
              <a:gd name="connsiteY17-36" fmla="*/ 1268414 h 1268414"/>
              <a:gd name="connsiteX18-37" fmla="*/ 1937942 w 3596749"/>
              <a:gd name="connsiteY18-38" fmla="*/ 1268414 h 1268414"/>
              <a:gd name="connsiteX19-39" fmla="*/ 1831579 w 3596749"/>
              <a:gd name="connsiteY19-40" fmla="*/ 1268414 h 1268414"/>
              <a:gd name="connsiteX20-41" fmla="*/ 1562334 w 3596749"/>
              <a:gd name="connsiteY20-42" fmla="*/ 1268414 h 1268414"/>
              <a:gd name="connsiteX21-43" fmla="*/ 1553428 w 3596749"/>
              <a:gd name="connsiteY21-44" fmla="*/ 1268414 h 1268414"/>
              <a:gd name="connsiteX22-45" fmla="*/ 1532278 w 3596749"/>
              <a:gd name="connsiteY22-46" fmla="*/ 1268414 h 1268414"/>
              <a:gd name="connsiteX23-47" fmla="*/ 1481477 w 3596749"/>
              <a:gd name="connsiteY23-48" fmla="*/ 1268414 h 1268414"/>
              <a:gd name="connsiteX24-49" fmla="*/ 1212232 w 3596749"/>
              <a:gd name="connsiteY24-50" fmla="*/ 1268414 h 1268414"/>
              <a:gd name="connsiteX25-51" fmla="*/ 1105869 w 3596749"/>
              <a:gd name="connsiteY25-52" fmla="*/ 1268414 h 1268414"/>
              <a:gd name="connsiteX26-53" fmla="*/ 1025012 w 3596749"/>
              <a:gd name="connsiteY26-54" fmla="*/ 1268414 h 1268414"/>
              <a:gd name="connsiteX27-55" fmla="*/ 806567 w 3596749"/>
              <a:gd name="connsiteY27-56" fmla="*/ 1268414 h 1268414"/>
              <a:gd name="connsiteX28-57" fmla="*/ 755767 w 3596749"/>
              <a:gd name="connsiteY28-58" fmla="*/ 1268414 h 1268414"/>
              <a:gd name="connsiteX29-59" fmla="*/ 725711 w 3596749"/>
              <a:gd name="connsiteY29-60" fmla="*/ 1268414 h 1268414"/>
              <a:gd name="connsiteX30-61" fmla="*/ 299302 w 3596749"/>
              <a:gd name="connsiteY30-62" fmla="*/ 1268414 h 1268414"/>
              <a:gd name="connsiteX31-63" fmla="*/ 0 w 3596749"/>
              <a:gd name="connsiteY31-64" fmla="*/ 1268414 h 1268414"/>
              <a:gd name="connsiteX32-65" fmla="*/ 0 w 3596749"/>
              <a:gd name="connsiteY32-66" fmla="*/ 0 h 1268414"/>
              <a:gd name="connsiteX0-67" fmla="*/ 0 w 3596749"/>
              <a:gd name="connsiteY0-68" fmla="*/ 0 h 1268414"/>
              <a:gd name="connsiteX1-69" fmla="*/ 299302 w 3596749"/>
              <a:gd name="connsiteY1-70" fmla="*/ 0 h 1268414"/>
              <a:gd name="connsiteX2-71" fmla="*/ 795613 w 3596749"/>
              <a:gd name="connsiteY2-72" fmla="*/ 0 h 1268414"/>
              <a:gd name="connsiteX3-73" fmla="*/ 806567 w 3596749"/>
              <a:gd name="connsiteY3-74" fmla="*/ 0 h 1268414"/>
              <a:gd name="connsiteX4-75" fmla="*/ 1105869 w 3596749"/>
              <a:gd name="connsiteY4-76" fmla="*/ 0 h 1268414"/>
              <a:gd name="connsiteX5-77" fmla="*/ 1252078 w 3596749"/>
              <a:gd name="connsiteY5-78" fmla="*/ 0 h 1268414"/>
              <a:gd name="connsiteX6-79" fmla="*/ 1602180 w 3596749"/>
              <a:gd name="connsiteY6-80" fmla="*/ 0 h 1268414"/>
              <a:gd name="connsiteX7-81" fmla="*/ 1708543 w 3596749"/>
              <a:gd name="connsiteY7-82" fmla="*/ 0 h 1268414"/>
              <a:gd name="connsiteX8-83" fmla="*/ 2042864 w 3596749"/>
              <a:gd name="connsiteY8-84" fmla="*/ 0 h 1268414"/>
              <a:gd name="connsiteX9-85" fmla="*/ 2058645 w 3596749"/>
              <a:gd name="connsiteY9-86" fmla="*/ 0 h 1268414"/>
              <a:gd name="connsiteX10-87" fmla="*/ 2515110 w 3596749"/>
              <a:gd name="connsiteY10-88" fmla="*/ 0 h 1268414"/>
              <a:gd name="connsiteX11-89" fmla="*/ 3596749 w 3596749"/>
              <a:gd name="connsiteY11-90" fmla="*/ 747318 h 1268414"/>
              <a:gd name="connsiteX12-91" fmla="*/ 2744509 w 3596749"/>
              <a:gd name="connsiteY12-92" fmla="*/ 1268414 h 1268414"/>
              <a:gd name="connsiteX13-93" fmla="*/ 2359995 w 3596749"/>
              <a:gd name="connsiteY13-94" fmla="*/ 1268414 h 1268414"/>
              <a:gd name="connsiteX14-95" fmla="*/ 2288044 w 3596749"/>
              <a:gd name="connsiteY14-96" fmla="*/ 1268414 h 1268414"/>
              <a:gd name="connsiteX15-97" fmla="*/ 2269086 w 3596749"/>
              <a:gd name="connsiteY15-98" fmla="*/ 1268414 h 1268414"/>
              <a:gd name="connsiteX16-99" fmla="*/ 2018799 w 3596749"/>
              <a:gd name="connsiteY16-100" fmla="*/ 1268414 h 1268414"/>
              <a:gd name="connsiteX17-101" fmla="*/ 1937942 w 3596749"/>
              <a:gd name="connsiteY17-102" fmla="*/ 1268414 h 1268414"/>
              <a:gd name="connsiteX18-103" fmla="*/ 1831579 w 3596749"/>
              <a:gd name="connsiteY18-104" fmla="*/ 1268414 h 1268414"/>
              <a:gd name="connsiteX19-105" fmla="*/ 1562334 w 3596749"/>
              <a:gd name="connsiteY19-106" fmla="*/ 1268414 h 1268414"/>
              <a:gd name="connsiteX20-107" fmla="*/ 1553428 w 3596749"/>
              <a:gd name="connsiteY20-108" fmla="*/ 1268414 h 1268414"/>
              <a:gd name="connsiteX21-109" fmla="*/ 1532278 w 3596749"/>
              <a:gd name="connsiteY21-110" fmla="*/ 1268414 h 1268414"/>
              <a:gd name="connsiteX22-111" fmla="*/ 1481477 w 3596749"/>
              <a:gd name="connsiteY22-112" fmla="*/ 1268414 h 1268414"/>
              <a:gd name="connsiteX23-113" fmla="*/ 1212232 w 3596749"/>
              <a:gd name="connsiteY23-114" fmla="*/ 1268414 h 1268414"/>
              <a:gd name="connsiteX24-115" fmla="*/ 1105869 w 3596749"/>
              <a:gd name="connsiteY24-116" fmla="*/ 1268414 h 1268414"/>
              <a:gd name="connsiteX25-117" fmla="*/ 1025012 w 3596749"/>
              <a:gd name="connsiteY25-118" fmla="*/ 1268414 h 1268414"/>
              <a:gd name="connsiteX26-119" fmla="*/ 806567 w 3596749"/>
              <a:gd name="connsiteY26-120" fmla="*/ 1268414 h 1268414"/>
              <a:gd name="connsiteX27-121" fmla="*/ 755767 w 3596749"/>
              <a:gd name="connsiteY27-122" fmla="*/ 1268414 h 1268414"/>
              <a:gd name="connsiteX28-123" fmla="*/ 725711 w 3596749"/>
              <a:gd name="connsiteY28-124" fmla="*/ 1268414 h 1268414"/>
              <a:gd name="connsiteX29-125" fmla="*/ 299302 w 3596749"/>
              <a:gd name="connsiteY29-126" fmla="*/ 1268414 h 1268414"/>
              <a:gd name="connsiteX30-127" fmla="*/ 0 w 3596749"/>
              <a:gd name="connsiteY30-128" fmla="*/ 1268414 h 1268414"/>
              <a:gd name="connsiteX31-129" fmla="*/ 0 w 3596749"/>
              <a:gd name="connsiteY31-130" fmla="*/ 0 h 1268414"/>
              <a:gd name="connsiteX0-131" fmla="*/ 0 w 3596749"/>
              <a:gd name="connsiteY0-132" fmla="*/ 0 h 1268414"/>
              <a:gd name="connsiteX1-133" fmla="*/ 299302 w 3596749"/>
              <a:gd name="connsiteY1-134" fmla="*/ 0 h 1268414"/>
              <a:gd name="connsiteX2-135" fmla="*/ 795613 w 3596749"/>
              <a:gd name="connsiteY2-136" fmla="*/ 0 h 1268414"/>
              <a:gd name="connsiteX3-137" fmla="*/ 806567 w 3596749"/>
              <a:gd name="connsiteY3-138" fmla="*/ 0 h 1268414"/>
              <a:gd name="connsiteX4-139" fmla="*/ 1105869 w 3596749"/>
              <a:gd name="connsiteY4-140" fmla="*/ 0 h 1268414"/>
              <a:gd name="connsiteX5-141" fmla="*/ 1252078 w 3596749"/>
              <a:gd name="connsiteY5-142" fmla="*/ 0 h 1268414"/>
              <a:gd name="connsiteX6-143" fmla="*/ 1602180 w 3596749"/>
              <a:gd name="connsiteY6-144" fmla="*/ 0 h 1268414"/>
              <a:gd name="connsiteX7-145" fmla="*/ 1708543 w 3596749"/>
              <a:gd name="connsiteY7-146" fmla="*/ 0 h 1268414"/>
              <a:gd name="connsiteX8-147" fmla="*/ 2042864 w 3596749"/>
              <a:gd name="connsiteY8-148" fmla="*/ 0 h 1268414"/>
              <a:gd name="connsiteX9-149" fmla="*/ 2058645 w 3596749"/>
              <a:gd name="connsiteY9-150" fmla="*/ 0 h 1268414"/>
              <a:gd name="connsiteX10-151" fmla="*/ 2515110 w 3596749"/>
              <a:gd name="connsiteY10-152" fmla="*/ 0 h 1268414"/>
              <a:gd name="connsiteX11-153" fmla="*/ 3596749 w 3596749"/>
              <a:gd name="connsiteY11-154" fmla="*/ 747318 h 1268414"/>
              <a:gd name="connsiteX12-155" fmla="*/ 2359995 w 3596749"/>
              <a:gd name="connsiteY12-156" fmla="*/ 1268414 h 1268414"/>
              <a:gd name="connsiteX13-157" fmla="*/ 2288044 w 3596749"/>
              <a:gd name="connsiteY13-158" fmla="*/ 1268414 h 1268414"/>
              <a:gd name="connsiteX14-159" fmla="*/ 2269086 w 3596749"/>
              <a:gd name="connsiteY14-160" fmla="*/ 1268414 h 1268414"/>
              <a:gd name="connsiteX15-161" fmla="*/ 2018799 w 3596749"/>
              <a:gd name="connsiteY15-162" fmla="*/ 1268414 h 1268414"/>
              <a:gd name="connsiteX16-163" fmla="*/ 1937942 w 3596749"/>
              <a:gd name="connsiteY16-164" fmla="*/ 1268414 h 1268414"/>
              <a:gd name="connsiteX17-165" fmla="*/ 1831579 w 3596749"/>
              <a:gd name="connsiteY17-166" fmla="*/ 1268414 h 1268414"/>
              <a:gd name="connsiteX18-167" fmla="*/ 1562334 w 3596749"/>
              <a:gd name="connsiteY18-168" fmla="*/ 1268414 h 1268414"/>
              <a:gd name="connsiteX19-169" fmla="*/ 1553428 w 3596749"/>
              <a:gd name="connsiteY19-170" fmla="*/ 1268414 h 1268414"/>
              <a:gd name="connsiteX20-171" fmla="*/ 1532278 w 3596749"/>
              <a:gd name="connsiteY20-172" fmla="*/ 1268414 h 1268414"/>
              <a:gd name="connsiteX21-173" fmla="*/ 1481477 w 3596749"/>
              <a:gd name="connsiteY21-174" fmla="*/ 1268414 h 1268414"/>
              <a:gd name="connsiteX22-175" fmla="*/ 1212232 w 3596749"/>
              <a:gd name="connsiteY22-176" fmla="*/ 1268414 h 1268414"/>
              <a:gd name="connsiteX23-177" fmla="*/ 1105869 w 3596749"/>
              <a:gd name="connsiteY23-178" fmla="*/ 1268414 h 1268414"/>
              <a:gd name="connsiteX24-179" fmla="*/ 1025012 w 3596749"/>
              <a:gd name="connsiteY24-180" fmla="*/ 1268414 h 1268414"/>
              <a:gd name="connsiteX25-181" fmla="*/ 806567 w 3596749"/>
              <a:gd name="connsiteY25-182" fmla="*/ 1268414 h 1268414"/>
              <a:gd name="connsiteX26-183" fmla="*/ 755767 w 3596749"/>
              <a:gd name="connsiteY26-184" fmla="*/ 1268414 h 1268414"/>
              <a:gd name="connsiteX27-185" fmla="*/ 725711 w 3596749"/>
              <a:gd name="connsiteY27-186" fmla="*/ 1268414 h 1268414"/>
              <a:gd name="connsiteX28-187" fmla="*/ 299302 w 3596749"/>
              <a:gd name="connsiteY28-188" fmla="*/ 1268414 h 1268414"/>
              <a:gd name="connsiteX29-189" fmla="*/ 0 w 3596749"/>
              <a:gd name="connsiteY29-190" fmla="*/ 1268414 h 1268414"/>
              <a:gd name="connsiteX30-191" fmla="*/ 0 w 3596749"/>
              <a:gd name="connsiteY30-192" fmla="*/ 0 h 1268414"/>
              <a:gd name="connsiteX0-193" fmla="*/ 0 w 3596749"/>
              <a:gd name="connsiteY0-194" fmla="*/ 0 h 1268414"/>
              <a:gd name="connsiteX1-195" fmla="*/ 299302 w 3596749"/>
              <a:gd name="connsiteY1-196" fmla="*/ 0 h 1268414"/>
              <a:gd name="connsiteX2-197" fmla="*/ 795613 w 3596749"/>
              <a:gd name="connsiteY2-198" fmla="*/ 0 h 1268414"/>
              <a:gd name="connsiteX3-199" fmla="*/ 806567 w 3596749"/>
              <a:gd name="connsiteY3-200" fmla="*/ 0 h 1268414"/>
              <a:gd name="connsiteX4-201" fmla="*/ 1105869 w 3596749"/>
              <a:gd name="connsiteY4-202" fmla="*/ 0 h 1268414"/>
              <a:gd name="connsiteX5-203" fmla="*/ 1252078 w 3596749"/>
              <a:gd name="connsiteY5-204" fmla="*/ 0 h 1268414"/>
              <a:gd name="connsiteX6-205" fmla="*/ 1602180 w 3596749"/>
              <a:gd name="connsiteY6-206" fmla="*/ 0 h 1268414"/>
              <a:gd name="connsiteX7-207" fmla="*/ 1708543 w 3596749"/>
              <a:gd name="connsiteY7-208" fmla="*/ 0 h 1268414"/>
              <a:gd name="connsiteX8-209" fmla="*/ 2042864 w 3596749"/>
              <a:gd name="connsiteY8-210" fmla="*/ 0 h 1268414"/>
              <a:gd name="connsiteX9-211" fmla="*/ 2058645 w 3596749"/>
              <a:gd name="connsiteY9-212" fmla="*/ 0 h 1268414"/>
              <a:gd name="connsiteX10-213" fmla="*/ 2515110 w 3596749"/>
              <a:gd name="connsiteY10-214" fmla="*/ 0 h 1268414"/>
              <a:gd name="connsiteX11-215" fmla="*/ 3596749 w 3596749"/>
              <a:gd name="connsiteY11-216" fmla="*/ 747318 h 1268414"/>
              <a:gd name="connsiteX12-217" fmla="*/ 2288044 w 3596749"/>
              <a:gd name="connsiteY12-218" fmla="*/ 1268414 h 1268414"/>
              <a:gd name="connsiteX13-219" fmla="*/ 2269086 w 3596749"/>
              <a:gd name="connsiteY13-220" fmla="*/ 1268414 h 1268414"/>
              <a:gd name="connsiteX14-221" fmla="*/ 2018799 w 3596749"/>
              <a:gd name="connsiteY14-222" fmla="*/ 1268414 h 1268414"/>
              <a:gd name="connsiteX15-223" fmla="*/ 1937942 w 3596749"/>
              <a:gd name="connsiteY15-224" fmla="*/ 1268414 h 1268414"/>
              <a:gd name="connsiteX16-225" fmla="*/ 1831579 w 3596749"/>
              <a:gd name="connsiteY16-226" fmla="*/ 1268414 h 1268414"/>
              <a:gd name="connsiteX17-227" fmla="*/ 1562334 w 3596749"/>
              <a:gd name="connsiteY17-228" fmla="*/ 1268414 h 1268414"/>
              <a:gd name="connsiteX18-229" fmla="*/ 1553428 w 3596749"/>
              <a:gd name="connsiteY18-230" fmla="*/ 1268414 h 1268414"/>
              <a:gd name="connsiteX19-231" fmla="*/ 1532278 w 3596749"/>
              <a:gd name="connsiteY19-232" fmla="*/ 1268414 h 1268414"/>
              <a:gd name="connsiteX20-233" fmla="*/ 1481477 w 3596749"/>
              <a:gd name="connsiteY20-234" fmla="*/ 1268414 h 1268414"/>
              <a:gd name="connsiteX21-235" fmla="*/ 1212232 w 3596749"/>
              <a:gd name="connsiteY21-236" fmla="*/ 1268414 h 1268414"/>
              <a:gd name="connsiteX22-237" fmla="*/ 1105869 w 3596749"/>
              <a:gd name="connsiteY22-238" fmla="*/ 1268414 h 1268414"/>
              <a:gd name="connsiteX23-239" fmla="*/ 1025012 w 3596749"/>
              <a:gd name="connsiteY23-240" fmla="*/ 1268414 h 1268414"/>
              <a:gd name="connsiteX24-241" fmla="*/ 806567 w 3596749"/>
              <a:gd name="connsiteY24-242" fmla="*/ 1268414 h 1268414"/>
              <a:gd name="connsiteX25-243" fmla="*/ 755767 w 3596749"/>
              <a:gd name="connsiteY25-244" fmla="*/ 1268414 h 1268414"/>
              <a:gd name="connsiteX26-245" fmla="*/ 725711 w 3596749"/>
              <a:gd name="connsiteY26-246" fmla="*/ 1268414 h 1268414"/>
              <a:gd name="connsiteX27-247" fmla="*/ 299302 w 3596749"/>
              <a:gd name="connsiteY27-248" fmla="*/ 1268414 h 1268414"/>
              <a:gd name="connsiteX28-249" fmla="*/ 0 w 3596749"/>
              <a:gd name="connsiteY28-250" fmla="*/ 1268414 h 1268414"/>
              <a:gd name="connsiteX29-251" fmla="*/ 0 w 3596749"/>
              <a:gd name="connsiteY29-252" fmla="*/ 0 h 1268414"/>
              <a:gd name="connsiteX0-253" fmla="*/ 0 w 3596749"/>
              <a:gd name="connsiteY0-254" fmla="*/ 0 h 1268414"/>
              <a:gd name="connsiteX1-255" fmla="*/ 299302 w 3596749"/>
              <a:gd name="connsiteY1-256" fmla="*/ 0 h 1268414"/>
              <a:gd name="connsiteX2-257" fmla="*/ 795613 w 3596749"/>
              <a:gd name="connsiteY2-258" fmla="*/ 0 h 1268414"/>
              <a:gd name="connsiteX3-259" fmla="*/ 806567 w 3596749"/>
              <a:gd name="connsiteY3-260" fmla="*/ 0 h 1268414"/>
              <a:gd name="connsiteX4-261" fmla="*/ 1105869 w 3596749"/>
              <a:gd name="connsiteY4-262" fmla="*/ 0 h 1268414"/>
              <a:gd name="connsiteX5-263" fmla="*/ 1252078 w 3596749"/>
              <a:gd name="connsiteY5-264" fmla="*/ 0 h 1268414"/>
              <a:gd name="connsiteX6-265" fmla="*/ 1602180 w 3596749"/>
              <a:gd name="connsiteY6-266" fmla="*/ 0 h 1268414"/>
              <a:gd name="connsiteX7-267" fmla="*/ 1708543 w 3596749"/>
              <a:gd name="connsiteY7-268" fmla="*/ 0 h 1268414"/>
              <a:gd name="connsiteX8-269" fmla="*/ 2042864 w 3596749"/>
              <a:gd name="connsiteY8-270" fmla="*/ 0 h 1268414"/>
              <a:gd name="connsiteX9-271" fmla="*/ 2058645 w 3596749"/>
              <a:gd name="connsiteY9-272" fmla="*/ 0 h 1268414"/>
              <a:gd name="connsiteX10-273" fmla="*/ 3596749 w 3596749"/>
              <a:gd name="connsiteY10-274" fmla="*/ 747318 h 1268414"/>
              <a:gd name="connsiteX11-275" fmla="*/ 2288044 w 3596749"/>
              <a:gd name="connsiteY11-276" fmla="*/ 1268414 h 1268414"/>
              <a:gd name="connsiteX12-277" fmla="*/ 2269086 w 3596749"/>
              <a:gd name="connsiteY12-278" fmla="*/ 1268414 h 1268414"/>
              <a:gd name="connsiteX13-279" fmla="*/ 2018799 w 3596749"/>
              <a:gd name="connsiteY13-280" fmla="*/ 1268414 h 1268414"/>
              <a:gd name="connsiteX14-281" fmla="*/ 1937942 w 3596749"/>
              <a:gd name="connsiteY14-282" fmla="*/ 1268414 h 1268414"/>
              <a:gd name="connsiteX15-283" fmla="*/ 1831579 w 3596749"/>
              <a:gd name="connsiteY15-284" fmla="*/ 1268414 h 1268414"/>
              <a:gd name="connsiteX16-285" fmla="*/ 1562334 w 3596749"/>
              <a:gd name="connsiteY16-286" fmla="*/ 1268414 h 1268414"/>
              <a:gd name="connsiteX17-287" fmla="*/ 1553428 w 3596749"/>
              <a:gd name="connsiteY17-288" fmla="*/ 1268414 h 1268414"/>
              <a:gd name="connsiteX18-289" fmla="*/ 1532278 w 3596749"/>
              <a:gd name="connsiteY18-290" fmla="*/ 1268414 h 1268414"/>
              <a:gd name="connsiteX19-291" fmla="*/ 1481477 w 3596749"/>
              <a:gd name="connsiteY19-292" fmla="*/ 1268414 h 1268414"/>
              <a:gd name="connsiteX20-293" fmla="*/ 1212232 w 3596749"/>
              <a:gd name="connsiteY20-294" fmla="*/ 1268414 h 1268414"/>
              <a:gd name="connsiteX21-295" fmla="*/ 1105869 w 3596749"/>
              <a:gd name="connsiteY21-296" fmla="*/ 1268414 h 1268414"/>
              <a:gd name="connsiteX22-297" fmla="*/ 1025012 w 3596749"/>
              <a:gd name="connsiteY22-298" fmla="*/ 1268414 h 1268414"/>
              <a:gd name="connsiteX23-299" fmla="*/ 806567 w 3596749"/>
              <a:gd name="connsiteY23-300" fmla="*/ 1268414 h 1268414"/>
              <a:gd name="connsiteX24-301" fmla="*/ 755767 w 3596749"/>
              <a:gd name="connsiteY24-302" fmla="*/ 1268414 h 1268414"/>
              <a:gd name="connsiteX25-303" fmla="*/ 725711 w 3596749"/>
              <a:gd name="connsiteY25-304" fmla="*/ 1268414 h 1268414"/>
              <a:gd name="connsiteX26-305" fmla="*/ 299302 w 3596749"/>
              <a:gd name="connsiteY26-306" fmla="*/ 1268414 h 1268414"/>
              <a:gd name="connsiteX27-307" fmla="*/ 0 w 3596749"/>
              <a:gd name="connsiteY27-308" fmla="*/ 1268414 h 1268414"/>
              <a:gd name="connsiteX28-309" fmla="*/ 0 w 3596749"/>
              <a:gd name="connsiteY28-310" fmla="*/ 0 h 1268414"/>
              <a:gd name="connsiteX0-311" fmla="*/ 0 w 3596749"/>
              <a:gd name="connsiteY0-312" fmla="*/ 0 h 1268414"/>
              <a:gd name="connsiteX1-313" fmla="*/ 299302 w 3596749"/>
              <a:gd name="connsiteY1-314" fmla="*/ 0 h 1268414"/>
              <a:gd name="connsiteX2-315" fmla="*/ 795613 w 3596749"/>
              <a:gd name="connsiteY2-316" fmla="*/ 0 h 1268414"/>
              <a:gd name="connsiteX3-317" fmla="*/ 806567 w 3596749"/>
              <a:gd name="connsiteY3-318" fmla="*/ 0 h 1268414"/>
              <a:gd name="connsiteX4-319" fmla="*/ 1105869 w 3596749"/>
              <a:gd name="connsiteY4-320" fmla="*/ 0 h 1268414"/>
              <a:gd name="connsiteX5-321" fmla="*/ 1252078 w 3596749"/>
              <a:gd name="connsiteY5-322" fmla="*/ 0 h 1268414"/>
              <a:gd name="connsiteX6-323" fmla="*/ 1602180 w 3596749"/>
              <a:gd name="connsiteY6-324" fmla="*/ 0 h 1268414"/>
              <a:gd name="connsiteX7-325" fmla="*/ 1708543 w 3596749"/>
              <a:gd name="connsiteY7-326" fmla="*/ 0 h 1268414"/>
              <a:gd name="connsiteX8-327" fmla="*/ 2042864 w 3596749"/>
              <a:gd name="connsiteY8-328" fmla="*/ 0 h 1268414"/>
              <a:gd name="connsiteX9-329" fmla="*/ 3596749 w 3596749"/>
              <a:gd name="connsiteY9-330" fmla="*/ 747318 h 1268414"/>
              <a:gd name="connsiteX10-331" fmla="*/ 2288044 w 3596749"/>
              <a:gd name="connsiteY10-332" fmla="*/ 1268414 h 1268414"/>
              <a:gd name="connsiteX11-333" fmla="*/ 2269086 w 3596749"/>
              <a:gd name="connsiteY11-334" fmla="*/ 1268414 h 1268414"/>
              <a:gd name="connsiteX12-335" fmla="*/ 2018799 w 3596749"/>
              <a:gd name="connsiteY12-336" fmla="*/ 1268414 h 1268414"/>
              <a:gd name="connsiteX13-337" fmla="*/ 1937942 w 3596749"/>
              <a:gd name="connsiteY13-338" fmla="*/ 1268414 h 1268414"/>
              <a:gd name="connsiteX14-339" fmla="*/ 1831579 w 3596749"/>
              <a:gd name="connsiteY14-340" fmla="*/ 1268414 h 1268414"/>
              <a:gd name="connsiteX15-341" fmla="*/ 1562334 w 3596749"/>
              <a:gd name="connsiteY15-342" fmla="*/ 1268414 h 1268414"/>
              <a:gd name="connsiteX16-343" fmla="*/ 1553428 w 3596749"/>
              <a:gd name="connsiteY16-344" fmla="*/ 1268414 h 1268414"/>
              <a:gd name="connsiteX17-345" fmla="*/ 1532278 w 3596749"/>
              <a:gd name="connsiteY17-346" fmla="*/ 1268414 h 1268414"/>
              <a:gd name="connsiteX18-347" fmla="*/ 1481477 w 3596749"/>
              <a:gd name="connsiteY18-348" fmla="*/ 1268414 h 1268414"/>
              <a:gd name="connsiteX19-349" fmla="*/ 1212232 w 3596749"/>
              <a:gd name="connsiteY19-350" fmla="*/ 1268414 h 1268414"/>
              <a:gd name="connsiteX20-351" fmla="*/ 1105869 w 3596749"/>
              <a:gd name="connsiteY20-352" fmla="*/ 1268414 h 1268414"/>
              <a:gd name="connsiteX21-353" fmla="*/ 1025012 w 3596749"/>
              <a:gd name="connsiteY21-354" fmla="*/ 1268414 h 1268414"/>
              <a:gd name="connsiteX22-355" fmla="*/ 806567 w 3596749"/>
              <a:gd name="connsiteY22-356" fmla="*/ 1268414 h 1268414"/>
              <a:gd name="connsiteX23-357" fmla="*/ 755767 w 3596749"/>
              <a:gd name="connsiteY23-358" fmla="*/ 1268414 h 1268414"/>
              <a:gd name="connsiteX24-359" fmla="*/ 725711 w 3596749"/>
              <a:gd name="connsiteY24-360" fmla="*/ 1268414 h 1268414"/>
              <a:gd name="connsiteX25-361" fmla="*/ 299302 w 3596749"/>
              <a:gd name="connsiteY25-362" fmla="*/ 1268414 h 1268414"/>
              <a:gd name="connsiteX26-363" fmla="*/ 0 w 3596749"/>
              <a:gd name="connsiteY26-364" fmla="*/ 1268414 h 1268414"/>
              <a:gd name="connsiteX27-365" fmla="*/ 0 w 3596749"/>
              <a:gd name="connsiteY27-366" fmla="*/ 0 h 1268414"/>
              <a:gd name="connsiteX0-367" fmla="*/ 0 w 3596749"/>
              <a:gd name="connsiteY0-368" fmla="*/ 0 h 1268414"/>
              <a:gd name="connsiteX1-369" fmla="*/ 299302 w 3596749"/>
              <a:gd name="connsiteY1-370" fmla="*/ 0 h 1268414"/>
              <a:gd name="connsiteX2-371" fmla="*/ 795613 w 3596749"/>
              <a:gd name="connsiteY2-372" fmla="*/ 0 h 1268414"/>
              <a:gd name="connsiteX3-373" fmla="*/ 806567 w 3596749"/>
              <a:gd name="connsiteY3-374" fmla="*/ 0 h 1268414"/>
              <a:gd name="connsiteX4-375" fmla="*/ 1105869 w 3596749"/>
              <a:gd name="connsiteY4-376" fmla="*/ 0 h 1268414"/>
              <a:gd name="connsiteX5-377" fmla="*/ 1252078 w 3596749"/>
              <a:gd name="connsiteY5-378" fmla="*/ 0 h 1268414"/>
              <a:gd name="connsiteX6-379" fmla="*/ 1602180 w 3596749"/>
              <a:gd name="connsiteY6-380" fmla="*/ 0 h 1268414"/>
              <a:gd name="connsiteX7-381" fmla="*/ 1708543 w 3596749"/>
              <a:gd name="connsiteY7-382" fmla="*/ 0 h 1268414"/>
              <a:gd name="connsiteX8-383" fmla="*/ 3596749 w 3596749"/>
              <a:gd name="connsiteY8-384" fmla="*/ 747318 h 1268414"/>
              <a:gd name="connsiteX9-385" fmla="*/ 2288044 w 3596749"/>
              <a:gd name="connsiteY9-386" fmla="*/ 1268414 h 1268414"/>
              <a:gd name="connsiteX10-387" fmla="*/ 2269086 w 3596749"/>
              <a:gd name="connsiteY10-388" fmla="*/ 1268414 h 1268414"/>
              <a:gd name="connsiteX11-389" fmla="*/ 2018799 w 3596749"/>
              <a:gd name="connsiteY11-390" fmla="*/ 1268414 h 1268414"/>
              <a:gd name="connsiteX12-391" fmla="*/ 1937942 w 3596749"/>
              <a:gd name="connsiteY12-392" fmla="*/ 1268414 h 1268414"/>
              <a:gd name="connsiteX13-393" fmla="*/ 1831579 w 3596749"/>
              <a:gd name="connsiteY13-394" fmla="*/ 1268414 h 1268414"/>
              <a:gd name="connsiteX14-395" fmla="*/ 1562334 w 3596749"/>
              <a:gd name="connsiteY14-396" fmla="*/ 1268414 h 1268414"/>
              <a:gd name="connsiteX15-397" fmla="*/ 1553428 w 3596749"/>
              <a:gd name="connsiteY15-398" fmla="*/ 1268414 h 1268414"/>
              <a:gd name="connsiteX16-399" fmla="*/ 1532278 w 3596749"/>
              <a:gd name="connsiteY16-400" fmla="*/ 1268414 h 1268414"/>
              <a:gd name="connsiteX17-401" fmla="*/ 1481477 w 3596749"/>
              <a:gd name="connsiteY17-402" fmla="*/ 1268414 h 1268414"/>
              <a:gd name="connsiteX18-403" fmla="*/ 1212232 w 3596749"/>
              <a:gd name="connsiteY18-404" fmla="*/ 1268414 h 1268414"/>
              <a:gd name="connsiteX19-405" fmla="*/ 1105869 w 3596749"/>
              <a:gd name="connsiteY19-406" fmla="*/ 1268414 h 1268414"/>
              <a:gd name="connsiteX20-407" fmla="*/ 1025012 w 3596749"/>
              <a:gd name="connsiteY20-408" fmla="*/ 1268414 h 1268414"/>
              <a:gd name="connsiteX21-409" fmla="*/ 806567 w 3596749"/>
              <a:gd name="connsiteY21-410" fmla="*/ 1268414 h 1268414"/>
              <a:gd name="connsiteX22-411" fmla="*/ 755767 w 3596749"/>
              <a:gd name="connsiteY22-412" fmla="*/ 1268414 h 1268414"/>
              <a:gd name="connsiteX23-413" fmla="*/ 725711 w 3596749"/>
              <a:gd name="connsiteY23-414" fmla="*/ 1268414 h 1268414"/>
              <a:gd name="connsiteX24-415" fmla="*/ 299302 w 3596749"/>
              <a:gd name="connsiteY24-416" fmla="*/ 1268414 h 1268414"/>
              <a:gd name="connsiteX25-417" fmla="*/ 0 w 3596749"/>
              <a:gd name="connsiteY25-418" fmla="*/ 1268414 h 1268414"/>
              <a:gd name="connsiteX26-419" fmla="*/ 0 w 3596749"/>
              <a:gd name="connsiteY26-420" fmla="*/ 0 h 1268414"/>
              <a:gd name="connsiteX0-421" fmla="*/ 0 w 3596749"/>
              <a:gd name="connsiteY0-422" fmla="*/ 0 h 1268414"/>
              <a:gd name="connsiteX1-423" fmla="*/ 299302 w 3596749"/>
              <a:gd name="connsiteY1-424" fmla="*/ 0 h 1268414"/>
              <a:gd name="connsiteX2-425" fmla="*/ 795613 w 3596749"/>
              <a:gd name="connsiteY2-426" fmla="*/ 0 h 1268414"/>
              <a:gd name="connsiteX3-427" fmla="*/ 806567 w 3596749"/>
              <a:gd name="connsiteY3-428" fmla="*/ 0 h 1268414"/>
              <a:gd name="connsiteX4-429" fmla="*/ 1105869 w 3596749"/>
              <a:gd name="connsiteY4-430" fmla="*/ 0 h 1268414"/>
              <a:gd name="connsiteX5-431" fmla="*/ 1252078 w 3596749"/>
              <a:gd name="connsiteY5-432" fmla="*/ 0 h 1268414"/>
              <a:gd name="connsiteX6-433" fmla="*/ 1602180 w 3596749"/>
              <a:gd name="connsiteY6-434" fmla="*/ 0 h 1268414"/>
              <a:gd name="connsiteX7-435" fmla="*/ 1708543 w 3596749"/>
              <a:gd name="connsiteY7-436" fmla="*/ 0 h 1268414"/>
              <a:gd name="connsiteX8-437" fmla="*/ 3596749 w 3596749"/>
              <a:gd name="connsiteY8-438" fmla="*/ 747318 h 1268414"/>
              <a:gd name="connsiteX9-439" fmla="*/ 2288044 w 3596749"/>
              <a:gd name="connsiteY9-440" fmla="*/ 1268414 h 1268414"/>
              <a:gd name="connsiteX10-441" fmla="*/ 2018799 w 3596749"/>
              <a:gd name="connsiteY10-442" fmla="*/ 1268414 h 1268414"/>
              <a:gd name="connsiteX11-443" fmla="*/ 1937942 w 3596749"/>
              <a:gd name="connsiteY11-444" fmla="*/ 1268414 h 1268414"/>
              <a:gd name="connsiteX12-445" fmla="*/ 1831579 w 3596749"/>
              <a:gd name="connsiteY12-446" fmla="*/ 1268414 h 1268414"/>
              <a:gd name="connsiteX13-447" fmla="*/ 1562334 w 3596749"/>
              <a:gd name="connsiteY13-448" fmla="*/ 1268414 h 1268414"/>
              <a:gd name="connsiteX14-449" fmla="*/ 1553428 w 3596749"/>
              <a:gd name="connsiteY14-450" fmla="*/ 1268414 h 1268414"/>
              <a:gd name="connsiteX15-451" fmla="*/ 1532278 w 3596749"/>
              <a:gd name="connsiteY15-452" fmla="*/ 1268414 h 1268414"/>
              <a:gd name="connsiteX16-453" fmla="*/ 1481477 w 3596749"/>
              <a:gd name="connsiteY16-454" fmla="*/ 1268414 h 1268414"/>
              <a:gd name="connsiteX17-455" fmla="*/ 1212232 w 3596749"/>
              <a:gd name="connsiteY17-456" fmla="*/ 1268414 h 1268414"/>
              <a:gd name="connsiteX18-457" fmla="*/ 1105869 w 3596749"/>
              <a:gd name="connsiteY18-458" fmla="*/ 1268414 h 1268414"/>
              <a:gd name="connsiteX19-459" fmla="*/ 1025012 w 3596749"/>
              <a:gd name="connsiteY19-460" fmla="*/ 1268414 h 1268414"/>
              <a:gd name="connsiteX20-461" fmla="*/ 806567 w 3596749"/>
              <a:gd name="connsiteY20-462" fmla="*/ 1268414 h 1268414"/>
              <a:gd name="connsiteX21-463" fmla="*/ 755767 w 3596749"/>
              <a:gd name="connsiteY21-464" fmla="*/ 1268414 h 1268414"/>
              <a:gd name="connsiteX22-465" fmla="*/ 725711 w 3596749"/>
              <a:gd name="connsiteY22-466" fmla="*/ 1268414 h 1268414"/>
              <a:gd name="connsiteX23-467" fmla="*/ 299302 w 3596749"/>
              <a:gd name="connsiteY23-468" fmla="*/ 1268414 h 1268414"/>
              <a:gd name="connsiteX24-469" fmla="*/ 0 w 3596749"/>
              <a:gd name="connsiteY24-470" fmla="*/ 1268414 h 1268414"/>
              <a:gd name="connsiteX25-471" fmla="*/ 0 w 3596749"/>
              <a:gd name="connsiteY25-472" fmla="*/ 0 h 1268414"/>
              <a:gd name="connsiteX0-473" fmla="*/ 0 w 3596749"/>
              <a:gd name="connsiteY0-474" fmla="*/ 0 h 1268414"/>
              <a:gd name="connsiteX1-475" fmla="*/ 299302 w 3596749"/>
              <a:gd name="connsiteY1-476" fmla="*/ 0 h 1268414"/>
              <a:gd name="connsiteX2-477" fmla="*/ 795613 w 3596749"/>
              <a:gd name="connsiteY2-478" fmla="*/ 0 h 1268414"/>
              <a:gd name="connsiteX3-479" fmla="*/ 806567 w 3596749"/>
              <a:gd name="connsiteY3-480" fmla="*/ 0 h 1268414"/>
              <a:gd name="connsiteX4-481" fmla="*/ 1105869 w 3596749"/>
              <a:gd name="connsiteY4-482" fmla="*/ 0 h 1268414"/>
              <a:gd name="connsiteX5-483" fmla="*/ 1252078 w 3596749"/>
              <a:gd name="connsiteY5-484" fmla="*/ 0 h 1268414"/>
              <a:gd name="connsiteX6-485" fmla="*/ 1602180 w 3596749"/>
              <a:gd name="connsiteY6-486" fmla="*/ 0 h 1268414"/>
              <a:gd name="connsiteX7-487" fmla="*/ 1708543 w 3596749"/>
              <a:gd name="connsiteY7-488" fmla="*/ 0 h 1268414"/>
              <a:gd name="connsiteX8-489" fmla="*/ 3596749 w 3596749"/>
              <a:gd name="connsiteY8-490" fmla="*/ 747318 h 1268414"/>
              <a:gd name="connsiteX9-491" fmla="*/ 2018799 w 3596749"/>
              <a:gd name="connsiteY9-492" fmla="*/ 1268414 h 1268414"/>
              <a:gd name="connsiteX10-493" fmla="*/ 1937942 w 3596749"/>
              <a:gd name="connsiteY10-494" fmla="*/ 1268414 h 1268414"/>
              <a:gd name="connsiteX11-495" fmla="*/ 1831579 w 3596749"/>
              <a:gd name="connsiteY11-496" fmla="*/ 1268414 h 1268414"/>
              <a:gd name="connsiteX12-497" fmla="*/ 1562334 w 3596749"/>
              <a:gd name="connsiteY12-498" fmla="*/ 1268414 h 1268414"/>
              <a:gd name="connsiteX13-499" fmla="*/ 1553428 w 3596749"/>
              <a:gd name="connsiteY13-500" fmla="*/ 1268414 h 1268414"/>
              <a:gd name="connsiteX14-501" fmla="*/ 1532278 w 3596749"/>
              <a:gd name="connsiteY14-502" fmla="*/ 1268414 h 1268414"/>
              <a:gd name="connsiteX15-503" fmla="*/ 1481477 w 3596749"/>
              <a:gd name="connsiteY15-504" fmla="*/ 1268414 h 1268414"/>
              <a:gd name="connsiteX16-505" fmla="*/ 1212232 w 3596749"/>
              <a:gd name="connsiteY16-506" fmla="*/ 1268414 h 1268414"/>
              <a:gd name="connsiteX17-507" fmla="*/ 1105869 w 3596749"/>
              <a:gd name="connsiteY17-508" fmla="*/ 1268414 h 1268414"/>
              <a:gd name="connsiteX18-509" fmla="*/ 1025012 w 3596749"/>
              <a:gd name="connsiteY18-510" fmla="*/ 1268414 h 1268414"/>
              <a:gd name="connsiteX19-511" fmla="*/ 806567 w 3596749"/>
              <a:gd name="connsiteY19-512" fmla="*/ 1268414 h 1268414"/>
              <a:gd name="connsiteX20-513" fmla="*/ 755767 w 3596749"/>
              <a:gd name="connsiteY20-514" fmla="*/ 1268414 h 1268414"/>
              <a:gd name="connsiteX21-515" fmla="*/ 725711 w 3596749"/>
              <a:gd name="connsiteY21-516" fmla="*/ 1268414 h 1268414"/>
              <a:gd name="connsiteX22-517" fmla="*/ 299302 w 3596749"/>
              <a:gd name="connsiteY22-518" fmla="*/ 1268414 h 1268414"/>
              <a:gd name="connsiteX23-519" fmla="*/ 0 w 3596749"/>
              <a:gd name="connsiteY23-520" fmla="*/ 1268414 h 1268414"/>
              <a:gd name="connsiteX24-521" fmla="*/ 0 w 3596749"/>
              <a:gd name="connsiteY24-522" fmla="*/ 0 h 12684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3596749" h="1268414">
                <a:moveTo>
                  <a:pt x="0" y="0"/>
                </a:moveTo>
                <a:lnTo>
                  <a:pt x="299302" y="0"/>
                </a:lnTo>
                <a:lnTo>
                  <a:pt x="795613" y="0"/>
                </a:lnTo>
                <a:lnTo>
                  <a:pt x="806567" y="0"/>
                </a:lnTo>
                <a:lnTo>
                  <a:pt x="1105869" y="0"/>
                </a:lnTo>
                <a:lnTo>
                  <a:pt x="1252078" y="0"/>
                </a:lnTo>
                <a:lnTo>
                  <a:pt x="1602180" y="0"/>
                </a:lnTo>
                <a:lnTo>
                  <a:pt x="1708543" y="0"/>
                </a:lnTo>
                <a:lnTo>
                  <a:pt x="3596749" y="747318"/>
                </a:lnTo>
                <a:lnTo>
                  <a:pt x="2018799" y="1268414"/>
                </a:lnTo>
                <a:lnTo>
                  <a:pt x="1937942" y="1268414"/>
                </a:lnTo>
                <a:lnTo>
                  <a:pt x="1831579" y="1268414"/>
                </a:lnTo>
                <a:lnTo>
                  <a:pt x="1562334" y="1268414"/>
                </a:lnTo>
                <a:lnTo>
                  <a:pt x="1553428" y="1268414"/>
                </a:lnTo>
                <a:lnTo>
                  <a:pt x="1532278" y="1268414"/>
                </a:lnTo>
                <a:lnTo>
                  <a:pt x="1481477" y="1268414"/>
                </a:lnTo>
                <a:lnTo>
                  <a:pt x="1212232" y="1268414"/>
                </a:lnTo>
                <a:lnTo>
                  <a:pt x="1105869" y="1268414"/>
                </a:lnTo>
                <a:lnTo>
                  <a:pt x="1025012" y="1268414"/>
                </a:lnTo>
                <a:lnTo>
                  <a:pt x="806567" y="1268414"/>
                </a:lnTo>
                <a:lnTo>
                  <a:pt x="755767" y="1268414"/>
                </a:lnTo>
                <a:lnTo>
                  <a:pt x="725711" y="1268414"/>
                </a:lnTo>
                <a:lnTo>
                  <a:pt x="299302" y="1268414"/>
                </a:lnTo>
                <a:lnTo>
                  <a:pt x="0" y="126841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圆角矩形 1"/>
          <p:cNvSpPr/>
          <p:nvPr>
            <p:custDataLst>
              <p:tags r:id="rId2"/>
            </p:custDataLst>
          </p:nvPr>
        </p:nvSpPr>
        <p:spPr>
          <a:xfrm>
            <a:off x="5849936" y="3269061"/>
            <a:ext cx="5718667" cy="624000"/>
          </a:xfrm>
          <a:prstGeom prst="roundRect">
            <a:avLst>
              <a:gd name="adj" fmla="val 50000"/>
            </a:avLst>
          </a:prstGeom>
          <a:solidFill>
            <a:schemeClr val="accent1">
              <a:lumMod val="75000"/>
            </a:schemeClr>
          </a:solidFill>
          <a:ln w="12700" cap="flat" cmpd="sng" algn="ctr">
            <a:gradFill flip="none" rotWithShape="1">
              <a:gsLst>
                <a:gs pos="0">
                  <a:schemeClr val="accent3">
                    <a:lumMod val="95000"/>
                  </a:schemeClr>
                </a:gs>
                <a:gs pos="100000">
                  <a:schemeClr val="accent3">
                    <a:lumMod val="65000"/>
                  </a:schemeClr>
                </a:gs>
              </a:gsLst>
              <a:lin ang="13500000" scaled="1"/>
              <a:tileRect/>
            </a:gradFill>
            <a:prstDash val="solid"/>
            <a:miter lim="800000"/>
          </a:ln>
          <a:effectLst>
            <a:innerShdw blurRad="127000" dist="88900" dir="18900000">
              <a:prstClr val="black">
                <a:alpha val="38000"/>
              </a:prstClr>
            </a:innerShdw>
          </a:effectLst>
        </p:spPr>
        <p:txBody>
          <a:bodyPr anchor="ctr"/>
          <a:lstStyle/>
          <a:p>
            <a:pPr algn="ctr"/>
            <a:endParaRPr lang="zh-CN" altLang="en-US" sz="3200" kern="0">
              <a:solidFill>
                <a:prstClr val="white"/>
              </a:solidFill>
              <a:latin typeface="Calibri" panose="020F0502020204030204"/>
              <a:ea typeface="宋体" panose="02010600030101010101" pitchFamily="2" charset="-122"/>
            </a:endParaRPr>
          </a:p>
        </p:txBody>
      </p:sp>
      <p:sp>
        <p:nvSpPr>
          <p:cNvPr id="9" name="矩形 10"/>
          <p:cNvSpPr>
            <a:spLocks noChangeAspect="1"/>
          </p:cNvSpPr>
          <p:nvPr>
            <p:custDataLst>
              <p:tags r:id="rId3"/>
            </p:custDataLst>
          </p:nvPr>
        </p:nvSpPr>
        <p:spPr>
          <a:xfrm>
            <a:off x="3559735"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4"/>
            </p:custDataLst>
          </p:nvPr>
        </p:nvSpPr>
        <p:spPr>
          <a:xfrm>
            <a:off x="4088529"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5"/>
            </p:custDataLst>
          </p:nvPr>
        </p:nvSpPr>
        <p:spPr>
          <a:xfrm>
            <a:off x="2923023" y="4649410"/>
            <a:ext cx="973485" cy="852445"/>
          </a:xfrm>
          <a:prstGeom prst="hexagon">
            <a:avLst/>
          </a:prstGeom>
          <a:blipFill dpi="0" rotWithShape="1">
            <a:blip r:embed="rId6" cstate="print"/>
            <a:srcRect/>
            <a:stretch>
              <a:fillRect/>
            </a:stretch>
          </a:blip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7"/>
            </p:custDataLst>
          </p:nvPr>
        </p:nvSpPr>
        <p:spPr>
          <a:xfrm>
            <a:off x="738192"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8"/>
            </p:custDataLst>
          </p:nvPr>
        </p:nvSpPr>
        <p:spPr>
          <a:xfrm>
            <a:off x="1315642"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4" name="矩形 10"/>
          <p:cNvSpPr>
            <a:spLocks noChangeAspect="1"/>
          </p:cNvSpPr>
          <p:nvPr>
            <p:custDataLst>
              <p:tags r:id="rId9"/>
            </p:custDataLst>
          </p:nvPr>
        </p:nvSpPr>
        <p:spPr>
          <a:xfrm>
            <a:off x="527382"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0"/>
            </p:custDataLst>
          </p:nvPr>
        </p:nvSpPr>
        <p:spPr>
          <a:xfrm>
            <a:off x="1020167"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6" name="矩形 10"/>
          <p:cNvSpPr>
            <a:spLocks noChangeAspect="1"/>
          </p:cNvSpPr>
          <p:nvPr>
            <p:custDataLst>
              <p:tags r:id="rId11"/>
            </p:custDataLst>
          </p:nvPr>
        </p:nvSpPr>
        <p:spPr>
          <a:xfrm>
            <a:off x="1562517"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7" name="矩形 10" hidden="1"/>
          <p:cNvSpPr>
            <a:spLocks noChangeAspect="1"/>
          </p:cNvSpPr>
          <p:nvPr>
            <p:custDataLst>
              <p:tags r:id="rId12"/>
            </p:custDataLst>
          </p:nvPr>
        </p:nvSpPr>
        <p:spPr>
          <a:xfrm>
            <a:off x="1630793" y="2189802"/>
            <a:ext cx="2667627" cy="2335941"/>
          </a:xfrm>
          <a:prstGeom prst="hexagon">
            <a:avLst/>
          </a:prstGeom>
          <a:blipFill>
            <a:blip r:embed="rId13"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8" name="矩形 10"/>
          <p:cNvSpPr>
            <a:spLocks noChangeAspect="1"/>
          </p:cNvSpPr>
          <p:nvPr>
            <p:custDataLst>
              <p:tags r:id="rId14"/>
            </p:custDataLst>
          </p:nvPr>
        </p:nvSpPr>
        <p:spPr>
          <a:xfrm>
            <a:off x="3495527" y="4066260"/>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9" name="圆角矩形 18"/>
          <p:cNvSpPr/>
          <p:nvPr>
            <p:custDataLst>
              <p:tags r:id="rId15"/>
            </p:custDataLst>
          </p:nvPr>
        </p:nvSpPr>
        <p:spPr>
          <a:xfrm>
            <a:off x="5832241" y="3230321"/>
            <a:ext cx="972495" cy="672000"/>
          </a:xfrm>
          <a:prstGeom prst="roundRect">
            <a:avLst>
              <a:gd name="adj" fmla="val 50000"/>
            </a:avLst>
          </a:prstGeom>
          <a:gradFill>
            <a:gsLst>
              <a:gs pos="0">
                <a:schemeClr val="accent3">
                  <a:lumMod val="75000"/>
                </a:schemeClr>
              </a:gs>
              <a:gs pos="100000">
                <a:schemeClr val="accent3"/>
              </a:gs>
            </a:gsLst>
            <a:lin ang="2700000" scaled="0"/>
          </a:gradFill>
          <a:ln w="22225">
            <a:gradFill>
              <a:gsLst>
                <a:gs pos="0">
                  <a:schemeClr val="accent3">
                    <a:lumMod val="65000"/>
                  </a:schemeClr>
                </a:gs>
                <a:gs pos="100000">
                  <a:schemeClr val="accent3"/>
                </a:gs>
              </a:gsLst>
              <a:lin ang="13500000" scaled="0"/>
            </a:gradFill>
          </a:ln>
          <a:effectLst>
            <a:outerShdw blurRad="50800" dist="38100" dir="2700000" sx="97000" sy="97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p>
            <a:pPr algn="ctr"/>
            <a:endParaRPr lang="zh-CN" altLang="en-US" sz="3200">
              <a:cs typeface="+mn-ea"/>
            </a:endParaRPr>
          </a:p>
        </p:txBody>
      </p:sp>
      <p:pic>
        <p:nvPicPr>
          <p:cNvPr id="20" name="手"/>
          <p:cNvPicPr>
            <a:picLocks noChangeAspect="1"/>
          </p:cNvPicPr>
          <p:nvPr>
            <p:custDataLst>
              <p:tags r:id="rId16"/>
            </p:custDataLst>
          </p:nvPr>
        </p:nvPicPr>
        <p:blipFill>
          <a:blip r:embed="rId17"/>
          <a:stretch>
            <a:fillRect/>
          </a:stretch>
        </p:blipFill>
        <p:spPr>
          <a:xfrm>
            <a:off x="6168888" y="3502885"/>
            <a:ext cx="1238093" cy="3536199"/>
          </a:xfrm>
          <a:prstGeom prst="rect">
            <a:avLst/>
          </a:prstGeom>
        </p:spPr>
      </p:pic>
      <p:sp>
        <p:nvSpPr>
          <p:cNvPr id="2" name="标题 1"/>
          <p:cNvSpPr>
            <a:spLocks noGrp="1"/>
          </p:cNvSpPr>
          <p:nvPr>
            <p:ph type="ctrTitle" hasCustomPrompt="1"/>
            <p:custDataLst>
              <p:tags r:id="rId18"/>
            </p:custDataLst>
          </p:nvPr>
        </p:nvSpPr>
        <p:spPr>
          <a:xfrm>
            <a:off x="5803443" y="1772816"/>
            <a:ext cx="5899372" cy="1421928"/>
          </a:xfrm>
        </p:spPr>
        <p:txBody>
          <a:bodyPr lIns="90000" tIns="46800" rIns="90000" bIns="46800" anchor="b">
            <a:normAutofit/>
          </a:bodyPr>
          <a:lstStyle>
            <a:lvl1pPr algn="l">
              <a:defRPr sz="7200" b="1"/>
            </a:lvl1pPr>
          </a:lstStyle>
          <a:p>
            <a:r>
              <a:rPr lang="zh-CN" altLang="en-US" dirty="0"/>
              <a:t>编辑标题</a:t>
            </a:r>
            <a:endParaRPr lang="zh-CN" altLang="en-US" dirty="0"/>
          </a:p>
        </p:txBody>
      </p:sp>
      <p:sp>
        <p:nvSpPr>
          <p:cNvPr id="4" name="日期占位符 3"/>
          <p:cNvSpPr>
            <a:spLocks noGrp="1"/>
          </p:cNvSpPr>
          <p:nvPr>
            <p:ph type="dt" sz="half" idx="10"/>
            <p:custDataLst>
              <p:tags r:id="rId19"/>
            </p:custDataLst>
          </p:nvPr>
        </p:nvSpPr>
        <p:spPr/>
        <p:txBody>
          <a:bodyPr lIns="90000" tIns="46800" rIns="90000" bIns="46800"/>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20"/>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21"/>
            </p:custDataLst>
          </p:nvPr>
        </p:nvSpPr>
        <p:spPr/>
        <p:txBody>
          <a:bodyPr lIns="90000" tIns="46800" rIns="90000" bIns="46800"/>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14:bounceEnd="50000">
                                          <p:cBhvr additive="base">
                                            <p:cTn id="15" dur="150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14:bounceEnd="50000">
                                          <p:cBhvr additive="base">
                                            <p:cTn id="19"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14:bounceEnd="50000">
                                          <p:cBhvr additive="base">
                                            <p:cTn id="23"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14:bounceEnd="50000">
                                          <p:cBhvr additive="base">
                                            <p:cTn id="27"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14:bounceEnd="50000">
                                          <p:cBhvr additive="base">
                                            <p:cTn id="31"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14:bounceEnd="50000">
                                          <p:cBhvr additive="base">
                                            <p:cTn id="35"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14:bounceEnd="50000">
                                          <p:cBhvr additive="base">
                                            <p:cTn id="39" dur="1500" fill="hold"/>
                                            <p:tgtEl>
                                              <p:spTgt spid="17"/>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14:bounceEnd="50000">
                                          <p:cBhvr additive="base">
                                            <p:cTn id="43" dur="1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0-#ppt_w/2"/>
                                              </p:val>
                                            </p:tav>
                                            <p:tav tm="100000">
                                              <p:val>
                                                <p:strVal val="#ppt_x"/>
                                              </p:val>
                                            </p:tav>
                                          </p:tavLst>
                                        </p:anim>
                                        <p:anim calcmode="lin" valueType="num">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500" fill="hold"/>
                                            <p:tgtEl>
                                              <p:spTgt spid="18"/>
                                            </p:tgtEl>
                                            <p:attrNameLst>
                                              <p:attrName>ppt_x</p:attrName>
                                            </p:attrNameLst>
                                          </p:cBhvr>
                                          <p:tavLst>
                                            <p:tav tm="0">
                                              <p:val>
                                                <p:strVal val="0-#ppt_w/2"/>
                                              </p:val>
                                            </p:tav>
                                            <p:tav tm="100000">
                                              <p:val>
                                                <p:strVal val="#ppt_x"/>
                                              </p:val>
                                            </p:tav>
                                          </p:tavLst>
                                        </p:anim>
                                        <p:anim calcmode="lin" valueType="num">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500" fill="hold"/>
                                            <p:tgtEl>
                                              <p:spTgt spid="11"/>
                                            </p:tgtEl>
                                            <p:attrNameLst>
                                              <p:attrName>ppt_x</p:attrName>
                                            </p:attrNameLst>
                                          </p:cBhvr>
                                          <p:tavLst>
                                            <p:tav tm="0">
                                              <p:val>
                                                <p:strVal val="0-#ppt_w/2"/>
                                              </p:val>
                                            </p:tav>
                                            <p:tav tm="100000">
                                              <p:val>
                                                <p:strVal val="#ppt_x"/>
                                              </p:val>
                                            </p:tav>
                                          </p:tavLst>
                                        </p:anim>
                                        <p:anim calcmode="lin" valueType="num">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500" fill="hold"/>
                                            <p:tgtEl>
                                              <p:spTgt spid="14"/>
                                            </p:tgtEl>
                                            <p:attrNameLst>
                                              <p:attrName>ppt_x</p:attrName>
                                            </p:attrNameLst>
                                          </p:cBhvr>
                                          <p:tavLst>
                                            <p:tav tm="0">
                                              <p:val>
                                                <p:strVal val="0-#ppt_w/2"/>
                                              </p:val>
                                            </p:tav>
                                            <p:tav tm="100000">
                                              <p:val>
                                                <p:strVal val="#ppt_x"/>
                                              </p:val>
                                            </p:tav>
                                          </p:tavLst>
                                        </p:anim>
                                        <p:anim calcmode="lin" valueType="num">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500" fill="hold"/>
                                            <p:tgtEl>
                                              <p:spTgt spid="12"/>
                                            </p:tgtEl>
                                            <p:attrNameLst>
                                              <p:attrName>ppt_x</p:attrName>
                                            </p:attrNameLst>
                                          </p:cBhvr>
                                          <p:tavLst>
                                            <p:tav tm="0">
                                              <p:val>
                                                <p:strVal val="0-#ppt_w/2"/>
                                              </p:val>
                                            </p:tav>
                                            <p:tav tm="100000">
                                              <p:val>
                                                <p:strVal val="#ppt_x"/>
                                              </p:val>
                                            </p:tav>
                                          </p:tavLst>
                                        </p:anim>
                                        <p:anim calcmode="lin" valueType="num">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500" fill="hold"/>
                                            <p:tgtEl>
                                              <p:spTgt spid="15"/>
                                            </p:tgtEl>
                                            <p:attrNameLst>
                                              <p:attrName>ppt_x</p:attrName>
                                            </p:attrNameLst>
                                          </p:cBhvr>
                                          <p:tavLst>
                                            <p:tav tm="0">
                                              <p:val>
                                                <p:strVal val="0-#ppt_w/2"/>
                                              </p:val>
                                            </p:tav>
                                            <p:tav tm="100000">
                                              <p:val>
                                                <p:strVal val="#ppt_x"/>
                                              </p:val>
                                            </p:tav>
                                          </p:tavLst>
                                        </p:anim>
                                        <p:anim calcmode="lin" valueType="num">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1500" fill="hold"/>
                                            <p:tgtEl>
                                              <p:spTgt spid="13"/>
                                            </p:tgtEl>
                                            <p:attrNameLst>
                                              <p:attrName>ppt_x</p:attrName>
                                            </p:attrNameLst>
                                          </p:cBhvr>
                                          <p:tavLst>
                                            <p:tav tm="0">
                                              <p:val>
                                                <p:strVal val="0-#ppt_w/2"/>
                                              </p:val>
                                            </p:tav>
                                            <p:tav tm="100000">
                                              <p:val>
                                                <p:strVal val="#ppt_x"/>
                                              </p:val>
                                            </p:tav>
                                          </p:tavLst>
                                        </p:anim>
                                        <p:anim calcmode="lin" valueType="num">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500" fill="hold"/>
                                            <p:tgtEl>
                                              <p:spTgt spid="17"/>
                                            </p:tgtEl>
                                            <p:attrNameLst>
                                              <p:attrName>ppt_x</p:attrName>
                                            </p:attrNameLst>
                                          </p:cBhvr>
                                          <p:tavLst>
                                            <p:tav tm="0">
                                              <p:val>
                                                <p:strVal val="0-#ppt_w/2"/>
                                              </p:val>
                                            </p:tav>
                                            <p:tav tm="100000">
                                              <p:val>
                                                <p:strVal val="#ppt_x"/>
                                              </p:val>
                                            </p:tav>
                                          </p:tavLst>
                                        </p:anim>
                                        <p:anim calcmode="lin" valueType="num">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500" fill="hold"/>
                                            <p:tgtEl>
                                              <p:spTgt spid="16"/>
                                            </p:tgtEl>
                                            <p:attrNameLst>
                                              <p:attrName>ppt_x</p:attrName>
                                            </p:attrNameLst>
                                          </p:cBhvr>
                                          <p:tavLst>
                                            <p:tav tm="0">
                                              <p:val>
                                                <p:strVal val="0-#ppt_w/2"/>
                                              </p:val>
                                            </p:tav>
                                            <p:tav tm="100000">
                                              <p:val>
                                                <p:strVal val="#ppt_x"/>
                                              </p:val>
                                            </p:tav>
                                          </p:tavLst>
                                        </p:anim>
                                        <p:anim calcmode="lin" valueType="num">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10"/>
          <p:cNvSpPr>
            <a:spLocks noChangeAspect="1"/>
          </p:cNvSpPr>
          <p:nvPr>
            <p:custDataLst>
              <p:tags r:id="rId2"/>
            </p:custDataLst>
          </p:nvPr>
        </p:nvSpPr>
        <p:spPr>
          <a:xfrm>
            <a:off x="4751851" y="1604797"/>
            <a:ext cx="2496277" cy="2185899"/>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KSO_Shape"/>
          <p:cNvSpPr>
            <a:spLocks noChangeAspect="1"/>
          </p:cNvSpPr>
          <p:nvPr>
            <p:custDataLst>
              <p:tags r:id="rId3"/>
            </p:custDataLst>
          </p:nvPr>
        </p:nvSpPr>
        <p:spPr bwMode="auto">
          <a:xfrm>
            <a:off x="5489587" y="1962060"/>
            <a:ext cx="1031080" cy="1379115"/>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1">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endParaRPr lang="zh-CN" altLang="en-US" sz="3200">
              <a:solidFill>
                <a:srgbClr val="FFFFFF"/>
              </a:solidFill>
            </a:endParaRPr>
          </a:p>
        </p:txBody>
      </p:sp>
      <p:sp>
        <p:nvSpPr>
          <p:cNvPr id="11" name="矩形 10"/>
          <p:cNvSpPr>
            <a:spLocks noChangeAspect="1"/>
          </p:cNvSpPr>
          <p:nvPr>
            <p:custDataLst>
              <p:tags r:id="rId4"/>
            </p:custDataLst>
          </p:nvPr>
        </p:nvSpPr>
        <p:spPr>
          <a:xfrm>
            <a:off x="6483821" y="3263650"/>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5"/>
            </p:custDataLst>
          </p:nvPr>
        </p:nvSpPr>
        <p:spPr>
          <a:xfrm>
            <a:off x="831850" y="4149080"/>
            <a:ext cx="10515600" cy="1089529"/>
          </a:xfrm>
        </p:spPr>
        <p:txBody>
          <a:bodyPr lIns="90000" tIns="46800" rIns="90000" bIns="46800" anchor="t">
            <a:normAutofit/>
          </a:bodyPr>
          <a:lstStyle>
            <a:lvl1pPr algn="ctr">
              <a:defRPr sz="5400" b="1"/>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6"/>
            </p:custDataLst>
          </p:nvPr>
        </p:nvSpPr>
        <p:spPr/>
        <p:txBody>
          <a:bodyPr lIns="90000" tIns="46800" rIns="90000" bIns="46800">
            <a:normAutofit/>
          </a:bodyPr>
          <a:lstStyle/>
          <a:p>
            <a:fld id="{0464D980-6ABA-4514-9B55-0C4272214593}" type="datetimeFigureOut">
              <a:rPr lang="zh-CN" altLang="en-US" smtClean="0"/>
            </a:fld>
            <a:endParaRPr lang="zh-CN" altLang="en-US" dirty="0"/>
          </a:p>
        </p:txBody>
      </p:sp>
      <p:sp>
        <p:nvSpPr>
          <p:cNvPr id="5" name="页脚占位符 4"/>
          <p:cNvSpPr>
            <a:spLocks noGrp="1"/>
          </p:cNvSpPr>
          <p:nvPr>
            <p:ph type="ftr" sz="quarter" idx="11"/>
            <p:custDataLst>
              <p:tags r:id="rId7"/>
            </p:custDataLst>
          </p:nvPr>
        </p:nvSpPr>
        <p:spPr/>
        <p:txBody>
          <a:bodyPr lIns="90000" tIns="46800" rIns="90000" bIns="46800">
            <a:normAutofit/>
          </a:bodyPr>
          <a:lstStyle/>
          <a:p>
            <a:endParaRPr lang="zh-CN" altLang="en-US" dirty="0"/>
          </a:p>
        </p:txBody>
      </p:sp>
      <p:sp>
        <p:nvSpPr>
          <p:cNvPr id="6" name="灯片编号占位符 5"/>
          <p:cNvSpPr>
            <a:spLocks noGrp="1"/>
          </p:cNvSpPr>
          <p:nvPr>
            <p:ph type="sldNum" sz="quarter" idx="12"/>
            <p:custDataLst>
              <p:tags r:id="rId8"/>
            </p:custDataLst>
          </p:nvPr>
        </p:nvSpPr>
        <p:spPr/>
        <p:txBody>
          <a:bodyPr lIns="90000" tIns="46800" rIns="90000" bIns="46800">
            <a:normAutofit/>
          </a:bodyPr>
          <a:lstStyle/>
          <a:p>
            <a:fld id="{151594E0-E29A-48DD-8A23-E16F7187702D}"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14:presetBounceEnd="5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000">
                                          <p:cBhvr additive="base">
                                            <p:cTn id="7"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0-#ppt_w/2"/>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188640"/>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839788" y="1668984"/>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5"/>
            </p:custDataLst>
          </p:nvPr>
        </p:nvSpPr>
        <p:spPr>
          <a:xfrm>
            <a:off x="6172200" y="1668984"/>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0464D980-6ABA-4514-9B55-0C4272214593}"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2"/>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5" name="矩形 10"/>
          <p:cNvSpPr>
            <a:spLocks noChangeAspect="1"/>
          </p:cNvSpPr>
          <p:nvPr>
            <p:custDataLst>
              <p:tags r:id="rId2"/>
            </p:custDataLst>
          </p:nvPr>
        </p:nvSpPr>
        <p:spPr>
          <a:xfrm rot="18900000">
            <a:off x="494363" y="352682"/>
            <a:ext cx="432036" cy="414591"/>
          </a:xfrm>
          <a:prstGeom prst="roundRect">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6" name="矩形 10"/>
          <p:cNvSpPr>
            <a:spLocks noChangeAspect="1"/>
          </p:cNvSpPr>
          <p:nvPr>
            <p:custDataLst>
              <p:tags r:id="rId3"/>
            </p:custDataLst>
          </p:nvPr>
        </p:nvSpPr>
        <p:spPr>
          <a:xfrm rot="18900000">
            <a:off x="707671" y="354214"/>
            <a:ext cx="437061" cy="419413"/>
          </a:xfrm>
          <a:prstGeom prst="roundRect">
            <a:avLst/>
          </a:prstGeom>
          <a:gradFill flip="none" rotWithShape="1">
            <a:gsLst>
              <a:gs pos="50000">
                <a:schemeClr val="accent3">
                  <a:lumMod val="95000"/>
                </a:schemeClr>
              </a:gs>
              <a:gs pos="100000">
                <a:schemeClr val="accent3">
                  <a:lumMod val="75000"/>
                </a:schemeClr>
              </a:gs>
              <a:gs pos="0">
                <a:schemeClr val="accent3"/>
              </a:gs>
            </a:gsLst>
            <a:lin ang="18900000" scaled="0"/>
            <a:tileRect/>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日期占位符 1"/>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3" name="页脚占位符 2"/>
          <p:cNvSpPr>
            <a:spLocks noGrp="1"/>
          </p:cNvSpPr>
          <p:nvPr>
            <p:ph type="ftr" sz="quarter" idx="11"/>
            <p:custDataLst>
              <p:tags r:id="rId5"/>
            </p:custDataLst>
          </p:nvPr>
        </p:nvSpPr>
        <p:spPr/>
        <p:txBody>
          <a:bodyPr/>
          <a:lstStyle/>
          <a:p>
            <a:endParaRPr lang="zh-CN" altLang="en-US"/>
          </a:p>
        </p:txBody>
      </p:sp>
      <p:sp>
        <p:nvSpPr>
          <p:cNvPr id="4" name="灯片编号占位符 3"/>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14:presetBounceEnd="50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50000">
                                          <p:cBhvr additive="base">
                                            <p:cTn id="11"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0-#ppt_w/2"/>
                                              </p:val>
                                            </p:tav>
                                            <p:tav tm="100000">
                                              <p:val>
                                                <p:strVal val="#ppt_x"/>
                                              </p:val>
                                            </p:tav>
                                          </p:tavLst>
                                        </p:anim>
                                        <p:anim calcmode="lin" valueType="num">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sz="half" idx="1"/>
          </p:nvPr>
        </p:nvSpPr>
        <p:spPr>
          <a:xfrm>
            <a:off x="838200" y="1825625"/>
            <a:ext cx="5181600" cy="435133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Content Placeholder 3"/>
          <p:cNvSpPr>
            <a:spLocks noGrp="1"/>
          </p:cNvSpPr>
          <p:nvPr>
            <p:ph sz="half" idx="2"/>
          </p:nvPr>
        </p:nvSpPr>
        <p:spPr>
          <a:xfrm>
            <a:off x="6172200" y="1825625"/>
            <a:ext cx="5181600" cy="435133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344472" y="365125"/>
            <a:ext cx="1009328"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9362256"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10"/>
          <p:cNvSpPr>
            <a:spLocks noChangeAspect="1"/>
          </p:cNvSpPr>
          <p:nvPr>
            <p:custDataLst>
              <p:tags r:id="rId2"/>
            </p:custDataLst>
          </p:nvPr>
        </p:nvSpPr>
        <p:spPr>
          <a:xfrm>
            <a:off x="3743003"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7" name="矩形 10"/>
          <p:cNvSpPr>
            <a:spLocks noChangeAspect="1"/>
          </p:cNvSpPr>
          <p:nvPr>
            <p:custDataLst>
              <p:tags r:id="rId3"/>
            </p:custDataLst>
          </p:nvPr>
        </p:nvSpPr>
        <p:spPr>
          <a:xfrm>
            <a:off x="4271797"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8" name="矩形 10"/>
          <p:cNvSpPr>
            <a:spLocks noChangeAspect="1"/>
          </p:cNvSpPr>
          <p:nvPr>
            <p:custDataLst>
              <p:tags r:id="rId4"/>
            </p:custDataLst>
          </p:nvPr>
        </p:nvSpPr>
        <p:spPr>
          <a:xfrm>
            <a:off x="3106291" y="4649410"/>
            <a:ext cx="973485" cy="852445"/>
          </a:xfrm>
          <a:prstGeom prst="hexagon">
            <a:avLst/>
          </a:prstGeom>
          <a:blipFill dpi="0" rotWithShape="1">
            <a:blip r:embed="rId5" cstate="print"/>
            <a:srcRect/>
            <a:stretch>
              <a:fillRect/>
            </a:stretch>
          </a:blipFill>
          <a:ln w="15875">
            <a:gradFill>
              <a:gsLst>
                <a:gs pos="100000">
                  <a:schemeClr val="bg1">
                    <a:lumMod val="85000"/>
                  </a:schemeClr>
                </a:gs>
                <a:gs pos="0">
                  <a:schemeClr val="bg1"/>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矩形 10"/>
          <p:cNvSpPr>
            <a:spLocks noChangeAspect="1"/>
          </p:cNvSpPr>
          <p:nvPr>
            <p:custDataLst>
              <p:tags r:id="rId6"/>
            </p:custDataLst>
          </p:nvPr>
        </p:nvSpPr>
        <p:spPr>
          <a:xfrm>
            <a:off x="921460"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7"/>
            </p:custDataLst>
          </p:nvPr>
        </p:nvSpPr>
        <p:spPr>
          <a:xfrm>
            <a:off x="1498910"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8"/>
            </p:custDataLst>
          </p:nvPr>
        </p:nvSpPr>
        <p:spPr>
          <a:xfrm>
            <a:off x="710650"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9"/>
            </p:custDataLst>
          </p:nvPr>
        </p:nvSpPr>
        <p:spPr>
          <a:xfrm>
            <a:off x="1203435"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10"/>
            </p:custDataLst>
          </p:nvPr>
        </p:nvSpPr>
        <p:spPr>
          <a:xfrm>
            <a:off x="1745785"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gradFill>
                <a:gsLst>
                  <a:gs pos="100000">
                    <a:schemeClr val="accent3">
                      <a:lumMod val="85000"/>
                    </a:schemeClr>
                  </a:gs>
                  <a:gs pos="0">
                    <a:schemeClr val="accent3"/>
                  </a:gs>
                </a:gsLst>
                <a:lin ang="8100000" scaled="0"/>
              </a:gradFill>
            </a:endParaRPr>
          </a:p>
        </p:txBody>
      </p:sp>
      <p:sp>
        <p:nvSpPr>
          <p:cNvPr id="14" name="矩形 10" hidden="1"/>
          <p:cNvSpPr>
            <a:spLocks noChangeAspect="1"/>
          </p:cNvSpPr>
          <p:nvPr>
            <p:custDataLst>
              <p:tags r:id="rId11"/>
            </p:custDataLst>
          </p:nvPr>
        </p:nvSpPr>
        <p:spPr>
          <a:xfrm>
            <a:off x="1814061" y="2189802"/>
            <a:ext cx="2667627" cy="2335941"/>
          </a:xfrm>
          <a:prstGeom prst="hexagon">
            <a:avLst/>
          </a:prstGeom>
          <a:blipFill>
            <a:blip r:embed="rId12"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3"/>
            </p:custDataLst>
          </p:nvPr>
        </p:nvSpPr>
        <p:spPr>
          <a:xfrm>
            <a:off x="3695734" y="4061695"/>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14"/>
            </p:custDataLst>
          </p:nvPr>
        </p:nvSpPr>
        <p:spPr>
          <a:xfrm>
            <a:off x="5854576" y="1965256"/>
            <a:ext cx="5162931" cy="1569660"/>
          </a:xfrm>
        </p:spPr>
        <p:txBody>
          <a:bodyPr anchor="b">
            <a:normAutofit/>
          </a:bodyPr>
          <a:lstStyle>
            <a:lvl1pPr>
              <a:defRPr sz="8000" b="1"/>
            </a:lvl1pPr>
          </a:lstStyle>
          <a:p>
            <a:r>
              <a:rPr lang="zh-CN" altLang="en-US" dirty="0"/>
              <a:t>编辑标题</a:t>
            </a:r>
            <a:endParaRPr lang="zh-CN" altLang="en-US" dirty="0"/>
          </a:p>
        </p:txBody>
      </p:sp>
      <p:sp>
        <p:nvSpPr>
          <p:cNvPr id="3" name="日期占位符 2"/>
          <p:cNvSpPr>
            <a:spLocks noGrp="1"/>
          </p:cNvSpPr>
          <p:nvPr>
            <p:ph type="dt" sz="half" idx="10"/>
            <p:custDataLst>
              <p:tags r:id="rId15"/>
            </p:custDataLst>
          </p:nvPr>
        </p:nvSpPr>
        <p:spPr/>
        <p:txBody>
          <a:bodyPr>
            <a:normAutofit/>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custDataLst>
              <p:tags r:id="rId16"/>
            </p:custDataLst>
          </p:nvPr>
        </p:nvSpPr>
        <p:spPr/>
        <p:txBody>
          <a:bodyPr>
            <a:normAutofit/>
          </a:bodyPr>
          <a:lstStyle/>
          <a:p>
            <a:endParaRPr lang="zh-CN" altLang="en-US"/>
          </a:p>
        </p:txBody>
      </p:sp>
      <p:sp>
        <p:nvSpPr>
          <p:cNvPr id="5" name="灯片编号占位符 4"/>
          <p:cNvSpPr>
            <a:spLocks noGrp="1"/>
          </p:cNvSpPr>
          <p:nvPr>
            <p:ph type="sldNum" sz="quarter" idx="12"/>
            <p:custDataLst>
              <p:tags r:id="rId17"/>
            </p:custDataLst>
          </p:nvPr>
        </p:nvSpPr>
        <p:spPr/>
        <p:txBody>
          <a:bodyPr>
            <a:normAutofit/>
          </a:bodyPr>
          <a:lstStyle/>
          <a:p>
            <a:fld id="{151594E0-E29A-48DD-8A23-E16F7187702D}" type="slidenum">
              <a:rPr lang="zh-CN" altLang="en-US" smtClean="0"/>
            </a:fld>
            <a:endParaRPr lang="zh-CN" altLang="en-US"/>
          </a:p>
        </p:txBody>
      </p:sp>
      <p:sp>
        <p:nvSpPr>
          <p:cNvPr id="19" name="文本占位符 18"/>
          <p:cNvSpPr>
            <a:spLocks noGrp="1"/>
          </p:cNvSpPr>
          <p:nvPr>
            <p:ph type="body" sz="quarter" idx="13"/>
            <p:custDataLst>
              <p:tags r:id="rId18"/>
            </p:custDataLst>
          </p:nvPr>
        </p:nvSpPr>
        <p:spPr>
          <a:xfrm>
            <a:off x="5854577" y="3547616"/>
            <a:ext cx="5162930" cy="623887"/>
          </a:xfrm>
        </p:spPr>
        <p:txBody>
          <a:bodyPr>
            <a:normAutofit/>
          </a:bodyPr>
          <a:lstStyle>
            <a:lvl1pPr marL="0" indent="0">
              <a:buNone/>
              <a:defRPr b="1"/>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14:bounceEnd="50000">
                                          <p:cBhvr additive="base">
                                            <p:cTn id="11"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14:bounceEnd="50000">
                                          <p:cBhvr additive="base">
                                            <p:cTn id="15"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14:bounceEnd="50000">
                                          <p:cBhvr additive="base">
                                            <p:cTn id="19" dur="15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14:bounceEnd="50000">
                                          <p:cBhvr additive="base">
                                            <p:cTn id="2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14:bounceEnd="50000">
                                          <p:cBhvr additive="base">
                                            <p:cTn id="31"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14:bounceEnd="50000">
                                          <p:cBhvr additive="base">
                                            <p:cTn id="35"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14:bounceEnd="50000">
                                          <p:cBhvr additive="base">
                                            <p:cTn id="39"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14:bounceEnd="50000">
                                          <p:cBhvr additive="base">
                                            <p:cTn id="43"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500" fill="hold"/>
                                            <p:tgtEl>
                                              <p:spTgt spid="7"/>
                                            </p:tgtEl>
                                            <p:attrNameLst>
                                              <p:attrName>ppt_x</p:attrName>
                                            </p:attrNameLst>
                                          </p:cBhvr>
                                          <p:tavLst>
                                            <p:tav tm="0">
                                              <p:val>
                                                <p:strVal val="0-#ppt_w/2"/>
                                              </p:val>
                                            </p:tav>
                                            <p:tav tm="100000">
                                              <p:val>
                                                <p:strVal val="#ppt_x"/>
                                              </p:val>
                                            </p:tav>
                                          </p:tavLst>
                                        </p:anim>
                                        <p:anim calcmode="lin" valueType="num">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500" fill="hold"/>
                                            <p:tgtEl>
                                              <p:spTgt spid="15"/>
                                            </p:tgtEl>
                                            <p:attrNameLst>
                                              <p:attrName>ppt_x</p:attrName>
                                            </p:attrNameLst>
                                          </p:cBhvr>
                                          <p:tavLst>
                                            <p:tav tm="0">
                                              <p:val>
                                                <p:strVal val="0-#ppt_w/2"/>
                                              </p:val>
                                            </p:tav>
                                            <p:tav tm="100000">
                                              <p:val>
                                                <p:strVal val="#ppt_x"/>
                                              </p:val>
                                            </p:tav>
                                          </p:tavLst>
                                        </p:anim>
                                        <p:anim calcmode="lin" valueType="num">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500" fill="hold"/>
                                            <p:tgtEl>
                                              <p:spTgt spid="8"/>
                                            </p:tgtEl>
                                            <p:attrNameLst>
                                              <p:attrName>ppt_x</p:attrName>
                                            </p:attrNameLst>
                                          </p:cBhvr>
                                          <p:tavLst>
                                            <p:tav tm="0">
                                              <p:val>
                                                <p:strVal val="0-#ppt_w/2"/>
                                              </p:val>
                                            </p:tav>
                                            <p:tav tm="100000">
                                              <p:val>
                                                <p:strVal val="#ppt_x"/>
                                              </p:val>
                                            </p:tav>
                                          </p:tavLst>
                                        </p:anim>
                                        <p:anim calcmode="lin" valueType="num">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500" fill="hold"/>
                                            <p:tgtEl>
                                              <p:spTgt spid="11"/>
                                            </p:tgtEl>
                                            <p:attrNameLst>
                                              <p:attrName>ppt_x</p:attrName>
                                            </p:attrNameLst>
                                          </p:cBhvr>
                                          <p:tavLst>
                                            <p:tav tm="0">
                                              <p:val>
                                                <p:strVal val="0-#ppt_w/2"/>
                                              </p:val>
                                            </p:tav>
                                            <p:tav tm="100000">
                                              <p:val>
                                                <p:strVal val="#ppt_x"/>
                                              </p:val>
                                            </p:tav>
                                          </p:tavLst>
                                        </p:anim>
                                        <p:anim calcmode="lin" valueType="num">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500" fill="hold"/>
                                            <p:tgtEl>
                                              <p:spTgt spid="9"/>
                                            </p:tgtEl>
                                            <p:attrNameLst>
                                              <p:attrName>ppt_x</p:attrName>
                                            </p:attrNameLst>
                                          </p:cBhvr>
                                          <p:tavLst>
                                            <p:tav tm="0">
                                              <p:val>
                                                <p:strVal val="0-#ppt_w/2"/>
                                              </p:val>
                                            </p:tav>
                                            <p:tav tm="100000">
                                              <p:val>
                                                <p:strVal val="#ppt_x"/>
                                              </p:val>
                                            </p:tav>
                                          </p:tavLst>
                                        </p:anim>
                                        <p:anim calcmode="lin" valueType="num">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500" fill="hold"/>
                                            <p:tgtEl>
                                              <p:spTgt spid="12"/>
                                            </p:tgtEl>
                                            <p:attrNameLst>
                                              <p:attrName>ppt_x</p:attrName>
                                            </p:attrNameLst>
                                          </p:cBhvr>
                                          <p:tavLst>
                                            <p:tav tm="0">
                                              <p:val>
                                                <p:strVal val="0-#ppt_w/2"/>
                                              </p:val>
                                            </p:tav>
                                            <p:tav tm="100000">
                                              <p:val>
                                                <p:strVal val="#ppt_x"/>
                                              </p:val>
                                            </p:tav>
                                          </p:tavLst>
                                        </p:anim>
                                        <p:anim calcmode="lin" valueType="num">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500" fill="hold"/>
                                            <p:tgtEl>
                                              <p:spTgt spid="10"/>
                                            </p:tgtEl>
                                            <p:attrNameLst>
                                              <p:attrName>ppt_x</p:attrName>
                                            </p:attrNameLst>
                                          </p:cBhvr>
                                          <p:tavLst>
                                            <p:tav tm="0">
                                              <p:val>
                                                <p:strVal val="0-#ppt_w/2"/>
                                              </p:val>
                                            </p:tav>
                                            <p:tav tm="100000">
                                              <p:val>
                                                <p:strVal val="#ppt_x"/>
                                              </p:val>
                                            </p:tav>
                                          </p:tavLst>
                                        </p:anim>
                                        <p:anim calcmode="lin" valueType="num">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1500" fill="hold"/>
                                            <p:tgtEl>
                                              <p:spTgt spid="14"/>
                                            </p:tgtEl>
                                            <p:attrNameLst>
                                              <p:attrName>ppt_x</p:attrName>
                                            </p:attrNameLst>
                                          </p:cBhvr>
                                          <p:tavLst>
                                            <p:tav tm="0">
                                              <p:val>
                                                <p:strVal val="0-#ppt_w/2"/>
                                              </p:val>
                                            </p:tav>
                                            <p:tav tm="100000">
                                              <p:val>
                                                <p:strVal val="#ppt_x"/>
                                              </p:val>
                                            </p:tav>
                                          </p:tavLst>
                                        </p:anim>
                                        <p:anim calcmode="lin" valueType="num">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1500" fill="hold"/>
                                            <p:tgtEl>
                                              <p:spTgt spid="13"/>
                                            </p:tgtEl>
                                            <p:attrNameLst>
                                              <p:attrName>ppt_x</p:attrName>
                                            </p:attrNameLst>
                                          </p:cBhvr>
                                          <p:tavLst>
                                            <p:tav tm="0">
                                              <p:val>
                                                <p:strVal val="0-#ppt_w/2"/>
                                              </p:val>
                                            </p:tav>
                                            <p:tav tm="100000">
                                              <p:val>
                                                <p:strVal val="#ppt_x"/>
                                              </p:val>
                                            </p:tav>
                                          </p:tavLst>
                                        </p:anim>
                                        <p:anim calcmode="lin" valueType="num">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8" name="图片 7" descr="图片2"/>
          <p:cNvPicPr>
            <a:picLocks noChangeAspect="1"/>
          </p:cNvPicPr>
          <p:nvPr userDrawn="1">
            <p:custDataLst>
              <p:tags r:id="rId2"/>
            </p:custDataLst>
          </p:nvPr>
        </p:nvPicPr>
        <p:blipFill>
          <a:blip r:embed="rId3"/>
          <a:stretch>
            <a:fillRect/>
          </a:stretch>
        </p:blipFill>
        <p:spPr>
          <a:xfrm>
            <a:off x="-528955" y="-99060"/>
            <a:ext cx="2199005" cy="2152015"/>
          </a:xfrm>
          <a:prstGeom prst="rect">
            <a:avLst/>
          </a:prstGeom>
        </p:spPr>
      </p:pic>
      <p:sp>
        <p:nvSpPr>
          <p:cNvPr id="2" name="标题 1"/>
          <p:cNvSpPr>
            <a:spLocks noGrp="1"/>
          </p:cNvSpPr>
          <p:nvPr>
            <p:ph type="title"/>
            <p:custDataLst>
              <p:tags r:id="rId4"/>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pic>
        <p:nvPicPr>
          <p:cNvPr id="8" name="图片 7" descr="图片2"/>
          <p:cNvPicPr>
            <a:picLocks noChangeAspect="1"/>
          </p:cNvPicPr>
          <p:nvPr userDrawn="1">
            <p:custDataLst>
              <p:tags r:id="rId2"/>
            </p:custDataLst>
          </p:nvPr>
        </p:nvPicPr>
        <p:blipFill>
          <a:blip r:embed="rId3"/>
          <a:stretch>
            <a:fillRect/>
          </a:stretch>
        </p:blipFill>
        <p:spPr>
          <a:xfrm>
            <a:off x="-528955" y="-99060"/>
            <a:ext cx="2199005" cy="2152015"/>
          </a:xfrm>
          <a:prstGeom prst="rect">
            <a:avLst/>
          </a:prstGeom>
        </p:spPr>
      </p:pic>
      <p:sp>
        <p:nvSpPr>
          <p:cNvPr id="10" name="矩形 9"/>
          <p:cNvSpPr/>
          <p:nvPr userDrawn="1">
            <p:custDataLst>
              <p:tags r:id="rId4"/>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14" name="图片 13" descr="图片2"/>
          <p:cNvPicPr>
            <a:picLocks noChangeAspect="1"/>
          </p:cNvPicPr>
          <p:nvPr userDrawn="1">
            <p:custDataLst>
              <p:tags r:id="rId2"/>
            </p:custDataLst>
          </p:nvPr>
        </p:nvPicPr>
        <p:blipFill>
          <a:blip r:embed="rId3"/>
          <a:stretch>
            <a:fillRect/>
          </a:stretch>
        </p:blipFill>
        <p:spPr>
          <a:xfrm>
            <a:off x="-528955" y="5229225"/>
            <a:ext cx="2199005" cy="2152015"/>
          </a:xfrm>
          <a:prstGeom prst="rect">
            <a:avLst/>
          </a:prstGeom>
        </p:spPr>
      </p:pic>
      <p:sp>
        <p:nvSpPr>
          <p:cNvPr id="10" name="矩形 9"/>
          <p:cNvSpPr/>
          <p:nvPr userDrawn="1">
            <p:custDataLst>
              <p:tags r:id="rId4"/>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pic>
        <p:nvPicPr>
          <p:cNvPr id="6" name="图片 5" descr="图片2"/>
          <p:cNvPicPr>
            <a:picLocks noChangeAspect="1"/>
          </p:cNvPicPr>
          <p:nvPr userDrawn="1">
            <p:custDataLst>
              <p:tags r:id="rId2"/>
            </p:custDataLst>
          </p:nvPr>
        </p:nvPicPr>
        <p:blipFill>
          <a:blip r:embed="rId3"/>
          <a:stretch>
            <a:fillRect/>
          </a:stretch>
        </p:blipFill>
        <p:spPr>
          <a:xfrm>
            <a:off x="-528955" y="-171450"/>
            <a:ext cx="2199005" cy="2152015"/>
          </a:xfrm>
          <a:prstGeom prst="rect">
            <a:avLst/>
          </a:prstGeom>
        </p:spPr>
      </p:pic>
      <p:sp>
        <p:nvSpPr>
          <p:cNvPr id="8" name="矩形 7"/>
          <p:cNvSpPr/>
          <p:nvPr userDrawn="1">
            <p:custDataLst>
              <p:tags r:id="rId4"/>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dirty="0">
              <a:sym typeface="+mn-ea"/>
            </a:endParaRPr>
          </a:p>
        </p:txBody>
      </p:sp>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ltLang="zh-CN"/>
              <a:t>Click to edit Master title style</a:t>
            </a:r>
            <a:endParaRPr lang="zh-CN" alt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endParaRPr lang="en-US" altLang="zh-CN"/>
          </a:p>
        </p:txBody>
      </p:sp>
      <p:sp>
        <p:nvSpPr>
          <p:cNvPr id="4" name="Content Placeholder 3"/>
          <p:cNvSpPr>
            <a:spLocks noGrp="1"/>
          </p:cNvSpPr>
          <p:nvPr>
            <p:ph sz="half" idx="2"/>
          </p:nvPr>
        </p:nvSpPr>
        <p:spPr>
          <a:xfrm>
            <a:off x="839788" y="2505075"/>
            <a:ext cx="5157787" cy="368458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endParaRPr lang="en-US" altLang="zh-CN"/>
          </a:p>
        </p:txBody>
      </p:sp>
      <p:sp>
        <p:nvSpPr>
          <p:cNvPr id="6" name="Content Placeholder 5"/>
          <p:cNvSpPr>
            <a:spLocks noGrp="1"/>
          </p:cNvSpPr>
          <p:nvPr>
            <p:ph sz="quarter" idx="4"/>
          </p:nvPr>
        </p:nvSpPr>
        <p:spPr>
          <a:xfrm>
            <a:off x="6172200" y="2505075"/>
            <a:ext cx="5183188" cy="368458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7" name="Date Placeholder 6"/>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matchingNam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266913" y="2655800"/>
            <a:ext cx="7743200" cy="1546400"/>
          </a:xfrm>
          <a:prstGeom prst="rect">
            <a:avLst/>
          </a:prstGeom>
        </p:spPr>
        <p:txBody>
          <a:bodyPr spcFirstLastPara="1" wrap="square" lIns="91425" tIns="91425" rIns="91425" bIns="91425" anchor="ctr" anchorCtr="0">
            <a:noAutofit/>
          </a:bodyPr>
          <a:lstStyle>
            <a:lvl1pPr lvl="0">
              <a:spcBef>
                <a:spcPts val="0"/>
              </a:spcBef>
              <a:spcAft>
                <a:spcPts val="0"/>
              </a:spcAft>
              <a:buSzPts val="5800"/>
              <a:buNone/>
              <a:defRPr sz="7735" b="1"/>
            </a:lvl1pPr>
            <a:lvl2pPr lvl="1">
              <a:spcBef>
                <a:spcPts val="0"/>
              </a:spcBef>
              <a:spcAft>
                <a:spcPts val="0"/>
              </a:spcAft>
              <a:buSzPts val="5800"/>
              <a:buNone/>
              <a:defRPr sz="7735" b="1"/>
            </a:lvl2pPr>
            <a:lvl3pPr lvl="2">
              <a:spcBef>
                <a:spcPts val="0"/>
              </a:spcBef>
              <a:spcAft>
                <a:spcPts val="0"/>
              </a:spcAft>
              <a:buSzPts val="5800"/>
              <a:buNone/>
              <a:defRPr sz="7735" b="1"/>
            </a:lvl3pPr>
            <a:lvl4pPr lvl="3">
              <a:spcBef>
                <a:spcPts val="0"/>
              </a:spcBef>
              <a:spcAft>
                <a:spcPts val="0"/>
              </a:spcAft>
              <a:buSzPts val="5800"/>
              <a:buNone/>
              <a:defRPr sz="7735" b="1"/>
            </a:lvl4pPr>
            <a:lvl5pPr lvl="4">
              <a:spcBef>
                <a:spcPts val="0"/>
              </a:spcBef>
              <a:spcAft>
                <a:spcPts val="0"/>
              </a:spcAft>
              <a:buSzPts val="5800"/>
              <a:buNone/>
              <a:defRPr sz="7735" b="1"/>
            </a:lvl5pPr>
            <a:lvl6pPr lvl="5">
              <a:spcBef>
                <a:spcPts val="0"/>
              </a:spcBef>
              <a:spcAft>
                <a:spcPts val="0"/>
              </a:spcAft>
              <a:buSzPts val="5800"/>
              <a:buNone/>
              <a:defRPr sz="7735" b="1"/>
            </a:lvl6pPr>
            <a:lvl7pPr lvl="6">
              <a:spcBef>
                <a:spcPts val="0"/>
              </a:spcBef>
              <a:spcAft>
                <a:spcPts val="0"/>
              </a:spcAft>
              <a:buSzPts val="5800"/>
              <a:buNone/>
              <a:defRPr sz="7735" b="1"/>
            </a:lvl7pPr>
            <a:lvl8pPr lvl="7">
              <a:spcBef>
                <a:spcPts val="0"/>
              </a:spcBef>
              <a:spcAft>
                <a:spcPts val="0"/>
              </a:spcAft>
              <a:buSzPts val="5800"/>
              <a:buNone/>
              <a:defRPr sz="7735" b="1"/>
            </a:lvl8pPr>
            <a:lvl9pPr lvl="8">
              <a:spcBef>
                <a:spcPts val="0"/>
              </a:spcBef>
              <a:spcAft>
                <a:spcPts val="0"/>
              </a:spcAft>
              <a:buSzPts val="5800"/>
              <a:buNone/>
              <a:defRPr sz="7735" b="1"/>
            </a:lvl9pPr>
          </a:lstStyle>
          <a:p/>
        </p:txBody>
      </p:sp>
    </p:spTree>
  </p:cSld>
  <p:clrMapOvr>
    <a:masterClrMapping/>
  </p:clrMapOvr>
  <p:transition/>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纯内容页">
    <p:spTree>
      <p:nvGrpSpPr>
        <p:cNvPr id="1" name=""/>
        <p:cNvGrpSpPr/>
        <p:nvPr/>
      </p:nvGrpSpPr>
      <p:grpSpPr>
        <a:xfrm>
          <a:off x="0" y="0"/>
          <a:ext cx="0" cy="0"/>
          <a:chOff x="0" y="0"/>
          <a:chExt cx="0" cy="0"/>
        </a:xfrm>
      </p:grpSpPr>
      <p:sp>
        <p:nvSpPr>
          <p:cNvPr id="5" name="Rectangle 12"/>
          <p:cNvSpPr>
            <a:spLocks noChangeArrowheads="1"/>
          </p:cNvSpPr>
          <p:nvPr/>
        </p:nvSpPr>
        <p:spPr bwMode="auto">
          <a:xfrm>
            <a:off x="9937750" y="6392863"/>
            <a:ext cx="571500" cy="231775"/>
          </a:xfrm>
          <a:prstGeom prst="rect">
            <a:avLst/>
          </a:prstGeom>
          <a:noFill/>
          <a:ln>
            <a:noFill/>
          </a:ln>
        </p:spPr>
        <p:txBody>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defRPr/>
            </a:pPr>
            <a:r>
              <a:rPr lang="en-US" altLang="zh-CN" sz="1000" dirty="0">
                <a:solidFill>
                  <a:srgbClr val="7F7F7F"/>
                </a:solidFill>
                <a:latin typeface="Arial" panose="020B0604020202020204" pitchFamily="34" charset="0"/>
                <a:cs typeface="Arial" panose="020B0604020202020204" pitchFamily="34" charset="0"/>
              </a:rPr>
              <a:t> </a:t>
            </a:r>
            <a:fld id="{12438CEF-EDDA-4DCE-9A5B-764076D13ABE}" type="slidenum">
              <a:rPr lang="en-US" altLang="zh-CN" sz="1000" dirty="0" smtClean="0">
                <a:solidFill>
                  <a:srgbClr val="7F7F7F"/>
                </a:solidFill>
                <a:latin typeface="Arial" panose="020B0604020202020204" pitchFamily="34" charset="0"/>
                <a:cs typeface="Arial" panose="020B0604020202020204" pitchFamily="34" charset="0"/>
              </a:rPr>
            </a:fld>
            <a:endParaRPr lang="en-US" altLang="zh-CN" sz="1000" dirty="0">
              <a:latin typeface="Arial" panose="020B0604020202020204" pitchFamily="34" charset="0"/>
              <a:cs typeface="Arial" panose="020B0604020202020204" pitchFamily="34" charset="0"/>
            </a:endParaRPr>
          </a:p>
        </p:txBody>
      </p:sp>
      <p:sp>
        <p:nvSpPr>
          <p:cNvPr id="4" name="内容占位符 2"/>
          <p:cNvSpPr>
            <a:spLocks noGrp="1"/>
          </p:cNvSpPr>
          <p:nvPr>
            <p:ph idx="1" hasCustomPrompt="1"/>
          </p:nvPr>
        </p:nvSpPr>
        <p:spPr>
          <a:xfrm>
            <a:off x="423819" y="1104181"/>
            <a:ext cx="11107601" cy="5052713"/>
          </a:xfrm>
        </p:spPr>
        <p:txBody>
          <a:bodyPr>
            <a:noAutofit/>
          </a:bodyPr>
          <a:lstStyle>
            <a:lvl1pPr marL="362585" indent="-362585">
              <a:lnSpc>
                <a:spcPct val="150000"/>
              </a:lnSpc>
              <a:buClr>
                <a:srgbClr val="032089"/>
              </a:buClr>
              <a:buFont typeface="Wingdings" panose="05000000000000000000" pitchFamily="2" charset="2"/>
              <a:buChar char="Ø"/>
              <a:defRPr sz="1800" b="0" baseline="0">
                <a:latin typeface="Times New Roman" panose="02020603050405020304" charset="0"/>
                <a:ea typeface="宋体" panose="02010600030101010101" pitchFamily="2" charset="-122"/>
                <a:cs typeface="Times New Roman" panose="02020603050405020304" charset="0"/>
              </a:defRPr>
            </a:lvl1pPr>
            <a:lvl2pPr>
              <a:lnSpc>
                <a:spcPct val="130000"/>
              </a:lnSpc>
              <a:buClr>
                <a:srgbClr val="032089"/>
              </a:buClr>
              <a:buFont typeface="Wingdings" panose="05000000000000000000" pitchFamily="2" charset="2"/>
              <a:buChar char="l"/>
              <a:defRPr sz="2330" b="0">
                <a:latin typeface="微软雅黑" panose="020B0503020204020204" pitchFamily="34" charset="-122"/>
                <a:ea typeface="微软雅黑" panose="020B0503020204020204" pitchFamily="34" charset="-122"/>
              </a:defRPr>
            </a:lvl2pPr>
            <a:lvl3pPr>
              <a:defRPr sz="1905" b="0">
                <a:latin typeface="微软雅黑" panose="020B0503020204020204" pitchFamily="34" charset="-122"/>
                <a:ea typeface="微软雅黑" panose="020B0503020204020204" pitchFamily="34" charset="-122"/>
              </a:defRPr>
            </a:lvl3pPr>
            <a:lvl4pPr>
              <a:defRPr sz="1905" b="0">
                <a:latin typeface="微软雅黑" panose="020B0503020204020204" pitchFamily="34" charset="-122"/>
                <a:ea typeface="微软雅黑" panose="020B0503020204020204" pitchFamily="34" charset="-122"/>
              </a:defRPr>
            </a:lvl4pPr>
            <a:lvl5pPr>
              <a:defRPr sz="1905" b="0">
                <a:latin typeface="微软雅黑" panose="020B0503020204020204" pitchFamily="34" charset="-122"/>
                <a:ea typeface="微软雅黑" panose="020B0503020204020204" pitchFamily="34" charset="-122"/>
              </a:defRPr>
            </a:lvl5pPr>
          </a:lstStyle>
          <a:p>
            <a:pPr lvl="0"/>
            <a:r>
              <a:rPr lang="zh-CN" altLang="en-US" noProof="1"/>
              <a:t>单击此处编辑正文内容</a:t>
            </a:r>
            <a:endParaRPr lang="zh-CN" altLang="en-US" noProof="1"/>
          </a:p>
        </p:txBody>
      </p:sp>
      <p:sp>
        <p:nvSpPr>
          <p:cNvPr id="2" name="标题 1"/>
          <p:cNvSpPr>
            <a:spLocks noGrp="1"/>
          </p:cNvSpPr>
          <p:nvPr>
            <p:ph type="title" hasCustomPrompt="1"/>
          </p:nvPr>
        </p:nvSpPr>
        <p:spPr>
          <a:xfrm>
            <a:off x="254876" y="359079"/>
            <a:ext cx="10972801" cy="528176"/>
          </a:xfrm>
        </p:spPr>
        <p:txBody>
          <a:bodyPr/>
          <a:lstStyle>
            <a:lvl1pPr>
              <a:defRPr sz="2400" b="1" baseline="0">
                <a:solidFill>
                  <a:schemeClr val="tx1"/>
                </a:solidFill>
                <a:latin typeface="微软雅黑" panose="020B0503020204020204" pitchFamily="34" charset="-122"/>
                <a:cs typeface="Times New Roman" panose="02020603050405020304" charset="0"/>
              </a:defRPr>
            </a:lvl1pPr>
          </a:lstStyle>
          <a:p>
            <a:r>
              <a:rPr lang="zh-CN" altLang="en-US" noProof="1"/>
              <a:t>单击此处编辑标题</a:t>
            </a:r>
            <a:endParaRPr lang="zh-CN" altLang="en-US" noProof="1"/>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Date Placeholder 2"/>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endParaRPr lang="en-US" altLang="zh-CN"/>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endParaRPr lang="en-US" altLang="zh-CN"/>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8" Type="http://schemas.openxmlformats.org/officeDocument/2006/relationships/theme" Target="../theme/theme2.xml"/><Relationship Id="rId27" Type="http://schemas.openxmlformats.org/officeDocument/2006/relationships/tags" Target="../tags/tag129.xml"/><Relationship Id="rId26" Type="http://schemas.openxmlformats.org/officeDocument/2006/relationships/tags" Target="../tags/tag128.xml"/><Relationship Id="rId25" Type="http://schemas.openxmlformats.org/officeDocument/2006/relationships/tags" Target="../tags/tag127.xml"/><Relationship Id="rId24" Type="http://schemas.openxmlformats.org/officeDocument/2006/relationships/tags" Target="../tags/tag126.xml"/><Relationship Id="rId23" Type="http://schemas.openxmlformats.org/officeDocument/2006/relationships/tags" Target="../tags/tag125.xml"/><Relationship Id="rId22" Type="http://schemas.openxmlformats.org/officeDocument/2006/relationships/tags" Target="../tags/tag124.xml"/><Relationship Id="rId21" Type="http://schemas.openxmlformats.org/officeDocument/2006/relationships/image" Target="../media/image1.jpeg"/><Relationship Id="rId20" Type="http://schemas.openxmlformats.org/officeDocument/2006/relationships/slideLayout" Target="../slideLayouts/slideLayout31.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slideLayout" Target="../slideLayouts/slideLayout39.xml"/><Relationship Id="rId7" Type="http://schemas.openxmlformats.org/officeDocument/2006/relationships/slideLayout" Target="../slideLayouts/slideLayout38.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3" Type="http://schemas.openxmlformats.org/officeDocument/2006/relationships/slideLayout" Target="../slideLayouts/slideLayout34.xml"/><Relationship Id="rId28" Type="http://schemas.openxmlformats.org/officeDocument/2006/relationships/theme" Target="../theme/theme3.xml"/><Relationship Id="rId27" Type="http://schemas.openxmlformats.org/officeDocument/2006/relationships/tags" Target="../tags/tag267.xml"/><Relationship Id="rId26" Type="http://schemas.openxmlformats.org/officeDocument/2006/relationships/tags" Target="../tags/tag266.xml"/><Relationship Id="rId25" Type="http://schemas.openxmlformats.org/officeDocument/2006/relationships/tags" Target="../tags/tag265.xml"/><Relationship Id="rId24" Type="http://schemas.openxmlformats.org/officeDocument/2006/relationships/tags" Target="../tags/tag264.xml"/><Relationship Id="rId23" Type="http://schemas.openxmlformats.org/officeDocument/2006/relationships/tags" Target="../tags/tag263.xml"/><Relationship Id="rId22" Type="http://schemas.openxmlformats.org/officeDocument/2006/relationships/tags" Target="../tags/tag262.xml"/><Relationship Id="rId21" Type="http://schemas.openxmlformats.org/officeDocument/2006/relationships/slideLayout" Target="../slideLayouts/slideLayout52.xml"/><Relationship Id="rId20" Type="http://schemas.openxmlformats.org/officeDocument/2006/relationships/slideLayout" Target="../slideLayouts/slideLayout51.xml"/><Relationship Id="rId2" Type="http://schemas.openxmlformats.org/officeDocument/2006/relationships/slideLayout" Target="../slideLayouts/slideLayout33.xml"/><Relationship Id="rId19" Type="http://schemas.openxmlformats.org/officeDocument/2006/relationships/slideLayout" Target="../slideLayouts/slideLayout50.xml"/><Relationship Id="rId18" Type="http://schemas.openxmlformats.org/officeDocument/2006/relationships/slideLayout" Target="../slideLayouts/slideLayout49.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CN"/>
              <a:t>Click to edit Master title style</a:t>
            </a:r>
            <a:endParaRPr lang="zh-CN" alt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5A4864-4C80-4114-AB93-FF9FD78EA55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21"/>
          <a:stretch>
            <a:fillRect l="-3000" r="-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4"/>
            </p:custDataLst>
          </p:nvPr>
        </p:nvSpPr>
        <p:spPr>
          <a:xfrm>
            <a:off x="838200" y="6356350"/>
            <a:ext cx="2743200" cy="365125"/>
          </a:xfrm>
          <a:prstGeom prst="rect">
            <a:avLst/>
          </a:prstGeom>
        </p:spPr>
        <p:txBody>
          <a:bodyPr vert="horz" lIns="91440" tIns="45720" rIns="91440" bIns="45720" rtlCol="0" anchor="ctr">
            <a:normAutofit/>
          </a:bodyPr>
          <a:lstStyle>
            <a:lvl1pPr algn="l">
              <a:lnSpc>
                <a:spcPct val="120000"/>
              </a:lnSpc>
              <a:defRPr sz="1200">
                <a:solidFill>
                  <a:schemeClr val="tx1">
                    <a:lumMod val="50000"/>
                    <a:lumOff val="50000"/>
                  </a:schemeClr>
                </a:solidFill>
              </a:defRPr>
            </a:lvl1pPr>
          </a:lstStyle>
          <a:p>
            <a:fld id="{0464D980-6ABA-4514-9B55-0C4272214593}" type="datetimeFigureOut">
              <a:rPr lang="zh-CN" altLang="en-US" smtClean="0"/>
            </a:fld>
            <a:endParaRPr lang="zh-CN" altLang="en-US"/>
          </a:p>
        </p:txBody>
      </p:sp>
      <p:sp>
        <p:nvSpPr>
          <p:cNvPr id="5" name="页脚占位符 4"/>
          <p:cNvSpPr>
            <a:spLocks noGrp="1"/>
          </p:cNvSpPr>
          <p:nvPr>
            <p:ph type="ftr" sz="quarter" idx="3"/>
            <p:custDataLst>
              <p:tags r:id="rId25"/>
            </p:custDataLst>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tx1">
                    <a:lumMod val="50000"/>
                    <a:lumOff val="50000"/>
                  </a:schemeClr>
                </a:solidFill>
              </a:defRPr>
            </a:lvl1pPr>
          </a:lstStyle>
          <a:p>
            <a:endParaRPr lang="zh-CN" altLang="en-US"/>
          </a:p>
        </p:txBody>
      </p:sp>
      <p:sp>
        <p:nvSpPr>
          <p:cNvPr id="6" name="灯片编号占位符 5"/>
          <p:cNvSpPr>
            <a:spLocks noGrp="1"/>
          </p:cNvSpPr>
          <p:nvPr>
            <p:ph type="sldNum" sz="quarter" idx="4"/>
            <p:custDataLst>
              <p:tags r:id="rId26"/>
            </p:custDataLst>
          </p:nvPr>
        </p:nvSpPr>
        <p:spPr>
          <a:xfrm>
            <a:off x="8610600" y="6356350"/>
            <a:ext cx="2743200" cy="365125"/>
          </a:xfrm>
          <a:prstGeom prst="rect">
            <a:avLst/>
          </a:prstGeom>
        </p:spPr>
        <p:txBody>
          <a:bodyPr vert="horz" lIns="91440" tIns="45720" rIns="91440" bIns="45720" rtlCol="0" anchor="ctr">
            <a:normAutofit/>
          </a:bodyPr>
          <a:lstStyle>
            <a:lvl1pPr algn="r">
              <a:lnSpc>
                <a:spcPct val="120000"/>
              </a:lnSpc>
              <a:defRPr sz="1200">
                <a:solidFill>
                  <a:schemeClr val="tx1">
                    <a:lumMod val="50000"/>
                    <a:lumOff val="50000"/>
                  </a:schemeClr>
                </a:solidFill>
              </a:defRPr>
            </a:lvl1pPr>
          </a:lstStyle>
          <a:p>
            <a:fld id="{151594E0-E29A-48DD-8A23-E16F7187702D}" type="slidenum">
              <a:rPr lang="zh-CN" altLang="en-US" smtClean="0"/>
            </a:fld>
            <a:endParaRPr lang="zh-CN" altLang="en-US"/>
          </a:p>
        </p:txBody>
      </p:sp>
      <p:sp>
        <p:nvSpPr>
          <p:cNvPr id="7" name="KSO_TEMPLATE" hidden="1"/>
          <p:cNvSpPr/>
          <p:nvPr>
            <p:custDataLst>
              <p:tags r:id="rId2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lnSpc>
          <a:spcPct val="12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4"/>
            </p:custDataLst>
          </p:nvPr>
        </p:nvSpPr>
        <p:spPr>
          <a:xfrm>
            <a:off x="838200" y="6356350"/>
            <a:ext cx="2743200" cy="365125"/>
          </a:xfrm>
          <a:prstGeom prst="rect">
            <a:avLst/>
          </a:prstGeom>
        </p:spPr>
        <p:txBody>
          <a:bodyPr vert="horz" lIns="91440" tIns="45720" rIns="91440" bIns="45720" rtlCol="0" anchor="ctr">
            <a:normAutofit/>
          </a:bodyPr>
          <a:lstStyle>
            <a:lvl1pPr algn="l">
              <a:lnSpc>
                <a:spcPct val="120000"/>
              </a:lnSpc>
              <a:defRPr sz="1200">
                <a:solidFill>
                  <a:schemeClr val="tx1">
                    <a:lumMod val="50000"/>
                    <a:lumOff val="50000"/>
                  </a:schemeClr>
                </a:solidFill>
              </a:defRPr>
            </a:lvl1pPr>
          </a:lstStyle>
          <a:p>
            <a:fld id="{0464D980-6ABA-4514-9B55-0C4272214593}" type="datetimeFigureOut">
              <a:rPr lang="zh-CN" altLang="en-US" smtClean="0"/>
            </a:fld>
            <a:endParaRPr lang="zh-CN" altLang="en-US"/>
          </a:p>
        </p:txBody>
      </p:sp>
      <p:sp>
        <p:nvSpPr>
          <p:cNvPr id="5" name="页脚占位符 4"/>
          <p:cNvSpPr>
            <a:spLocks noGrp="1"/>
          </p:cNvSpPr>
          <p:nvPr>
            <p:ph type="ftr" sz="quarter" idx="3"/>
            <p:custDataLst>
              <p:tags r:id="rId25"/>
            </p:custDataLst>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tx1">
                    <a:lumMod val="50000"/>
                    <a:lumOff val="50000"/>
                  </a:schemeClr>
                </a:solidFill>
              </a:defRPr>
            </a:lvl1pPr>
          </a:lstStyle>
          <a:p>
            <a:endParaRPr lang="zh-CN" altLang="en-US"/>
          </a:p>
        </p:txBody>
      </p:sp>
      <p:sp>
        <p:nvSpPr>
          <p:cNvPr id="6" name="灯片编号占位符 5"/>
          <p:cNvSpPr>
            <a:spLocks noGrp="1"/>
          </p:cNvSpPr>
          <p:nvPr>
            <p:ph type="sldNum" sz="quarter" idx="4"/>
            <p:custDataLst>
              <p:tags r:id="rId26"/>
            </p:custDataLst>
          </p:nvPr>
        </p:nvSpPr>
        <p:spPr>
          <a:xfrm>
            <a:off x="8610600" y="6356350"/>
            <a:ext cx="2743200" cy="365125"/>
          </a:xfrm>
          <a:prstGeom prst="rect">
            <a:avLst/>
          </a:prstGeom>
        </p:spPr>
        <p:txBody>
          <a:bodyPr vert="horz" lIns="91440" tIns="45720" rIns="91440" bIns="45720" rtlCol="0" anchor="ctr">
            <a:normAutofit/>
          </a:bodyPr>
          <a:lstStyle>
            <a:lvl1pPr algn="r">
              <a:lnSpc>
                <a:spcPct val="120000"/>
              </a:lnSpc>
              <a:defRPr sz="1200">
                <a:solidFill>
                  <a:schemeClr val="tx1">
                    <a:lumMod val="50000"/>
                    <a:lumOff val="50000"/>
                  </a:schemeClr>
                </a:solidFill>
              </a:defRPr>
            </a:lvl1pPr>
          </a:lstStyle>
          <a:p>
            <a:fld id="{151594E0-E29A-48DD-8A23-E16F7187702D}" type="slidenum">
              <a:rPr lang="zh-CN" altLang="en-US" smtClean="0"/>
            </a:fld>
            <a:endParaRPr lang="zh-CN" altLang="en-US"/>
          </a:p>
        </p:txBody>
      </p:sp>
      <p:sp>
        <p:nvSpPr>
          <p:cNvPr id="7" name="KSO_TEMPLATE" hidden="1"/>
          <p:cNvSpPr/>
          <p:nvPr>
            <p:custDataLst>
              <p:tags r:id="rId2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Lst>
  <p:txStyles>
    <p:titleStyle>
      <a:lvl1pPr algn="l" defTabSz="914400" rtl="0" eaLnBrk="1" latinLnBrk="0" hangingPunct="1">
        <a:lnSpc>
          <a:spcPct val="12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8.xml"/><Relationship Id="rId5" Type="http://schemas.openxmlformats.org/officeDocument/2006/relationships/tags" Target="../tags/tag270.xml"/><Relationship Id="rId4" Type="http://schemas.openxmlformats.org/officeDocument/2006/relationships/image" Target="../media/image7.png"/><Relationship Id="rId3" Type="http://schemas.openxmlformats.org/officeDocument/2006/relationships/tags" Target="../tags/tag269.xml"/><Relationship Id="rId2" Type="http://schemas.openxmlformats.org/officeDocument/2006/relationships/image" Target="../media/image6.jpeg"/><Relationship Id="rId1" Type="http://schemas.openxmlformats.org/officeDocument/2006/relationships/tags" Target="../tags/tag268.xml"/></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8.xml"/><Relationship Id="rId3" Type="http://schemas.openxmlformats.org/officeDocument/2006/relationships/tags" Target="../tags/tag303.xml"/><Relationship Id="rId2" Type="http://schemas.openxmlformats.org/officeDocument/2006/relationships/image" Target="../media/image6.jpeg"/><Relationship Id="rId1" Type="http://schemas.openxmlformats.org/officeDocument/2006/relationships/tags" Target="../tags/tag302.xml"/></Relationships>
</file>

<file path=ppt/slides/_rels/slide2.xml.rels><?xml version="1.0" encoding="UTF-8" standalone="yes"?>
<Relationships xmlns="http://schemas.openxmlformats.org/package/2006/relationships"><Relationship Id="rId9" Type="http://schemas.openxmlformats.org/officeDocument/2006/relationships/tags" Target="../tags/tag277.xml"/><Relationship Id="rId8" Type="http://schemas.openxmlformats.org/officeDocument/2006/relationships/image" Target="../media/image6.jpeg"/><Relationship Id="rId7" Type="http://schemas.openxmlformats.org/officeDocument/2006/relationships/tags" Target="../tags/tag276.xml"/><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tags" Target="../tags/tag273.xml"/><Relationship Id="rId3" Type="http://schemas.openxmlformats.org/officeDocument/2006/relationships/tags" Target="../tags/tag272.xml"/><Relationship Id="rId2" Type="http://schemas.openxmlformats.org/officeDocument/2006/relationships/tags" Target="../tags/tag271.xml"/><Relationship Id="rId12" Type="http://schemas.openxmlformats.org/officeDocument/2006/relationships/notesSlide" Target="../notesSlides/notesSlide2.xml"/><Relationship Id="rId11" Type="http://schemas.openxmlformats.org/officeDocument/2006/relationships/slideLayout" Target="../slideLayouts/slideLayout18.xml"/><Relationship Id="rId10" Type="http://schemas.openxmlformats.org/officeDocument/2006/relationships/tags" Target="../tags/tag278.xml"/><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81.xml"/><Relationship Id="rId4" Type="http://schemas.openxmlformats.org/officeDocument/2006/relationships/image" Target="../media/image9.png"/><Relationship Id="rId3" Type="http://schemas.openxmlformats.org/officeDocument/2006/relationships/image" Target="../media/image6.jpeg"/><Relationship Id="rId2" Type="http://schemas.openxmlformats.org/officeDocument/2006/relationships/tags" Target="../tags/tag280.xml"/><Relationship Id="rId1" Type="http://schemas.openxmlformats.org/officeDocument/2006/relationships/tags" Target="../tags/tag279.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84.xml"/><Relationship Id="rId4" Type="http://schemas.openxmlformats.org/officeDocument/2006/relationships/image" Target="../media/image9.png"/><Relationship Id="rId3" Type="http://schemas.openxmlformats.org/officeDocument/2006/relationships/image" Target="../media/image6.jpeg"/><Relationship Id="rId2" Type="http://schemas.openxmlformats.org/officeDocument/2006/relationships/tags" Target="../tags/tag283.xml"/><Relationship Id="rId1" Type="http://schemas.openxmlformats.org/officeDocument/2006/relationships/tags" Target="../tags/tag282.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87.xml"/><Relationship Id="rId4" Type="http://schemas.openxmlformats.org/officeDocument/2006/relationships/image" Target="../media/image10.png"/><Relationship Id="rId3" Type="http://schemas.openxmlformats.org/officeDocument/2006/relationships/image" Target="../media/image6.jpeg"/><Relationship Id="rId2" Type="http://schemas.openxmlformats.org/officeDocument/2006/relationships/tags" Target="../tags/tag286.xml"/><Relationship Id="rId1" Type="http://schemas.openxmlformats.org/officeDocument/2006/relationships/tags" Target="../tags/tag285.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290.xml"/><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6.jpeg"/><Relationship Id="rId2" Type="http://schemas.openxmlformats.org/officeDocument/2006/relationships/tags" Target="../tags/tag289.xml"/><Relationship Id="rId1" Type="http://schemas.openxmlformats.org/officeDocument/2006/relationships/tags" Target="../tags/tag288.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8.xml"/><Relationship Id="rId3" Type="http://schemas.openxmlformats.org/officeDocument/2006/relationships/tags" Target="../tags/tag292.xml"/><Relationship Id="rId2" Type="http://schemas.openxmlformats.org/officeDocument/2006/relationships/image" Target="../media/image6.jpeg"/><Relationship Id="rId1" Type="http://schemas.openxmlformats.org/officeDocument/2006/relationships/tags" Target="../tags/tag291.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98.xml"/><Relationship Id="rId4" Type="http://schemas.openxmlformats.org/officeDocument/2006/relationships/image" Target="../media/image13.png"/><Relationship Id="rId3" Type="http://schemas.openxmlformats.org/officeDocument/2006/relationships/image" Target="../media/image6.jpeg"/><Relationship Id="rId2" Type="http://schemas.openxmlformats.org/officeDocument/2006/relationships/tags" Target="../tags/tag297.xml"/><Relationship Id="rId1" Type="http://schemas.openxmlformats.org/officeDocument/2006/relationships/tags" Target="../tags/tag296.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01.xml"/><Relationship Id="rId4" Type="http://schemas.openxmlformats.org/officeDocument/2006/relationships/image" Target="../media/image14.png"/><Relationship Id="rId3" Type="http://schemas.openxmlformats.org/officeDocument/2006/relationships/image" Target="../media/image6.jpeg"/><Relationship Id="rId2" Type="http://schemas.openxmlformats.org/officeDocument/2006/relationships/tags" Target="../tags/tag300.xml"/><Relationship Id="rId1" Type="http://schemas.openxmlformats.org/officeDocument/2006/relationships/tags" Target="../tags/tag29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716280" y="2834640"/>
            <a:ext cx="4442460" cy="730885"/>
          </a:xfrm>
          <a:prstGeom prst="rect">
            <a:avLst/>
          </a:prstGeom>
          <a:noFill/>
        </p:spPr>
        <p:txBody>
          <a:bodyPr wrap="square" rtlCol="0">
            <a:spAutoFit/>
          </a:bodyPr>
          <a:lstStyle/>
          <a:p>
            <a:pPr marL="0" marR="0" lvl="0" indent="457200" algn="just" defTabSz="914400" rtl="0" eaLnBrk="1" fontAlgn="auto" latinLnBrk="0" hangingPunct="1">
              <a:lnSpc>
                <a:spcPct val="130000"/>
              </a:lnSpc>
              <a:spcBef>
                <a:spcPts val="0"/>
              </a:spcBef>
              <a:spcAft>
                <a:spcPts val="0"/>
              </a:spcAft>
              <a:buClrTx/>
              <a:buSzTx/>
              <a:buFontTx/>
              <a:buNone/>
              <a:defRPr/>
            </a:pPr>
            <a:r>
              <a:rPr kumimoji="0" lang="en-US" altLang="zh-CN" sz="3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3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7" name="Picture 6"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 name="标题 1"/>
          <p:cNvSpPr>
            <a:spLocks noGrp="1"/>
          </p:cNvSpPr>
          <p:nvPr>
            <p:custDataLst>
              <p:tags r:id="rId3"/>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5" name="图片 4"/>
          <p:cNvPicPr/>
          <p:nvPr/>
        </p:nvPicPr>
        <p:blipFill>
          <a:blip r:embed="rId4"/>
          <a:stretch>
            <a:fillRect/>
          </a:stretch>
        </p:blipFill>
        <p:spPr>
          <a:xfrm>
            <a:off x="5820410" y="1019810"/>
            <a:ext cx="3390900" cy="4935220"/>
          </a:xfrm>
          <a:prstGeom prst="rect">
            <a:avLst/>
          </a:prstGeom>
        </p:spPr>
      </p:pic>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1476375"/>
          </a:xfrm>
          <a:prstGeom prst="rect">
            <a:avLst/>
          </a:prstGeom>
          <a:noFill/>
        </p:spPr>
        <p:txBody>
          <a:bodyPr wrap="square" rtlCol="0">
            <a:spAutoFit/>
          </a:bodyPr>
          <a:p>
            <a:pPr indent="0" algn="l" fontAlgn="auto">
              <a:lnSpc>
                <a:spcPct val="150000"/>
              </a:lnSpc>
            </a:pPr>
            <a:r>
              <a:rPr lang="zh-CN" sz="2000" noProof="0" smtClean="0">
                <a:ln>
                  <a:noFill/>
                </a:ln>
                <a:effectLst/>
                <a:uLnTx/>
                <a:uFillTx/>
                <a:latin typeface="+mj-lt"/>
                <a:ea typeface="+mj-ea"/>
                <a:cs typeface="+mj-cs"/>
                <a:sym typeface="+mn-ea"/>
              </a:rPr>
              <a:t>请打开素材表格，在</a:t>
            </a:r>
            <a:r>
              <a:rPr lang="en-US" altLang="zh-CN" sz="2000" noProof="0" smtClean="0">
                <a:ln>
                  <a:noFill/>
                </a:ln>
                <a:effectLst/>
                <a:uLnTx/>
                <a:uFillTx/>
                <a:latin typeface="+mj-lt"/>
                <a:ea typeface="+mj-ea"/>
                <a:cs typeface="+mj-cs"/>
                <a:sym typeface="+mn-ea"/>
              </a:rPr>
              <a:t>B</a:t>
            </a:r>
            <a:r>
              <a:rPr lang="zh-CN" altLang="en-US" sz="2000" noProof="0" smtClean="0">
                <a:ln>
                  <a:noFill/>
                </a:ln>
                <a:effectLst/>
                <a:uLnTx/>
                <a:uFillTx/>
                <a:latin typeface="+mj-lt"/>
                <a:ea typeface="+mj-ea"/>
                <a:cs typeface="+mj-cs"/>
                <a:sym typeface="+mn-ea"/>
              </a:rPr>
              <a:t>列前插入一列</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性别</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，其中的值随机写入</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男</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或者</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女</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indent="0" algn="l" fontAlgn="auto">
              <a:lnSpc>
                <a:spcPct val="150000"/>
              </a:lnSpc>
            </a:pPr>
            <a:r>
              <a:rPr lang="zh-CN" altLang="en-US" sz="2000" noProof="0" smtClean="0">
                <a:ln>
                  <a:noFill/>
                </a:ln>
                <a:effectLst/>
                <a:uLnTx/>
                <a:uFillTx/>
                <a:latin typeface="+mj-lt"/>
                <a:ea typeface="+mj-ea"/>
                <a:cs typeface="+mj-cs"/>
                <a:sym typeface="+mn-ea"/>
              </a:rPr>
              <a:t>然后，插入数据透视图，把【性别】放到筛选器，【班级】放到行，【姓名】放到列，【总分】放到值并修改为平均值计数。</a:t>
            </a:r>
            <a:endParaRPr lang="zh-CN" altLang="en-US"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cstate="print">
            <a:extLst>
              <a:ext uri="{28A0092B-C50C-407E-A947-70E740481C1C}">
                <a14:useLocalDpi xmlns:a14="http://schemas.microsoft.com/office/drawing/2010/main" val="0"/>
              </a:ext>
            </a:extLst>
          </a:blip>
          <a:srcRect l="23626" t="21480" r="23326" b="20795"/>
          <a:stretch>
            <a:fillRect/>
          </a:stretch>
        </p:blipFill>
        <p:spPr>
          <a:xfrm>
            <a:off x="704850" y="1333501"/>
            <a:ext cx="5905500" cy="4819650"/>
          </a:xfrm>
          <a:prstGeom prst="rect">
            <a:avLst/>
          </a:prstGeom>
        </p:spPr>
      </p:pic>
      <p:sp>
        <p:nvSpPr>
          <p:cNvPr id="52" name="矩形 51"/>
          <p:cNvSpPr/>
          <p:nvPr>
            <p:custDataLst>
              <p:tags r:id="rId2"/>
            </p:custDataLst>
          </p:nvPr>
        </p:nvSpPr>
        <p:spPr>
          <a:xfrm>
            <a:off x="382905" y="1676400"/>
            <a:ext cx="8222615" cy="3046730"/>
          </a:xfrm>
          <a:prstGeom prst="rect">
            <a:avLst/>
          </a:prstGeom>
          <a:solidFill>
            <a:schemeClr val="lt1">
              <a:lumMod val="95000"/>
            </a:schemeClr>
          </a:solidFill>
          <a:ln w="28575">
            <a:solidFill>
              <a:schemeClr val="dk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圆角矩形 1"/>
          <p:cNvSpPr/>
          <p:nvPr>
            <p:custDataLst>
              <p:tags r:id="rId3"/>
            </p:custDataLst>
          </p:nvPr>
        </p:nvSpPr>
        <p:spPr>
          <a:xfrm>
            <a:off x="1139825" y="2150745"/>
            <a:ext cx="1567180" cy="64643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14" name="文本框 13"/>
          <p:cNvSpPr txBox="1"/>
          <p:nvPr>
            <p:custDataLst>
              <p:tags r:id="rId4"/>
            </p:custDataLst>
          </p:nvPr>
        </p:nvSpPr>
        <p:spPr>
          <a:xfrm>
            <a:off x="1129030" y="2117725"/>
            <a:ext cx="1510030"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rPr>
              <a:t>模块</a:t>
            </a:r>
            <a:r>
              <a:rPr kumimoji="0" lang="en-US" altLang="zh-CN"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rPr>
              <a:t>5</a:t>
            </a:r>
            <a:endParaRPr kumimoji="0" lang="en-US" altLang="zh-CN"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
        <p:nvSpPr>
          <p:cNvPr id="18" name="文本框 13"/>
          <p:cNvSpPr txBox="1"/>
          <p:nvPr>
            <p:custDataLst>
              <p:tags r:id="rId5"/>
            </p:custDataLst>
          </p:nvPr>
        </p:nvSpPr>
        <p:spPr>
          <a:xfrm>
            <a:off x="1139825" y="2981960"/>
            <a:ext cx="5316855" cy="4914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rPr>
              <a:t>WPS</a:t>
            </a:r>
            <a:r>
              <a:rPr kumimoji="0" lang="zh-CN" altLang="en-US"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rPr>
              <a:t>电子表格</a:t>
            </a:r>
            <a:r>
              <a:rPr kumimoji="0" lang="zh-CN" altLang="en-US"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rPr>
              <a:t>应用</a:t>
            </a:r>
            <a:endParaRPr kumimoji="0" lang="zh-CN" altLang="en-US"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endParaRPr>
          </a:p>
        </p:txBody>
      </p:sp>
      <p:sp>
        <p:nvSpPr>
          <p:cNvPr id="19" name="文本框 13"/>
          <p:cNvSpPr txBox="1"/>
          <p:nvPr>
            <p:custDataLst>
              <p:tags r:id="rId6"/>
            </p:custDataLst>
          </p:nvPr>
        </p:nvSpPr>
        <p:spPr>
          <a:xfrm>
            <a:off x="1168400" y="3590290"/>
            <a:ext cx="500062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lumMod val="65000"/>
                    <a:lumOff val="35000"/>
                  </a:srgbClr>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1800" b="0" i="0" u="none" strike="noStrike" kern="1200" cap="none" spc="0" normalizeH="0" baseline="0" noProof="0" dirty="0">
              <a:ln>
                <a:noFill/>
              </a:ln>
              <a:solidFill>
                <a:srgbClr val="000000">
                  <a:lumMod val="65000"/>
                  <a:lumOff val="35000"/>
                </a:srgbClr>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
        <p:nvSpPr>
          <p:cNvPr id="55" name="圆角矩形 54"/>
          <p:cNvSpPr/>
          <p:nvPr>
            <p:custDataLst>
              <p:tags r:id="rId7"/>
            </p:custDataLst>
          </p:nvPr>
        </p:nvSpPr>
        <p:spPr>
          <a:xfrm>
            <a:off x="704850" y="1412776"/>
            <a:ext cx="5823198" cy="3528392"/>
          </a:xfrm>
          <a:prstGeom prst="roundRect">
            <a:avLst>
              <a:gd name="adj" fmla="val 4789"/>
            </a:avLst>
          </a:prstGeom>
          <a:noFill/>
          <a:ln w="127000">
            <a:solidFill>
              <a:schemeClr val="dk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pic>
        <p:nvPicPr>
          <p:cNvPr id="11" name="Picture 10" descr="A purple sign with white text&#10;&#10;Description automatically generated"/>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3" name="标题 1"/>
          <p:cNvSpPr>
            <a:spLocks noGrp="1"/>
          </p:cNvSpPr>
          <p:nvPr>
            <p:custDataLst>
              <p:tags r:id="rId9"/>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Tree>
    <p:custDataLst>
      <p:tags r:id="rId10"/>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4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数据分析</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4.4</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数据透视表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483679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数据透视表是分析数据的好工具，不但可以显示不同类型的数据，还能显示明细数据。</a:t>
            </a:r>
            <a:endParaRPr lang="zh-CN" sz="2000"/>
          </a:p>
          <a:p>
            <a:pPr algn="l"/>
            <a:r>
              <a:rPr lang="zh-CN" altLang="en-US" sz="2000"/>
              <a:t>操作步骤：</a:t>
            </a:r>
            <a:endParaRPr lang="zh-CN" altLang="en-US" sz="2000"/>
          </a:p>
          <a:p>
            <a:pPr algn="l"/>
            <a:r>
              <a:rPr lang="zh-CN" altLang="en-US" sz="2000"/>
              <a:t>第一步：打开数据源工作表，选中数据源，单击【数据】选项卡，选择【数据透视表】命令，出现【创建数据透视表】对话框，如下图所示：</a:t>
            </a:r>
            <a:endParaRPr lang="zh-CN" altLang="en-US" sz="2000"/>
          </a:p>
          <a:p>
            <a:pPr algn="l"/>
            <a:endParaRPr lang="zh-CN" altLang="en-US" sz="2000"/>
          </a:p>
        </p:txBody>
      </p:sp>
      <p:pic>
        <p:nvPicPr>
          <p:cNvPr id="3" name="图片 2"/>
          <p:cNvPicPr>
            <a:picLocks noChangeAspect="1"/>
          </p:cNvPicPr>
          <p:nvPr/>
        </p:nvPicPr>
        <p:blipFill>
          <a:blip r:embed="rId4"/>
          <a:stretch>
            <a:fillRect/>
          </a:stretch>
        </p:blipFill>
        <p:spPr>
          <a:xfrm>
            <a:off x="6706235" y="1492885"/>
            <a:ext cx="2940685" cy="483362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4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数据分析</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4.4</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数据透视表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483679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数据透视表是分析数据的好工具，不但可以显示不同类型的数据，还能显示明细数据。</a:t>
            </a:r>
            <a:endParaRPr lang="zh-CN" sz="2000"/>
          </a:p>
          <a:p>
            <a:pPr algn="l"/>
            <a:r>
              <a:rPr lang="zh-CN" altLang="en-US" sz="2000"/>
              <a:t>操作步骤：</a:t>
            </a:r>
            <a:endParaRPr lang="zh-CN" altLang="en-US" sz="2000"/>
          </a:p>
          <a:p>
            <a:pPr algn="l"/>
            <a:r>
              <a:rPr lang="zh-CN" altLang="en-US" sz="2000"/>
              <a:t>第二步：设置效果</a:t>
            </a:r>
            <a:endParaRPr lang="zh-CN" altLang="en-US" sz="2000"/>
          </a:p>
          <a:p>
            <a:pPr algn="l"/>
            <a:r>
              <a:rPr lang="zh-CN" altLang="en-US" sz="2000"/>
              <a:t>首先选择要分析的数据中的单元格区域，然后下面设置将数据透视表放到新工作表还是现有工作表的某个位置。</a:t>
            </a:r>
            <a:endParaRPr lang="zh-CN" altLang="en-US" sz="2000"/>
          </a:p>
        </p:txBody>
      </p:sp>
      <p:pic>
        <p:nvPicPr>
          <p:cNvPr id="3" name="图片 2"/>
          <p:cNvPicPr>
            <a:picLocks noChangeAspect="1"/>
          </p:cNvPicPr>
          <p:nvPr/>
        </p:nvPicPr>
        <p:blipFill>
          <a:blip r:embed="rId4"/>
          <a:stretch>
            <a:fillRect/>
          </a:stretch>
        </p:blipFill>
        <p:spPr>
          <a:xfrm>
            <a:off x="6802755" y="1426845"/>
            <a:ext cx="2940685" cy="483362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blinds(horizontal)">
                                      <p:cBhvr>
                                        <p:cTn id="1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4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数据分析</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4.4</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数据透视表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87818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操作步骤：</a:t>
            </a:r>
            <a:endParaRPr lang="zh-CN" altLang="en-US" sz="2000"/>
          </a:p>
          <a:p>
            <a:pPr algn="l"/>
            <a:r>
              <a:rPr lang="zh-CN" altLang="en-US" sz="2000"/>
              <a:t>第三步：拖动对应的</a:t>
            </a:r>
            <a:r>
              <a:rPr lang="en-US" altLang="zh-CN" sz="2000"/>
              <a:t>“</a:t>
            </a:r>
            <a:r>
              <a:rPr lang="zh-CN" altLang="en-US" sz="2000"/>
              <a:t>列名称</a:t>
            </a:r>
            <a:r>
              <a:rPr lang="en-US" altLang="zh-CN" sz="2000"/>
              <a:t>”</a:t>
            </a:r>
            <a:r>
              <a:rPr lang="zh-CN" altLang="en-US" sz="2000"/>
              <a:t>到行</a:t>
            </a:r>
            <a:r>
              <a:rPr lang="en-US" altLang="zh-CN" sz="2000"/>
              <a:t>/</a:t>
            </a:r>
            <a:r>
              <a:rPr lang="zh-CN" altLang="en-US" sz="2000"/>
              <a:t>列</a:t>
            </a:r>
            <a:r>
              <a:rPr lang="en-US" altLang="zh-CN" sz="2000"/>
              <a:t>/</a:t>
            </a:r>
            <a:r>
              <a:rPr lang="zh-CN" altLang="en-US" sz="2000"/>
              <a:t>值</a:t>
            </a:r>
            <a:r>
              <a:rPr lang="en-US" altLang="zh-CN" sz="2000"/>
              <a:t>/</a:t>
            </a:r>
            <a:r>
              <a:rPr lang="zh-CN" altLang="en-US" sz="2000"/>
              <a:t>筛选器中，如图所示：</a:t>
            </a:r>
            <a:endParaRPr lang="zh-CN" altLang="en-US" sz="2000"/>
          </a:p>
        </p:txBody>
      </p:sp>
      <p:pic>
        <p:nvPicPr>
          <p:cNvPr id="5" name="图片 4"/>
          <p:cNvPicPr>
            <a:picLocks noChangeAspect="1"/>
          </p:cNvPicPr>
          <p:nvPr/>
        </p:nvPicPr>
        <p:blipFill>
          <a:blip r:embed="rId4"/>
          <a:stretch>
            <a:fillRect/>
          </a:stretch>
        </p:blipFill>
        <p:spPr>
          <a:xfrm>
            <a:off x="2287270" y="3324860"/>
            <a:ext cx="7138670" cy="263080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4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数据分析</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4.4</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数据透视表</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87818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a:t>操作步骤：</a:t>
            </a:r>
            <a:endParaRPr lang="zh-CN" altLang="en-US" sz="2000"/>
          </a:p>
          <a:p>
            <a:pPr algn="l"/>
            <a:r>
              <a:rPr lang="zh-CN" altLang="en-US" sz="2000"/>
              <a:t>第四步：更改值的汇总方式，例如把</a:t>
            </a:r>
            <a:r>
              <a:rPr lang="en-US" altLang="zh-CN" sz="2000"/>
              <a:t>“</a:t>
            </a:r>
            <a:r>
              <a:rPr lang="zh-CN" altLang="en-US" sz="2000"/>
              <a:t>求和</a:t>
            </a:r>
            <a:r>
              <a:rPr lang="en-US" altLang="zh-CN" sz="2000"/>
              <a:t>”</a:t>
            </a:r>
            <a:r>
              <a:rPr lang="zh-CN" altLang="en-US" sz="2000"/>
              <a:t>改为</a:t>
            </a:r>
            <a:r>
              <a:rPr lang="en-US" altLang="zh-CN" sz="2000"/>
              <a:t>“</a:t>
            </a:r>
            <a:r>
              <a:rPr lang="zh-CN" altLang="en-US" sz="2000"/>
              <a:t>求平均值</a:t>
            </a:r>
            <a:r>
              <a:rPr lang="en-US" altLang="zh-CN" sz="2000"/>
              <a:t>”</a:t>
            </a:r>
            <a:r>
              <a:rPr lang="zh-CN" altLang="en-US" sz="2000"/>
              <a:t>：</a:t>
            </a:r>
            <a:endParaRPr lang="zh-CN" altLang="en-US" sz="2000"/>
          </a:p>
          <a:p>
            <a:pPr algn="l"/>
            <a:endParaRPr lang="zh-CN" altLang="en-US" sz="2000"/>
          </a:p>
        </p:txBody>
      </p:sp>
      <p:pic>
        <p:nvPicPr>
          <p:cNvPr id="3" name="图片 2"/>
          <p:cNvPicPr>
            <a:picLocks noChangeAspect="1"/>
          </p:cNvPicPr>
          <p:nvPr/>
        </p:nvPicPr>
        <p:blipFill>
          <a:blip r:embed="rId4"/>
          <a:stretch>
            <a:fillRect/>
          </a:stretch>
        </p:blipFill>
        <p:spPr>
          <a:xfrm>
            <a:off x="3063875" y="3346450"/>
            <a:ext cx="3657600" cy="3512820"/>
          </a:xfrm>
          <a:prstGeom prst="rect">
            <a:avLst/>
          </a:prstGeom>
        </p:spPr>
      </p:pic>
      <p:pic>
        <p:nvPicPr>
          <p:cNvPr id="4" name="图片 3"/>
          <p:cNvPicPr>
            <a:picLocks noChangeAspect="1"/>
          </p:cNvPicPr>
          <p:nvPr/>
        </p:nvPicPr>
        <p:blipFill>
          <a:blip r:embed="rId5"/>
          <a:stretch>
            <a:fillRect/>
          </a:stretch>
        </p:blipFill>
        <p:spPr>
          <a:xfrm>
            <a:off x="7800340" y="2274570"/>
            <a:ext cx="1676400" cy="432054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ppt_x"/>
                                          </p:val>
                                        </p:tav>
                                        <p:tav tm="100000">
                                          <p:val>
                                            <p:strVal val="#ppt_x"/>
                                          </p:val>
                                        </p:tav>
                                      </p:tavLst>
                                    </p:anim>
                                    <p:anim calcmode="lin" valueType="num">
                                      <p:cBhvr additive="base">
                                        <p:cTn id="13"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1476375"/>
          </a:xfrm>
          <a:prstGeom prst="rect">
            <a:avLst/>
          </a:prstGeom>
          <a:noFill/>
        </p:spPr>
        <p:txBody>
          <a:bodyPr wrap="square" rtlCol="0">
            <a:spAutoFit/>
          </a:bodyPr>
          <a:p>
            <a:pPr indent="0" algn="l" fontAlgn="auto">
              <a:lnSpc>
                <a:spcPct val="150000"/>
              </a:lnSpc>
            </a:pPr>
            <a:r>
              <a:rPr lang="zh-CN" sz="2000" noProof="0" smtClean="0">
                <a:ln>
                  <a:noFill/>
                </a:ln>
                <a:effectLst/>
                <a:uLnTx/>
                <a:uFillTx/>
                <a:latin typeface="+mj-lt"/>
                <a:ea typeface="+mj-ea"/>
                <a:cs typeface="+mj-cs"/>
                <a:sym typeface="+mn-ea"/>
              </a:rPr>
              <a:t>请打开素材表格，在</a:t>
            </a:r>
            <a:r>
              <a:rPr lang="en-US" altLang="zh-CN" sz="2000" noProof="0" smtClean="0">
                <a:ln>
                  <a:noFill/>
                </a:ln>
                <a:effectLst/>
                <a:uLnTx/>
                <a:uFillTx/>
                <a:latin typeface="+mj-lt"/>
                <a:ea typeface="+mj-ea"/>
                <a:cs typeface="+mj-cs"/>
                <a:sym typeface="+mn-ea"/>
              </a:rPr>
              <a:t>B</a:t>
            </a:r>
            <a:r>
              <a:rPr lang="zh-CN" altLang="en-US" sz="2000" noProof="0" smtClean="0">
                <a:ln>
                  <a:noFill/>
                </a:ln>
                <a:effectLst/>
                <a:uLnTx/>
                <a:uFillTx/>
                <a:latin typeface="+mj-lt"/>
                <a:ea typeface="+mj-ea"/>
                <a:cs typeface="+mj-cs"/>
                <a:sym typeface="+mn-ea"/>
              </a:rPr>
              <a:t>列前插入一列</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性别</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，其中的值随机写入</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男</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或者</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女</a:t>
            </a:r>
            <a:r>
              <a:rPr lang="en-US" altLang="zh-CN" sz="2000" noProof="0" smtClean="0">
                <a:ln>
                  <a:noFill/>
                </a:ln>
                <a:effectLst/>
                <a:uLnTx/>
                <a:uFillTx/>
                <a:latin typeface="+mj-lt"/>
                <a:ea typeface="+mj-ea"/>
                <a:cs typeface="+mj-cs"/>
                <a:sym typeface="+mn-ea"/>
              </a:rPr>
              <a:t>”</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indent="0" algn="l" fontAlgn="auto">
              <a:lnSpc>
                <a:spcPct val="150000"/>
              </a:lnSpc>
            </a:pPr>
            <a:r>
              <a:rPr lang="zh-CN" altLang="en-US" sz="2000" noProof="0" smtClean="0">
                <a:ln>
                  <a:noFill/>
                </a:ln>
                <a:effectLst/>
                <a:uLnTx/>
                <a:uFillTx/>
                <a:latin typeface="+mj-lt"/>
                <a:ea typeface="+mj-ea"/>
                <a:cs typeface="+mj-cs"/>
                <a:sym typeface="+mn-ea"/>
              </a:rPr>
              <a:t>然后，插入数据透视表，把【性别】放到筛选器，【班级】放到行，【姓名】放到列，【总分】放到值并修改为平均值计数。</a:t>
            </a:r>
            <a:endParaRPr lang="zh-CN" altLang="en-US"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4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数据分析</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4.5</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数据透视图</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70356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数据透视图的创建与数据透视表基本一致，选择：【插入】选项卡单击【数据透视图】命令：</a:t>
            </a:r>
            <a:endParaRPr lang="zh-CN" sz="2000"/>
          </a:p>
          <a:p>
            <a:pPr algn="l"/>
            <a:endParaRPr lang="zh-CN" altLang="en-US" sz="2000"/>
          </a:p>
          <a:p>
            <a:pPr algn="l"/>
            <a:r>
              <a:rPr lang="zh-CN" altLang="en-US" sz="2000"/>
              <a:t>其操作同数据透视表一致。</a:t>
            </a:r>
            <a:endParaRPr lang="zh-CN" altLang="en-US" sz="2000"/>
          </a:p>
        </p:txBody>
      </p:sp>
      <p:pic>
        <p:nvPicPr>
          <p:cNvPr id="3" name="图片 2"/>
          <p:cNvPicPr>
            <a:picLocks noChangeAspect="1"/>
          </p:cNvPicPr>
          <p:nvPr/>
        </p:nvPicPr>
        <p:blipFill>
          <a:blip r:embed="rId4"/>
          <a:stretch>
            <a:fillRect/>
          </a:stretch>
        </p:blipFill>
        <p:spPr>
          <a:xfrm>
            <a:off x="5159375" y="2862580"/>
            <a:ext cx="2352040" cy="386524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4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数据分析</a:t>
            </a:r>
            <a:endPar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4.5</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数据透视图</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70356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数据透视图的创建与数据透视表基本一致，选择：【插入】选项卡单击【数据透视图】命令：</a:t>
            </a:r>
            <a:endParaRPr lang="zh-CN" altLang="en-US" sz="2000"/>
          </a:p>
          <a:p>
            <a:pPr algn="l"/>
            <a:r>
              <a:rPr lang="zh-CN" altLang="en-US" sz="2000"/>
              <a:t>拖动选择对应字段即可：</a:t>
            </a:r>
            <a:endParaRPr lang="zh-CN" altLang="en-US" sz="2000"/>
          </a:p>
        </p:txBody>
      </p:sp>
      <p:pic>
        <p:nvPicPr>
          <p:cNvPr id="4" name="图片 3"/>
          <p:cNvPicPr>
            <a:picLocks noChangeAspect="1"/>
          </p:cNvPicPr>
          <p:nvPr/>
        </p:nvPicPr>
        <p:blipFill>
          <a:blip r:embed="rId4"/>
          <a:stretch>
            <a:fillRect/>
          </a:stretch>
        </p:blipFill>
        <p:spPr>
          <a:xfrm>
            <a:off x="4526280" y="3429000"/>
            <a:ext cx="7039610" cy="315087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7.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5.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6.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7.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4.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125.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9.xml><?xml version="1.0" encoding="utf-8"?>
<p:tagLst xmlns:p="http://schemas.openxmlformats.org/presentationml/2006/main">
  <p:tag name="KSO_WM_TAG_VERSION" val="1.0"/>
  <p:tag name="KSO_WM_BEAUTIFY_FLAG" val="#wm#"/>
  <p:tag name="KSO_WM_COMBINE_RELATE_SLIDE_ID" val="background20177268_1"/>
  <p:tag name="KSO_WM_TEMPLATE_CATEGORY" val="custom"/>
  <p:tag name="KSO_WM_TEMPLATE_INDEX" val="20180656"/>
  <p:tag name="KSO_WM_TEMPLATE_SUBCATEGORY" val="0"/>
  <p:tag name="KSO_WM_TEMPLATE_THUMBS_INDEX" val="1、6、11、12、18、24、29、30、31、32、33、34、38"/>
  <p:tag name="KSO_WM_TEMPLATE_MASTER_TYPE" val="1"/>
  <p:tag name="KSO_WM_TEMPLATE_COLOR_TYPE" val="0"/>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1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1.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2.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3.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2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7.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8.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9.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3.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4.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6.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7.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9.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1.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2.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5.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5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2.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263.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7.xml><?xml version="1.0" encoding="utf-8"?>
<p:tagLst xmlns:p="http://schemas.openxmlformats.org/presentationml/2006/main">
  <p:tag name="KSO_WM_TAG_VERSION" val="1.0"/>
  <p:tag name="KSO_WM_BEAUTIFY_FLAG" val="#wm#"/>
  <p:tag name="KSO_WM_COMBINE_RELATE_SLIDE_ID" val="background20177268_1"/>
  <p:tag name="KSO_WM_TEMPLATE_CATEGORY" val="custom"/>
  <p:tag name="KSO_WM_TEMPLATE_INDEX" val="20180656"/>
  <p:tag name="KSO_WM_TEMPLATE_SUBCATEGORY" val="0"/>
  <p:tag name="KSO_WM_TEMPLATE_THUMBS_INDEX" val="1、6、11、12、18、24、29、30、31、32、33、34、38"/>
  <p:tag name="KSO_WM_TEMPLATE_MASTER_TYPE" val="1"/>
  <p:tag name="KSO_WM_TEMPLATE_COLOR_TYPE" val="0"/>
</p:tagLst>
</file>

<file path=ppt/tags/tag2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SLIDE_BACKGROUND_TYPE" val="general"/>
</p:tagLst>
</file>

<file path=ppt/tags/tag271.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15"/>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27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73.xml><?xml version="1.0" encoding="utf-8"?>
<p:tagLst xmlns:p="http://schemas.openxmlformats.org/presentationml/2006/main">
  <p:tag name="KSO_WM_UNIT_TEXT_FILL_FORE_SCHEMECOLOR_INDEX_BRIGHTNESS" val="-0.05"/>
  <p:tag name="KSO_WM_UNIT_TEXT_FILL_FORE_SCHEMECOLOR_INDEX" val="14"/>
  <p:tag name="KSO_WM_UNIT_TEXT_FILL_TYPE" val="1"/>
</p:tagLst>
</file>

<file path=ppt/tags/tag274.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275.xml><?xml version="1.0" encoding="utf-8"?>
<p:tagLst xmlns:p="http://schemas.openxmlformats.org/presentationml/2006/main">
  <p:tag name="KSO_WM_UNIT_TEXT_FILL_FORE_SCHEMECOLOR_INDEX_BRIGHTNESS" val="0.35"/>
  <p:tag name="KSO_WM_UNIT_TEXT_FILL_FORE_SCHEMECOLOR_INDEX" val="13"/>
  <p:tag name="KSO_WM_UNIT_TEXT_FILL_TYPE" val="1"/>
</p:tagLst>
</file>

<file path=ppt/tags/tag276.xml><?xml version="1.0" encoding="utf-8"?>
<p:tagLst xmlns:p="http://schemas.openxmlformats.org/presentationml/2006/main">
  <p:tag name="KSO_WM_UNIT_LINE_FORE_SCHEMECOLOR_INDEX_BRIGHTNESS" val="0.05"/>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2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8.xml><?xml version="1.0" encoding="utf-8"?>
<p:tagLst xmlns:p="http://schemas.openxmlformats.org/presentationml/2006/main">
  <p:tag name="KSO_WM_SLIDE_BACKGROUND_TYPE" val="general"/>
</p:tagLst>
</file>

<file path=ppt/tags/tag27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1.xml><?xml version="1.0" encoding="utf-8"?>
<p:tagLst xmlns:p="http://schemas.openxmlformats.org/presentationml/2006/main">
  <p:tag name="KSO_WM_SLIDE_BACKGROUND_TYPE" val="general"/>
</p:tagLst>
</file>

<file path=ppt/tags/tag282.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4.xml><?xml version="1.0" encoding="utf-8"?>
<p:tagLst xmlns:p="http://schemas.openxmlformats.org/presentationml/2006/main">
  <p:tag name="KSO_WM_SLIDE_BACKGROUND_TYPE" val="general"/>
</p:tagLst>
</file>

<file path=ppt/tags/tag285.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SLIDE_BACKGROUND_TYPE" val="general"/>
</p:tagLst>
</file>

<file path=ppt/tags/tag28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SLIDE_BACKGROUND_TYPE" val="general"/>
</p:tagLst>
</file>

<file path=ppt/tags/tag2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2.xml><?xml version="1.0" encoding="utf-8"?>
<p:tagLst xmlns:p="http://schemas.openxmlformats.org/presentationml/2006/main">
  <p:tag name="AS_UNIQUEID" val="490"/>
</p:tagLst>
</file>

<file path=ppt/tags/tag293.xml><?xml version="1.0" encoding="utf-8"?>
<p:tagLst xmlns:p="http://schemas.openxmlformats.org/presentationml/2006/main">
  <p:tag name="AS_UNIQUEID" val="213"/>
</p:tagLst>
</file>

<file path=ppt/tags/tag294.xml><?xml version="1.0" encoding="utf-8"?>
<p:tagLst xmlns:p="http://schemas.openxmlformats.org/presentationml/2006/main">
  <p:tag name="AS_UNIQUEID" val="214"/>
</p:tagLst>
</file>

<file path=ppt/tags/tag295.xml><?xml version="1.0" encoding="utf-8"?>
<p:tagLst xmlns:p="http://schemas.openxmlformats.org/presentationml/2006/main">
  <p:tag name="AS_UNIQUEID" val="215"/>
</p:tagLst>
</file>

<file path=ppt/tags/tag29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8.xml><?xml version="1.0" encoding="utf-8"?>
<p:tagLst xmlns:p="http://schemas.openxmlformats.org/presentationml/2006/main">
  <p:tag name="KSO_WM_SLIDE_BACKGROUND_TYPE" val="general"/>
</p:tagLst>
</file>

<file path=ppt/tags/tag29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1.xml><?xml version="1.0" encoding="utf-8"?>
<p:tagLst xmlns:p="http://schemas.openxmlformats.org/presentationml/2006/main">
  <p:tag name="KSO_WM_SLIDE_BACKGROUND_TYPE" val="general"/>
</p:tagLst>
</file>

<file path=ppt/tags/tag3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3.xml><?xml version="1.0" encoding="utf-8"?>
<p:tagLst xmlns:p="http://schemas.openxmlformats.org/presentationml/2006/main">
  <p:tag name="AS_UNIQUEID" val="490"/>
</p:tagLst>
</file>

<file path=ppt/tags/tag304.xml><?xml version="1.0" encoding="utf-8"?>
<p:tagLst xmlns:p="http://schemas.openxmlformats.org/presentationml/2006/main">
  <p:tag name="AS_UNIQUEID" val="213"/>
</p:tagLst>
</file>

<file path=ppt/tags/tag305.xml><?xml version="1.0" encoding="utf-8"?>
<p:tagLst xmlns:p="http://schemas.openxmlformats.org/presentationml/2006/main">
  <p:tag name="AS_UNIQUEID" val="214"/>
</p:tagLst>
</file>

<file path=ppt/tags/tag306.xml><?xml version="1.0" encoding="utf-8"?>
<p:tagLst xmlns:p="http://schemas.openxmlformats.org/presentationml/2006/main">
  <p:tag name="AS_UNIQUEID" val="215"/>
</p:tagLst>
</file>

<file path=ppt/tags/tag307.xml><?xml version="1.0" encoding="utf-8"?>
<p:tagLst xmlns:p="http://schemas.openxmlformats.org/presentationml/2006/main">
  <p:tag name="resource_record_key" val="{&quot;29&quot;:[50000090],&quot;65&quot;:[20180656]}"/>
  <p:tag name="commondata" val="eyJoZGlkIjoiOGY0MDIyMmU5ODAyY2ZmYjlmZjFlOGQyNDg3MWIyZDkifQ=="/>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1.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1_Office 主题​​">
  <a:themeElements>
    <a:clrScheme name="">
      <a:dk1>
        <a:srgbClr val="000000"/>
      </a:dk1>
      <a:lt1>
        <a:srgbClr val="FFFFFF"/>
      </a:lt1>
      <a:dk2>
        <a:srgbClr val="F2F2F2"/>
      </a:dk2>
      <a:lt2>
        <a:srgbClr val="FFFFFF"/>
      </a:lt2>
      <a:accent1>
        <a:srgbClr val="0070C0"/>
      </a:accent1>
      <a:accent2>
        <a:srgbClr val="5B9BD5"/>
      </a:accent2>
      <a:accent3>
        <a:srgbClr val="00B0F0"/>
      </a:accent3>
      <a:accent4>
        <a:srgbClr val="4472C4"/>
      </a:accent4>
      <a:accent5>
        <a:srgbClr val="FFC000"/>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
      <a:dk1>
        <a:srgbClr val="000000"/>
      </a:dk1>
      <a:lt1>
        <a:srgbClr val="FFFFFF"/>
      </a:lt1>
      <a:dk2>
        <a:srgbClr val="F2F2F2"/>
      </a:dk2>
      <a:lt2>
        <a:srgbClr val="FFFFFF"/>
      </a:lt2>
      <a:accent1>
        <a:srgbClr val="0070C0"/>
      </a:accent1>
      <a:accent2>
        <a:srgbClr val="5B9BD5"/>
      </a:accent2>
      <a:accent3>
        <a:srgbClr val="00B0F0"/>
      </a:accent3>
      <a:accent4>
        <a:srgbClr val="4472C4"/>
      </a:accent4>
      <a:accent5>
        <a:srgbClr val="FFC000"/>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722</Words>
  <Application>WPS 演示</Application>
  <PresentationFormat>Widescreen</PresentationFormat>
  <Paragraphs>74</Paragraphs>
  <Slides>10</Slides>
  <Notes>2</Notes>
  <HiddenSlides>0</HiddenSlides>
  <MMClips>0</MMClips>
  <ScaleCrop>false</ScaleCrop>
  <HeadingPairs>
    <vt:vector size="6" baseType="variant">
      <vt:variant>
        <vt:lpstr>已用的字体</vt:lpstr>
      </vt:variant>
      <vt:variant>
        <vt:i4>14</vt:i4>
      </vt:variant>
      <vt:variant>
        <vt:lpstr>主题</vt:lpstr>
      </vt:variant>
      <vt:variant>
        <vt:i4>3</vt:i4>
      </vt:variant>
      <vt:variant>
        <vt:lpstr>幻灯片标题</vt:lpstr>
      </vt:variant>
      <vt:variant>
        <vt:i4>10</vt:i4>
      </vt:variant>
    </vt:vector>
  </HeadingPairs>
  <TitlesOfParts>
    <vt:vector size="27" baseType="lpstr">
      <vt:lpstr>Arial</vt:lpstr>
      <vt:lpstr>宋体</vt:lpstr>
      <vt:lpstr>Wingdings</vt:lpstr>
      <vt:lpstr>Calibri</vt:lpstr>
      <vt:lpstr>Calibri</vt:lpstr>
      <vt:lpstr>微软雅黑</vt:lpstr>
      <vt:lpstr>Wonder Arial</vt:lpstr>
      <vt:lpstr>Times New Roman</vt:lpstr>
      <vt:lpstr>黑体</vt:lpstr>
      <vt:lpstr>楷体_GB2312</vt:lpstr>
      <vt:lpstr>Arial</vt:lpstr>
      <vt:lpstr>等线</vt:lpstr>
      <vt:lpstr>Arial Unicode MS</vt:lpstr>
      <vt:lpstr>等线 Light</vt:lpstr>
      <vt:lpstr>Office Theme</vt:lpstr>
      <vt:lpstr>11_Office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haha huge</dc:creator>
  <cp:lastModifiedBy>拽完了</cp:lastModifiedBy>
  <cp:revision>165</cp:revision>
  <dcterms:created xsi:type="dcterms:W3CDTF">2024-11-03T11:47:00Z</dcterms:created>
  <dcterms:modified xsi:type="dcterms:W3CDTF">2024-11-06T03:59:13Z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749BF53BE05B41DCAF327C37A35F83D8_13</vt:lpwstr>
  </property>
  <property fmtid="{D5CDD505-2E9C-101B-9397-08002B2CF9AE}" pid="3" name="KSOProductBuildVer">
    <vt:lpwstr>2052-12.1.0.18608</vt:lpwstr>
  </property>
</Properties>
</file>