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handoutMasterIdLst>
    <p:handoutMasterId r:id="rId22"/>
  </p:handoutMasterIdLst>
  <p:sldIdLst>
    <p:sldId id="1858" r:id="rId5"/>
    <p:sldId id="1865" r:id="rId7"/>
    <p:sldId id="2199" r:id="rId8"/>
    <p:sldId id="2512" r:id="rId9"/>
    <p:sldId id="2513" r:id="rId10"/>
    <p:sldId id="2524" r:id="rId11"/>
    <p:sldId id="2514" r:id="rId12"/>
    <p:sldId id="2516" r:id="rId13"/>
    <p:sldId id="2517" r:id="rId14"/>
    <p:sldId id="2518" r:id="rId15"/>
    <p:sldId id="2519" r:id="rId16"/>
    <p:sldId id="2525" r:id="rId17"/>
    <p:sldId id="2520" r:id="rId18"/>
    <p:sldId id="2521" r:id="rId19"/>
    <p:sldId id="2522" r:id="rId20"/>
    <p:sldId id="2526" r:id="rId21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2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7" Type="http://schemas.openxmlformats.org/officeDocument/2006/relationships/tags" Target="tags/tag327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2247A-951A-4046-A79C-B6EE8A3FB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38914-56BE-4A26-8137-5E95E5ECD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92.xml"/><Relationship Id="rId4" Type="http://schemas.openxmlformats.org/officeDocument/2006/relationships/tags" Target="../tags/tag291.xml"/><Relationship Id="rId3" Type="http://schemas.openxmlformats.org/officeDocument/2006/relationships/tags" Target="../tags/tag29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3" Type="http://schemas.openxmlformats.org/officeDocument/2006/relationships/tags" Target="../tags/tag31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26.xml"/><Relationship Id="rId4" Type="http://schemas.openxmlformats.org/officeDocument/2006/relationships/tags" Target="../tags/tag325.xml"/><Relationship Id="rId3" Type="http://schemas.openxmlformats.org/officeDocument/2006/relationships/tags" Target="../tags/tag32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jpeg"/><Relationship Id="rId19" Type="http://schemas.openxmlformats.org/officeDocument/2006/relationships/tags" Target="../tags/tag14.xml"/><Relationship Id="rId18" Type="http://schemas.openxmlformats.org/officeDocument/2006/relationships/image" Target="../media/image4.png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3.jpe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1.jpeg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2.jpe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image" Target="../media/image3.jpe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2.jpe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tags" Target="../tags/tag130.xml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image" Target="../media/image4.png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image" Target="../media/image3.jpeg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image" Target="../media/image2.jpeg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image" Target="../media/image3.jpeg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5.png"/><Relationship Id="rId2" Type="http://schemas.openxmlformats.org/officeDocument/2006/relationships/tags" Target="../tags/tag21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../media/image5.png"/><Relationship Id="rId2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5.png"/><Relationship Id="rId2" Type="http://schemas.openxmlformats.org/officeDocument/2006/relationships/tags" Target="../tags/tag22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image" Target="../media/image5.png"/><Relationship Id="rId2" Type="http://schemas.openxmlformats.org/officeDocument/2006/relationships/tags" Target="../tags/tag234.xml"/><Relationship Id="rId10" Type="http://schemas.openxmlformats.org/officeDocument/2006/relationships/tags" Target="../tags/tag241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  <a:sym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  <a:sym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  <a:sym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266913" y="2655800"/>
            <a:ext cx="77432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9pPr>
          </a:lstStyle>
          <a:p/>
        </p:txBody>
      </p:sp>
    </p:spTree>
  </p:cSld>
  <p:clrMapOvr>
    <a:masterClrMapping/>
  </p:clrMapOvr>
  <p:transition/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纯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9937750" y="6392863"/>
            <a:ext cx="571500" cy="2317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US" altLang="zh-CN" sz="1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12438CEF-EDDA-4DCE-9A5B-764076D13ABE}" type="slidenum">
              <a:rPr lang="en-US" altLang="zh-CN" sz="1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ph idx="1" hasCustomPrompt="1"/>
          </p:nvPr>
        </p:nvSpPr>
        <p:spPr>
          <a:xfrm>
            <a:off x="423819" y="1104181"/>
            <a:ext cx="11107601" cy="5052713"/>
          </a:xfrm>
        </p:spPr>
        <p:txBody>
          <a:bodyPr>
            <a:noAutofit/>
          </a:bodyPr>
          <a:lstStyle>
            <a:lvl1pPr marL="362585" indent="-362585">
              <a:lnSpc>
                <a:spcPct val="150000"/>
              </a:lnSpc>
              <a:buClr>
                <a:srgbClr val="032089"/>
              </a:buClr>
              <a:buFont typeface="Wingdings" panose="05000000000000000000" pitchFamily="2" charset="2"/>
              <a:buChar char="Ø"/>
              <a:defRPr sz="1800" b="0" baseline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defRPr>
            </a:lvl1pPr>
            <a:lvl2pPr>
              <a:lnSpc>
                <a:spcPct val="130000"/>
              </a:lnSpc>
              <a:buClr>
                <a:srgbClr val="032089"/>
              </a:buClr>
              <a:buFont typeface="Wingdings" panose="05000000000000000000" pitchFamily="2" charset="2"/>
              <a:buChar char="l"/>
              <a:defRPr sz="2330" b="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noProof="1"/>
              <a:t>单击此处编辑正文内容</a:t>
            </a:r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4876" y="359079"/>
            <a:ext cx="10972801" cy="528176"/>
          </a:xfrm>
        </p:spPr>
        <p:txBody>
          <a:bodyPr/>
          <a:lstStyle>
            <a:lvl1pPr>
              <a:defRPr sz="2400" b="1" baseline="0">
                <a:solidFill>
                  <a:schemeClr val="tx1"/>
                </a:solidFill>
                <a:latin typeface="微软雅黑" panose="020B0503020204020204" pitchFamily="34" charset="-122"/>
                <a:cs typeface="Times New Roman" panose="02020603050405020304" charset="0"/>
              </a:defRPr>
            </a:lvl1pPr>
          </a:lstStyle>
          <a:p>
            <a:r>
              <a:rPr lang="zh-CN" altLang="en-US" noProof="1"/>
              <a:t>单击此处编辑标题</a:t>
            </a:r>
            <a:endParaRPr lang="zh-CN" altLang="en-US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tags" Target="../tags/tag124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8" Type="http://schemas.openxmlformats.org/officeDocument/2006/relationships/theme" Target="../theme/theme3.xml"/><Relationship Id="rId27" Type="http://schemas.openxmlformats.org/officeDocument/2006/relationships/tags" Target="../tags/tag267.xml"/><Relationship Id="rId26" Type="http://schemas.openxmlformats.org/officeDocument/2006/relationships/tags" Target="../tags/tag266.xml"/><Relationship Id="rId25" Type="http://schemas.openxmlformats.org/officeDocument/2006/relationships/tags" Target="../tags/tag265.xml"/><Relationship Id="rId24" Type="http://schemas.openxmlformats.org/officeDocument/2006/relationships/tags" Target="../tags/tag264.xml"/><Relationship Id="rId23" Type="http://schemas.openxmlformats.org/officeDocument/2006/relationships/tags" Target="../tags/tag263.xml"/><Relationship Id="rId22" Type="http://schemas.openxmlformats.org/officeDocument/2006/relationships/tags" Target="../tags/tag262.xml"/><Relationship Id="rId21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70.xml"/><Relationship Id="rId4" Type="http://schemas.openxmlformats.org/officeDocument/2006/relationships/image" Target="../media/image7.png"/><Relationship Id="rId3" Type="http://schemas.openxmlformats.org/officeDocument/2006/relationships/tags" Target="../tags/tag269.xml"/><Relationship Id="rId2" Type="http://schemas.openxmlformats.org/officeDocument/2006/relationships/image" Target="../media/image6.jpeg"/><Relationship Id="rId1" Type="http://schemas.openxmlformats.org/officeDocument/2006/relationships/tags" Target="../tags/tag268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4.xml"/><Relationship Id="rId4" Type="http://schemas.openxmlformats.org/officeDocument/2006/relationships/image" Target="../media/image15.png"/><Relationship Id="rId3" Type="http://schemas.openxmlformats.org/officeDocument/2006/relationships/image" Target="../media/image6.jpeg"/><Relationship Id="rId2" Type="http://schemas.openxmlformats.org/officeDocument/2006/relationships/tags" Target="../tags/tag303.xml"/><Relationship Id="rId1" Type="http://schemas.openxmlformats.org/officeDocument/2006/relationships/tags" Target="../tags/tag30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7.xml"/><Relationship Id="rId4" Type="http://schemas.openxmlformats.org/officeDocument/2006/relationships/image" Target="../media/image16.png"/><Relationship Id="rId3" Type="http://schemas.openxmlformats.org/officeDocument/2006/relationships/image" Target="../media/image6.jpeg"/><Relationship Id="rId2" Type="http://schemas.openxmlformats.org/officeDocument/2006/relationships/tags" Target="../tags/tag306.xml"/><Relationship Id="rId1" Type="http://schemas.openxmlformats.org/officeDocument/2006/relationships/tags" Target="../tags/tag305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09.xml"/><Relationship Id="rId2" Type="http://schemas.openxmlformats.org/officeDocument/2006/relationships/image" Target="../media/image6.jpeg"/><Relationship Id="rId1" Type="http://schemas.openxmlformats.org/officeDocument/2006/relationships/tags" Target="../tags/tag308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5.xml"/><Relationship Id="rId4" Type="http://schemas.openxmlformats.org/officeDocument/2006/relationships/image" Target="../media/image17.png"/><Relationship Id="rId3" Type="http://schemas.openxmlformats.org/officeDocument/2006/relationships/image" Target="../media/image6.jpeg"/><Relationship Id="rId2" Type="http://schemas.openxmlformats.org/officeDocument/2006/relationships/tags" Target="../tags/tag314.xml"/><Relationship Id="rId1" Type="http://schemas.openxmlformats.org/officeDocument/2006/relationships/tags" Target="../tags/tag313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8.xml"/><Relationship Id="rId4" Type="http://schemas.openxmlformats.org/officeDocument/2006/relationships/image" Target="../media/image18.png"/><Relationship Id="rId3" Type="http://schemas.openxmlformats.org/officeDocument/2006/relationships/image" Target="../media/image6.jpeg"/><Relationship Id="rId2" Type="http://schemas.openxmlformats.org/officeDocument/2006/relationships/tags" Target="../tags/tag317.xml"/><Relationship Id="rId1" Type="http://schemas.openxmlformats.org/officeDocument/2006/relationships/tags" Target="../tags/tag316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21.xml"/><Relationship Id="rId4" Type="http://schemas.openxmlformats.org/officeDocument/2006/relationships/image" Target="../media/image19.png"/><Relationship Id="rId3" Type="http://schemas.openxmlformats.org/officeDocument/2006/relationships/image" Target="../media/image6.jpeg"/><Relationship Id="rId2" Type="http://schemas.openxmlformats.org/officeDocument/2006/relationships/tags" Target="../tags/tag320.xml"/><Relationship Id="rId1" Type="http://schemas.openxmlformats.org/officeDocument/2006/relationships/tags" Target="../tags/tag319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23.xml"/><Relationship Id="rId2" Type="http://schemas.openxmlformats.org/officeDocument/2006/relationships/image" Target="../media/image6.jpeg"/><Relationship Id="rId1" Type="http://schemas.openxmlformats.org/officeDocument/2006/relationships/tags" Target="../tags/tag32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image" Target="../media/image6.jpeg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78.xml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1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280.xml"/><Relationship Id="rId1" Type="http://schemas.openxmlformats.org/officeDocument/2006/relationships/tags" Target="../tags/tag279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4.xml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283.xml"/><Relationship Id="rId1" Type="http://schemas.openxmlformats.org/officeDocument/2006/relationships/tags" Target="../tags/tag28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7.xml"/><Relationship Id="rId4" Type="http://schemas.openxmlformats.org/officeDocument/2006/relationships/image" Target="../media/image11.png"/><Relationship Id="rId3" Type="http://schemas.openxmlformats.org/officeDocument/2006/relationships/image" Target="../media/image6.jpeg"/><Relationship Id="rId2" Type="http://schemas.openxmlformats.org/officeDocument/2006/relationships/tags" Target="../tags/tag286.xml"/><Relationship Id="rId1" Type="http://schemas.openxmlformats.org/officeDocument/2006/relationships/tags" Target="../tags/tag285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89.xml"/><Relationship Id="rId2" Type="http://schemas.openxmlformats.org/officeDocument/2006/relationships/image" Target="../media/image6.jpeg"/><Relationship Id="rId1" Type="http://schemas.openxmlformats.org/officeDocument/2006/relationships/tags" Target="../tags/tag288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5.xml"/><Relationship Id="rId4" Type="http://schemas.openxmlformats.org/officeDocument/2006/relationships/image" Target="../media/image12.png"/><Relationship Id="rId3" Type="http://schemas.openxmlformats.org/officeDocument/2006/relationships/image" Target="../media/image6.jpeg"/><Relationship Id="rId2" Type="http://schemas.openxmlformats.org/officeDocument/2006/relationships/tags" Target="../tags/tag294.xml"/><Relationship Id="rId1" Type="http://schemas.openxmlformats.org/officeDocument/2006/relationships/tags" Target="../tags/tag293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8.xml"/><Relationship Id="rId4" Type="http://schemas.openxmlformats.org/officeDocument/2006/relationships/image" Target="../media/image13.png"/><Relationship Id="rId3" Type="http://schemas.openxmlformats.org/officeDocument/2006/relationships/image" Target="../media/image6.jpeg"/><Relationship Id="rId2" Type="http://schemas.openxmlformats.org/officeDocument/2006/relationships/tags" Target="../tags/tag297.xml"/><Relationship Id="rId1" Type="http://schemas.openxmlformats.org/officeDocument/2006/relationships/tags" Target="../tags/tag296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1.xml"/><Relationship Id="rId4" Type="http://schemas.openxmlformats.org/officeDocument/2006/relationships/image" Target="../media/image14.png"/><Relationship Id="rId3" Type="http://schemas.openxmlformats.org/officeDocument/2006/relationships/image" Target="../media/image6.jpeg"/><Relationship Id="rId2" Type="http://schemas.openxmlformats.org/officeDocument/2006/relationships/tags" Target="../tags/tag300.xml"/><Relationship Id="rId1" Type="http://schemas.openxmlformats.org/officeDocument/2006/relationships/tags" Target="../tags/tag2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图表生成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图表编辑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5829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图表生成后可以编辑，以更改美化图表。</a:t>
            </a:r>
            <a:endParaRPr lang="zh-CN" altLang="en-US" sz="2000"/>
          </a:p>
          <a:p>
            <a:pPr algn="l"/>
            <a:r>
              <a:rPr lang="zh-CN" sz="2000"/>
              <a:t>通过【图表工具】的【快速布局】可以选择合适的布局方式，如下所示：</a:t>
            </a:r>
            <a:endParaRPr 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635" y="3446780"/>
            <a:ext cx="4305300" cy="249555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图表生成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图表编辑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5829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图表生成后可以编辑，以更改美化图表。</a:t>
            </a:r>
            <a:endParaRPr lang="zh-CN" altLang="en-US" sz="2000"/>
          </a:p>
          <a:p>
            <a:pPr algn="l"/>
            <a:r>
              <a:rPr lang="zh-CN" sz="2000"/>
              <a:t>通过【更改颜色】下拉菜单可以修改图标颜色：</a:t>
            </a:r>
            <a:endParaRPr 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3389630"/>
            <a:ext cx="6495415" cy="290258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请基于刚刚的条形图：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、修改图标题为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信息技术试验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endParaRPr lang="en-US" alt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、更改布局为【布局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8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】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、保存文件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图表生成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图表编辑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5829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）图表区、绘图区编辑</a:t>
            </a:r>
            <a:endParaRPr lang="zh-CN" altLang="en-US" sz="2000"/>
          </a:p>
          <a:p>
            <a:pPr algn="l"/>
            <a:r>
              <a:rPr lang="zh-CN" altLang="en-US" sz="2000"/>
              <a:t>设置步骤如下：</a:t>
            </a:r>
            <a:endParaRPr lang="zh-CN" altLang="en-US" sz="2000"/>
          </a:p>
          <a:p>
            <a:pPr algn="l"/>
            <a:r>
              <a:rPr lang="zh-CN" altLang="en-US" sz="2000"/>
              <a:t>第一步：选中图表区域，单击【图表工具】选项卡，在下拉菜单中选择【图表区】，在属性窗口【图表选项】中设置填充为【渐变填充】，如图所示：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b="-24676"/>
          <a:stretch>
            <a:fillRect/>
          </a:stretch>
        </p:blipFill>
        <p:spPr>
          <a:xfrm>
            <a:off x="2165350" y="4074795"/>
            <a:ext cx="8214995" cy="29737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图表生成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图表编辑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5829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）图表区、绘图区编辑</a:t>
            </a:r>
            <a:endParaRPr lang="zh-CN" altLang="en-US" sz="2000"/>
          </a:p>
          <a:p>
            <a:pPr algn="l"/>
            <a:r>
              <a:rPr lang="zh-CN" altLang="en-US" sz="2000"/>
              <a:t>设置步骤如下：</a:t>
            </a:r>
            <a:endParaRPr lang="zh-CN" altLang="en-US" sz="2000"/>
          </a:p>
          <a:p>
            <a:pPr algn="l"/>
            <a:r>
              <a:rPr lang="zh-CN" altLang="en-US" sz="2000"/>
              <a:t>第二步：在属性窗口中选择【文本选项】，可以设置文本填充的颜色、类型等：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12399" b="15499"/>
          <a:stretch>
            <a:fillRect/>
          </a:stretch>
        </p:blipFill>
        <p:spPr>
          <a:xfrm>
            <a:off x="1714500" y="3693795"/>
            <a:ext cx="7402195" cy="305181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图表生成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图表编辑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5829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）图表区、绘图区编辑</a:t>
            </a:r>
            <a:endParaRPr lang="zh-CN" altLang="en-US" sz="2000"/>
          </a:p>
          <a:p>
            <a:pPr algn="l"/>
            <a:r>
              <a:rPr lang="zh-CN" altLang="en-US" sz="2000"/>
              <a:t>设置步骤如下：</a:t>
            </a:r>
            <a:endParaRPr lang="zh-CN" altLang="en-US" sz="2000"/>
          </a:p>
          <a:p>
            <a:pPr algn="l"/>
            <a:r>
              <a:rPr lang="zh-CN" altLang="en-US" sz="2000"/>
              <a:t>绘图区域编辑和图表区域编辑方法与上述操作类似，效果如下：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9095" y="3759200"/>
            <a:ext cx="6090285" cy="26803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请基于刚刚的条形图：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设置【图表区】颜色填充为【蓝色渐变】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、设置【文本选项】为阴影【外部右下斜偏移】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、分别添加【轴坐标】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→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【主要横向轴坐标】、【主要纵向轴坐标】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、更改【图例】到右侧。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5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、切换行列数据。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5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电子表格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应用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图表生成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建立图表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0450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/>
              <a:t>WPS</a:t>
            </a:r>
            <a:r>
              <a:rPr lang="zh-CN" altLang="en-US" sz="2000"/>
              <a:t>图表提供了柱状图、条形图、折线图、饼图、面积图等，还可以将他们组合为组合图。</a:t>
            </a:r>
            <a:endParaRPr lang="zh-CN" altLang="en-US" sz="2000"/>
          </a:p>
          <a:p>
            <a:pPr algn="l"/>
            <a:r>
              <a:rPr lang="zh-CN" altLang="en-US" sz="2000"/>
              <a:t>设置步骤如下：</a:t>
            </a:r>
            <a:endParaRPr lang="zh-CN" altLang="en-US" sz="2000"/>
          </a:p>
          <a:p>
            <a:pPr algn="l"/>
            <a:r>
              <a:rPr lang="zh-CN" altLang="en-US" sz="2000"/>
              <a:t>第一步：选择需要插入的图表数据区域，点击【插入】选项卡，单机【全部图表】下拉菜单，选择【全部图表】命令，如图所示：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5420" y="4129405"/>
            <a:ext cx="5159375" cy="17449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图表生成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建立图表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0450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/>
              <a:t>WPS</a:t>
            </a:r>
            <a:r>
              <a:rPr lang="zh-CN" altLang="en-US" sz="2000"/>
              <a:t>图表提供了柱状图、条形图、折线图、饼图、面积图等，还可以将他们组合为组合图。</a:t>
            </a:r>
            <a:endParaRPr lang="zh-CN" altLang="en-US" sz="2000"/>
          </a:p>
          <a:p>
            <a:pPr algn="l"/>
            <a:r>
              <a:rPr lang="zh-CN" altLang="en-US" sz="2000"/>
              <a:t>设置步骤如下：</a:t>
            </a:r>
            <a:endParaRPr lang="zh-CN" altLang="en-US" sz="2000"/>
          </a:p>
          <a:p>
            <a:pPr algn="l"/>
            <a:r>
              <a:rPr lang="zh-CN" altLang="en-US" sz="2000"/>
              <a:t>第二步：弹出图表对话框，选择对应的图表类型。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-35332" t="-20599"/>
          <a:stretch>
            <a:fillRect/>
          </a:stretch>
        </p:blipFill>
        <p:spPr>
          <a:xfrm>
            <a:off x="3654425" y="3531870"/>
            <a:ext cx="3468370" cy="26320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图表生成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建立图表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0450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/>
              <a:t>WPS</a:t>
            </a:r>
            <a:r>
              <a:rPr lang="zh-CN" altLang="en-US" sz="2000"/>
              <a:t>图表提供了柱状图、条形图、折线图、饼图、面积图等，还可以将他们组合为组合图。</a:t>
            </a:r>
            <a:endParaRPr lang="zh-CN" altLang="en-US" sz="2000"/>
          </a:p>
          <a:p>
            <a:pPr algn="l"/>
            <a:r>
              <a:rPr lang="zh-CN" altLang="en-US" sz="2000"/>
              <a:t>设置步骤如下：</a:t>
            </a:r>
            <a:endParaRPr lang="zh-CN" altLang="en-US" sz="2000"/>
          </a:p>
          <a:p>
            <a:pPr algn="l"/>
            <a:r>
              <a:rPr lang="zh-CN" altLang="en-US" sz="2000"/>
              <a:t>第三步：选中图表后，通过【图表工具】选项卡添加元素、快速布局。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b="46051"/>
          <a:stretch>
            <a:fillRect/>
          </a:stretch>
        </p:blipFill>
        <p:spPr>
          <a:xfrm>
            <a:off x="1574800" y="4191000"/>
            <a:ext cx="8514715" cy="137604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请打开素材表格：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、跳转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参考答案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工作表，并输入密码解冻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、删除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20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行以后的内容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、删除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A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列和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C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列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、选择前四列，插入条形图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5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、记得保存文件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图表生成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图表编辑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243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图表生成后可以编辑，以更改美化图表。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）图表文本数据编辑</a:t>
            </a:r>
            <a:endParaRPr lang="zh-CN" altLang="en-US" sz="2000"/>
          </a:p>
          <a:p>
            <a:pPr algn="l"/>
            <a:r>
              <a:rPr lang="zh-CN" altLang="en-US" sz="2000"/>
              <a:t>图表中的每一个元素都独立于图表之上，可以分别选中进行编辑。例如图表标题，横向轴坐标，纵向轴坐标等，设置步骤如下：</a:t>
            </a:r>
            <a:endParaRPr lang="zh-CN" altLang="en-US" sz="2000"/>
          </a:p>
          <a:p>
            <a:pPr algn="l"/>
            <a:r>
              <a:rPr lang="zh-CN" altLang="en-US" sz="2000"/>
              <a:t>首先选中图表，在【图表工具】选项卡单击【图表区】下拉菜单，选择【图表标题】：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105" y="2147570"/>
            <a:ext cx="5307330" cy="416496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图表生成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图表编辑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5829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图表生成后可以编辑，以更改美化图表。</a:t>
            </a:r>
            <a:endParaRPr lang="zh-CN" altLang="en-US" sz="2000"/>
          </a:p>
          <a:p>
            <a:pPr algn="l"/>
            <a:r>
              <a:rPr lang="zh-CN" altLang="en-US" sz="2000"/>
              <a:t>对选中的图表标题可以进行【标题选项】和【文本选项】的设置，如图所示：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5035" y="3357245"/>
            <a:ext cx="7240270" cy="2667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图表生成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图表编辑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5829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图表生成后可以编辑，以更改美化图表。</a:t>
            </a:r>
            <a:endParaRPr lang="zh-CN" altLang="en-US" sz="2000"/>
          </a:p>
          <a:p>
            <a:pPr algn="l"/>
            <a:r>
              <a:rPr lang="zh-CN" altLang="en-US" sz="2000"/>
              <a:t>选中图表标题可编辑图表标题，改为</a:t>
            </a:r>
            <a:r>
              <a:rPr lang="en-US" altLang="zh-CN" sz="2000"/>
              <a:t>“</a:t>
            </a:r>
            <a:r>
              <a:rPr lang="zh-CN" altLang="en-US" sz="2000"/>
              <a:t>素材表格</a:t>
            </a:r>
            <a:r>
              <a:rPr lang="en-US" altLang="zh-CN" sz="2000"/>
              <a:t>”</a:t>
            </a:r>
            <a:r>
              <a:rPr lang="zh-CN" altLang="en-US" sz="2000"/>
              <a:t>：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015" y="3488055"/>
            <a:ext cx="4774565" cy="26974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1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2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3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4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2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</p:tagLst>
</file>

<file path=ppt/tags/tag27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274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276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8.xml><?xml version="1.0" encoding="utf-8"?>
<p:tagLst xmlns:p="http://schemas.openxmlformats.org/presentationml/2006/main">
  <p:tag name="KSO_WM_SLIDE_BACKGROUND_TYPE" val="general"/>
</p:tagLst>
</file>

<file path=ppt/tags/tag27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1.xml><?xml version="1.0" encoding="utf-8"?>
<p:tagLst xmlns:p="http://schemas.openxmlformats.org/presentationml/2006/main">
  <p:tag name="KSO_WM_SLIDE_BACKGROUND_TYPE" val="general"/>
</p:tagLst>
</file>

<file path=ppt/tags/tag28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4.xml><?xml version="1.0" encoding="utf-8"?>
<p:tagLst xmlns:p="http://schemas.openxmlformats.org/presentationml/2006/main">
  <p:tag name="KSO_WM_SLIDE_BACKGROUND_TYPE" val="general"/>
</p:tagLst>
</file>

<file path=ppt/tags/tag28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7.xml><?xml version="1.0" encoding="utf-8"?>
<p:tagLst xmlns:p="http://schemas.openxmlformats.org/presentationml/2006/main">
  <p:tag name="KSO_WM_SLIDE_BACKGROUND_TYPE" val="general"/>
</p:tagLst>
</file>

<file path=ppt/tags/tag28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9.xml><?xml version="1.0" encoding="utf-8"?>
<p:tagLst xmlns:p="http://schemas.openxmlformats.org/presentationml/2006/main">
  <p:tag name="AS_UNIQUEID" val="490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AS_UNIQUEID" val="213"/>
</p:tagLst>
</file>

<file path=ppt/tags/tag291.xml><?xml version="1.0" encoding="utf-8"?>
<p:tagLst xmlns:p="http://schemas.openxmlformats.org/presentationml/2006/main">
  <p:tag name="AS_UNIQUEID" val="214"/>
</p:tagLst>
</file>

<file path=ppt/tags/tag292.xml><?xml version="1.0" encoding="utf-8"?>
<p:tagLst xmlns:p="http://schemas.openxmlformats.org/presentationml/2006/main">
  <p:tag name="AS_UNIQUEID" val="215"/>
</p:tagLst>
</file>

<file path=ppt/tags/tag29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5.xml><?xml version="1.0" encoding="utf-8"?>
<p:tagLst xmlns:p="http://schemas.openxmlformats.org/presentationml/2006/main">
  <p:tag name="KSO_WM_SLIDE_BACKGROUND_TYPE" val="general"/>
</p:tagLst>
</file>

<file path=ppt/tags/tag29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8.xml><?xml version="1.0" encoding="utf-8"?>
<p:tagLst xmlns:p="http://schemas.openxmlformats.org/presentationml/2006/main">
  <p:tag name="KSO_WM_SLIDE_BACKGROUND_TYPE" val="general"/>
</p:tagLst>
</file>

<file path=ppt/tags/tag29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1.xml><?xml version="1.0" encoding="utf-8"?>
<p:tagLst xmlns:p="http://schemas.openxmlformats.org/presentationml/2006/main">
  <p:tag name="KSO_WM_SLIDE_BACKGROUND_TYPE" val="general"/>
</p:tagLst>
</file>

<file path=ppt/tags/tag30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4.xml><?xml version="1.0" encoding="utf-8"?>
<p:tagLst xmlns:p="http://schemas.openxmlformats.org/presentationml/2006/main">
  <p:tag name="KSO_WM_SLIDE_BACKGROUND_TYPE" val="general"/>
</p:tagLst>
</file>

<file path=ppt/tags/tag30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7.xml><?xml version="1.0" encoding="utf-8"?>
<p:tagLst xmlns:p="http://schemas.openxmlformats.org/presentationml/2006/main">
  <p:tag name="KSO_WM_SLIDE_BACKGROUND_TYPE" val="general"/>
</p:tagLst>
</file>

<file path=ppt/tags/tag30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9.xml><?xml version="1.0" encoding="utf-8"?>
<p:tagLst xmlns:p="http://schemas.openxmlformats.org/presentationml/2006/main">
  <p:tag name="AS_UNIQUEID" val="490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AS_UNIQUEID" val="213"/>
</p:tagLst>
</file>

<file path=ppt/tags/tag311.xml><?xml version="1.0" encoding="utf-8"?>
<p:tagLst xmlns:p="http://schemas.openxmlformats.org/presentationml/2006/main">
  <p:tag name="AS_UNIQUEID" val="214"/>
</p:tagLst>
</file>

<file path=ppt/tags/tag312.xml><?xml version="1.0" encoding="utf-8"?>
<p:tagLst xmlns:p="http://schemas.openxmlformats.org/presentationml/2006/main">
  <p:tag name="AS_UNIQUEID" val="215"/>
</p:tagLst>
</file>

<file path=ppt/tags/tag31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5.xml><?xml version="1.0" encoding="utf-8"?>
<p:tagLst xmlns:p="http://schemas.openxmlformats.org/presentationml/2006/main">
  <p:tag name="KSO_WM_SLIDE_BACKGROUND_TYPE" val="general"/>
</p:tagLst>
</file>

<file path=ppt/tags/tag31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8.xml><?xml version="1.0" encoding="utf-8"?>
<p:tagLst xmlns:p="http://schemas.openxmlformats.org/presentationml/2006/main">
  <p:tag name="KSO_WM_SLIDE_BACKGROUND_TYPE" val="general"/>
</p:tagLst>
</file>

<file path=ppt/tags/tag31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1.xml><?xml version="1.0" encoding="utf-8"?>
<p:tagLst xmlns:p="http://schemas.openxmlformats.org/presentationml/2006/main">
  <p:tag name="KSO_WM_SLIDE_BACKGROUND_TYPE" val="general"/>
</p:tagLst>
</file>

<file path=ppt/tags/tag32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3.xml><?xml version="1.0" encoding="utf-8"?>
<p:tagLst xmlns:p="http://schemas.openxmlformats.org/presentationml/2006/main">
  <p:tag name="AS_UNIQUEID" val="490"/>
</p:tagLst>
</file>

<file path=ppt/tags/tag324.xml><?xml version="1.0" encoding="utf-8"?>
<p:tagLst xmlns:p="http://schemas.openxmlformats.org/presentationml/2006/main">
  <p:tag name="AS_UNIQUEID" val="213"/>
</p:tagLst>
</file>

<file path=ppt/tags/tag325.xml><?xml version="1.0" encoding="utf-8"?>
<p:tagLst xmlns:p="http://schemas.openxmlformats.org/presentationml/2006/main">
  <p:tag name="AS_UNIQUEID" val="214"/>
</p:tagLst>
</file>

<file path=ppt/tags/tag326.xml><?xml version="1.0" encoding="utf-8"?>
<p:tagLst xmlns:p="http://schemas.openxmlformats.org/presentationml/2006/main">
  <p:tag name="AS_UNIQUEID" val="215"/>
</p:tagLst>
</file>

<file path=ppt/tags/tag327.xml><?xml version="1.0" encoding="utf-8"?>
<p:tagLst xmlns:p="http://schemas.openxmlformats.org/presentationml/2006/main">
  <p:tag name="resource_record_key" val="{&quot;29&quot;:[50000090],&quot;65&quot;:[20180656]}"/>
  <p:tag name="commondata" val="eyJoZGlkIjoiOGY0MDIyMmU5ODAyY2ZmYjlmZjFlOGQyNDg3MWIyZDkifQ==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1185</Words>
  <Application>WPS 演示</Application>
  <PresentationFormat>Widescreen</PresentationFormat>
  <Paragraphs>131</Paragraphs>
  <Slides>16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16</vt:i4>
      </vt:variant>
    </vt:vector>
  </HeadingPairs>
  <TitlesOfParts>
    <vt:vector size="33" baseType="lpstr">
      <vt:lpstr>Arial</vt:lpstr>
      <vt:lpstr>宋体</vt:lpstr>
      <vt:lpstr>Wingdings</vt:lpstr>
      <vt:lpstr>Calibri</vt:lpstr>
      <vt:lpstr>Calibri</vt:lpstr>
      <vt:lpstr>微软雅黑</vt:lpstr>
      <vt:lpstr>Wonder Arial</vt:lpstr>
      <vt:lpstr>Times New Roman</vt:lpstr>
      <vt:lpstr>黑体</vt:lpstr>
      <vt:lpstr>楷体_GB2312</vt:lpstr>
      <vt:lpstr>新宋体</vt:lpstr>
      <vt:lpstr>Arial</vt:lpstr>
      <vt:lpstr>等线</vt:lpstr>
      <vt:lpstr>Arial Unicode MS</vt:lpstr>
      <vt:lpstr>Office Theme</vt:lpstr>
      <vt:lpstr>11_Office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haha huge</dc:creator>
  <cp:lastModifiedBy>Administrator</cp:lastModifiedBy>
  <cp:revision>140</cp:revision>
  <dcterms:created xsi:type="dcterms:W3CDTF">2024-11-03T11:47:00Z</dcterms:created>
  <dcterms:modified xsi:type="dcterms:W3CDTF">2024-12-10T12:16:10Z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6D36CDDDEC584652AE0D863DFE2D511C_13</vt:lpwstr>
  </property>
  <property fmtid="{D5CDD505-2E9C-101B-9397-08002B2CF9AE}" pid="3" name="KSOProductBuildVer">
    <vt:lpwstr>2052-11.1.0.10009</vt:lpwstr>
  </property>
</Properties>
</file>