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81" r:id="rId4"/>
  </p:sldMasterIdLst>
  <p:notesMasterIdLst>
    <p:notesMasterId r:id="rId6"/>
  </p:notesMasterIdLst>
  <p:handoutMasterIdLst>
    <p:handoutMasterId r:id="rId52"/>
  </p:handoutMasterIdLst>
  <p:sldIdLst>
    <p:sldId id="1858" r:id="rId5"/>
    <p:sldId id="1865" r:id="rId7"/>
    <p:sldId id="2199" r:id="rId8"/>
    <p:sldId id="2446" r:id="rId9"/>
    <p:sldId id="2447" r:id="rId10"/>
    <p:sldId id="2448" r:id="rId11"/>
    <p:sldId id="2464" r:id="rId12"/>
    <p:sldId id="2449" r:id="rId13"/>
    <p:sldId id="2465" r:id="rId14"/>
    <p:sldId id="2450" r:id="rId15"/>
    <p:sldId id="2466" r:id="rId16"/>
    <p:sldId id="2451" r:id="rId17"/>
    <p:sldId id="2468" r:id="rId18"/>
    <p:sldId id="2452" r:id="rId19"/>
    <p:sldId id="2467" r:id="rId20"/>
    <p:sldId id="2454" r:id="rId21"/>
    <p:sldId id="2455" r:id="rId22"/>
    <p:sldId id="2456" r:id="rId23"/>
    <p:sldId id="2457" r:id="rId24"/>
    <p:sldId id="2469" r:id="rId25"/>
    <p:sldId id="2453" r:id="rId26"/>
    <p:sldId id="2470" r:id="rId27"/>
    <p:sldId id="2458" r:id="rId28"/>
    <p:sldId id="2490" r:id="rId29"/>
    <p:sldId id="2491" r:id="rId30"/>
    <p:sldId id="2492" r:id="rId31"/>
    <p:sldId id="2493" r:id="rId32"/>
    <p:sldId id="2494" r:id="rId33"/>
    <p:sldId id="2460" r:id="rId34"/>
    <p:sldId id="2487" r:id="rId35"/>
    <p:sldId id="2498" r:id="rId36"/>
    <p:sldId id="2495" r:id="rId37"/>
    <p:sldId id="2496" r:id="rId38"/>
    <p:sldId id="2507" r:id="rId39"/>
    <p:sldId id="2508" r:id="rId40"/>
    <p:sldId id="2499" r:id="rId41"/>
    <p:sldId id="2471" r:id="rId42"/>
    <p:sldId id="2500" r:id="rId43"/>
    <p:sldId id="2504" r:id="rId44"/>
    <p:sldId id="2501" r:id="rId45"/>
    <p:sldId id="2503" r:id="rId46"/>
    <p:sldId id="2505" r:id="rId47"/>
    <p:sldId id="2506" r:id="rId48"/>
    <p:sldId id="2509" r:id="rId49"/>
    <p:sldId id="2510" r:id="rId50"/>
    <p:sldId id="2511" r:id="rId51"/>
  </p:sldIdLst>
  <p:sldSz cx="12192000" cy="6858000"/>
  <p:notesSz cx="6858000" cy="9144000"/>
  <p:custDataLst>
    <p:tags r:id="rId5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0" clrIdx="0"/>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4" autoAdjust="0"/>
    <p:restoredTop sz="94660"/>
  </p:normalViewPr>
  <p:slideViewPr>
    <p:cSldViewPr snapToGrid="0">
      <p:cViewPr varScale="1">
        <p:scale>
          <a:sx n="122" d="100"/>
          <a:sy n="122" d="100"/>
        </p:scale>
        <p:origin x="427"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4.xml"/><Relationship Id="rId8" Type="http://schemas.openxmlformats.org/officeDocument/2006/relationships/slide" Target="slides/slide3.xml"/><Relationship Id="rId7" Type="http://schemas.openxmlformats.org/officeDocument/2006/relationships/slide" Target="slides/slide2.xml"/><Relationship Id="rId6" Type="http://schemas.openxmlformats.org/officeDocument/2006/relationships/notesMaster" Target="notesMasters/notesMaster1.xml"/><Relationship Id="rId57" Type="http://schemas.openxmlformats.org/officeDocument/2006/relationships/tags" Target="tags/tag440.xml"/><Relationship Id="rId56" Type="http://schemas.openxmlformats.org/officeDocument/2006/relationships/commentAuthors" Target="commentAuthors.xml"/><Relationship Id="rId55" Type="http://schemas.openxmlformats.org/officeDocument/2006/relationships/tableStyles" Target="tableStyles.xml"/><Relationship Id="rId54" Type="http://schemas.openxmlformats.org/officeDocument/2006/relationships/viewProps" Target="viewProps.xml"/><Relationship Id="rId53" Type="http://schemas.openxmlformats.org/officeDocument/2006/relationships/presProps" Target="presProps.xml"/><Relationship Id="rId52" Type="http://schemas.openxmlformats.org/officeDocument/2006/relationships/handoutMaster" Target="handoutMasters/handoutMaster1.xml"/><Relationship Id="rId51" Type="http://schemas.openxmlformats.org/officeDocument/2006/relationships/slide" Target="slides/slide46.xml"/><Relationship Id="rId50" Type="http://schemas.openxmlformats.org/officeDocument/2006/relationships/slide" Target="slides/slide45.xml"/><Relationship Id="rId5" Type="http://schemas.openxmlformats.org/officeDocument/2006/relationships/slide" Target="slides/slide1.xml"/><Relationship Id="rId49" Type="http://schemas.openxmlformats.org/officeDocument/2006/relationships/slide" Target="slides/slide44.xml"/><Relationship Id="rId48" Type="http://schemas.openxmlformats.org/officeDocument/2006/relationships/slide" Target="slides/slide43.xml"/><Relationship Id="rId47" Type="http://schemas.openxmlformats.org/officeDocument/2006/relationships/slide" Target="slides/slide42.xml"/><Relationship Id="rId46" Type="http://schemas.openxmlformats.org/officeDocument/2006/relationships/slide" Target="slides/slide41.xml"/><Relationship Id="rId45" Type="http://schemas.openxmlformats.org/officeDocument/2006/relationships/slide" Target="slides/slide40.xml"/><Relationship Id="rId44" Type="http://schemas.openxmlformats.org/officeDocument/2006/relationships/slide" Target="slides/slide39.xml"/><Relationship Id="rId43" Type="http://schemas.openxmlformats.org/officeDocument/2006/relationships/slide" Target="slides/slide38.xml"/><Relationship Id="rId42" Type="http://schemas.openxmlformats.org/officeDocument/2006/relationships/slide" Target="slides/slide37.xml"/><Relationship Id="rId41" Type="http://schemas.openxmlformats.org/officeDocument/2006/relationships/slide" Target="slides/slide36.xml"/><Relationship Id="rId40" Type="http://schemas.openxmlformats.org/officeDocument/2006/relationships/slide" Target="slides/slide35.xml"/><Relationship Id="rId4" Type="http://schemas.openxmlformats.org/officeDocument/2006/relationships/slideMaster" Target="slideMasters/slideMaster3.xml"/><Relationship Id="rId39" Type="http://schemas.openxmlformats.org/officeDocument/2006/relationships/slide" Target="slides/slide34.xml"/><Relationship Id="rId38" Type="http://schemas.openxmlformats.org/officeDocument/2006/relationships/slide" Target="slides/slide33.xml"/><Relationship Id="rId37" Type="http://schemas.openxmlformats.org/officeDocument/2006/relationships/slide" Target="slides/slide32.xml"/><Relationship Id="rId36" Type="http://schemas.openxmlformats.org/officeDocument/2006/relationships/slide" Target="slides/slide31.xml"/><Relationship Id="rId35" Type="http://schemas.openxmlformats.org/officeDocument/2006/relationships/slide" Target="slides/slide30.xml"/><Relationship Id="rId34" Type="http://schemas.openxmlformats.org/officeDocument/2006/relationships/slide" Target="slides/slide29.xml"/><Relationship Id="rId33" Type="http://schemas.openxmlformats.org/officeDocument/2006/relationships/slide" Target="slides/slide28.xml"/><Relationship Id="rId32" Type="http://schemas.openxmlformats.org/officeDocument/2006/relationships/slide" Target="slides/slide27.xml"/><Relationship Id="rId31" Type="http://schemas.openxmlformats.org/officeDocument/2006/relationships/slide" Target="slides/slide26.xml"/><Relationship Id="rId30" Type="http://schemas.openxmlformats.org/officeDocument/2006/relationships/slide" Target="slides/slide25.xml"/><Relationship Id="rId3" Type="http://schemas.openxmlformats.org/officeDocument/2006/relationships/slideMaster" Target="slideMasters/slideMaster2.xml"/><Relationship Id="rId29" Type="http://schemas.openxmlformats.org/officeDocument/2006/relationships/slide" Target="slides/slide24.xml"/><Relationship Id="rId28" Type="http://schemas.openxmlformats.org/officeDocument/2006/relationships/slide" Target="slides/slide23.xml"/><Relationship Id="rId27" Type="http://schemas.openxmlformats.org/officeDocument/2006/relationships/slide" Target="slides/slide22.xml"/><Relationship Id="rId26" Type="http://schemas.openxmlformats.org/officeDocument/2006/relationships/slide" Target="slides/slide21.xml"/><Relationship Id="rId25" Type="http://schemas.openxmlformats.org/officeDocument/2006/relationships/slide" Target="slides/slide20.xml"/><Relationship Id="rId24" Type="http://schemas.openxmlformats.org/officeDocument/2006/relationships/slide" Target="slides/slide19.xml"/><Relationship Id="rId23" Type="http://schemas.openxmlformats.org/officeDocument/2006/relationships/slide" Target="slides/slide18.xml"/><Relationship Id="rId22" Type="http://schemas.openxmlformats.org/officeDocument/2006/relationships/slide" Target="slides/slide17.xml"/><Relationship Id="rId21" Type="http://schemas.openxmlformats.org/officeDocument/2006/relationships/slide" Target="slides/slide16.xml"/><Relationship Id="rId20" Type="http://schemas.openxmlformats.org/officeDocument/2006/relationships/slide" Target="slides/slide15.xml"/><Relationship Id="rId2" Type="http://schemas.openxmlformats.org/officeDocument/2006/relationships/theme" Target="theme/theme1.xml"/><Relationship Id="rId19" Type="http://schemas.openxmlformats.org/officeDocument/2006/relationships/slide" Target="slides/slide14.xml"/><Relationship Id="rId18" Type="http://schemas.openxmlformats.org/officeDocument/2006/relationships/slide" Target="slides/slide13.xml"/><Relationship Id="rId17" Type="http://schemas.openxmlformats.org/officeDocument/2006/relationships/slide" Target="slides/slide12.xml"/><Relationship Id="rId16" Type="http://schemas.openxmlformats.org/officeDocument/2006/relationships/slide" Target="slides/slide11.xml"/><Relationship Id="rId15" Type="http://schemas.openxmlformats.org/officeDocument/2006/relationships/slide" Target="slides/slide10.xml"/><Relationship Id="rId14" Type="http://schemas.openxmlformats.org/officeDocument/2006/relationships/slide" Target="slides/slide9.xml"/><Relationship Id="rId13" Type="http://schemas.openxmlformats.org/officeDocument/2006/relationships/slide" Target="slides/slide8.xml"/><Relationship Id="rId12" Type="http://schemas.openxmlformats.org/officeDocument/2006/relationships/slide" Target="slides/slide7.xml"/><Relationship Id="rId11" Type="http://schemas.openxmlformats.org/officeDocument/2006/relationships/slide" Target="slides/slide6.xml"/><Relationship Id="rId10" Type="http://schemas.openxmlformats.org/officeDocument/2006/relationships/slide" Target="slides/slide5.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B2247A-951A-4046-A79C-B6EE8A3FBF6B}" type="datetimeFigureOut">
              <a:rPr lang="zh-CN" altLang="en-US" smtClean="0"/>
            </a:fld>
            <a:endParaRPr lang="zh-CN" alt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ltLang="zh-CN"/>
              <a:t>Click to edit Master text styles</a:t>
            </a:r>
            <a:endParaRPr lang="en-US" altLang="zh-CN"/>
          </a:p>
          <a:p>
            <a:pPr lvl="1"/>
            <a:r>
              <a:rPr lang="en-US" altLang="zh-CN"/>
              <a:t>Second level</a:t>
            </a:r>
            <a:endParaRPr lang="en-US" altLang="zh-CN"/>
          </a:p>
          <a:p>
            <a:pPr lvl="2"/>
            <a:r>
              <a:rPr lang="en-US" altLang="zh-CN"/>
              <a:t>Third level</a:t>
            </a:r>
            <a:endParaRPr lang="en-US" altLang="zh-CN"/>
          </a:p>
          <a:p>
            <a:pPr lvl="3"/>
            <a:r>
              <a:rPr lang="en-US" altLang="zh-CN"/>
              <a:t>Fourth level</a:t>
            </a:r>
            <a:endParaRPr lang="en-US" altLang="zh-CN"/>
          </a:p>
          <a:p>
            <a:pPr lvl="4"/>
            <a:r>
              <a:rPr lang="en-US" altLang="zh-CN"/>
              <a:t>Fifth level</a:t>
            </a:r>
            <a:endParaRPr lang="zh-CN" alt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638914-56BE-4A26-8137-5E95E5ECDDA5}"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5" Type="http://schemas.openxmlformats.org/officeDocument/2006/relationships/tags" Target="../tags/tag378.xml"/><Relationship Id="rId4" Type="http://schemas.openxmlformats.org/officeDocument/2006/relationships/tags" Target="../tags/tag377.xml"/><Relationship Id="rId3" Type="http://schemas.openxmlformats.org/officeDocument/2006/relationships/tags" Target="../tags/tag376.xml"/><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11.xml.rels><?xml version="1.0" encoding="UTF-8" standalone="yes"?>
<Relationships xmlns="http://schemas.openxmlformats.org/package/2006/relationships"><Relationship Id="rId5" Type="http://schemas.openxmlformats.org/officeDocument/2006/relationships/tags" Target="../tags/tag386.xml"/><Relationship Id="rId4" Type="http://schemas.openxmlformats.org/officeDocument/2006/relationships/tags" Target="../tags/tag385.xml"/><Relationship Id="rId3" Type="http://schemas.openxmlformats.org/officeDocument/2006/relationships/tags" Target="../tags/tag384.xml"/><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12.xml.rels><?xml version="1.0" encoding="UTF-8" standalone="yes"?>
<Relationships xmlns="http://schemas.openxmlformats.org/package/2006/relationships"><Relationship Id="rId5" Type="http://schemas.openxmlformats.org/officeDocument/2006/relationships/tags" Target="../tags/tag394.xml"/><Relationship Id="rId4" Type="http://schemas.openxmlformats.org/officeDocument/2006/relationships/tags" Target="../tags/tag393.xml"/><Relationship Id="rId3" Type="http://schemas.openxmlformats.org/officeDocument/2006/relationships/tags" Target="../tags/tag392.xml"/><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13.xml.rels><?xml version="1.0" encoding="UTF-8" standalone="yes"?>
<Relationships xmlns="http://schemas.openxmlformats.org/package/2006/relationships"><Relationship Id="rId5" Type="http://schemas.openxmlformats.org/officeDocument/2006/relationships/tags" Target="../tags/tag402.xml"/><Relationship Id="rId4" Type="http://schemas.openxmlformats.org/officeDocument/2006/relationships/tags" Target="../tags/tag401.xml"/><Relationship Id="rId3" Type="http://schemas.openxmlformats.org/officeDocument/2006/relationships/tags" Target="../tags/tag400.xml"/><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14.xml.rels><?xml version="1.0" encoding="UTF-8" standalone="yes"?>
<Relationships xmlns="http://schemas.openxmlformats.org/package/2006/relationships"><Relationship Id="rId5" Type="http://schemas.openxmlformats.org/officeDocument/2006/relationships/tags" Target="../tags/tag410.xml"/><Relationship Id="rId4" Type="http://schemas.openxmlformats.org/officeDocument/2006/relationships/tags" Target="../tags/tag409.xml"/><Relationship Id="rId3" Type="http://schemas.openxmlformats.org/officeDocument/2006/relationships/tags" Target="../tags/tag408.xml"/><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15.xml.rels><?xml version="1.0" encoding="UTF-8" standalone="yes"?>
<Relationships xmlns="http://schemas.openxmlformats.org/package/2006/relationships"><Relationship Id="rId5" Type="http://schemas.openxmlformats.org/officeDocument/2006/relationships/tags" Target="../tags/tag418.xml"/><Relationship Id="rId4" Type="http://schemas.openxmlformats.org/officeDocument/2006/relationships/tags" Target="../tags/tag417.xml"/><Relationship Id="rId3" Type="http://schemas.openxmlformats.org/officeDocument/2006/relationships/tags" Target="../tags/tag416.xml"/><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16.xml.rels><?xml version="1.0" encoding="UTF-8" standalone="yes"?>
<Relationships xmlns="http://schemas.openxmlformats.org/package/2006/relationships"><Relationship Id="rId5" Type="http://schemas.openxmlformats.org/officeDocument/2006/relationships/tags" Target="../tags/tag426.xml"/><Relationship Id="rId4" Type="http://schemas.openxmlformats.org/officeDocument/2006/relationships/tags" Target="../tags/tag425.xml"/><Relationship Id="rId3" Type="http://schemas.openxmlformats.org/officeDocument/2006/relationships/tags" Target="../tags/tag424.xml"/><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17.xml.rels><?xml version="1.0" encoding="UTF-8" standalone="yes"?>
<Relationships xmlns="http://schemas.openxmlformats.org/package/2006/relationships"><Relationship Id="rId5" Type="http://schemas.openxmlformats.org/officeDocument/2006/relationships/tags" Target="../tags/tag434.xml"/><Relationship Id="rId4" Type="http://schemas.openxmlformats.org/officeDocument/2006/relationships/tags" Target="../tags/tag433.xml"/><Relationship Id="rId3" Type="http://schemas.openxmlformats.org/officeDocument/2006/relationships/tags" Target="../tags/tag432.xml"/><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18.xml.rels><?xml version="1.0" encoding="UTF-8" standalone="yes"?>
<Relationships xmlns="http://schemas.openxmlformats.org/package/2006/relationships"><Relationship Id="rId5" Type="http://schemas.openxmlformats.org/officeDocument/2006/relationships/tags" Target="../tags/tag439.xml"/><Relationship Id="rId4" Type="http://schemas.openxmlformats.org/officeDocument/2006/relationships/tags" Target="../tags/tag438.xml"/><Relationship Id="rId3" Type="http://schemas.openxmlformats.org/officeDocument/2006/relationships/tags" Target="../tags/tag437.xml"/><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5" Type="http://schemas.openxmlformats.org/officeDocument/2006/relationships/tags" Target="../tags/tag295.xml"/><Relationship Id="rId4" Type="http://schemas.openxmlformats.org/officeDocument/2006/relationships/tags" Target="../tags/tag294.xml"/><Relationship Id="rId3" Type="http://schemas.openxmlformats.org/officeDocument/2006/relationships/tags" Target="../tags/tag293.xml"/><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5" Type="http://schemas.openxmlformats.org/officeDocument/2006/relationships/tags" Target="../tags/tag303.xml"/><Relationship Id="rId4" Type="http://schemas.openxmlformats.org/officeDocument/2006/relationships/tags" Target="../tags/tag302.xml"/><Relationship Id="rId3" Type="http://schemas.openxmlformats.org/officeDocument/2006/relationships/tags" Target="../tags/tag301.xml"/><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5" Type="http://schemas.openxmlformats.org/officeDocument/2006/relationships/tags" Target="../tags/tag311.xml"/><Relationship Id="rId4" Type="http://schemas.openxmlformats.org/officeDocument/2006/relationships/tags" Target="../tags/tag310.xml"/><Relationship Id="rId3" Type="http://schemas.openxmlformats.org/officeDocument/2006/relationships/tags" Target="../tags/tag309.xml"/><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6.xml.rels><?xml version="1.0" encoding="UTF-8" standalone="yes"?>
<Relationships xmlns="http://schemas.openxmlformats.org/package/2006/relationships"><Relationship Id="rId5" Type="http://schemas.openxmlformats.org/officeDocument/2006/relationships/tags" Target="../tags/tag319.xml"/><Relationship Id="rId4" Type="http://schemas.openxmlformats.org/officeDocument/2006/relationships/tags" Target="../tags/tag318.xml"/><Relationship Id="rId3" Type="http://schemas.openxmlformats.org/officeDocument/2006/relationships/tags" Target="../tags/tag317.xml"/><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7.xml.rels><?xml version="1.0" encoding="UTF-8" standalone="yes"?>
<Relationships xmlns="http://schemas.openxmlformats.org/package/2006/relationships"><Relationship Id="rId5" Type="http://schemas.openxmlformats.org/officeDocument/2006/relationships/tags" Target="../tags/tag327.xml"/><Relationship Id="rId4" Type="http://schemas.openxmlformats.org/officeDocument/2006/relationships/tags" Target="../tags/tag326.xml"/><Relationship Id="rId3" Type="http://schemas.openxmlformats.org/officeDocument/2006/relationships/tags" Target="../tags/tag325.xml"/><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8.xml.rels><?xml version="1.0" encoding="UTF-8" standalone="yes"?>
<Relationships xmlns="http://schemas.openxmlformats.org/package/2006/relationships"><Relationship Id="rId5" Type="http://schemas.openxmlformats.org/officeDocument/2006/relationships/tags" Target="../tags/tag344.xml"/><Relationship Id="rId4" Type="http://schemas.openxmlformats.org/officeDocument/2006/relationships/tags" Target="../tags/tag343.xml"/><Relationship Id="rId3" Type="http://schemas.openxmlformats.org/officeDocument/2006/relationships/tags" Target="../tags/tag342.xml"/><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9.xml.rels><?xml version="1.0" encoding="UTF-8" standalone="yes"?>
<Relationships xmlns="http://schemas.openxmlformats.org/package/2006/relationships"><Relationship Id="rId5" Type="http://schemas.openxmlformats.org/officeDocument/2006/relationships/tags" Target="../tags/tag352.xml"/><Relationship Id="rId4" Type="http://schemas.openxmlformats.org/officeDocument/2006/relationships/tags" Target="../tags/tag351.xml"/><Relationship Id="rId3" Type="http://schemas.openxmlformats.org/officeDocument/2006/relationships/tags" Target="../tags/tag350.xml"/><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5" name="幻灯片图像占位符 1"/>
          <p:cNvSpPr>
            <a:spLocks noGrp="1" noRot="1" noChangeAspect="1" noTextEdit="1"/>
          </p:cNvSpPr>
          <p:nvPr>
            <p:ph type="sldImg"/>
            <p:custDataLst>
              <p:tags r:id="rId3"/>
            </p:custDataLst>
          </p:nvPr>
        </p:nvSpPr>
        <p:spPr>
          <a:xfrm>
            <a:off x="685800" y="1143000"/>
            <a:ext cx="5486400" cy="3086100"/>
          </a:xfrm>
        </p:spPr>
      </p:sp>
      <p:sp>
        <p:nvSpPr>
          <p:cNvPr id="180226" name="备注占位符 2"/>
          <p:cNvSpPr>
            <a:spLocks noGrp="1"/>
          </p:cNvSpPr>
          <p:nvPr>
            <p:ph type="body" idx="1"/>
            <p:custDataLst>
              <p:tags r:id="rId4"/>
            </p:custDataLst>
          </p:nvPr>
        </p:nvSpPr>
        <p:spPr bwMode="auto">
          <a:xfrm>
            <a:off x="685800" y="4400550"/>
            <a:ext cx="5486400" cy="3600450"/>
          </a:xfrm>
          <a:noFill/>
        </p:spPr>
        <p:txBody>
          <a:bodyPr numCol="1" compatLnSpc="1"/>
          <a:lstStyle/>
          <a:p>
            <a:pPr eaLnBrk="1" hangingPunct="1">
              <a:spcBef>
                <a:spcPct val="0"/>
              </a:spcBef>
            </a:pPr>
            <a:endParaRPr lang="zh-CN" altLang="en-US" smtClean="0">
              <a:latin typeface="Arial" panose="020B0604020202020204"/>
              <a:ea typeface="宋体" panose="02010600030101010101" pitchFamily="2" charset="-122"/>
            </a:endParaRPr>
          </a:p>
        </p:txBody>
      </p:sp>
      <p:sp>
        <p:nvSpPr>
          <p:cNvPr id="180227" name="灯片编号占位符 3"/>
          <p:cNvSpPr txBox="1">
            <a:spLocks noGrp="1"/>
          </p:cNvSpPr>
          <p:nvPr>
            <p:custDataLst>
              <p:tags r:id="rId5"/>
            </p:custDataLst>
          </p:nvPr>
        </p:nvSpPr>
        <p:spPr bwMode="auto">
          <a:xfrm>
            <a:off x="3884613" y="8685213"/>
            <a:ext cx="2971800" cy="458787"/>
          </a:xfrm>
          <a:prstGeom prst="rect">
            <a:avLst/>
          </a:prstGeom>
          <a:noFill/>
          <a:ln w="9525">
            <a:noFill/>
            <a:miter lim="800000"/>
          </a:ln>
        </p:spPr>
        <p:txBody>
          <a:bodyPr anchor="b"/>
          <a:lstStyle/>
          <a:p>
            <a:pPr algn="r"/>
            <a:fld id="{6D2D3B82-79C3-47EB-BE5B-01E1AB3D1BDE}" type="slidenum">
              <a:rPr lang="zh-CN" altLang="en-US" sz="1200" b="0">
                <a:latin typeface="等线" panose="02010600030101010101" charset="-122"/>
                <a:ea typeface="等线" panose="02010600030101010101" charset="-122"/>
                <a:cs typeface="等线" panose="02010600030101010101" charset="-122"/>
              </a:rPr>
            </a:fld>
            <a:endParaRPr lang="zh-CN" altLang="en-US" sz="1200" b="0">
              <a:latin typeface="等线" panose="02010600030101010101" charset="-122"/>
              <a:ea typeface="等线" panose="02010600030101010101" charset="-122"/>
              <a:cs typeface="等线" panose="02010600030101010101" charset="-122"/>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5" name="幻灯片图像占位符 1"/>
          <p:cNvSpPr>
            <a:spLocks noGrp="1" noRot="1" noChangeAspect="1" noTextEdit="1"/>
          </p:cNvSpPr>
          <p:nvPr>
            <p:ph type="sldImg"/>
            <p:custDataLst>
              <p:tags r:id="rId3"/>
            </p:custDataLst>
          </p:nvPr>
        </p:nvSpPr>
        <p:spPr>
          <a:xfrm>
            <a:off x="685800" y="1143000"/>
            <a:ext cx="5486400" cy="3086100"/>
          </a:xfrm>
        </p:spPr>
      </p:sp>
      <p:sp>
        <p:nvSpPr>
          <p:cNvPr id="180226" name="备注占位符 2"/>
          <p:cNvSpPr>
            <a:spLocks noGrp="1"/>
          </p:cNvSpPr>
          <p:nvPr>
            <p:ph type="body" idx="1"/>
            <p:custDataLst>
              <p:tags r:id="rId4"/>
            </p:custDataLst>
          </p:nvPr>
        </p:nvSpPr>
        <p:spPr bwMode="auto">
          <a:xfrm>
            <a:off x="685800" y="4400550"/>
            <a:ext cx="5486400" cy="3600450"/>
          </a:xfrm>
          <a:noFill/>
        </p:spPr>
        <p:txBody>
          <a:bodyPr numCol="1" compatLnSpc="1"/>
          <a:lstStyle/>
          <a:p>
            <a:pPr eaLnBrk="1" hangingPunct="1">
              <a:spcBef>
                <a:spcPct val="0"/>
              </a:spcBef>
            </a:pPr>
            <a:endParaRPr lang="zh-CN" altLang="en-US" smtClean="0">
              <a:latin typeface="Arial" panose="020B0604020202020204"/>
              <a:ea typeface="宋体" panose="02010600030101010101" pitchFamily="2" charset="-122"/>
            </a:endParaRPr>
          </a:p>
        </p:txBody>
      </p:sp>
      <p:sp>
        <p:nvSpPr>
          <p:cNvPr id="180227" name="灯片编号占位符 3"/>
          <p:cNvSpPr txBox="1">
            <a:spLocks noGrp="1"/>
          </p:cNvSpPr>
          <p:nvPr>
            <p:custDataLst>
              <p:tags r:id="rId5"/>
            </p:custDataLst>
          </p:nvPr>
        </p:nvSpPr>
        <p:spPr bwMode="auto">
          <a:xfrm>
            <a:off x="3884613" y="8685213"/>
            <a:ext cx="2971800" cy="458787"/>
          </a:xfrm>
          <a:prstGeom prst="rect">
            <a:avLst/>
          </a:prstGeom>
          <a:noFill/>
          <a:ln w="9525">
            <a:noFill/>
            <a:miter lim="800000"/>
          </a:ln>
        </p:spPr>
        <p:txBody>
          <a:bodyPr anchor="b"/>
          <a:lstStyle/>
          <a:p>
            <a:pPr algn="r"/>
            <a:fld id="{6D2D3B82-79C3-47EB-BE5B-01E1AB3D1BDE}" type="slidenum">
              <a:rPr lang="zh-CN" altLang="en-US" sz="1200" b="0">
                <a:latin typeface="等线" panose="02010600030101010101" charset="-122"/>
                <a:ea typeface="等线" panose="02010600030101010101" charset="-122"/>
                <a:cs typeface="等线" panose="02010600030101010101" charset="-122"/>
              </a:rPr>
            </a:fld>
            <a:endParaRPr lang="zh-CN" altLang="en-US" sz="1200" b="0">
              <a:latin typeface="等线" panose="02010600030101010101" charset="-122"/>
              <a:ea typeface="等线" panose="02010600030101010101" charset="-122"/>
              <a:cs typeface="等线" panose="02010600030101010101" charset="-122"/>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5" name="幻灯片图像占位符 1"/>
          <p:cNvSpPr>
            <a:spLocks noGrp="1" noRot="1" noChangeAspect="1" noTextEdit="1"/>
          </p:cNvSpPr>
          <p:nvPr>
            <p:ph type="sldImg"/>
            <p:custDataLst>
              <p:tags r:id="rId3"/>
            </p:custDataLst>
          </p:nvPr>
        </p:nvSpPr>
        <p:spPr>
          <a:xfrm>
            <a:off x="685800" y="1143000"/>
            <a:ext cx="5486400" cy="3086100"/>
          </a:xfrm>
        </p:spPr>
      </p:sp>
      <p:sp>
        <p:nvSpPr>
          <p:cNvPr id="180226" name="备注占位符 2"/>
          <p:cNvSpPr>
            <a:spLocks noGrp="1"/>
          </p:cNvSpPr>
          <p:nvPr>
            <p:ph type="body" idx="1"/>
            <p:custDataLst>
              <p:tags r:id="rId4"/>
            </p:custDataLst>
          </p:nvPr>
        </p:nvSpPr>
        <p:spPr bwMode="auto">
          <a:xfrm>
            <a:off x="685800" y="4400550"/>
            <a:ext cx="5486400" cy="3600450"/>
          </a:xfrm>
          <a:noFill/>
        </p:spPr>
        <p:txBody>
          <a:bodyPr numCol="1" compatLnSpc="1"/>
          <a:lstStyle/>
          <a:p>
            <a:pPr eaLnBrk="1" hangingPunct="1">
              <a:spcBef>
                <a:spcPct val="0"/>
              </a:spcBef>
            </a:pPr>
            <a:endParaRPr lang="zh-CN" altLang="en-US" smtClean="0">
              <a:latin typeface="Arial" panose="020B0604020202020204"/>
              <a:ea typeface="宋体" panose="02010600030101010101" pitchFamily="2" charset="-122"/>
            </a:endParaRPr>
          </a:p>
        </p:txBody>
      </p:sp>
      <p:sp>
        <p:nvSpPr>
          <p:cNvPr id="180227" name="灯片编号占位符 3"/>
          <p:cNvSpPr txBox="1">
            <a:spLocks noGrp="1"/>
          </p:cNvSpPr>
          <p:nvPr>
            <p:custDataLst>
              <p:tags r:id="rId5"/>
            </p:custDataLst>
          </p:nvPr>
        </p:nvSpPr>
        <p:spPr bwMode="auto">
          <a:xfrm>
            <a:off x="3884613" y="8685213"/>
            <a:ext cx="2971800" cy="458787"/>
          </a:xfrm>
          <a:prstGeom prst="rect">
            <a:avLst/>
          </a:prstGeom>
          <a:noFill/>
          <a:ln w="9525">
            <a:noFill/>
            <a:miter lim="800000"/>
          </a:ln>
        </p:spPr>
        <p:txBody>
          <a:bodyPr anchor="b"/>
          <a:lstStyle/>
          <a:p>
            <a:pPr algn="r"/>
            <a:fld id="{6D2D3B82-79C3-47EB-BE5B-01E1AB3D1BDE}" type="slidenum">
              <a:rPr lang="zh-CN" altLang="en-US" sz="1200" b="0">
                <a:latin typeface="等线" panose="02010600030101010101" charset="-122"/>
                <a:ea typeface="等线" panose="02010600030101010101" charset="-122"/>
                <a:cs typeface="等线" panose="02010600030101010101" charset="-122"/>
              </a:rPr>
            </a:fld>
            <a:endParaRPr lang="zh-CN" altLang="en-US" sz="1200" b="0">
              <a:latin typeface="等线" panose="02010600030101010101" charset="-122"/>
              <a:ea typeface="等线" panose="02010600030101010101" charset="-122"/>
              <a:cs typeface="等线" panose="02010600030101010101" charset="-122"/>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5" name="幻灯片图像占位符 1"/>
          <p:cNvSpPr>
            <a:spLocks noGrp="1" noRot="1" noChangeAspect="1" noTextEdit="1"/>
          </p:cNvSpPr>
          <p:nvPr>
            <p:ph type="sldImg"/>
            <p:custDataLst>
              <p:tags r:id="rId3"/>
            </p:custDataLst>
          </p:nvPr>
        </p:nvSpPr>
        <p:spPr>
          <a:xfrm>
            <a:off x="685800" y="1143000"/>
            <a:ext cx="5486400" cy="3086100"/>
          </a:xfrm>
        </p:spPr>
      </p:sp>
      <p:sp>
        <p:nvSpPr>
          <p:cNvPr id="180226" name="备注占位符 2"/>
          <p:cNvSpPr>
            <a:spLocks noGrp="1"/>
          </p:cNvSpPr>
          <p:nvPr>
            <p:ph type="body" idx="1"/>
            <p:custDataLst>
              <p:tags r:id="rId4"/>
            </p:custDataLst>
          </p:nvPr>
        </p:nvSpPr>
        <p:spPr bwMode="auto">
          <a:xfrm>
            <a:off x="685800" y="4400550"/>
            <a:ext cx="5486400" cy="3600450"/>
          </a:xfrm>
          <a:noFill/>
        </p:spPr>
        <p:txBody>
          <a:bodyPr numCol="1" compatLnSpc="1"/>
          <a:lstStyle/>
          <a:p>
            <a:pPr eaLnBrk="1" hangingPunct="1">
              <a:spcBef>
                <a:spcPct val="0"/>
              </a:spcBef>
            </a:pPr>
            <a:endParaRPr lang="zh-CN" altLang="en-US" smtClean="0">
              <a:latin typeface="Arial" panose="020B0604020202020204"/>
              <a:ea typeface="宋体" panose="02010600030101010101" pitchFamily="2" charset="-122"/>
            </a:endParaRPr>
          </a:p>
        </p:txBody>
      </p:sp>
      <p:sp>
        <p:nvSpPr>
          <p:cNvPr id="180227" name="灯片编号占位符 3"/>
          <p:cNvSpPr txBox="1">
            <a:spLocks noGrp="1"/>
          </p:cNvSpPr>
          <p:nvPr>
            <p:custDataLst>
              <p:tags r:id="rId5"/>
            </p:custDataLst>
          </p:nvPr>
        </p:nvSpPr>
        <p:spPr bwMode="auto">
          <a:xfrm>
            <a:off x="3884613" y="8685213"/>
            <a:ext cx="2971800" cy="458787"/>
          </a:xfrm>
          <a:prstGeom prst="rect">
            <a:avLst/>
          </a:prstGeom>
          <a:noFill/>
          <a:ln w="9525">
            <a:noFill/>
            <a:miter lim="800000"/>
          </a:ln>
        </p:spPr>
        <p:txBody>
          <a:bodyPr anchor="b"/>
          <a:lstStyle/>
          <a:p>
            <a:pPr algn="r"/>
            <a:fld id="{6D2D3B82-79C3-47EB-BE5B-01E1AB3D1BDE}" type="slidenum">
              <a:rPr lang="zh-CN" altLang="en-US" sz="1200" b="0">
                <a:latin typeface="等线" panose="02010600030101010101" charset="-122"/>
                <a:ea typeface="等线" panose="02010600030101010101" charset="-122"/>
                <a:cs typeface="等线" panose="02010600030101010101" charset="-122"/>
              </a:rPr>
            </a:fld>
            <a:endParaRPr lang="zh-CN" altLang="en-US" sz="1200" b="0">
              <a:latin typeface="等线" panose="02010600030101010101" charset="-122"/>
              <a:ea typeface="等线" panose="02010600030101010101" charset="-122"/>
              <a:cs typeface="等线" panose="02010600030101010101" charset="-122"/>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5" name="幻灯片图像占位符 1"/>
          <p:cNvSpPr>
            <a:spLocks noGrp="1" noRot="1" noChangeAspect="1" noTextEdit="1"/>
          </p:cNvSpPr>
          <p:nvPr>
            <p:ph type="sldImg"/>
            <p:custDataLst>
              <p:tags r:id="rId3"/>
            </p:custDataLst>
          </p:nvPr>
        </p:nvSpPr>
        <p:spPr>
          <a:xfrm>
            <a:off x="685800" y="1143000"/>
            <a:ext cx="5486400" cy="3086100"/>
          </a:xfrm>
        </p:spPr>
      </p:sp>
      <p:sp>
        <p:nvSpPr>
          <p:cNvPr id="180226" name="备注占位符 2"/>
          <p:cNvSpPr>
            <a:spLocks noGrp="1"/>
          </p:cNvSpPr>
          <p:nvPr>
            <p:ph type="body" idx="1"/>
            <p:custDataLst>
              <p:tags r:id="rId4"/>
            </p:custDataLst>
          </p:nvPr>
        </p:nvSpPr>
        <p:spPr bwMode="auto">
          <a:xfrm>
            <a:off x="685800" y="4400550"/>
            <a:ext cx="5486400" cy="3600450"/>
          </a:xfrm>
          <a:noFill/>
        </p:spPr>
        <p:txBody>
          <a:bodyPr numCol="1" compatLnSpc="1"/>
          <a:lstStyle/>
          <a:p>
            <a:pPr eaLnBrk="1" hangingPunct="1">
              <a:spcBef>
                <a:spcPct val="0"/>
              </a:spcBef>
            </a:pPr>
            <a:endParaRPr lang="zh-CN" altLang="en-US" smtClean="0">
              <a:latin typeface="Arial" panose="020B0604020202020204"/>
              <a:ea typeface="宋体" panose="02010600030101010101" pitchFamily="2" charset="-122"/>
            </a:endParaRPr>
          </a:p>
        </p:txBody>
      </p:sp>
      <p:sp>
        <p:nvSpPr>
          <p:cNvPr id="180227" name="灯片编号占位符 3"/>
          <p:cNvSpPr txBox="1">
            <a:spLocks noGrp="1"/>
          </p:cNvSpPr>
          <p:nvPr>
            <p:custDataLst>
              <p:tags r:id="rId5"/>
            </p:custDataLst>
          </p:nvPr>
        </p:nvSpPr>
        <p:spPr bwMode="auto">
          <a:xfrm>
            <a:off x="3884613" y="8685213"/>
            <a:ext cx="2971800" cy="458787"/>
          </a:xfrm>
          <a:prstGeom prst="rect">
            <a:avLst/>
          </a:prstGeom>
          <a:noFill/>
          <a:ln w="9525">
            <a:noFill/>
            <a:miter lim="800000"/>
          </a:ln>
        </p:spPr>
        <p:txBody>
          <a:bodyPr anchor="b"/>
          <a:lstStyle/>
          <a:p>
            <a:pPr algn="r"/>
            <a:fld id="{6D2D3B82-79C3-47EB-BE5B-01E1AB3D1BDE}" type="slidenum">
              <a:rPr lang="zh-CN" altLang="en-US" sz="1200" b="0">
                <a:latin typeface="等线" panose="02010600030101010101" charset="-122"/>
                <a:ea typeface="等线" panose="02010600030101010101" charset="-122"/>
                <a:cs typeface="等线" panose="02010600030101010101" charset="-122"/>
              </a:rPr>
            </a:fld>
            <a:endParaRPr lang="zh-CN" altLang="en-US" sz="1200" b="0">
              <a:latin typeface="等线" panose="02010600030101010101" charset="-122"/>
              <a:ea typeface="等线" panose="02010600030101010101" charset="-122"/>
              <a:cs typeface="等线" panose="02010600030101010101" charset="-122"/>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5" name="幻灯片图像占位符 1"/>
          <p:cNvSpPr>
            <a:spLocks noGrp="1" noRot="1" noChangeAspect="1" noTextEdit="1"/>
          </p:cNvSpPr>
          <p:nvPr>
            <p:ph type="sldImg"/>
            <p:custDataLst>
              <p:tags r:id="rId3"/>
            </p:custDataLst>
          </p:nvPr>
        </p:nvSpPr>
        <p:spPr>
          <a:xfrm>
            <a:off x="685800" y="1143000"/>
            <a:ext cx="5486400" cy="3086100"/>
          </a:xfrm>
        </p:spPr>
      </p:sp>
      <p:sp>
        <p:nvSpPr>
          <p:cNvPr id="180226" name="备注占位符 2"/>
          <p:cNvSpPr>
            <a:spLocks noGrp="1"/>
          </p:cNvSpPr>
          <p:nvPr>
            <p:ph type="body" idx="1"/>
            <p:custDataLst>
              <p:tags r:id="rId4"/>
            </p:custDataLst>
          </p:nvPr>
        </p:nvSpPr>
        <p:spPr bwMode="auto">
          <a:xfrm>
            <a:off x="685800" y="4400550"/>
            <a:ext cx="5486400" cy="3600450"/>
          </a:xfrm>
          <a:noFill/>
        </p:spPr>
        <p:txBody>
          <a:bodyPr numCol="1" compatLnSpc="1"/>
          <a:lstStyle/>
          <a:p>
            <a:pPr eaLnBrk="1" hangingPunct="1">
              <a:spcBef>
                <a:spcPct val="0"/>
              </a:spcBef>
            </a:pPr>
            <a:endParaRPr lang="zh-CN" altLang="en-US" smtClean="0">
              <a:latin typeface="Arial" panose="020B0604020202020204"/>
              <a:ea typeface="宋体" panose="02010600030101010101" pitchFamily="2" charset="-122"/>
            </a:endParaRPr>
          </a:p>
        </p:txBody>
      </p:sp>
      <p:sp>
        <p:nvSpPr>
          <p:cNvPr id="180227" name="灯片编号占位符 3"/>
          <p:cNvSpPr txBox="1">
            <a:spLocks noGrp="1"/>
          </p:cNvSpPr>
          <p:nvPr>
            <p:custDataLst>
              <p:tags r:id="rId5"/>
            </p:custDataLst>
          </p:nvPr>
        </p:nvSpPr>
        <p:spPr bwMode="auto">
          <a:xfrm>
            <a:off x="3884613" y="8685213"/>
            <a:ext cx="2971800" cy="458787"/>
          </a:xfrm>
          <a:prstGeom prst="rect">
            <a:avLst/>
          </a:prstGeom>
          <a:noFill/>
          <a:ln w="9525">
            <a:noFill/>
            <a:miter lim="800000"/>
          </a:ln>
        </p:spPr>
        <p:txBody>
          <a:bodyPr anchor="b"/>
          <a:lstStyle/>
          <a:p>
            <a:pPr algn="r"/>
            <a:fld id="{6D2D3B82-79C3-47EB-BE5B-01E1AB3D1BDE}" type="slidenum">
              <a:rPr lang="zh-CN" altLang="en-US" sz="1200" b="0">
                <a:latin typeface="等线" panose="02010600030101010101" charset="-122"/>
                <a:ea typeface="等线" panose="02010600030101010101" charset="-122"/>
                <a:cs typeface="等线" panose="02010600030101010101" charset="-122"/>
              </a:rPr>
            </a:fld>
            <a:endParaRPr lang="zh-CN" altLang="en-US" sz="1200" b="0">
              <a:latin typeface="等线" panose="02010600030101010101" charset="-122"/>
              <a:ea typeface="等线" panose="02010600030101010101" charset="-122"/>
              <a:cs typeface="等线" panose="02010600030101010101" charset="-122"/>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5" name="幻灯片图像占位符 1"/>
          <p:cNvSpPr>
            <a:spLocks noGrp="1" noRot="1" noChangeAspect="1" noTextEdit="1"/>
          </p:cNvSpPr>
          <p:nvPr>
            <p:ph type="sldImg"/>
            <p:custDataLst>
              <p:tags r:id="rId3"/>
            </p:custDataLst>
          </p:nvPr>
        </p:nvSpPr>
        <p:spPr>
          <a:xfrm>
            <a:off x="685800" y="1143000"/>
            <a:ext cx="5486400" cy="3086100"/>
          </a:xfrm>
        </p:spPr>
      </p:sp>
      <p:sp>
        <p:nvSpPr>
          <p:cNvPr id="180226" name="备注占位符 2"/>
          <p:cNvSpPr>
            <a:spLocks noGrp="1"/>
          </p:cNvSpPr>
          <p:nvPr>
            <p:ph type="body" idx="1"/>
            <p:custDataLst>
              <p:tags r:id="rId4"/>
            </p:custDataLst>
          </p:nvPr>
        </p:nvSpPr>
        <p:spPr bwMode="auto">
          <a:xfrm>
            <a:off x="685800" y="4400550"/>
            <a:ext cx="5486400" cy="3600450"/>
          </a:xfrm>
          <a:noFill/>
        </p:spPr>
        <p:txBody>
          <a:bodyPr numCol="1" compatLnSpc="1"/>
          <a:lstStyle/>
          <a:p>
            <a:pPr eaLnBrk="1" hangingPunct="1">
              <a:spcBef>
                <a:spcPct val="0"/>
              </a:spcBef>
            </a:pPr>
            <a:endParaRPr lang="zh-CN" altLang="en-US" smtClean="0">
              <a:latin typeface="Arial" panose="020B0604020202020204"/>
              <a:ea typeface="宋体" panose="02010600030101010101" pitchFamily="2" charset="-122"/>
            </a:endParaRPr>
          </a:p>
        </p:txBody>
      </p:sp>
      <p:sp>
        <p:nvSpPr>
          <p:cNvPr id="180227" name="灯片编号占位符 3"/>
          <p:cNvSpPr txBox="1">
            <a:spLocks noGrp="1"/>
          </p:cNvSpPr>
          <p:nvPr>
            <p:custDataLst>
              <p:tags r:id="rId5"/>
            </p:custDataLst>
          </p:nvPr>
        </p:nvSpPr>
        <p:spPr bwMode="auto">
          <a:xfrm>
            <a:off x="3884613" y="8685213"/>
            <a:ext cx="2971800" cy="458787"/>
          </a:xfrm>
          <a:prstGeom prst="rect">
            <a:avLst/>
          </a:prstGeom>
          <a:noFill/>
          <a:ln w="9525">
            <a:noFill/>
            <a:miter lim="800000"/>
          </a:ln>
        </p:spPr>
        <p:txBody>
          <a:bodyPr anchor="b"/>
          <a:lstStyle/>
          <a:p>
            <a:pPr algn="r"/>
            <a:fld id="{6D2D3B82-79C3-47EB-BE5B-01E1AB3D1BDE}" type="slidenum">
              <a:rPr lang="zh-CN" altLang="en-US" sz="1200" b="0">
                <a:latin typeface="等线" panose="02010600030101010101" charset="-122"/>
                <a:ea typeface="等线" panose="02010600030101010101" charset="-122"/>
                <a:cs typeface="等线" panose="02010600030101010101" charset="-122"/>
              </a:rPr>
            </a:fld>
            <a:endParaRPr lang="zh-CN" altLang="en-US" sz="1200" b="0">
              <a:latin typeface="等线" panose="02010600030101010101" charset="-122"/>
              <a:ea typeface="等线" panose="02010600030101010101" charset="-122"/>
              <a:cs typeface="等线" panose="02010600030101010101" charset="-122"/>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5" name="幻灯片图像占位符 1"/>
          <p:cNvSpPr>
            <a:spLocks noGrp="1" noRot="1" noChangeAspect="1" noTextEdit="1"/>
          </p:cNvSpPr>
          <p:nvPr>
            <p:ph type="sldImg"/>
            <p:custDataLst>
              <p:tags r:id="rId3"/>
            </p:custDataLst>
          </p:nvPr>
        </p:nvSpPr>
        <p:spPr>
          <a:xfrm>
            <a:off x="685800" y="1143000"/>
            <a:ext cx="5486400" cy="3086100"/>
          </a:xfrm>
        </p:spPr>
      </p:sp>
      <p:sp>
        <p:nvSpPr>
          <p:cNvPr id="180226" name="备注占位符 2"/>
          <p:cNvSpPr>
            <a:spLocks noGrp="1"/>
          </p:cNvSpPr>
          <p:nvPr>
            <p:ph type="body" idx="1"/>
            <p:custDataLst>
              <p:tags r:id="rId4"/>
            </p:custDataLst>
          </p:nvPr>
        </p:nvSpPr>
        <p:spPr bwMode="auto">
          <a:xfrm>
            <a:off x="685800" y="4400550"/>
            <a:ext cx="5486400" cy="3600450"/>
          </a:xfrm>
          <a:noFill/>
        </p:spPr>
        <p:txBody>
          <a:bodyPr numCol="1" compatLnSpc="1"/>
          <a:lstStyle/>
          <a:p>
            <a:pPr eaLnBrk="1" hangingPunct="1">
              <a:spcBef>
                <a:spcPct val="0"/>
              </a:spcBef>
            </a:pPr>
            <a:endParaRPr lang="zh-CN" altLang="en-US" smtClean="0">
              <a:latin typeface="Arial" panose="020B0604020202020204"/>
              <a:ea typeface="宋体" panose="02010600030101010101" pitchFamily="2" charset="-122"/>
            </a:endParaRPr>
          </a:p>
        </p:txBody>
      </p:sp>
      <p:sp>
        <p:nvSpPr>
          <p:cNvPr id="180227" name="灯片编号占位符 3"/>
          <p:cNvSpPr txBox="1">
            <a:spLocks noGrp="1"/>
          </p:cNvSpPr>
          <p:nvPr>
            <p:custDataLst>
              <p:tags r:id="rId5"/>
            </p:custDataLst>
          </p:nvPr>
        </p:nvSpPr>
        <p:spPr bwMode="auto">
          <a:xfrm>
            <a:off x="3884613" y="8685213"/>
            <a:ext cx="2971800" cy="458787"/>
          </a:xfrm>
          <a:prstGeom prst="rect">
            <a:avLst/>
          </a:prstGeom>
          <a:noFill/>
          <a:ln w="9525">
            <a:noFill/>
            <a:miter lim="800000"/>
          </a:ln>
        </p:spPr>
        <p:txBody>
          <a:bodyPr anchor="b"/>
          <a:lstStyle/>
          <a:p>
            <a:pPr algn="r"/>
            <a:fld id="{6D2D3B82-79C3-47EB-BE5B-01E1AB3D1BDE}" type="slidenum">
              <a:rPr lang="zh-CN" altLang="en-US" sz="1200" b="0">
                <a:latin typeface="等线" panose="02010600030101010101" charset="-122"/>
                <a:ea typeface="等线" panose="02010600030101010101" charset="-122"/>
                <a:cs typeface="等线" panose="02010600030101010101" charset="-122"/>
              </a:rPr>
            </a:fld>
            <a:endParaRPr lang="zh-CN" altLang="en-US" sz="1200" b="0">
              <a:latin typeface="等线" panose="02010600030101010101" charset="-122"/>
              <a:ea typeface="等线" panose="02010600030101010101" charset="-122"/>
              <a:cs typeface="等线" panose="02010600030101010101" charset="-122"/>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5" name="幻灯片图像占位符 1"/>
          <p:cNvSpPr>
            <a:spLocks noGrp="1" noRot="1" noChangeAspect="1" noTextEdit="1"/>
          </p:cNvSpPr>
          <p:nvPr>
            <p:ph type="sldImg"/>
            <p:custDataLst>
              <p:tags r:id="rId3"/>
            </p:custDataLst>
          </p:nvPr>
        </p:nvSpPr>
        <p:spPr>
          <a:xfrm>
            <a:off x="685800" y="1143000"/>
            <a:ext cx="5486400" cy="3086100"/>
          </a:xfrm>
        </p:spPr>
      </p:sp>
      <p:sp>
        <p:nvSpPr>
          <p:cNvPr id="180226" name="备注占位符 2"/>
          <p:cNvSpPr>
            <a:spLocks noGrp="1"/>
          </p:cNvSpPr>
          <p:nvPr>
            <p:ph type="body" idx="1"/>
            <p:custDataLst>
              <p:tags r:id="rId4"/>
            </p:custDataLst>
          </p:nvPr>
        </p:nvSpPr>
        <p:spPr bwMode="auto">
          <a:xfrm>
            <a:off x="685800" y="4400550"/>
            <a:ext cx="5486400" cy="3600450"/>
          </a:xfrm>
          <a:noFill/>
        </p:spPr>
        <p:txBody>
          <a:bodyPr numCol="1" compatLnSpc="1"/>
          <a:lstStyle/>
          <a:p>
            <a:pPr eaLnBrk="1" hangingPunct="1">
              <a:spcBef>
                <a:spcPct val="0"/>
              </a:spcBef>
            </a:pPr>
            <a:endParaRPr lang="zh-CN" altLang="en-US" smtClean="0">
              <a:latin typeface="Arial" panose="020B0604020202020204"/>
              <a:ea typeface="宋体" panose="02010600030101010101" pitchFamily="2" charset="-122"/>
            </a:endParaRPr>
          </a:p>
        </p:txBody>
      </p:sp>
      <p:sp>
        <p:nvSpPr>
          <p:cNvPr id="180227" name="灯片编号占位符 3"/>
          <p:cNvSpPr txBox="1">
            <a:spLocks noGrp="1"/>
          </p:cNvSpPr>
          <p:nvPr>
            <p:custDataLst>
              <p:tags r:id="rId5"/>
            </p:custDataLst>
          </p:nvPr>
        </p:nvSpPr>
        <p:spPr bwMode="auto">
          <a:xfrm>
            <a:off x="3884613" y="8685213"/>
            <a:ext cx="2971800" cy="458787"/>
          </a:xfrm>
          <a:prstGeom prst="rect">
            <a:avLst/>
          </a:prstGeom>
          <a:noFill/>
          <a:ln w="9525">
            <a:noFill/>
            <a:miter lim="800000"/>
          </a:ln>
        </p:spPr>
        <p:txBody>
          <a:bodyPr anchor="b"/>
          <a:lstStyle/>
          <a:p>
            <a:pPr algn="r"/>
            <a:fld id="{6D2D3B82-79C3-47EB-BE5B-01E1AB3D1BDE}" type="slidenum">
              <a:rPr lang="zh-CN" altLang="en-US" sz="1200" b="0">
                <a:latin typeface="等线" panose="02010600030101010101" charset="-122"/>
                <a:ea typeface="等线" panose="02010600030101010101" charset="-122"/>
                <a:cs typeface="等线" panose="02010600030101010101" charset="-122"/>
              </a:rPr>
            </a:fld>
            <a:endParaRPr lang="zh-CN" altLang="en-US" sz="1200" b="0">
              <a:latin typeface="等线" panose="02010600030101010101" charset="-122"/>
              <a:ea typeface="等线" panose="02010600030101010101" charset="-122"/>
              <a:cs typeface="等线" panose="02010600030101010101"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5" name="幻灯片图像占位符 1"/>
          <p:cNvSpPr>
            <a:spLocks noGrp="1" noRot="1" noChangeAspect="1" noTextEdit="1"/>
          </p:cNvSpPr>
          <p:nvPr>
            <p:ph type="sldImg"/>
            <p:custDataLst>
              <p:tags r:id="rId3"/>
            </p:custDataLst>
          </p:nvPr>
        </p:nvSpPr>
        <p:spPr>
          <a:xfrm>
            <a:off x="685800" y="1143000"/>
            <a:ext cx="5486400" cy="3086100"/>
          </a:xfrm>
        </p:spPr>
      </p:sp>
      <p:sp>
        <p:nvSpPr>
          <p:cNvPr id="180226" name="备注占位符 2"/>
          <p:cNvSpPr>
            <a:spLocks noGrp="1"/>
          </p:cNvSpPr>
          <p:nvPr>
            <p:ph type="body" idx="1"/>
            <p:custDataLst>
              <p:tags r:id="rId4"/>
            </p:custDataLst>
          </p:nvPr>
        </p:nvSpPr>
        <p:spPr bwMode="auto">
          <a:xfrm>
            <a:off x="685800" y="4400550"/>
            <a:ext cx="5486400" cy="3600450"/>
          </a:xfrm>
          <a:noFill/>
        </p:spPr>
        <p:txBody>
          <a:bodyPr numCol="1" compatLnSpc="1"/>
          <a:lstStyle/>
          <a:p>
            <a:pPr eaLnBrk="1" hangingPunct="1">
              <a:spcBef>
                <a:spcPct val="0"/>
              </a:spcBef>
            </a:pPr>
            <a:endParaRPr lang="zh-CN" altLang="en-US" smtClean="0">
              <a:latin typeface="Arial" panose="020B0604020202020204"/>
              <a:ea typeface="宋体" panose="02010600030101010101" pitchFamily="2" charset="-122"/>
            </a:endParaRPr>
          </a:p>
        </p:txBody>
      </p:sp>
      <p:sp>
        <p:nvSpPr>
          <p:cNvPr id="180227" name="灯片编号占位符 3"/>
          <p:cNvSpPr txBox="1">
            <a:spLocks noGrp="1"/>
          </p:cNvSpPr>
          <p:nvPr>
            <p:custDataLst>
              <p:tags r:id="rId5"/>
            </p:custDataLst>
          </p:nvPr>
        </p:nvSpPr>
        <p:spPr bwMode="auto">
          <a:xfrm>
            <a:off x="3884613" y="8685213"/>
            <a:ext cx="2971800" cy="458787"/>
          </a:xfrm>
          <a:prstGeom prst="rect">
            <a:avLst/>
          </a:prstGeom>
          <a:noFill/>
          <a:ln w="9525">
            <a:noFill/>
            <a:miter lim="800000"/>
          </a:ln>
        </p:spPr>
        <p:txBody>
          <a:bodyPr anchor="b"/>
          <a:lstStyle/>
          <a:p>
            <a:pPr algn="r"/>
            <a:fld id="{6D2D3B82-79C3-47EB-BE5B-01E1AB3D1BDE}" type="slidenum">
              <a:rPr lang="zh-CN" altLang="en-US" sz="1200" b="0">
                <a:latin typeface="等线" panose="02010600030101010101" charset="-122"/>
                <a:ea typeface="等线" panose="02010600030101010101" charset="-122"/>
                <a:cs typeface="等线" panose="02010600030101010101" charset="-122"/>
              </a:rPr>
            </a:fld>
            <a:endParaRPr lang="zh-CN" altLang="en-US" sz="1200" b="0">
              <a:latin typeface="等线" panose="02010600030101010101" charset="-122"/>
              <a:ea typeface="等线" panose="02010600030101010101" charset="-122"/>
              <a:cs typeface="等线" panose="02010600030101010101"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5" name="幻灯片图像占位符 1"/>
          <p:cNvSpPr>
            <a:spLocks noGrp="1" noRot="1" noChangeAspect="1" noTextEdit="1"/>
          </p:cNvSpPr>
          <p:nvPr>
            <p:ph type="sldImg"/>
            <p:custDataLst>
              <p:tags r:id="rId3"/>
            </p:custDataLst>
          </p:nvPr>
        </p:nvSpPr>
        <p:spPr>
          <a:xfrm>
            <a:off x="685800" y="1143000"/>
            <a:ext cx="5486400" cy="3086100"/>
          </a:xfrm>
        </p:spPr>
      </p:sp>
      <p:sp>
        <p:nvSpPr>
          <p:cNvPr id="180226" name="备注占位符 2"/>
          <p:cNvSpPr>
            <a:spLocks noGrp="1"/>
          </p:cNvSpPr>
          <p:nvPr>
            <p:ph type="body" idx="1"/>
            <p:custDataLst>
              <p:tags r:id="rId4"/>
            </p:custDataLst>
          </p:nvPr>
        </p:nvSpPr>
        <p:spPr bwMode="auto">
          <a:xfrm>
            <a:off x="685800" y="4400550"/>
            <a:ext cx="5486400" cy="3600450"/>
          </a:xfrm>
          <a:noFill/>
        </p:spPr>
        <p:txBody>
          <a:bodyPr numCol="1" compatLnSpc="1"/>
          <a:lstStyle/>
          <a:p>
            <a:pPr eaLnBrk="1" hangingPunct="1">
              <a:spcBef>
                <a:spcPct val="0"/>
              </a:spcBef>
            </a:pPr>
            <a:endParaRPr lang="zh-CN" altLang="en-US" smtClean="0">
              <a:latin typeface="Arial" panose="020B0604020202020204"/>
              <a:ea typeface="宋体" panose="02010600030101010101" pitchFamily="2" charset="-122"/>
            </a:endParaRPr>
          </a:p>
        </p:txBody>
      </p:sp>
      <p:sp>
        <p:nvSpPr>
          <p:cNvPr id="180227" name="灯片编号占位符 3"/>
          <p:cNvSpPr txBox="1">
            <a:spLocks noGrp="1"/>
          </p:cNvSpPr>
          <p:nvPr>
            <p:custDataLst>
              <p:tags r:id="rId5"/>
            </p:custDataLst>
          </p:nvPr>
        </p:nvSpPr>
        <p:spPr bwMode="auto">
          <a:xfrm>
            <a:off x="3884613" y="8685213"/>
            <a:ext cx="2971800" cy="458787"/>
          </a:xfrm>
          <a:prstGeom prst="rect">
            <a:avLst/>
          </a:prstGeom>
          <a:noFill/>
          <a:ln w="9525">
            <a:noFill/>
            <a:miter lim="800000"/>
          </a:ln>
        </p:spPr>
        <p:txBody>
          <a:bodyPr anchor="b"/>
          <a:lstStyle/>
          <a:p>
            <a:pPr algn="r"/>
            <a:fld id="{6D2D3B82-79C3-47EB-BE5B-01E1AB3D1BDE}" type="slidenum">
              <a:rPr lang="zh-CN" altLang="en-US" sz="1200" b="0">
                <a:latin typeface="等线" panose="02010600030101010101" charset="-122"/>
                <a:ea typeface="等线" panose="02010600030101010101" charset="-122"/>
                <a:cs typeface="等线" panose="02010600030101010101" charset="-122"/>
              </a:rPr>
            </a:fld>
            <a:endParaRPr lang="zh-CN" altLang="en-US" sz="1200" b="0">
              <a:latin typeface="等线" panose="02010600030101010101" charset="-122"/>
              <a:ea typeface="等线" panose="02010600030101010101" charset="-122"/>
              <a:cs typeface="等线" panose="02010600030101010101" charset="-12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5" name="幻灯片图像占位符 1"/>
          <p:cNvSpPr>
            <a:spLocks noGrp="1" noRot="1" noChangeAspect="1" noTextEdit="1"/>
          </p:cNvSpPr>
          <p:nvPr>
            <p:ph type="sldImg"/>
            <p:custDataLst>
              <p:tags r:id="rId3"/>
            </p:custDataLst>
          </p:nvPr>
        </p:nvSpPr>
        <p:spPr>
          <a:xfrm>
            <a:off x="685800" y="1143000"/>
            <a:ext cx="5486400" cy="3086100"/>
          </a:xfrm>
        </p:spPr>
      </p:sp>
      <p:sp>
        <p:nvSpPr>
          <p:cNvPr id="180226" name="备注占位符 2"/>
          <p:cNvSpPr>
            <a:spLocks noGrp="1"/>
          </p:cNvSpPr>
          <p:nvPr>
            <p:ph type="body" idx="1"/>
            <p:custDataLst>
              <p:tags r:id="rId4"/>
            </p:custDataLst>
          </p:nvPr>
        </p:nvSpPr>
        <p:spPr bwMode="auto">
          <a:xfrm>
            <a:off x="685800" y="4400550"/>
            <a:ext cx="5486400" cy="3600450"/>
          </a:xfrm>
          <a:noFill/>
        </p:spPr>
        <p:txBody>
          <a:bodyPr numCol="1" compatLnSpc="1"/>
          <a:lstStyle/>
          <a:p>
            <a:pPr eaLnBrk="1" hangingPunct="1">
              <a:spcBef>
                <a:spcPct val="0"/>
              </a:spcBef>
            </a:pPr>
            <a:endParaRPr lang="zh-CN" altLang="en-US" smtClean="0">
              <a:latin typeface="Arial" panose="020B0604020202020204"/>
              <a:ea typeface="宋体" panose="02010600030101010101" pitchFamily="2" charset="-122"/>
            </a:endParaRPr>
          </a:p>
        </p:txBody>
      </p:sp>
      <p:sp>
        <p:nvSpPr>
          <p:cNvPr id="180227" name="灯片编号占位符 3"/>
          <p:cNvSpPr txBox="1">
            <a:spLocks noGrp="1"/>
          </p:cNvSpPr>
          <p:nvPr>
            <p:custDataLst>
              <p:tags r:id="rId5"/>
            </p:custDataLst>
          </p:nvPr>
        </p:nvSpPr>
        <p:spPr bwMode="auto">
          <a:xfrm>
            <a:off x="3884613" y="8685213"/>
            <a:ext cx="2971800" cy="458787"/>
          </a:xfrm>
          <a:prstGeom prst="rect">
            <a:avLst/>
          </a:prstGeom>
          <a:noFill/>
          <a:ln w="9525">
            <a:noFill/>
            <a:miter lim="800000"/>
          </a:ln>
        </p:spPr>
        <p:txBody>
          <a:bodyPr anchor="b"/>
          <a:lstStyle/>
          <a:p>
            <a:pPr algn="r"/>
            <a:fld id="{6D2D3B82-79C3-47EB-BE5B-01E1AB3D1BDE}" type="slidenum">
              <a:rPr lang="zh-CN" altLang="en-US" sz="1200" b="0">
                <a:latin typeface="等线" panose="02010600030101010101" charset="-122"/>
                <a:ea typeface="等线" panose="02010600030101010101" charset="-122"/>
                <a:cs typeface="等线" panose="02010600030101010101" charset="-122"/>
              </a:rPr>
            </a:fld>
            <a:endParaRPr lang="zh-CN" altLang="en-US" sz="1200" b="0">
              <a:latin typeface="等线" panose="02010600030101010101" charset="-122"/>
              <a:ea typeface="等线" panose="02010600030101010101" charset="-122"/>
              <a:cs typeface="等线" panose="02010600030101010101" charset="-12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5" name="幻灯片图像占位符 1"/>
          <p:cNvSpPr>
            <a:spLocks noGrp="1" noRot="1" noChangeAspect="1" noTextEdit="1"/>
          </p:cNvSpPr>
          <p:nvPr>
            <p:ph type="sldImg"/>
            <p:custDataLst>
              <p:tags r:id="rId3"/>
            </p:custDataLst>
          </p:nvPr>
        </p:nvSpPr>
        <p:spPr>
          <a:xfrm>
            <a:off x="685800" y="1143000"/>
            <a:ext cx="5486400" cy="3086100"/>
          </a:xfrm>
        </p:spPr>
      </p:sp>
      <p:sp>
        <p:nvSpPr>
          <p:cNvPr id="180226" name="备注占位符 2"/>
          <p:cNvSpPr>
            <a:spLocks noGrp="1"/>
          </p:cNvSpPr>
          <p:nvPr>
            <p:ph type="body" idx="1"/>
            <p:custDataLst>
              <p:tags r:id="rId4"/>
            </p:custDataLst>
          </p:nvPr>
        </p:nvSpPr>
        <p:spPr bwMode="auto">
          <a:xfrm>
            <a:off x="685800" y="4400550"/>
            <a:ext cx="5486400" cy="3600450"/>
          </a:xfrm>
          <a:noFill/>
        </p:spPr>
        <p:txBody>
          <a:bodyPr numCol="1" compatLnSpc="1"/>
          <a:lstStyle/>
          <a:p>
            <a:pPr eaLnBrk="1" hangingPunct="1">
              <a:spcBef>
                <a:spcPct val="0"/>
              </a:spcBef>
            </a:pPr>
            <a:endParaRPr lang="zh-CN" altLang="en-US" smtClean="0">
              <a:latin typeface="Arial" panose="020B0604020202020204"/>
              <a:ea typeface="宋体" panose="02010600030101010101" pitchFamily="2" charset="-122"/>
            </a:endParaRPr>
          </a:p>
        </p:txBody>
      </p:sp>
      <p:sp>
        <p:nvSpPr>
          <p:cNvPr id="180227" name="灯片编号占位符 3"/>
          <p:cNvSpPr txBox="1">
            <a:spLocks noGrp="1"/>
          </p:cNvSpPr>
          <p:nvPr>
            <p:custDataLst>
              <p:tags r:id="rId5"/>
            </p:custDataLst>
          </p:nvPr>
        </p:nvSpPr>
        <p:spPr bwMode="auto">
          <a:xfrm>
            <a:off x="3884613" y="8685213"/>
            <a:ext cx="2971800" cy="458787"/>
          </a:xfrm>
          <a:prstGeom prst="rect">
            <a:avLst/>
          </a:prstGeom>
          <a:noFill/>
          <a:ln w="9525">
            <a:noFill/>
            <a:miter lim="800000"/>
          </a:ln>
        </p:spPr>
        <p:txBody>
          <a:bodyPr anchor="b"/>
          <a:lstStyle/>
          <a:p>
            <a:pPr algn="r"/>
            <a:fld id="{6D2D3B82-79C3-47EB-BE5B-01E1AB3D1BDE}" type="slidenum">
              <a:rPr lang="zh-CN" altLang="en-US" sz="1200" b="0">
                <a:latin typeface="等线" panose="02010600030101010101" charset="-122"/>
                <a:ea typeface="等线" panose="02010600030101010101" charset="-122"/>
                <a:cs typeface="等线" panose="02010600030101010101" charset="-122"/>
              </a:rPr>
            </a:fld>
            <a:endParaRPr lang="zh-CN" altLang="en-US" sz="1200" b="0">
              <a:latin typeface="等线" panose="02010600030101010101" charset="-122"/>
              <a:ea typeface="等线" panose="02010600030101010101" charset="-122"/>
              <a:cs typeface="等线" panose="02010600030101010101" charset="-122"/>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5" name="幻灯片图像占位符 1"/>
          <p:cNvSpPr>
            <a:spLocks noGrp="1" noRot="1" noChangeAspect="1" noTextEdit="1"/>
          </p:cNvSpPr>
          <p:nvPr>
            <p:ph type="sldImg"/>
            <p:custDataLst>
              <p:tags r:id="rId3"/>
            </p:custDataLst>
          </p:nvPr>
        </p:nvSpPr>
        <p:spPr>
          <a:xfrm>
            <a:off x="685800" y="1143000"/>
            <a:ext cx="5486400" cy="3086100"/>
          </a:xfrm>
        </p:spPr>
      </p:sp>
      <p:sp>
        <p:nvSpPr>
          <p:cNvPr id="180226" name="备注占位符 2"/>
          <p:cNvSpPr>
            <a:spLocks noGrp="1"/>
          </p:cNvSpPr>
          <p:nvPr>
            <p:ph type="body" idx="1"/>
            <p:custDataLst>
              <p:tags r:id="rId4"/>
            </p:custDataLst>
          </p:nvPr>
        </p:nvSpPr>
        <p:spPr bwMode="auto">
          <a:xfrm>
            <a:off x="685800" y="4400550"/>
            <a:ext cx="5486400" cy="3600450"/>
          </a:xfrm>
          <a:noFill/>
        </p:spPr>
        <p:txBody>
          <a:bodyPr numCol="1" compatLnSpc="1"/>
          <a:lstStyle/>
          <a:p>
            <a:pPr eaLnBrk="1" hangingPunct="1">
              <a:spcBef>
                <a:spcPct val="0"/>
              </a:spcBef>
            </a:pPr>
            <a:endParaRPr lang="zh-CN" altLang="en-US" smtClean="0">
              <a:latin typeface="Arial" panose="020B0604020202020204"/>
              <a:ea typeface="宋体" panose="02010600030101010101" pitchFamily="2" charset="-122"/>
            </a:endParaRPr>
          </a:p>
        </p:txBody>
      </p:sp>
      <p:sp>
        <p:nvSpPr>
          <p:cNvPr id="180227" name="灯片编号占位符 3"/>
          <p:cNvSpPr txBox="1">
            <a:spLocks noGrp="1"/>
          </p:cNvSpPr>
          <p:nvPr>
            <p:custDataLst>
              <p:tags r:id="rId5"/>
            </p:custDataLst>
          </p:nvPr>
        </p:nvSpPr>
        <p:spPr bwMode="auto">
          <a:xfrm>
            <a:off x="3884613" y="8685213"/>
            <a:ext cx="2971800" cy="458787"/>
          </a:xfrm>
          <a:prstGeom prst="rect">
            <a:avLst/>
          </a:prstGeom>
          <a:noFill/>
          <a:ln w="9525">
            <a:noFill/>
            <a:miter lim="800000"/>
          </a:ln>
        </p:spPr>
        <p:txBody>
          <a:bodyPr anchor="b"/>
          <a:lstStyle/>
          <a:p>
            <a:pPr algn="r"/>
            <a:fld id="{6D2D3B82-79C3-47EB-BE5B-01E1AB3D1BDE}" type="slidenum">
              <a:rPr lang="zh-CN" altLang="en-US" sz="1200" b="0">
                <a:latin typeface="等线" panose="02010600030101010101" charset="-122"/>
                <a:ea typeface="等线" panose="02010600030101010101" charset="-122"/>
                <a:cs typeface="等线" panose="02010600030101010101" charset="-122"/>
              </a:rPr>
            </a:fld>
            <a:endParaRPr lang="zh-CN" altLang="en-US" sz="1200" b="0">
              <a:latin typeface="等线" panose="02010600030101010101" charset="-122"/>
              <a:ea typeface="等线" panose="02010600030101010101" charset="-122"/>
              <a:cs typeface="等线" panose="02010600030101010101" charset="-122"/>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5" name="幻灯片图像占位符 1"/>
          <p:cNvSpPr>
            <a:spLocks noGrp="1" noRot="1" noChangeAspect="1" noTextEdit="1"/>
          </p:cNvSpPr>
          <p:nvPr>
            <p:ph type="sldImg"/>
            <p:custDataLst>
              <p:tags r:id="rId3"/>
            </p:custDataLst>
          </p:nvPr>
        </p:nvSpPr>
        <p:spPr>
          <a:xfrm>
            <a:off x="685800" y="1143000"/>
            <a:ext cx="5486400" cy="3086100"/>
          </a:xfrm>
        </p:spPr>
      </p:sp>
      <p:sp>
        <p:nvSpPr>
          <p:cNvPr id="180226" name="备注占位符 2"/>
          <p:cNvSpPr>
            <a:spLocks noGrp="1"/>
          </p:cNvSpPr>
          <p:nvPr>
            <p:ph type="body" idx="1"/>
            <p:custDataLst>
              <p:tags r:id="rId4"/>
            </p:custDataLst>
          </p:nvPr>
        </p:nvSpPr>
        <p:spPr bwMode="auto">
          <a:xfrm>
            <a:off x="685800" y="4400550"/>
            <a:ext cx="5486400" cy="3600450"/>
          </a:xfrm>
          <a:noFill/>
        </p:spPr>
        <p:txBody>
          <a:bodyPr numCol="1" compatLnSpc="1"/>
          <a:lstStyle/>
          <a:p>
            <a:pPr eaLnBrk="1" hangingPunct="1">
              <a:spcBef>
                <a:spcPct val="0"/>
              </a:spcBef>
            </a:pPr>
            <a:endParaRPr lang="zh-CN" altLang="en-US" smtClean="0">
              <a:latin typeface="Arial" panose="020B0604020202020204"/>
              <a:ea typeface="宋体" panose="02010600030101010101" pitchFamily="2" charset="-122"/>
            </a:endParaRPr>
          </a:p>
        </p:txBody>
      </p:sp>
      <p:sp>
        <p:nvSpPr>
          <p:cNvPr id="180227" name="灯片编号占位符 3"/>
          <p:cNvSpPr txBox="1">
            <a:spLocks noGrp="1"/>
          </p:cNvSpPr>
          <p:nvPr>
            <p:custDataLst>
              <p:tags r:id="rId5"/>
            </p:custDataLst>
          </p:nvPr>
        </p:nvSpPr>
        <p:spPr bwMode="auto">
          <a:xfrm>
            <a:off x="3884613" y="8685213"/>
            <a:ext cx="2971800" cy="458787"/>
          </a:xfrm>
          <a:prstGeom prst="rect">
            <a:avLst/>
          </a:prstGeom>
          <a:noFill/>
          <a:ln w="9525">
            <a:noFill/>
            <a:miter lim="800000"/>
          </a:ln>
        </p:spPr>
        <p:txBody>
          <a:bodyPr anchor="b"/>
          <a:lstStyle/>
          <a:p>
            <a:pPr algn="r"/>
            <a:fld id="{6D2D3B82-79C3-47EB-BE5B-01E1AB3D1BDE}" type="slidenum">
              <a:rPr lang="zh-CN" altLang="en-US" sz="1200" b="0">
                <a:latin typeface="等线" panose="02010600030101010101" charset="-122"/>
                <a:ea typeface="等线" panose="02010600030101010101" charset="-122"/>
                <a:cs typeface="等线" panose="02010600030101010101" charset="-122"/>
              </a:rPr>
            </a:fld>
            <a:endParaRPr lang="zh-CN" altLang="en-US" sz="1200" b="0">
              <a:latin typeface="等线" panose="02010600030101010101" charset="-122"/>
              <a:ea typeface="等线" panose="02010600030101010101" charset="-122"/>
              <a:cs typeface="等线" panose="02010600030101010101" charset="-122"/>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5" name="幻灯片图像占位符 1"/>
          <p:cNvSpPr>
            <a:spLocks noGrp="1" noRot="1" noChangeAspect="1" noTextEdit="1"/>
          </p:cNvSpPr>
          <p:nvPr>
            <p:ph type="sldImg"/>
            <p:custDataLst>
              <p:tags r:id="rId3"/>
            </p:custDataLst>
          </p:nvPr>
        </p:nvSpPr>
        <p:spPr>
          <a:xfrm>
            <a:off x="685800" y="1143000"/>
            <a:ext cx="5486400" cy="3086100"/>
          </a:xfrm>
        </p:spPr>
      </p:sp>
      <p:sp>
        <p:nvSpPr>
          <p:cNvPr id="180226" name="备注占位符 2"/>
          <p:cNvSpPr>
            <a:spLocks noGrp="1"/>
          </p:cNvSpPr>
          <p:nvPr>
            <p:ph type="body" idx="1"/>
            <p:custDataLst>
              <p:tags r:id="rId4"/>
            </p:custDataLst>
          </p:nvPr>
        </p:nvSpPr>
        <p:spPr bwMode="auto">
          <a:xfrm>
            <a:off x="685800" y="4400550"/>
            <a:ext cx="5486400" cy="3600450"/>
          </a:xfrm>
          <a:noFill/>
        </p:spPr>
        <p:txBody>
          <a:bodyPr numCol="1" compatLnSpc="1"/>
          <a:lstStyle/>
          <a:p>
            <a:pPr eaLnBrk="1" hangingPunct="1">
              <a:spcBef>
                <a:spcPct val="0"/>
              </a:spcBef>
            </a:pPr>
            <a:endParaRPr lang="zh-CN" altLang="en-US" smtClean="0">
              <a:latin typeface="Arial" panose="020B0604020202020204"/>
              <a:ea typeface="宋体" panose="02010600030101010101" pitchFamily="2" charset="-122"/>
            </a:endParaRPr>
          </a:p>
        </p:txBody>
      </p:sp>
      <p:sp>
        <p:nvSpPr>
          <p:cNvPr id="180227" name="灯片编号占位符 3"/>
          <p:cNvSpPr txBox="1">
            <a:spLocks noGrp="1"/>
          </p:cNvSpPr>
          <p:nvPr>
            <p:custDataLst>
              <p:tags r:id="rId5"/>
            </p:custDataLst>
          </p:nvPr>
        </p:nvSpPr>
        <p:spPr bwMode="auto">
          <a:xfrm>
            <a:off x="3884613" y="8685213"/>
            <a:ext cx="2971800" cy="458787"/>
          </a:xfrm>
          <a:prstGeom prst="rect">
            <a:avLst/>
          </a:prstGeom>
          <a:noFill/>
          <a:ln w="9525">
            <a:noFill/>
            <a:miter lim="800000"/>
          </a:ln>
        </p:spPr>
        <p:txBody>
          <a:bodyPr anchor="b"/>
          <a:lstStyle/>
          <a:p>
            <a:pPr algn="r"/>
            <a:fld id="{6D2D3B82-79C3-47EB-BE5B-01E1AB3D1BDE}" type="slidenum">
              <a:rPr lang="zh-CN" altLang="en-US" sz="1200" b="0">
                <a:latin typeface="等线" panose="02010600030101010101" charset="-122"/>
                <a:ea typeface="等线" panose="02010600030101010101" charset="-122"/>
                <a:cs typeface="等线" panose="02010600030101010101" charset="-122"/>
              </a:rPr>
            </a:fld>
            <a:endParaRPr lang="zh-CN" altLang="en-US" sz="1200" b="0">
              <a:latin typeface="等线" panose="02010600030101010101" charset="-122"/>
              <a:ea typeface="等线" panose="02010600030101010101" charset="-122"/>
              <a:cs typeface="等线" panose="02010600030101010101"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9" Type="http://schemas.openxmlformats.org/officeDocument/2006/relationships/tags" Target="../tags/tag6.xml"/><Relationship Id="rId8" Type="http://schemas.openxmlformats.org/officeDocument/2006/relationships/tags" Target="../tags/tag5.xml"/><Relationship Id="rId7" Type="http://schemas.openxmlformats.org/officeDocument/2006/relationships/image" Target="../media/image2.jpeg"/><Relationship Id="rId6" Type="http://schemas.openxmlformats.org/officeDocument/2006/relationships/tags" Target="../tags/tag4.xml"/><Relationship Id="rId5" Type="http://schemas.openxmlformats.org/officeDocument/2006/relationships/tags" Target="../tags/tag3.xml"/><Relationship Id="rId4" Type="http://schemas.openxmlformats.org/officeDocument/2006/relationships/tags" Target="../tags/tag2.xml"/><Relationship Id="rId3" Type="http://schemas.openxmlformats.org/officeDocument/2006/relationships/tags" Target="../tags/tag1.xml"/><Relationship Id="rId22" Type="http://schemas.openxmlformats.org/officeDocument/2006/relationships/tags" Target="../tags/tag17.xml"/><Relationship Id="rId21" Type="http://schemas.openxmlformats.org/officeDocument/2006/relationships/tags" Target="../tags/tag16.xml"/><Relationship Id="rId20" Type="http://schemas.openxmlformats.org/officeDocument/2006/relationships/tags" Target="../tags/tag15.xml"/><Relationship Id="rId2" Type="http://schemas.openxmlformats.org/officeDocument/2006/relationships/image" Target="../media/image1.jpeg"/><Relationship Id="rId19" Type="http://schemas.openxmlformats.org/officeDocument/2006/relationships/tags" Target="../tags/tag14.xml"/><Relationship Id="rId18" Type="http://schemas.openxmlformats.org/officeDocument/2006/relationships/image" Target="../media/image4.png"/><Relationship Id="rId17" Type="http://schemas.openxmlformats.org/officeDocument/2006/relationships/tags" Target="../tags/tag13.xml"/><Relationship Id="rId16" Type="http://schemas.openxmlformats.org/officeDocument/2006/relationships/tags" Target="../tags/tag12.xml"/><Relationship Id="rId15" Type="http://schemas.openxmlformats.org/officeDocument/2006/relationships/tags" Target="../tags/tag11.xml"/><Relationship Id="rId14" Type="http://schemas.openxmlformats.org/officeDocument/2006/relationships/image" Target="../media/image3.jpeg"/><Relationship Id="rId13" Type="http://schemas.openxmlformats.org/officeDocument/2006/relationships/tags" Target="../tags/tag10.xml"/><Relationship Id="rId12" Type="http://schemas.openxmlformats.org/officeDocument/2006/relationships/tags" Target="../tags/tag9.xml"/><Relationship Id="rId11" Type="http://schemas.openxmlformats.org/officeDocument/2006/relationships/tags" Target="../tags/tag8.xml"/><Relationship Id="rId10" Type="http://schemas.openxmlformats.org/officeDocument/2006/relationships/tags" Target="../tags/tag7.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7" Type="http://schemas.openxmlformats.org/officeDocument/2006/relationships/tags" Target="../tags/tag22.xml"/><Relationship Id="rId6" Type="http://schemas.openxmlformats.org/officeDocument/2006/relationships/tags" Target="../tags/tag21.xml"/><Relationship Id="rId5" Type="http://schemas.openxmlformats.org/officeDocument/2006/relationships/tags" Target="../tags/tag20.xml"/><Relationship Id="rId4" Type="http://schemas.openxmlformats.org/officeDocument/2006/relationships/tags" Target="../tags/tag19.xml"/><Relationship Id="rId3" Type="http://schemas.openxmlformats.org/officeDocument/2006/relationships/tags" Target="../tags/tag18.xml"/><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8" Type="http://schemas.openxmlformats.org/officeDocument/2006/relationships/tags" Target="../tags/tag35.xml"/><Relationship Id="rId7" Type="http://schemas.openxmlformats.org/officeDocument/2006/relationships/tags" Target="../tags/tag34.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3" Type="http://schemas.openxmlformats.org/officeDocument/2006/relationships/tags" Target="../tags/tag30.xml"/><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42.xml"/><Relationship Id="rId8" Type="http://schemas.openxmlformats.org/officeDocument/2006/relationships/tags" Target="../tags/tag41.xml"/><Relationship Id="rId7" Type="http://schemas.openxmlformats.org/officeDocument/2006/relationships/tags" Target="../tags/tag40.xml"/><Relationship Id="rId6" Type="http://schemas.openxmlformats.org/officeDocument/2006/relationships/tags" Target="../tags/tag39.xml"/><Relationship Id="rId5" Type="http://schemas.openxmlformats.org/officeDocument/2006/relationships/tags" Target="../tags/tag38.xml"/><Relationship Id="rId4" Type="http://schemas.openxmlformats.org/officeDocument/2006/relationships/tags" Target="../tags/tag37.xml"/><Relationship Id="rId3" Type="http://schemas.openxmlformats.org/officeDocument/2006/relationships/tags" Target="../tags/tag36.xml"/><Relationship Id="rId2" Type="http://schemas.openxmlformats.org/officeDocument/2006/relationships/image" Target="../media/image1.jpeg"/><Relationship Id="rId10" Type="http://schemas.openxmlformats.org/officeDocument/2006/relationships/tags" Target="../tags/tag43.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7" Type="http://schemas.openxmlformats.org/officeDocument/2006/relationships/tags" Target="../tags/tag52.xml"/><Relationship Id="rId6" Type="http://schemas.openxmlformats.org/officeDocument/2006/relationships/tags" Target="../tags/tag51.xml"/><Relationship Id="rId5" Type="http://schemas.openxmlformats.org/officeDocument/2006/relationships/tags" Target="../tags/tag50.xml"/><Relationship Id="rId4" Type="http://schemas.openxmlformats.org/officeDocument/2006/relationships/tags" Target="../tags/tag49.xml"/><Relationship Id="rId3" Type="http://schemas.openxmlformats.org/officeDocument/2006/relationships/tags" Target="../tags/tag48.xml"/><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8" Type="http://schemas.openxmlformats.org/officeDocument/2006/relationships/tags" Target="../tags/tag58.xml"/><Relationship Id="rId7" Type="http://schemas.openxmlformats.org/officeDocument/2006/relationships/tags" Target="../tags/tag57.xml"/><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7" Type="http://schemas.openxmlformats.org/officeDocument/2006/relationships/tags" Target="../tags/tag63.xml"/><Relationship Id="rId6" Type="http://schemas.openxmlformats.org/officeDocument/2006/relationships/tags" Target="../tags/tag62.xml"/><Relationship Id="rId5" Type="http://schemas.openxmlformats.org/officeDocument/2006/relationships/tags" Target="../tags/tag61.xml"/><Relationship Id="rId4" Type="http://schemas.openxmlformats.org/officeDocument/2006/relationships/tags" Target="../tags/tag60.xml"/><Relationship Id="rId3" Type="http://schemas.openxmlformats.org/officeDocument/2006/relationships/tags" Target="../tags/tag59.xml"/><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6" Type="http://schemas.openxmlformats.org/officeDocument/2006/relationships/tags" Target="../tags/tag67.xml"/><Relationship Id="rId5" Type="http://schemas.openxmlformats.org/officeDocument/2006/relationships/tags" Target="../tags/tag66.xml"/><Relationship Id="rId4" Type="http://schemas.openxmlformats.org/officeDocument/2006/relationships/tags" Target="../tags/tag65.xml"/><Relationship Id="rId3" Type="http://schemas.openxmlformats.org/officeDocument/2006/relationships/tags" Target="../tags/tag64.xml"/><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9" Type="http://schemas.openxmlformats.org/officeDocument/2006/relationships/tags" Target="../tags/tag74.xml"/><Relationship Id="rId8" Type="http://schemas.openxmlformats.org/officeDocument/2006/relationships/tags" Target="../tags/tag73.xml"/><Relationship Id="rId7" Type="http://schemas.openxmlformats.org/officeDocument/2006/relationships/tags" Target="../tags/tag72.xml"/><Relationship Id="rId6" Type="http://schemas.openxmlformats.org/officeDocument/2006/relationships/tags" Target="../tags/tag71.xml"/><Relationship Id="rId5" Type="http://schemas.openxmlformats.org/officeDocument/2006/relationships/image" Target="../media/image2.jpeg"/><Relationship Id="rId4" Type="http://schemas.openxmlformats.org/officeDocument/2006/relationships/tags" Target="../tags/tag70.xml"/><Relationship Id="rId3" Type="http://schemas.openxmlformats.org/officeDocument/2006/relationships/tags" Target="../tags/tag69.xml"/><Relationship Id="rId2" Type="http://schemas.openxmlformats.org/officeDocument/2006/relationships/tags" Target="../tags/tag68.xml"/><Relationship Id="rId18" Type="http://schemas.openxmlformats.org/officeDocument/2006/relationships/tags" Target="../tags/tag82.xml"/><Relationship Id="rId17" Type="http://schemas.openxmlformats.org/officeDocument/2006/relationships/tags" Target="../tags/tag81.xml"/><Relationship Id="rId16" Type="http://schemas.openxmlformats.org/officeDocument/2006/relationships/tags" Target="../tags/tag80.xml"/><Relationship Id="rId15" Type="http://schemas.openxmlformats.org/officeDocument/2006/relationships/tags" Target="../tags/tag79.xml"/><Relationship Id="rId14" Type="http://schemas.openxmlformats.org/officeDocument/2006/relationships/tags" Target="../tags/tag78.xml"/><Relationship Id="rId13" Type="http://schemas.openxmlformats.org/officeDocument/2006/relationships/tags" Target="../tags/tag77.xml"/><Relationship Id="rId12" Type="http://schemas.openxmlformats.org/officeDocument/2006/relationships/image" Target="../media/image3.jpeg"/><Relationship Id="rId11" Type="http://schemas.openxmlformats.org/officeDocument/2006/relationships/tags" Target="../tags/tag76.xml"/><Relationship Id="rId10" Type="http://schemas.openxmlformats.org/officeDocument/2006/relationships/tags" Target="../tags/tag75.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6" Type="http://schemas.openxmlformats.org/officeDocument/2006/relationships/tags" Target="../tags/tag86.xml"/><Relationship Id="rId5" Type="http://schemas.openxmlformats.org/officeDocument/2006/relationships/tags" Target="../tags/tag85.xml"/><Relationship Id="rId4" Type="http://schemas.openxmlformats.org/officeDocument/2006/relationships/tags" Target="../tags/tag84.xml"/><Relationship Id="rId3" Type="http://schemas.openxmlformats.org/officeDocument/2006/relationships/tags" Target="../tags/tag83.xml"/><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7" Type="http://schemas.openxmlformats.org/officeDocument/2006/relationships/tags" Target="../tags/tag91.xml"/><Relationship Id="rId6" Type="http://schemas.openxmlformats.org/officeDocument/2006/relationships/tags" Target="../tags/tag90.xml"/><Relationship Id="rId5" Type="http://schemas.openxmlformats.org/officeDocument/2006/relationships/tags" Target="../tags/tag89.xml"/><Relationship Id="rId4" Type="http://schemas.openxmlformats.org/officeDocument/2006/relationships/tags" Target="../tags/tag88.xml"/><Relationship Id="rId3" Type="http://schemas.openxmlformats.org/officeDocument/2006/relationships/tags" Target="../tags/tag87.xml"/><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9" Type="http://schemas.openxmlformats.org/officeDocument/2006/relationships/tags" Target="../tags/tag98.xml"/><Relationship Id="rId8" Type="http://schemas.openxmlformats.org/officeDocument/2006/relationships/tags" Target="../tags/tag97.xml"/><Relationship Id="rId7" Type="http://schemas.openxmlformats.org/officeDocument/2006/relationships/tags" Target="../tags/tag96.xml"/><Relationship Id="rId6" Type="http://schemas.openxmlformats.org/officeDocument/2006/relationships/tags" Target="../tags/tag95.xml"/><Relationship Id="rId5" Type="http://schemas.openxmlformats.org/officeDocument/2006/relationships/tags" Target="../tags/tag94.xml"/><Relationship Id="rId4" Type="http://schemas.openxmlformats.org/officeDocument/2006/relationships/tags" Target="../tags/tag93.xml"/><Relationship Id="rId3" Type="http://schemas.openxmlformats.org/officeDocument/2006/relationships/tags" Target="../tags/tag92.xml"/><Relationship Id="rId2" Type="http://schemas.openxmlformats.org/officeDocument/2006/relationships/image" Target="../media/image1.jpeg"/><Relationship Id="rId10" Type="http://schemas.openxmlformats.org/officeDocument/2006/relationships/tags" Target="../tags/tag99.xml"/><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9" Type="http://schemas.openxmlformats.org/officeDocument/2006/relationships/tags" Target="../tags/tag106.xml"/><Relationship Id="rId8" Type="http://schemas.openxmlformats.org/officeDocument/2006/relationships/tags" Target="../tags/tag105.xml"/><Relationship Id="rId7" Type="http://schemas.openxmlformats.org/officeDocument/2006/relationships/tags" Target="../tags/tag104.xml"/><Relationship Id="rId6" Type="http://schemas.openxmlformats.org/officeDocument/2006/relationships/tags" Target="../tags/tag103.xml"/><Relationship Id="rId5" Type="http://schemas.openxmlformats.org/officeDocument/2006/relationships/tags" Target="../tags/tag102.xml"/><Relationship Id="rId4" Type="http://schemas.openxmlformats.org/officeDocument/2006/relationships/tags" Target="../tags/tag101.xml"/><Relationship Id="rId3" Type="http://schemas.openxmlformats.org/officeDocument/2006/relationships/tags" Target="../tags/tag100.xml"/><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8" Type="http://schemas.openxmlformats.org/officeDocument/2006/relationships/tags" Target="../tags/tag112.xml"/><Relationship Id="rId7" Type="http://schemas.openxmlformats.org/officeDocument/2006/relationships/tags" Target="../tags/tag111.xml"/><Relationship Id="rId6" Type="http://schemas.openxmlformats.org/officeDocument/2006/relationships/tags" Target="../tags/tag110.xml"/><Relationship Id="rId5" Type="http://schemas.openxmlformats.org/officeDocument/2006/relationships/tags" Target="../tags/tag109.xml"/><Relationship Id="rId4" Type="http://schemas.openxmlformats.org/officeDocument/2006/relationships/tags" Target="../tags/tag108.xml"/><Relationship Id="rId3" Type="http://schemas.openxmlformats.org/officeDocument/2006/relationships/tags" Target="../tags/tag107.xml"/><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8" Type="http://schemas.openxmlformats.org/officeDocument/2006/relationships/tags" Target="../tags/tag118.xml"/><Relationship Id="rId7" Type="http://schemas.openxmlformats.org/officeDocument/2006/relationships/tags" Target="../tags/tag117.xml"/><Relationship Id="rId6" Type="http://schemas.openxmlformats.org/officeDocument/2006/relationships/tags" Target="../tags/tag116.xml"/><Relationship Id="rId5" Type="http://schemas.openxmlformats.org/officeDocument/2006/relationships/tags" Target="../tags/tag115.xml"/><Relationship Id="rId4" Type="http://schemas.openxmlformats.org/officeDocument/2006/relationships/tags" Target="../tags/tag114.xml"/><Relationship Id="rId3" Type="http://schemas.openxmlformats.org/officeDocument/2006/relationships/tags" Target="../tags/tag113.xml"/><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7" Type="http://schemas.openxmlformats.org/officeDocument/2006/relationships/tags" Target="../tags/tag123.xml"/><Relationship Id="rId6" Type="http://schemas.openxmlformats.org/officeDocument/2006/relationships/tags" Target="../tags/tag122.xml"/><Relationship Id="rId5" Type="http://schemas.openxmlformats.org/officeDocument/2006/relationships/tags" Target="../tags/tag121.xml"/><Relationship Id="rId4" Type="http://schemas.openxmlformats.org/officeDocument/2006/relationships/tags" Target="../tags/tag120.xml"/><Relationship Id="rId3" Type="http://schemas.openxmlformats.org/officeDocument/2006/relationships/tags" Target="../tags/tag119.xml"/><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9" Type="http://schemas.openxmlformats.org/officeDocument/2006/relationships/tags" Target="../tags/tag136.xml"/><Relationship Id="rId8" Type="http://schemas.openxmlformats.org/officeDocument/2006/relationships/tags" Target="../tags/tag135.xml"/><Relationship Id="rId7" Type="http://schemas.openxmlformats.org/officeDocument/2006/relationships/tags" Target="../tags/tag134.xml"/><Relationship Id="rId6" Type="http://schemas.openxmlformats.org/officeDocument/2006/relationships/image" Target="../media/image2.jpeg"/><Relationship Id="rId5" Type="http://schemas.openxmlformats.org/officeDocument/2006/relationships/tags" Target="../tags/tag133.xml"/><Relationship Id="rId4" Type="http://schemas.openxmlformats.org/officeDocument/2006/relationships/tags" Target="../tags/tag132.xml"/><Relationship Id="rId3" Type="http://schemas.openxmlformats.org/officeDocument/2006/relationships/tags" Target="../tags/tag131.xml"/><Relationship Id="rId21" Type="http://schemas.openxmlformats.org/officeDocument/2006/relationships/tags" Target="../tags/tag146.xml"/><Relationship Id="rId20" Type="http://schemas.openxmlformats.org/officeDocument/2006/relationships/tags" Target="../tags/tag145.xml"/><Relationship Id="rId2" Type="http://schemas.openxmlformats.org/officeDocument/2006/relationships/tags" Target="../tags/tag130.xml"/><Relationship Id="rId19" Type="http://schemas.openxmlformats.org/officeDocument/2006/relationships/tags" Target="../tags/tag144.xml"/><Relationship Id="rId18" Type="http://schemas.openxmlformats.org/officeDocument/2006/relationships/tags" Target="../tags/tag143.xml"/><Relationship Id="rId17" Type="http://schemas.openxmlformats.org/officeDocument/2006/relationships/image" Target="../media/image4.png"/><Relationship Id="rId16" Type="http://schemas.openxmlformats.org/officeDocument/2006/relationships/tags" Target="../tags/tag142.xml"/><Relationship Id="rId15" Type="http://schemas.openxmlformats.org/officeDocument/2006/relationships/tags" Target="../tags/tag141.xml"/><Relationship Id="rId14" Type="http://schemas.openxmlformats.org/officeDocument/2006/relationships/tags" Target="../tags/tag140.xml"/><Relationship Id="rId13" Type="http://schemas.openxmlformats.org/officeDocument/2006/relationships/image" Target="../media/image3.jpeg"/><Relationship Id="rId12" Type="http://schemas.openxmlformats.org/officeDocument/2006/relationships/tags" Target="../tags/tag139.xml"/><Relationship Id="rId11" Type="http://schemas.openxmlformats.org/officeDocument/2006/relationships/tags" Target="../tags/tag138.xml"/><Relationship Id="rId10" Type="http://schemas.openxmlformats.org/officeDocument/2006/relationships/tags" Target="../tags/tag137.xml"/><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6" Type="http://schemas.openxmlformats.org/officeDocument/2006/relationships/tags" Target="../tags/tag151.xml"/><Relationship Id="rId5" Type="http://schemas.openxmlformats.org/officeDocument/2006/relationships/tags" Target="../tags/tag150.xml"/><Relationship Id="rId4" Type="http://schemas.openxmlformats.org/officeDocument/2006/relationships/tags" Target="../tags/tag149.xml"/><Relationship Id="rId3" Type="http://schemas.openxmlformats.org/officeDocument/2006/relationships/tags" Target="../tags/tag148.xml"/><Relationship Id="rId2" Type="http://schemas.openxmlformats.org/officeDocument/2006/relationships/tags" Target="../tags/tag147.xml"/><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8" Type="http://schemas.openxmlformats.org/officeDocument/2006/relationships/tags" Target="../tags/tag158.xml"/><Relationship Id="rId7" Type="http://schemas.openxmlformats.org/officeDocument/2006/relationships/tags" Target="../tags/tag157.xml"/><Relationship Id="rId6" Type="http://schemas.openxmlformats.org/officeDocument/2006/relationships/tags" Target="../tags/tag156.xml"/><Relationship Id="rId5" Type="http://schemas.openxmlformats.org/officeDocument/2006/relationships/tags" Target="../tags/tag155.xml"/><Relationship Id="rId4" Type="http://schemas.openxmlformats.org/officeDocument/2006/relationships/tags" Target="../tags/tag154.xml"/><Relationship Id="rId3" Type="http://schemas.openxmlformats.org/officeDocument/2006/relationships/tags" Target="../tags/tag153.xml"/><Relationship Id="rId2" Type="http://schemas.openxmlformats.org/officeDocument/2006/relationships/tags" Target="../tags/tag152.xml"/><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7" Type="http://schemas.openxmlformats.org/officeDocument/2006/relationships/tags" Target="../tags/tag164.xml"/><Relationship Id="rId6" Type="http://schemas.openxmlformats.org/officeDocument/2006/relationships/tags" Target="../tags/tag163.xml"/><Relationship Id="rId5" Type="http://schemas.openxmlformats.org/officeDocument/2006/relationships/tags" Target="../tags/tag162.xml"/><Relationship Id="rId4" Type="http://schemas.openxmlformats.org/officeDocument/2006/relationships/tags" Target="../tags/tag161.xml"/><Relationship Id="rId3" Type="http://schemas.openxmlformats.org/officeDocument/2006/relationships/tags" Target="../tags/tag160.xml"/><Relationship Id="rId2" Type="http://schemas.openxmlformats.org/officeDocument/2006/relationships/tags" Target="../tags/tag159.xml"/><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9" Type="http://schemas.openxmlformats.org/officeDocument/2006/relationships/tags" Target="../tags/tag172.xml"/><Relationship Id="rId8" Type="http://schemas.openxmlformats.org/officeDocument/2006/relationships/tags" Target="../tags/tag171.xml"/><Relationship Id="rId7" Type="http://schemas.openxmlformats.org/officeDocument/2006/relationships/tags" Target="../tags/tag170.xml"/><Relationship Id="rId6" Type="http://schemas.openxmlformats.org/officeDocument/2006/relationships/tags" Target="../tags/tag169.xml"/><Relationship Id="rId5" Type="http://schemas.openxmlformats.org/officeDocument/2006/relationships/tags" Target="../tags/tag168.xml"/><Relationship Id="rId4" Type="http://schemas.openxmlformats.org/officeDocument/2006/relationships/tags" Target="../tags/tag167.xml"/><Relationship Id="rId3" Type="http://schemas.openxmlformats.org/officeDocument/2006/relationships/tags" Target="../tags/tag166.xml"/><Relationship Id="rId2" Type="http://schemas.openxmlformats.org/officeDocument/2006/relationships/tags" Target="../tags/tag165.xml"/><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5" Type="http://schemas.openxmlformats.org/officeDocument/2006/relationships/tags" Target="../tags/tag176.xml"/><Relationship Id="rId4" Type="http://schemas.openxmlformats.org/officeDocument/2006/relationships/tags" Target="../tags/tag175.xml"/><Relationship Id="rId3" Type="http://schemas.openxmlformats.org/officeDocument/2006/relationships/tags" Target="../tags/tag174.xml"/><Relationship Id="rId2" Type="http://schemas.openxmlformats.org/officeDocument/2006/relationships/tags" Target="../tags/tag173.xml"/><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6" Type="http://schemas.openxmlformats.org/officeDocument/2006/relationships/tags" Target="../tags/tag181.xml"/><Relationship Id="rId5" Type="http://schemas.openxmlformats.org/officeDocument/2006/relationships/tags" Target="../tags/tag180.xml"/><Relationship Id="rId4" Type="http://schemas.openxmlformats.org/officeDocument/2006/relationships/tags" Target="../tags/tag179.xml"/><Relationship Id="rId3" Type="http://schemas.openxmlformats.org/officeDocument/2006/relationships/tags" Target="../tags/tag178.xml"/><Relationship Id="rId2" Type="http://schemas.openxmlformats.org/officeDocument/2006/relationships/tags" Target="../tags/tag177.xml"/><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7" Type="http://schemas.openxmlformats.org/officeDocument/2006/relationships/tags" Target="../tags/tag187.xml"/><Relationship Id="rId6" Type="http://schemas.openxmlformats.org/officeDocument/2006/relationships/tags" Target="../tags/tag186.xml"/><Relationship Id="rId5" Type="http://schemas.openxmlformats.org/officeDocument/2006/relationships/tags" Target="../tags/tag185.xml"/><Relationship Id="rId4" Type="http://schemas.openxmlformats.org/officeDocument/2006/relationships/tags" Target="../tags/tag184.xml"/><Relationship Id="rId3" Type="http://schemas.openxmlformats.org/officeDocument/2006/relationships/tags" Target="../tags/tag183.xml"/><Relationship Id="rId2" Type="http://schemas.openxmlformats.org/officeDocument/2006/relationships/tags" Target="../tags/tag182.xml"/><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6" Type="http://schemas.openxmlformats.org/officeDocument/2006/relationships/tags" Target="../tags/tag192.xml"/><Relationship Id="rId5" Type="http://schemas.openxmlformats.org/officeDocument/2006/relationships/tags" Target="../tags/tag191.xml"/><Relationship Id="rId4" Type="http://schemas.openxmlformats.org/officeDocument/2006/relationships/tags" Target="../tags/tag190.xml"/><Relationship Id="rId3" Type="http://schemas.openxmlformats.org/officeDocument/2006/relationships/tags" Target="../tags/tag189.xml"/><Relationship Id="rId2" Type="http://schemas.openxmlformats.org/officeDocument/2006/relationships/tags" Target="../tags/tag188.xml"/><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5" Type="http://schemas.openxmlformats.org/officeDocument/2006/relationships/tags" Target="../tags/tag196.xml"/><Relationship Id="rId4" Type="http://schemas.openxmlformats.org/officeDocument/2006/relationships/tags" Target="../tags/tag195.xml"/><Relationship Id="rId3" Type="http://schemas.openxmlformats.org/officeDocument/2006/relationships/tags" Target="../tags/tag194.xml"/><Relationship Id="rId2" Type="http://schemas.openxmlformats.org/officeDocument/2006/relationships/tags" Target="../tags/tag193.xml"/><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9" Type="http://schemas.openxmlformats.org/officeDocument/2006/relationships/tags" Target="../tags/tag203.xml"/><Relationship Id="rId8" Type="http://schemas.openxmlformats.org/officeDocument/2006/relationships/tags" Target="../tags/tag202.xml"/><Relationship Id="rId7" Type="http://schemas.openxmlformats.org/officeDocument/2006/relationships/tags" Target="../tags/tag201.xml"/><Relationship Id="rId6" Type="http://schemas.openxmlformats.org/officeDocument/2006/relationships/tags" Target="../tags/tag200.xml"/><Relationship Id="rId5" Type="http://schemas.openxmlformats.org/officeDocument/2006/relationships/image" Target="../media/image2.jpeg"/><Relationship Id="rId4" Type="http://schemas.openxmlformats.org/officeDocument/2006/relationships/tags" Target="../tags/tag199.xml"/><Relationship Id="rId3" Type="http://schemas.openxmlformats.org/officeDocument/2006/relationships/tags" Target="../tags/tag198.xml"/><Relationship Id="rId2" Type="http://schemas.openxmlformats.org/officeDocument/2006/relationships/tags" Target="../tags/tag197.xml"/><Relationship Id="rId18" Type="http://schemas.openxmlformats.org/officeDocument/2006/relationships/tags" Target="../tags/tag211.xml"/><Relationship Id="rId17" Type="http://schemas.openxmlformats.org/officeDocument/2006/relationships/tags" Target="../tags/tag210.xml"/><Relationship Id="rId16" Type="http://schemas.openxmlformats.org/officeDocument/2006/relationships/tags" Target="../tags/tag209.xml"/><Relationship Id="rId15" Type="http://schemas.openxmlformats.org/officeDocument/2006/relationships/tags" Target="../tags/tag208.xml"/><Relationship Id="rId14" Type="http://schemas.openxmlformats.org/officeDocument/2006/relationships/tags" Target="../tags/tag207.xml"/><Relationship Id="rId13" Type="http://schemas.openxmlformats.org/officeDocument/2006/relationships/tags" Target="../tags/tag206.xml"/><Relationship Id="rId12" Type="http://schemas.openxmlformats.org/officeDocument/2006/relationships/image" Target="../media/image3.jpeg"/><Relationship Id="rId11" Type="http://schemas.openxmlformats.org/officeDocument/2006/relationships/tags" Target="../tags/tag205.xml"/><Relationship Id="rId10" Type="http://schemas.openxmlformats.org/officeDocument/2006/relationships/tags" Target="../tags/tag204.xml"/><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7" Type="http://schemas.openxmlformats.org/officeDocument/2006/relationships/tags" Target="../tags/tag216.xml"/><Relationship Id="rId6" Type="http://schemas.openxmlformats.org/officeDocument/2006/relationships/tags" Target="../tags/tag215.xml"/><Relationship Id="rId5" Type="http://schemas.openxmlformats.org/officeDocument/2006/relationships/tags" Target="../tags/tag214.xml"/><Relationship Id="rId4" Type="http://schemas.openxmlformats.org/officeDocument/2006/relationships/tags" Target="../tags/tag213.xml"/><Relationship Id="rId3" Type="http://schemas.openxmlformats.org/officeDocument/2006/relationships/image" Target="../media/image5.png"/><Relationship Id="rId2" Type="http://schemas.openxmlformats.org/officeDocument/2006/relationships/tags" Target="../tags/tag212.xml"/><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9" Type="http://schemas.openxmlformats.org/officeDocument/2006/relationships/tags" Target="../tags/tag223.xml"/><Relationship Id="rId8" Type="http://schemas.openxmlformats.org/officeDocument/2006/relationships/tags" Target="../tags/tag222.xml"/><Relationship Id="rId7" Type="http://schemas.openxmlformats.org/officeDocument/2006/relationships/tags" Target="../tags/tag221.xml"/><Relationship Id="rId6" Type="http://schemas.openxmlformats.org/officeDocument/2006/relationships/tags" Target="../tags/tag220.xml"/><Relationship Id="rId5" Type="http://schemas.openxmlformats.org/officeDocument/2006/relationships/tags" Target="../tags/tag219.xml"/><Relationship Id="rId4" Type="http://schemas.openxmlformats.org/officeDocument/2006/relationships/tags" Target="../tags/tag218.xml"/><Relationship Id="rId3" Type="http://schemas.openxmlformats.org/officeDocument/2006/relationships/image" Target="../media/image5.png"/><Relationship Id="rId2" Type="http://schemas.openxmlformats.org/officeDocument/2006/relationships/tags" Target="../tags/tag217.xml"/><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9" Type="http://schemas.openxmlformats.org/officeDocument/2006/relationships/tags" Target="../tags/tag230.xml"/><Relationship Id="rId8" Type="http://schemas.openxmlformats.org/officeDocument/2006/relationships/tags" Target="../tags/tag229.xml"/><Relationship Id="rId7" Type="http://schemas.openxmlformats.org/officeDocument/2006/relationships/tags" Target="../tags/tag228.xml"/><Relationship Id="rId6" Type="http://schemas.openxmlformats.org/officeDocument/2006/relationships/tags" Target="../tags/tag227.xml"/><Relationship Id="rId5" Type="http://schemas.openxmlformats.org/officeDocument/2006/relationships/tags" Target="../tags/tag226.xml"/><Relationship Id="rId4" Type="http://schemas.openxmlformats.org/officeDocument/2006/relationships/tags" Target="../tags/tag225.xml"/><Relationship Id="rId3" Type="http://schemas.openxmlformats.org/officeDocument/2006/relationships/image" Target="../media/image5.png"/><Relationship Id="rId2" Type="http://schemas.openxmlformats.org/officeDocument/2006/relationships/tags" Target="../tags/tag224.xml"/><Relationship Id="rId12" Type="http://schemas.openxmlformats.org/officeDocument/2006/relationships/tags" Target="../tags/tag233.xml"/><Relationship Id="rId11" Type="http://schemas.openxmlformats.org/officeDocument/2006/relationships/tags" Target="../tags/tag232.xml"/><Relationship Id="rId10" Type="http://schemas.openxmlformats.org/officeDocument/2006/relationships/tags" Target="../tags/tag231.xml"/><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9" Type="http://schemas.openxmlformats.org/officeDocument/2006/relationships/tags" Target="../tags/tag240.xml"/><Relationship Id="rId8" Type="http://schemas.openxmlformats.org/officeDocument/2006/relationships/tags" Target="../tags/tag239.xml"/><Relationship Id="rId7" Type="http://schemas.openxmlformats.org/officeDocument/2006/relationships/tags" Target="../tags/tag238.xml"/><Relationship Id="rId6" Type="http://schemas.openxmlformats.org/officeDocument/2006/relationships/tags" Target="../tags/tag237.xml"/><Relationship Id="rId5" Type="http://schemas.openxmlformats.org/officeDocument/2006/relationships/tags" Target="../tags/tag236.xml"/><Relationship Id="rId4" Type="http://schemas.openxmlformats.org/officeDocument/2006/relationships/tags" Target="../tags/tag235.xml"/><Relationship Id="rId3" Type="http://schemas.openxmlformats.org/officeDocument/2006/relationships/image" Target="../media/image5.png"/><Relationship Id="rId2" Type="http://schemas.openxmlformats.org/officeDocument/2006/relationships/tags" Target="../tags/tag234.xml"/><Relationship Id="rId10" Type="http://schemas.openxmlformats.org/officeDocument/2006/relationships/tags" Target="../tags/tag241.xml"/><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8" Type="http://schemas.openxmlformats.org/officeDocument/2006/relationships/tags" Target="../tags/tag248.xml"/><Relationship Id="rId7" Type="http://schemas.openxmlformats.org/officeDocument/2006/relationships/tags" Target="../tags/tag247.xml"/><Relationship Id="rId6" Type="http://schemas.openxmlformats.org/officeDocument/2006/relationships/tags" Target="../tags/tag246.xml"/><Relationship Id="rId5" Type="http://schemas.openxmlformats.org/officeDocument/2006/relationships/tags" Target="../tags/tag245.xml"/><Relationship Id="rId4" Type="http://schemas.openxmlformats.org/officeDocument/2006/relationships/tags" Target="../tags/tag244.xml"/><Relationship Id="rId3" Type="http://schemas.openxmlformats.org/officeDocument/2006/relationships/tags" Target="../tags/tag243.xml"/><Relationship Id="rId2" Type="http://schemas.openxmlformats.org/officeDocument/2006/relationships/tags" Target="../tags/tag242.xml"/><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8" Type="http://schemas.openxmlformats.org/officeDocument/2006/relationships/tags" Target="../tags/tag255.xml"/><Relationship Id="rId7" Type="http://schemas.openxmlformats.org/officeDocument/2006/relationships/tags" Target="../tags/tag254.xml"/><Relationship Id="rId6" Type="http://schemas.openxmlformats.org/officeDocument/2006/relationships/tags" Target="../tags/tag253.xml"/><Relationship Id="rId5" Type="http://schemas.openxmlformats.org/officeDocument/2006/relationships/tags" Target="../tags/tag252.xml"/><Relationship Id="rId4" Type="http://schemas.openxmlformats.org/officeDocument/2006/relationships/tags" Target="../tags/tag251.xml"/><Relationship Id="rId3" Type="http://schemas.openxmlformats.org/officeDocument/2006/relationships/tags" Target="../tags/tag250.xml"/><Relationship Id="rId2" Type="http://schemas.openxmlformats.org/officeDocument/2006/relationships/tags" Target="../tags/tag249.xml"/><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7" Type="http://schemas.openxmlformats.org/officeDocument/2006/relationships/tags" Target="../tags/tag261.xml"/><Relationship Id="rId6" Type="http://schemas.openxmlformats.org/officeDocument/2006/relationships/tags" Target="../tags/tag260.xml"/><Relationship Id="rId5" Type="http://schemas.openxmlformats.org/officeDocument/2006/relationships/tags" Target="../tags/tag259.xml"/><Relationship Id="rId4" Type="http://schemas.openxmlformats.org/officeDocument/2006/relationships/tags" Target="../tags/tag258.xml"/><Relationship Id="rId3" Type="http://schemas.openxmlformats.org/officeDocument/2006/relationships/tags" Target="../tags/tag257.xml"/><Relationship Id="rId2" Type="http://schemas.openxmlformats.org/officeDocument/2006/relationships/tags" Target="../tags/tag256.xml"/><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ltLang="zh-CN"/>
              <a:t>Click to edit Master title style</a:t>
            </a:r>
            <a:endParaRPr lang="zh-CN" alt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Click to edit Master subtitle style</a:t>
            </a:r>
            <a:endParaRPr lang="zh-CN" altLang="en-US"/>
          </a:p>
        </p:txBody>
      </p:sp>
      <p:sp>
        <p:nvSpPr>
          <p:cNvPr id="4" name="Date Placeholder 3"/>
          <p:cNvSpPr>
            <a:spLocks noGrp="1"/>
          </p:cNvSpPr>
          <p:nvPr>
            <p:ph type="dt" sz="half" idx="10"/>
          </p:nvPr>
        </p:nvSpPr>
        <p:spPr/>
        <p:txBody>
          <a:bodyPr/>
          <a:lstStyle/>
          <a:p>
            <a:fld id="{5200CAEF-558A-49FB-BBBF-881979AC33B9}"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F45A4864-4C80-4114-AB93-FF9FD78EA55F}"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a:t>Click to edit Master title style</a:t>
            </a:r>
            <a:endParaRPr lang="zh-CN" altLang="en-US"/>
          </a:p>
        </p:txBody>
      </p:sp>
      <p:sp>
        <p:nvSpPr>
          <p:cNvPr id="3" name="Vertical Text Placeholder 2"/>
          <p:cNvSpPr>
            <a:spLocks noGrp="1"/>
          </p:cNvSpPr>
          <p:nvPr>
            <p:ph type="body" orient="vert" idx="1"/>
          </p:nvPr>
        </p:nvSpPr>
        <p:spPr/>
        <p:txBody>
          <a:bodyPr vert="eaVert"/>
          <a:lstStyle/>
          <a:p>
            <a:pPr lvl="0"/>
            <a:r>
              <a:rPr lang="en-US" altLang="zh-CN"/>
              <a:t>Click to edit Master text styles</a:t>
            </a:r>
            <a:endParaRPr lang="en-US" altLang="zh-CN"/>
          </a:p>
          <a:p>
            <a:pPr lvl="1"/>
            <a:r>
              <a:rPr lang="en-US" altLang="zh-CN"/>
              <a:t>Second level</a:t>
            </a:r>
            <a:endParaRPr lang="en-US" altLang="zh-CN"/>
          </a:p>
          <a:p>
            <a:pPr lvl="2"/>
            <a:r>
              <a:rPr lang="en-US" altLang="zh-CN"/>
              <a:t>Third level</a:t>
            </a:r>
            <a:endParaRPr lang="en-US" altLang="zh-CN"/>
          </a:p>
          <a:p>
            <a:pPr lvl="3"/>
            <a:r>
              <a:rPr lang="en-US" altLang="zh-CN"/>
              <a:t>Fourth level</a:t>
            </a:r>
            <a:endParaRPr lang="en-US" altLang="zh-CN"/>
          </a:p>
          <a:p>
            <a:pPr lvl="4"/>
            <a:r>
              <a:rPr lang="en-US" altLang="zh-CN"/>
              <a:t>Fifth level</a:t>
            </a:r>
            <a:endParaRPr lang="zh-CN" altLang="en-US"/>
          </a:p>
        </p:txBody>
      </p:sp>
      <p:sp>
        <p:nvSpPr>
          <p:cNvPr id="4" name="Date Placeholder 3"/>
          <p:cNvSpPr>
            <a:spLocks noGrp="1"/>
          </p:cNvSpPr>
          <p:nvPr>
            <p:ph type="dt" sz="half" idx="10"/>
          </p:nvPr>
        </p:nvSpPr>
        <p:spPr/>
        <p:txBody>
          <a:bodyPr/>
          <a:lstStyle/>
          <a:p>
            <a:fld id="{5200CAEF-558A-49FB-BBBF-881979AC33B9}"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F45A4864-4C80-4114-AB93-FF9FD78EA55F}"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ltLang="zh-CN"/>
              <a:t>Click to edit Master title style</a:t>
            </a:r>
            <a:endParaRPr lang="zh-CN" alt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ltLang="zh-CN"/>
              <a:t>Click to edit Master text styles</a:t>
            </a:r>
            <a:endParaRPr lang="en-US" altLang="zh-CN"/>
          </a:p>
          <a:p>
            <a:pPr lvl="1"/>
            <a:r>
              <a:rPr lang="en-US" altLang="zh-CN"/>
              <a:t>Second level</a:t>
            </a:r>
            <a:endParaRPr lang="en-US" altLang="zh-CN"/>
          </a:p>
          <a:p>
            <a:pPr lvl="2"/>
            <a:r>
              <a:rPr lang="en-US" altLang="zh-CN"/>
              <a:t>Third level</a:t>
            </a:r>
            <a:endParaRPr lang="en-US" altLang="zh-CN"/>
          </a:p>
          <a:p>
            <a:pPr lvl="3"/>
            <a:r>
              <a:rPr lang="en-US" altLang="zh-CN"/>
              <a:t>Fourth level</a:t>
            </a:r>
            <a:endParaRPr lang="en-US" altLang="zh-CN"/>
          </a:p>
          <a:p>
            <a:pPr lvl="4"/>
            <a:r>
              <a:rPr lang="en-US" altLang="zh-CN"/>
              <a:t>Fifth level</a:t>
            </a:r>
            <a:endParaRPr lang="zh-CN" altLang="en-US"/>
          </a:p>
        </p:txBody>
      </p:sp>
      <p:sp>
        <p:nvSpPr>
          <p:cNvPr id="4" name="Date Placeholder 3"/>
          <p:cNvSpPr>
            <a:spLocks noGrp="1"/>
          </p:cNvSpPr>
          <p:nvPr>
            <p:ph type="dt" sz="half" idx="10"/>
          </p:nvPr>
        </p:nvSpPr>
        <p:spPr/>
        <p:txBody>
          <a:bodyPr/>
          <a:lstStyle/>
          <a:p>
            <a:fld id="{5200CAEF-558A-49FB-BBBF-881979AC33B9}"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F45A4864-4C80-4114-AB93-FF9FD78EA55F}"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7" name="圆角矩形 1"/>
          <p:cNvSpPr/>
          <p:nvPr>
            <p:custDataLst>
              <p:tags r:id="rId3"/>
            </p:custDataLst>
          </p:nvPr>
        </p:nvSpPr>
        <p:spPr>
          <a:xfrm>
            <a:off x="5849936" y="3269061"/>
            <a:ext cx="5718667" cy="624000"/>
          </a:xfrm>
          <a:prstGeom prst="roundRect">
            <a:avLst>
              <a:gd name="adj" fmla="val 50000"/>
            </a:avLst>
          </a:prstGeom>
          <a:solidFill>
            <a:schemeClr val="accent1">
              <a:lumMod val="75000"/>
            </a:schemeClr>
          </a:solidFill>
          <a:ln w="12700" cap="flat" cmpd="sng" algn="ctr">
            <a:gradFill flip="none" rotWithShape="1">
              <a:gsLst>
                <a:gs pos="0">
                  <a:schemeClr val="accent3">
                    <a:lumMod val="95000"/>
                  </a:schemeClr>
                </a:gs>
                <a:gs pos="100000">
                  <a:schemeClr val="accent3">
                    <a:lumMod val="65000"/>
                  </a:schemeClr>
                </a:gs>
              </a:gsLst>
              <a:lin ang="13500000" scaled="1"/>
              <a:tileRect/>
            </a:gradFill>
            <a:prstDash val="solid"/>
            <a:miter lim="800000"/>
          </a:ln>
          <a:effectLst>
            <a:innerShdw blurRad="127000" dist="88900" dir="18900000">
              <a:prstClr val="black">
                <a:alpha val="38000"/>
              </a:prstClr>
            </a:innerShdw>
          </a:effectLst>
        </p:spPr>
        <p:txBody>
          <a:bodyPr anchor="ctr"/>
          <a:lstStyle/>
          <a:p>
            <a:pPr algn="ctr"/>
            <a:endParaRPr lang="zh-CN" altLang="en-US" sz="3200" kern="0">
              <a:solidFill>
                <a:prstClr val="white"/>
              </a:solidFill>
              <a:latin typeface="Calibri" panose="020F0502020204030204"/>
              <a:ea typeface="宋体" panose="02010600030101010101" pitchFamily="2" charset="-122"/>
            </a:endParaRPr>
          </a:p>
        </p:txBody>
      </p:sp>
      <p:sp>
        <p:nvSpPr>
          <p:cNvPr id="9" name="矩形 10"/>
          <p:cNvSpPr>
            <a:spLocks noChangeAspect="1"/>
          </p:cNvSpPr>
          <p:nvPr>
            <p:custDataLst>
              <p:tags r:id="rId4"/>
            </p:custDataLst>
          </p:nvPr>
        </p:nvSpPr>
        <p:spPr>
          <a:xfrm>
            <a:off x="3559735" y="1173489"/>
            <a:ext cx="1872944" cy="1640068"/>
          </a:xfrm>
          <a:prstGeom prst="hexagon">
            <a:avLst/>
          </a:prstGeom>
          <a:solidFill>
            <a:schemeClr val="bg1">
              <a:lumMod val="95000"/>
            </a:schemeClr>
          </a:solidFill>
          <a:ln w="15875">
            <a:solidFill>
              <a:schemeClr val="bg1"/>
            </a:soli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0" name="矩形 10"/>
          <p:cNvSpPr>
            <a:spLocks noChangeAspect="1"/>
          </p:cNvSpPr>
          <p:nvPr>
            <p:custDataLst>
              <p:tags r:id="rId5"/>
            </p:custDataLst>
          </p:nvPr>
        </p:nvSpPr>
        <p:spPr>
          <a:xfrm>
            <a:off x="4088529" y="2902939"/>
            <a:ext cx="956331" cy="837424"/>
          </a:xfrm>
          <a:prstGeom prst="hexagon">
            <a:avLst/>
          </a:prstGeom>
          <a:gradFill>
            <a:gsLst>
              <a:gs pos="100000">
                <a:schemeClr val="accent2"/>
              </a:gs>
              <a:gs pos="0">
                <a:schemeClr val="accent1"/>
              </a:gs>
            </a:gsLst>
            <a:lin ang="8100000" scaled="0"/>
          </a:gradFill>
          <a:ln w="15875">
            <a:gradFill>
              <a:gsLst>
                <a:gs pos="100000">
                  <a:schemeClr val="accent3">
                    <a:lumMod val="85000"/>
                  </a:schemeClr>
                </a:gs>
                <a:gs pos="0">
                  <a:schemeClr val="accent3"/>
                </a:gs>
              </a:gsLst>
              <a:lin ang="8100000" scaled="0"/>
            </a:gra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1" name="矩形 10"/>
          <p:cNvSpPr>
            <a:spLocks noChangeAspect="1"/>
          </p:cNvSpPr>
          <p:nvPr>
            <p:custDataLst>
              <p:tags r:id="rId6"/>
            </p:custDataLst>
          </p:nvPr>
        </p:nvSpPr>
        <p:spPr>
          <a:xfrm>
            <a:off x="2923023" y="4649410"/>
            <a:ext cx="973485" cy="852445"/>
          </a:xfrm>
          <a:prstGeom prst="hexagon">
            <a:avLst/>
          </a:prstGeom>
          <a:blipFill dpi="0" rotWithShape="1">
            <a:blip r:embed="rId7" cstate="print"/>
            <a:srcRect/>
            <a:stretch>
              <a:fillRect/>
            </a:stretch>
          </a:blipFill>
          <a:ln w="15875">
            <a:gradFill>
              <a:gsLst>
                <a:gs pos="100000">
                  <a:schemeClr val="accent3">
                    <a:lumMod val="85000"/>
                  </a:schemeClr>
                </a:gs>
                <a:gs pos="0">
                  <a:schemeClr val="accent3"/>
                </a:gs>
              </a:gsLst>
              <a:lin ang="8100000" scaled="0"/>
            </a:gra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2" name="矩形 10"/>
          <p:cNvSpPr>
            <a:spLocks noChangeAspect="1"/>
          </p:cNvSpPr>
          <p:nvPr>
            <p:custDataLst>
              <p:tags r:id="rId8"/>
            </p:custDataLst>
          </p:nvPr>
        </p:nvSpPr>
        <p:spPr>
          <a:xfrm>
            <a:off x="738192" y="3403308"/>
            <a:ext cx="2337699" cy="2047035"/>
          </a:xfrm>
          <a:prstGeom prst="hexagon">
            <a:avLst/>
          </a:prstGeom>
          <a:solidFill>
            <a:schemeClr val="bg1">
              <a:lumMod val="95000"/>
            </a:schemeClr>
          </a:solidFill>
          <a:ln w="15875">
            <a:solidFill>
              <a:schemeClr val="bg1"/>
            </a:soli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3" name="矩形 10"/>
          <p:cNvSpPr>
            <a:spLocks noChangeAspect="1"/>
          </p:cNvSpPr>
          <p:nvPr>
            <p:custDataLst>
              <p:tags r:id="rId9"/>
            </p:custDataLst>
          </p:nvPr>
        </p:nvSpPr>
        <p:spPr>
          <a:xfrm>
            <a:off x="1315642" y="1697868"/>
            <a:ext cx="995993" cy="872155"/>
          </a:xfrm>
          <a:prstGeom prst="hexagon">
            <a:avLst/>
          </a:prstGeom>
          <a:gradFill>
            <a:gsLst>
              <a:gs pos="100000">
                <a:schemeClr val="accent2"/>
              </a:gs>
              <a:gs pos="0">
                <a:schemeClr val="accent1"/>
              </a:gs>
            </a:gsLst>
            <a:lin ang="8100000" scaled="0"/>
          </a:gradFill>
          <a:ln w="15875">
            <a:gradFill>
              <a:gsLst>
                <a:gs pos="100000">
                  <a:schemeClr val="accent3">
                    <a:lumMod val="85000"/>
                  </a:schemeClr>
                </a:gs>
                <a:gs pos="0">
                  <a:schemeClr val="accent3"/>
                </a:gs>
              </a:gsLst>
              <a:lin ang="8100000" scaled="0"/>
            </a:gra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4" name="矩形 10"/>
          <p:cNvSpPr>
            <a:spLocks noChangeAspect="1"/>
          </p:cNvSpPr>
          <p:nvPr>
            <p:custDataLst>
              <p:tags r:id="rId10"/>
            </p:custDataLst>
          </p:nvPr>
        </p:nvSpPr>
        <p:spPr>
          <a:xfrm>
            <a:off x="527382" y="4712703"/>
            <a:ext cx="1275108" cy="1116564"/>
          </a:xfrm>
          <a:prstGeom prst="hexagon">
            <a:avLst/>
          </a:prstGeom>
          <a:gradFill>
            <a:gsLst>
              <a:gs pos="100000">
                <a:schemeClr val="accent2"/>
              </a:gs>
              <a:gs pos="0">
                <a:schemeClr val="accent1"/>
              </a:gs>
            </a:gsLst>
            <a:lin ang="8100000" scaled="0"/>
          </a:gradFill>
          <a:ln w="15875">
            <a:gradFill>
              <a:gsLst>
                <a:gs pos="100000">
                  <a:schemeClr val="accent3">
                    <a:lumMod val="85000"/>
                  </a:schemeClr>
                </a:gs>
                <a:gs pos="0">
                  <a:schemeClr val="accent3"/>
                </a:gs>
              </a:gsLst>
              <a:lin ang="8100000" scaled="0"/>
            </a:gra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5" name="矩形 10"/>
          <p:cNvSpPr>
            <a:spLocks noChangeAspect="1"/>
          </p:cNvSpPr>
          <p:nvPr>
            <p:custDataLst>
              <p:tags r:id="rId11"/>
            </p:custDataLst>
          </p:nvPr>
        </p:nvSpPr>
        <p:spPr>
          <a:xfrm>
            <a:off x="1020167" y="1277386"/>
            <a:ext cx="671861" cy="588324"/>
          </a:xfrm>
          <a:prstGeom prst="hexagon">
            <a:avLst/>
          </a:prstGeom>
          <a:solidFill>
            <a:schemeClr val="bg1">
              <a:lumMod val="95000"/>
            </a:schemeClr>
          </a:solidFill>
          <a:ln w="15875">
            <a:solidFill>
              <a:schemeClr val="bg1"/>
            </a:soli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6" name="矩形 10"/>
          <p:cNvSpPr>
            <a:spLocks noChangeAspect="1"/>
          </p:cNvSpPr>
          <p:nvPr>
            <p:custDataLst>
              <p:tags r:id="rId12"/>
            </p:custDataLst>
          </p:nvPr>
        </p:nvSpPr>
        <p:spPr>
          <a:xfrm>
            <a:off x="1562517" y="2130017"/>
            <a:ext cx="2804179" cy="2455513"/>
          </a:xfrm>
          <a:prstGeom prst="hexagon">
            <a:avLst/>
          </a:prstGeom>
          <a:solidFill>
            <a:schemeClr val="bg1">
              <a:lumMod val="95000"/>
            </a:schemeClr>
          </a:solidFill>
          <a:ln w="15875">
            <a:solidFill>
              <a:schemeClr val="bg1"/>
            </a:soli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7" name="矩形 10" hidden="1"/>
          <p:cNvSpPr>
            <a:spLocks noChangeAspect="1"/>
          </p:cNvSpPr>
          <p:nvPr>
            <p:custDataLst>
              <p:tags r:id="rId13"/>
            </p:custDataLst>
          </p:nvPr>
        </p:nvSpPr>
        <p:spPr>
          <a:xfrm>
            <a:off x="1630793" y="2189802"/>
            <a:ext cx="2667627" cy="2335941"/>
          </a:xfrm>
          <a:prstGeom prst="hexagon">
            <a:avLst/>
          </a:prstGeom>
          <a:blipFill>
            <a:blip r:embed="rId14" cstate="print"/>
            <a:stretch>
              <a:fillRect/>
            </a:stretch>
          </a:blip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8" name="矩形 10"/>
          <p:cNvSpPr>
            <a:spLocks noChangeAspect="1"/>
          </p:cNvSpPr>
          <p:nvPr>
            <p:custDataLst>
              <p:tags r:id="rId15"/>
            </p:custDataLst>
          </p:nvPr>
        </p:nvSpPr>
        <p:spPr>
          <a:xfrm>
            <a:off x="3495527" y="4066260"/>
            <a:ext cx="1186004" cy="1038540"/>
          </a:xfrm>
          <a:prstGeom prst="hexagon">
            <a:avLst/>
          </a:prstGeom>
          <a:solidFill>
            <a:schemeClr val="bg1">
              <a:lumMod val="95000"/>
            </a:schemeClr>
          </a:solidFill>
          <a:ln w="15875">
            <a:solidFill>
              <a:schemeClr val="bg1"/>
            </a:soli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9" name="圆角矩形 18"/>
          <p:cNvSpPr/>
          <p:nvPr>
            <p:custDataLst>
              <p:tags r:id="rId16"/>
            </p:custDataLst>
          </p:nvPr>
        </p:nvSpPr>
        <p:spPr>
          <a:xfrm>
            <a:off x="5832241" y="3230321"/>
            <a:ext cx="972495" cy="672000"/>
          </a:xfrm>
          <a:prstGeom prst="roundRect">
            <a:avLst>
              <a:gd name="adj" fmla="val 50000"/>
            </a:avLst>
          </a:prstGeom>
          <a:gradFill>
            <a:gsLst>
              <a:gs pos="0">
                <a:schemeClr val="accent3">
                  <a:lumMod val="75000"/>
                </a:schemeClr>
              </a:gs>
              <a:gs pos="100000">
                <a:schemeClr val="accent3"/>
              </a:gs>
            </a:gsLst>
            <a:lin ang="2700000" scaled="0"/>
          </a:gradFill>
          <a:ln w="22225">
            <a:gradFill>
              <a:gsLst>
                <a:gs pos="0">
                  <a:schemeClr val="accent3">
                    <a:lumMod val="65000"/>
                  </a:schemeClr>
                </a:gs>
                <a:gs pos="100000">
                  <a:schemeClr val="accent3"/>
                </a:gs>
              </a:gsLst>
              <a:lin ang="13500000" scaled="0"/>
            </a:gradFill>
          </a:ln>
          <a:effectLst>
            <a:outerShdw blurRad="50800" dist="38100" dir="2700000" sx="97000" sy="97000" algn="ctr"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21920" tIns="60960" rIns="121920" bIns="60960" numCol="1" spcCol="0" rtlCol="0" fromWordArt="0" anchor="ctr" anchorCtr="0" forceAA="0" compatLnSpc="1">
            <a:noAutofit/>
          </a:bodyPr>
          <a:lstStyle/>
          <a:p>
            <a:pPr algn="ctr"/>
            <a:endParaRPr lang="zh-CN" altLang="en-US" sz="3200">
              <a:cs typeface="+mn-ea"/>
            </a:endParaRPr>
          </a:p>
        </p:txBody>
      </p:sp>
      <p:pic>
        <p:nvPicPr>
          <p:cNvPr id="20" name="手"/>
          <p:cNvPicPr>
            <a:picLocks noChangeAspect="1"/>
          </p:cNvPicPr>
          <p:nvPr>
            <p:custDataLst>
              <p:tags r:id="rId17"/>
            </p:custDataLst>
          </p:nvPr>
        </p:nvPicPr>
        <p:blipFill>
          <a:blip r:embed="rId18"/>
          <a:stretch>
            <a:fillRect/>
          </a:stretch>
        </p:blipFill>
        <p:spPr>
          <a:xfrm>
            <a:off x="6168888" y="3502885"/>
            <a:ext cx="1238093" cy="3536199"/>
          </a:xfrm>
          <a:prstGeom prst="rect">
            <a:avLst/>
          </a:prstGeom>
        </p:spPr>
      </p:pic>
      <p:sp>
        <p:nvSpPr>
          <p:cNvPr id="2" name="标题 1"/>
          <p:cNvSpPr>
            <a:spLocks noGrp="1"/>
          </p:cNvSpPr>
          <p:nvPr>
            <p:ph type="ctrTitle" hasCustomPrompt="1"/>
            <p:custDataLst>
              <p:tags r:id="rId19"/>
            </p:custDataLst>
          </p:nvPr>
        </p:nvSpPr>
        <p:spPr>
          <a:xfrm>
            <a:off x="5803443" y="1772816"/>
            <a:ext cx="5899372" cy="1421928"/>
          </a:xfrm>
        </p:spPr>
        <p:txBody>
          <a:bodyPr lIns="90000" tIns="46800" rIns="90000" bIns="46800" anchor="b">
            <a:normAutofit/>
          </a:bodyPr>
          <a:lstStyle>
            <a:lvl1pPr algn="l">
              <a:defRPr sz="7200" b="1"/>
            </a:lvl1pPr>
          </a:lstStyle>
          <a:p>
            <a:r>
              <a:rPr lang="zh-CN" altLang="en-US" dirty="0"/>
              <a:t>编辑标题</a:t>
            </a:r>
            <a:endParaRPr lang="zh-CN" altLang="en-US" dirty="0"/>
          </a:p>
        </p:txBody>
      </p:sp>
      <p:sp>
        <p:nvSpPr>
          <p:cNvPr id="4" name="日期占位符 3"/>
          <p:cNvSpPr>
            <a:spLocks noGrp="1"/>
          </p:cNvSpPr>
          <p:nvPr>
            <p:ph type="dt" sz="half" idx="10"/>
            <p:custDataLst>
              <p:tags r:id="rId20"/>
            </p:custDataLst>
          </p:nvPr>
        </p:nvSpPr>
        <p:spPr/>
        <p:txBody>
          <a:bodyPr lIns="90000" tIns="46800" rIns="90000" bIns="46800"/>
          <a:lstStyle/>
          <a:p>
            <a:fld id="{0464D980-6ABA-4514-9B55-0C4272214593}" type="datetimeFigureOut">
              <a:rPr lang="zh-CN" altLang="en-US" smtClean="0"/>
            </a:fld>
            <a:endParaRPr lang="zh-CN" altLang="en-US"/>
          </a:p>
        </p:txBody>
      </p:sp>
      <p:sp>
        <p:nvSpPr>
          <p:cNvPr id="5" name="页脚占位符 4"/>
          <p:cNvSpPr>
            <a:spLocks noGrp="1"/>
          </p:cNvSpPr>
          <p:nvPr>
            <p:ph type="ftr" sz="quarter" idx="11"/>
            <p:custDataLst>
              <p:tags r:id="rId21"/>
            </p:custDataLst>
          </p:nvPr>
        </p:nvSpPr>
        <p:spPr/>
        <p:txBody>
          <a:bodyPr lIns="90000" tIns="46800" rIns="90000" bIns="46800"/>
          <a:lstStyle/>
          <a:p>
            <a:endParaRPr lang="zh-CN" altLang="en-US"/>
          </a:p>
        </p:txBody>
      </p:sp>
      <p:sp>
        <p:nvSpPr>
          <p:cNvPr id="6" name="灯片编号占位符 5"/>
          <p:cNvSpPr>
            <a:spLocks noGrp="1"/>
          </p:cNvSpPr>
          <p:nvPr>
            <p:ph type="sldNum" sz="quarter" idx="12"/>
            <p:custDataLst>
              <p:tags r:id="rId22"/>
            </p:custDataLst>
          </p:nvPr>
        </p:nvSpPr>
        <p:spPr/>
        <p:txBody>
          <a:bodyPr lIns="90000" tIns="46800" rIns="90000" bIns="46800"/>
          <a:lstStyle/>
          <a:p>
            <a:fld id="{151594E0-E29A-48DD-8A23-E16F7187702D}"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withEffect" p14:presetBounceEnd="50000">
                                      <p:stCondLst>
                                        <p:cond delay="250"/>
                                      </p:stCondLst>
                                      <p:childTnLst>
                                        <p:set>
                                          <p:cBhvr>
                                            <p:cTn id="6" dur="1" fill="hold">
                                              <p:stCondLst>
                                                <p:cond delay="0"/>
                                              </p:stCondLst>
                                            </p:cTn>
                                            <p:tgtEl>
                                              <p:spTgt spid="9"/>
                                            </p:tgtEl>
                                            <p:attrNameLst>
                                              <p:attrName>style.visibility</p:attrName>
                                            </p:attrNameLst>
                                          </p:cBhvr>
                                          <p:to>
                                            <p:strVal val="visible"/>
                                          </p:to>
                                        </p:set>
                                        <p:anim calcmode="lin" valueType="num" p14:bounceEnd="50000">
                                          <p:cBhvr additive="base">
                                            <p:cTn id="7" dur="1500" fill="hold"/>
                                            <p:tgtEl>
                                              <p:spTgt spid="9"/>
                                            </p:tgtEl>
                                            <p:attrNameLst>
                                              <p:attrName>ppt_x</p:attrName>
                                            </p:attrNameLst>
                                          </p:cBhvr>
                                          <p:tavLst>
                                            <p:tav tm="0">
                                              <p:val>
                                                <p:strVal val="0-#ppt_w/2"/>
                                              </p:val>
                                            </p:tav>
                                            <p:tav tm="100000">
                                              <p:val>
                                                <p:strVal val="#ppt_x"/>
                                              </p:val>
                                            </p:tav>
                                          </p:tavLst>
                                        </p:anim>
                                        <p:anim calcmode="lin" valueType="num" p14:bounceEnd="50000">
                                          <p:cBhvr additive="base">
                                            <p:cTn id="8" dur="1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14:presetBounceEnd="50000">
                                      <p:stCondLst>
                                        <p:cond delay="250"/>
                                      </p:stCondLst>
                                      <p:childTnLst>
                                        <p:set>
                                          <p:cBhvr>
                                            <p:cTn id="10" dur="1" fill="hold">
                                              <p:stCondLst>
                                                <p:cond delay="0"/>
                                              </p:stCondLst>
                                            </p:cTn>
                                            <p:tgtEl>
                                              <p:spTgt spid="10"/>
                                            </p:tgtEl>
                                            <p:attrNameLst>
                                              <p:attrName>style.visibility</p:attrName>
                                            </p:attrNameLst>
                                          </p:cBhvr>
                                          <p:to>
                                            <p:strVal val="visible"/>
                                          </p:to>
                                        </p:set>
                                        <p:anim calcmode="lin" valueType="num" p14:bounceEnd="50000">
                                          <p:cBhvr additive="base">
                                            <p:cTn id="11" dur="1500" fill="hold"/>
                                            <p:tgtEl>
                                              <p:spTgt spid="10"/>
                                            </p:tgtEl>
                                            <p:attrNameLst>
                                              <p:attrName>ppt_x</p:attrName>
                                            </p:attrNameLst>
                                          </p:cBhvr>
                                          <p:tavLst>
                                            <p:tav tm="0">
                                              <p:val>
                                                <p:strVal val="0-#ppt_w/2"/>
                                              </p:val>
                                            </p:tav>
                                            <p:tav tm="100000">
                                              <p:val>
                                                <p:strVal val="#ppt_x"/>
                                              </p:val>
                                            </p:tav>
                                          </p:tavLst>
                                        </p:anim>
                                        <p:anim calcmode="lin" valueType="num" p14:bounceEnd="50000">
                                          <p:cBhvr additive="base">
                                            <p:cTn id="12" dur="15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12" fill="hold" grpId="0" nodeType="withEffect" p14:presetBounceEnd="50000">
                                      <p:stCondLst>
                                        <p:cond delay="250"/>
                                      </p:stCondLst>
                                      <p:childTnLst>
                                        <p:set>
                                          <p:cBhvr>
                                            <p:cTn id="14" dur="1" fill="hold">
                                              <p:stCondLst>
                                                <p:cond delay="0"/>
                                              </p:stCondLst>
                                            </p:cTn>
                                            <p:tgtEl>
                                              <p:spTgt spid="18"/>
                                            </p:tgtEl>
                                            <p:attrNameLst>
                                              <p:attrName>style.visibility</p:attrName>
                                            </p:attrNameLst>
                                          </p:cBhvr>
                                          <p:to>
                                            <p:strVal val="visible"/>
                                          </p:to>
                                        </p:set>
                                        <p:anim calcmode="lin" valueType="num" p14:bounceEnd="50000">
                                          <p:cBhvr additive="base">
                                            <p:cTn id="15" dur="1500" fill="hold"/>
                                            <p:tgtEl>
                                              <p:spTgt spid="18"/>
                                            </p:tgtEl>
                                            <p:attrNameLst>
                                              <p:attrName>ppt_x</p:attrName>
                                            </p:attrNameLst>
                                          </p:cBhvr>
                                          <p:tavLst>
                                            <p:tav tm="0">
                                              <p:val>
                                                <p:strVal val="0-#ppt_w/2"/>
                                              </p:val>
                                            </p:tav>
                                            <p:tav tm="100000">
                                              <p:val>
                                                <p:strVal val="#ppt_x"/>
                                              </p:val>
                                            </p:tav>
                                          </p:tavLst>
                                        </p:anim>
                                        <p:anim calcmode="lin" valueType="num" p14:bounceEnd="50000">
                                          <p:cBhvr additive="base">
                                            <p:cTn id="16" dur="1500" fill="hold"/>
                                            <p:tgtEl>
                                              <p:spTgt spid="18"/>
                                            </p:tgtEl>
                                            <p:attrNameLst>
                                              <p:attrName>ppt_y</p:attrName>
                                            </p:attrNameLst>
                                          </p:cBhvr>
                                          <p:tavLst>
                                            <p:tav tm="0">
                                              <p:val>
                                                <p:strVal val="1+#ppt_h/2"/>
                                              </p:val>
                                            </p:tav>
                                            <p:tav tm="100000">
                                              <p:val>
                                                <p:strVal val="#ppt_y"/>
                                              </p:val>
                                            </p:tav>
                                          </p:tavLst>
                                        </p:anim>
                                      </p:childTnLst>
                                    </p:cTn>
                                  </p:par>
                                  <p:par>
                                    <p:cTn id="17" presetID="2" presetClass="entr" presetSubtype="12" fill="hold" grpId="0" nodeType="withEffect" p14:presetBounceEnd="50000">
                                      <p:stCondLst>
                                        <p:cond delay="250"/>
                                      </p:stCondLst>
                                      <p:childTnLst>
                                        <p:set>
                                          <p:cBhvr>
                                            <p:cTn id="18" dur="1" fill="hold">
                                              <p:stCondLst>
                                                <p:cond delay="0"/>
                                              </p:stCondLst>
                                            </p:cTn>
                                            <p:tgtEl>
                                              <p:spTgt spid="11"/>
                                            </p:tgtEl>
                                            <p:attrNameLst>
                                              <p:attrName>style.visibility</p:attrName>
                                            </p:attrNameLst>
                                          </p:cBhvr>
                                          <p:to>
                                            <p:strVal val="visible"/>
                                          </p:to>
                                        </p:set>
                                        <p:anim calcmode="lin" valueType="num" p14:bounceEnd="50000">
                                          <p:cBhvr additive="base">
                                            <p:cTn id="19" dur="1500" fill="hold"/>
                                            <p:tgtEl>
                                              <p:spTgt spid="11"/>
                                            </p:tgtEl>
                                            <p:attrNameLst>
                                              <p:attrName>ppt_x</p:attrName>
                                            </p:attrNameLst>
                                          </p:cBhvr>
                                          <p:tavLst>
                                            <p:tav tm="0">
                                              <p:val>
                                                <p:strVal val="0-#ppt_w/2"/>
                                              </p:val>
                                            </p:tav>
                                            <p:tav tm="100000">
                                              <p:val>
                                                <p:strVal val="#ppt_x"/>
                                              </p:val>
                                            </p:tav>
                                          </p:tavLst>
                                        </p:anim>
                                        <p:anim calcmode="lin" valueType="num" p14:bounceEnd="50000">
                                          <p:cBhvr additive="base">
                                            <p:cTn id="20" dur="1500" fill="hold"/>
                                            <p:tgtEl>
                                              <p:spTgt spid="11"/>
                                            </p:tgtEl>
                                            <p:attrNameLst>
                                              <p:attrName>ppt_y</p:attrName>
                                            </p:attrNameLst>
                                          </p:cBhvr>
                                          <p:tavLst>
                                            <p:tav tm="0">
                                              <p:val>
                                                <p:strVal val="1+#ppt_h/2"/>
                                              </p:val>
                                            </p:tav>
                                            <p:tav tm="100000">
                                              <p:val>
                                                <p:strVal val="#ppt_y"/>
                                              </p:val>
                                            </p:tav>
                                          </p:tavLst>
                                        </p:anim>
                                      </p:childTnLst>
                                    </p:cTn>
                                  </p:par>
                                  <p:par>
                                    <p:cTn id="21" presetID="2" presetClass="entr" presetSubtype="12" fill="hold" grpId="0" nodeType="withEffect" p14:presetBounceEnd="50000">
                                      <p:stCondLst>
                                        <p:cond delay="250"/>
                                      </p:stCondLst>
                                      <p:childTnLst>
                                        <p:set>
                                          <p:cBhvr>
                                            <p:cTn id="22" dur="1" fill="hold">
                                              <p:stCondLst>
                                                <p:cond delay="0"/>
                                              </p:stCondLst>
                                            </p:cTn>
                                            <p:tgtEl>
                                              <p:spTgt spid="14"/>
                                            </p:tgtEl>
                                            <p:attrNameLst>
                                              <p:attrName>style.visibility</p:attrName>
                                            </p:attrNameLst>
                                          </p:cBhvr>
                                          <p:to>
                                            <p:strVal val="visible"/>
                                          </p:to>
                                        </p:set>
                                        <p:anim calcmode="lin" valueType="num" p14:bounceEnd="50000">
                                          <p:cBhvr additive="base">
                                            <p:cTn id="23" dur="1500" fill="hold"/>
                                            <p:tgtEl>
                                              <p:spTgt spid="14"/>
                                            </p:tgtEl>
                                            <p:attrNameLst>
                                              <p:attrName>ppt_x</p:attrName>
                                            </p:attrNameLst>
                                          </p:cBhvr>
                                          <p:tavLst>
                                            <p:tav tm="0">
                                              <p:val>
                                                <p:strVal val="0-#ppt_w/2"/>
                                              </p:val>
                                            </p:tav>
                                            <p:tav tm="100000">
                                              <p:val>
                                                <p:strVal val="#ppt_x"/>
                                              </p:val>
                                            </p:tav>
                                          </p:tavLst>
                                        </p:anim>
                                        <p:anim calcmode="lin" valueType="num" p14:bounceEnd="50000">
                                          <p:cBhvr additive="base">
                                            <p:cTn id="24" dur="1500" fill="hold"/>
                                            <p:tgtEl>
                                              <p:spTgt spid="14"/>
                                            </p:tgtEl>
                                            <p:attrNameLst>
                                              <p:attrName>ppt_y</p:attrName>
                                            </p:attrNameLst>
                                          </p:cBhvr>
                                          <p:tavLst>
                                            <p:tav tm="0">
                                              <p:val>
                                                <p:strVal val="1+#ppt_h/2"/>
                                              </p:val>
                                            </p:tav>
                                            <p:tav tm="100000">
                                              <p:val>
                                                <p:strVal val="#ppt_y"/>
                                              </p:val>
                                            </p:tav>
                                          </p:tavLst>
                                        </p:anim>
                                      </p:childTnLst>
                                    </p:cTn>
                                  </p:par>
                                  <p:par>
                                    <p:cTn id="25" presetID="2" presetClass="entr" presetSubtype="12" fill="hold" grpId="0" nodeType="withEffect" p14:presetBounceEnd="50000">
                                      <p:stCondLst>
                                        <p:cond delay="250"/>
                                      </p:stCondLst>
                                      <p:childTnLst>
                                        <p:set>
                                          <p:cBhvr>
                                            <p:cTn id="26" dur="1" fill="hold">
                                              <p:stCondLst>
                                                <p:cond delay="0"/>
                                              </p:stCondLst>
                                            </p:cTn>
                                            <p:tgtEl>
                                              <p:spTgt spid="12"/>
                                            </p:tgtEl>
                                            <p:attrNameLst>
                                              <p:attrName>style.visibility</p:attrName>
                                            </p:attrNameLst>
                                          </p:cBhvr>
                                          <p:to>
                                            <p:strVal val="visible"/>
                                          </p:to>
                                        </p:set>
                                        <p:anim calcmode="lin" valueType="num" p14:bounceEnd="50000">
                                          <p:cBhvr additive="base">
                                            <p:cTn id="27" dur="1500" fill="hold"/>
                                            <p:tgtEl>
                                              <p:spTgt spid="12"/>
                                            </p:tgtEl>
                                            <p:attrNameLst>
                                              <p:attrName>ppt_x</p:attrName>
                                            </p:attrNameLst>
                                          </p:cBhvr>
                                          <p:tavLst>
                                            <p:tav tm="0">
                                              <p:val>
                                                <p:strVal val="0-#ppt_w/2"/>
                                              </p:val>
                                            </p:tav>
                                            <p:tav tm="100000">
                                              <p:val>
                                                <p:strVal val="#ppt_x"/>
                                              </p:val>
                                            </p:tav>
                                          </p:tavLst>
                                        </p:anim>
                                        <p:anim calcmode="lin" valueType="num" p14:bounceEnd="50000">
                                          <p:cBhvr additive="base">
                                            <p:cTn id="28" dur="1500" fill="hold"/>
                                            <p:tgtEl>
                                              <p:spTgt spid="12"/>
                                            </p:tgtEl>
                                            <p:attrNameLst>
                                              <p:attrName>ppt_y</p:attrName>
                                            </p:attrNameLst>
                                          </p:cBhvr>
                                          <p:tavLst>
                                            <p:tav tm="0">
                                              <p:val>
                                                <p:strVal val="1+#ppt_h/2"/>
                                              </p:val>
                                            </p:tav>
                                            <p:tav tm="100000">
                                              <p:val>
                                                <p:strVal val="#ppt_y"/>
                                              </p:val>
                                            </p:tav>
                                          </p:tavLst>
                                        </p:anim>
                                      </p:childTnLst>
                                    </p:cTn>
                                  </p:par>
                                  <p:par>
                                    <p:cTn id="29" presetID="2" presetClass="entr" presetSubtype="12" fill="hold" grpId="0" nodeType="withEffect" p14:presetBounceEnd="50000">
                                      <p:stCondLst>
                                        <p:cond delay="250"/>
                                      </p:stCondLst>
                                      <p:childTnLst>
                                        <p:set>
                                          <p:cBhvr>
                                            <p:cTn id="30" dur="1" fill="hold">
                                              <p:stCondLst>
                                                <p:cond delay="0"/>
                                              </p:stCondLst>
                                            </p:cTn>
                                            <p:tgtEl>
                                              <p:spTgt spid="15"/>
                                            </p:tgtEl>
                                            <p:attrNameLst>
                                              <p:attrName>style.visibility</p:attrName>
                                            </p:attrNameLst>
                                          </p:cBhvr>
                                          <p:to>
                                            <p:strVal val="visible"/>
                                          </p:to>
                                        </p:set>
                                        <p:anim calcmode="lin" valueType="num" p14:bounceEnd="50000">
                                          <p:cBhvr additive="base">
                                            <p:cTn id="31" dur="1500" fill="hold"/>
                                            <p:tgtEl>
                                              <p:spTgt spid="15"/>
                                            </p:tgtEl>
                                            <p:attrNameLst>
                                              <p:attrName>ppt_x</p:attrName>
                                            </p:attrNameLst>
                                          </p:cBhvr>
                                          <p:tavLst>
                                            <p:tav tm="0">
                                              <p:val>
                                                <p:strVal val="0-#ppt_w/2"/>
                                              </p:val>
                                            </p:tav>
                                            <p:tav tm="100000">
                                              <p:val>
                                                <p:strVal val="#ppt_x"/>
                                              </p:val>
                                            </p:tav>
                                          </p:tavLst>
                                        </p:anim>
                                        <p:anim calcmode="lin" valueType="num" p14:bounceEnd="50000">
                                          <p:cBhvr additive="base">
                                            <p:cTn id="32" dur="1500" fill="hold"/>
                                            <p:tgtEl>
                                              <p:spTgt spid="15"/>
                                            </p:tgtEl>
                                            <p:attrNameLst>
                                              <p:attrName>ppt_y</p:attrName>
                                            </p:attrNameLst>
                                          </p:cBhvr>
                                          <p:tavLst>
                                            <p:tav tm="0">
                                              <p:val>
                                                <p:strVal val="1+#ppt_h/2"/>
                                              </p:val>
                                            </p:tav>
                                            <p:tav tm="100000">
                                              <p:val>
                                                <p:strVal val="#ppt_y"/>
                                              </p:val>
                                            </p:tav>
                                          </p:tavLst>
                                        </p:anim>
                                      </p:childTnLst>
                                    </p:cTn>
                                  </p:par>
                                  <p:par>
                                    <p:cTn id="33" presetID="2" presetClass="entr" presetSubtype="12" fill="hold" grpId="0" nodeType="withEffect" p14:presetBounceEnd="50000">
                                      <p:stCondLst>
                                        <p:cond delay="250"/>
                                      </p:stCondLst>
                                      <p:childTnLst>
                                        <p:set>
                                          <p:cBhvr>
                                            <p:cTn id="34" dur="1" fill="hold">
                                              <p:stCondLst>
                                                <p:cond delay="0"/>
                                              </p:stCondLst>
                                            </p:cTn>
                                            <p:tgtEl>
                                              <p:spTgt spid="13"/>
                                            </p:tgtEl>
                                            <p:attrNameLst>
                                              <p:attrName>style.visibility</p:attrName>
                                            </p:attrNameLst>
                                          </p:cBhvr>
                                          <p:to>
                                            <p:strVal val="visible"/>
                                          </p:to>
                                        </p:set>
                                        <p:anim calcmode="lin" valueType="num" p14:bounceEnd="50000">
                                          <p:cBhvr additive="base">
                                            <p:cTn id="35" dur="1500" fill="hold"/>
                                            <p:tgtEl>
                                              <p:spTgt spid="13"/>
                                            </p:tgtEl>
                                            <p:attrNameLst>
                                              <p:attrName>ppt_x</p:attrName>
                                            </p:attrNameLst>
                                          </p:cBhvr>
                                          <p:tavLst>
                                            <p:tav tm="0">
                                              <p:val>
                                                <p:strVal val="0-#ppt_w/2"/>
                                              </p:val>
                                            </p:tav>
                                            <p:tav tm="100000">
                                              <p:val>
                                                <p:strVal val="#ppt_x"/>
                                              </p:val>
                                            </p:tav>
                                          </p:tavLst>
                                        </p:anim>
                                        <p:anim calcmode="lin" valueType="num" p14:bounceEnd="50000">
                                          <p:cBhvr additive="base">
                                            <p:cTn id="36" dur="1500" fill="hold"/>
                                            <p:tgtEl>
                                              <p:spTgt spid="13"/>
                                            </p:tgtEl>
                                            <p:attrNameLst>
                                              <p:attrName>ppt_y</p:attrName>
                                            </p:attrNameLst>
                                          </p:cBhvr>
                                          <p:tavLst>
                                            <p:tav tm="0">
                                              <p:val>
                                                <p:strVal val="1+#ppt_h/2"/>
                                              </p:val>
                                            </p:tav>
                                            <p:tav tm="100000">
                                              <p:val>
                                                <p:strVal val="#ppt_y"/>
                                              </p:val>
                                            </p:tav>
                                          </p:tavLst>
                                        </p:anim>
                                      </p:childTnLst>
                                    </p:cTn>
                                  </p:par>
                                  <p:par>
                                    <p:cTn id="37" presetID="2" presetClass="entr" presetSubtype="12" fill="hold" grpId="0" nodeType="withEffect" p14:presetBounceEnd="50000">
                                      <p:stCondLst>
                                        <p:cond delay="250"/>
                                      </p:stCondLst>
                                      <p:childTnLst>
                                        <p:set>
                                          <p:cBhvr>
                                            <p:cTn id="38" dur="1" fill="hold">
                                              <p:stCondLst>
                                                <p:cond delay="0"/>
                                              </p:stCondLst>
                                            </p:cTn>
                                            <p:tgtEl>
                                              <p:spTgt spid="17"/>
                                            </p:tgtEl>
                                            <p:attrNameLst>
                                              <p:attrName>style.visibility</p:attrName>
                                            </p:attrNameLst>
                                          </p:cBhvr>
                                          <p:to>
                                            <p:strVal val="visible"/>
                                          </p:to>
                                        </p:set>
                                        <p:anim calcmode="lin" valueType="num" p14:bounceEnd="50000">
                                          <p:cBhvr additive="base">
                                            <p:cTn id="39" dur="1500" fill="hold"/>
                                            <p:tgtEl>
                                              <p:spTgt spid="17"/>
                                            </p:tgtEl>
                                            <p:attrNameLst>
                                              <p:attrName>ppt_x</p:attrName>
                                            </p:attrNameLst>
                                          </p:cBhvr>
                                          <p:tavLst>
                                            <p:tav tm="0">
                                              <p:val>
                                                <p:strVal val="0-#ppt_w/2"/>
                                              </p:val>
                                            </p:tav>
                                            <p:tav tm="100000">
                                              <p:val>
                                                <p:strVal val="#ppt_x"/>
                                              </p:val>
                                            </p:tav>
                                          </p:tavLst>
                                        </p:anim>
                                        <p:anim calcmode="lin" valueType="num" p14:bounceEnd="50000">
                                          <p:cBhvr additive="base">
                                            <p:cTn id="40" dur="1500" fill="hold"/>
                                            <p:tgtEl>
                                              <p:spTgt spid="17"/>
                                            </p:tgtEl>
                                            <p:attrNameLst>
                                              <p:attrName>ppt_y</p:attrName>
                                            </p:attrNameLst>
                                          </p:cBhvr>
                                          <p:tavLst>
                                            <p:tav tm="0">
                                              <p:val>
                                                <p:strVal val="1+#ppt_h/2"/>
                                              </p:val>
                                            </p:tav>
                                            <p:tav tm="100000">
                                              <p:val>
                                                <p:strVal val="#ppt_y"/>
                                              </p:val>
                                            </p:tav>
                                          </p:tavLst>
                                        </p:anim>
                                      </p:childTnLst>
                                    </p:cTn>
                                  </p:par>
                                  <p:par>
                                    <p:cTn id="41" presetID="2" presetClass="entr" presetSubtype="12" fill="hold" grpId="0" nodeType="withEffect" p14:presetBounceEnd="50000">
                                      <p:stCondLst>
                                        <p:cond delay="250"/>
                                      </p:stCondLst>
                                      <p:childTnLst>
                                        <p:set>
                                          <p:cBhvr>
                                            <p:cTn id="42" dur="1" fill="hold">
                                              <p:stCondLst>
                                                <p:cond delay="0"/>
                                              </p:stCondLst>
                                            </p:cTn>
                                            <p:tgtEl>
                                              <p:spTgt spid="16"/>
                                            </p:tgtEl>
                                            <p:attrNameLst>
                                              <p:attrName>style.visibility</p:attrName>
                                            </p:attrNameLst>
                                          </p:cBhvr>
                                          <p:to>
                                            <p:strVal val="visible"/>
                                          </p:to>
                                        </p:set>
                                        <p:anim calcmode="lin" valueType="num" p14:bounceEnd="50000">
                                          <p:cBhvr additive="base">
                                            <p:cTn id="43" dur="1500" fill="hold"/>
                                            <p:tgtEl>
                                              <p:spTgt spid="16"/>
                                            </p:tgtEl>
                                            <p:attrNameLst>
                                              <p:attrName>ppt_x</p:attrName>
                                            </p:attrNameLst>
                                          </p:cBhvr>
                                          <p:tavLst>
                                            <p:tav tm="0">
                                              <p:val>
                                                <p:strVal val="0-#ppt_w/2"/>
                                              </p:val>
                                            </p:tav>
                                            <p:tav tm="100000">
                                              <p:val>
                                                <p:strVal val="#ppt_x"/>
                                              </p:val>
                                            </p:tav>
                                          </p:tavLst>
                                        </p:anim>
                                        <p:anim calcmode="lin" valueType="num" p14:bounceEnd="50000">
                                          <p:cBhvr additive="base">
                                            <p:cTn id="44" dur="1500" fill="hold"/>
                                            <p:tgtEl>
                                              <p:spTgt spid="16"/>
                                            </p:tgtEl>
                                            <p:attrNameLst>
                                              <p:attrName>ppt_y</p:attrName>
                                            </p:attrNameLst>
                                          </p:cBhvr>
                                          <p:tavLst>
                                            <p:tav tm="0">
                                              <p:val>
                                                <p:strVal val="1+#ppt_h/2"/>
                                              </p:val>
                                            </p:tav>
                                            <p:tav tm="100000">
                                              <p:val>
                                                <p:strVal val="#ppt_y"/>
                                              </p:val>
                                            </p:tav>
                                          </p:tavLst>
                                        </p:anim>
                                      </p:childTnLst>
                                    </p:cTn>
                                  </p:par>
                                </p:childTnLst>
                              </p:cTn>
                            </p:par>
                            <p:par>
                              <p:cTn id="45" fill="hold">
                                <p:stCondLst>
                                  <p:cond delay="1750"/>
                                </p:stCondLst>
                                <p:childTnLst>
                                  <p:par>
                                    <p:cTn id="46" presetID="10" presetClass="entr" presetSubtype="0" fill="hold" nodeType="after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fade">
                                          <p:cBhvr>
                                            <p:cTn id="48" dur="1000"/>
                                            <p:tgtEl>
                                              <p:spTgt spid="20"/>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fade">
                                          <p:cBhvr>
                                            <p:cTn id="51" dur="1000"/>
                                            <p:tgtEl>
                                              <p:spTgt spid="7"/>
                                            </p:tgtEl>
                                          </p:cBhvr>
                                        </p:animEffect>
                                      </p:childTnLst>
                                    </p:cTn>
                                  </p:par>
                                  <p:par>
                                    <p:cTn id="52" presetID="10" presetClass="entr" presetSubtype="0" fill="hold" grpId="1" nodeType="withEffect">
                                      <p:stCondLst>
                                        <p:cond delay="0"/>
                                      </p:stCondLst>
                                      <p:childTnLst>
                                        <p:set>
                                          <p:cBhvr>
                                            <p:cTn id="53" dur="1" fill="hold">
                                              <p:stCondLst>
                                                <p:cond delay="0"/>
                                              </p:stCondLst>
                                            </p:cTn>
                                            <p:tgtEl>
                                              <p:spTgt spid="19"/>
                                            </p:tgtEl>
                                            <p:attrNameLst>
                                              <p:attrName>style.visibility</p:attrName>
                                            </p:attrNameLst>
                                          </p:cBhvr>
                                          <p:to>
                                            <p:strVal val="visible"/>
                                          </p:to>
                                        </p:set>
                                        <p:animEffect transition="in" filter="fade">
                                          <p:cBhvr>
                                            <p:cTn id="54" dur="1000"/>
                                            <p:tgtEl>
                                              <p:spTgt spid="19"/>
                                            </p:tgtEl>
                                          </p:cBhvr>
                                        </p:animEffect>
                                      </p:childTnLst>
                                    </p:cTn>
                                  </p:par>
                                  <p:par>
                                    <p:cTn id="55" presetID="42" presetClass="path" presetSubtype="0" accel="50000" decel="50000" fill="hold" nodeType="withEffect">
                                      <p:stCondLst>
                                        <p:cond delay="1000"/>
                                      </p:stCondLst>
                                      <p:childTnLst>
                                        <p:animMotion origin="layout" path="M -3.33333E-6 -3.45679E-6 L 0.40469 -0.01018 " pathEditMode="relative" rAng="0" ptsTypes="AA">
                                          <p:cBhvr>
                                            <p:cTn id="56" dur="2000" fill="hold"/>
                                            <p:tgtEl>
                                              <p:spTgt spid="20"/>
                                            </p:tgtEl>
                                            <p:attrNameLst>
                                              <p:attrName>ppt_x</p:attrName>
                                              <p:attrName>ppt_y</p:attrName>
                                            </p:attrNameLst>
                                          </p:cBhvr>
                                          <p:rCtr x="20226" y="-525"/>
                                        </p:animMotion>
                                      </p:childTnLst>
                                    </p:cTn>
                                  </p:par>
                                  <p:par>
                                    <p:cTn id="57" presetID="42" presetClass="path" presetSubtype="0" accel="50000" decel="50000" fill="hold" grpId="0" nodeType="withEffect">
                                      <p:stCondLst>
                                        <p:cond delay="1000"/>
                                      </p:stCondLst>
                                      <p:childTnLst>
                                        <p:animMotion origin="layout" path="M -3.33333E-6 -2.59259E-6 L 0.40903 -0.00061 " pathEditMode="relative" rAng="0" ptsTypes="AA">
                                          <p:cBhvr>
                                            <p:cTn id="58" dur="2000" fill="hold"/>
                                            <p:tgtEl>
                                              <p:spTgt spid="19"/>
                                            </p:tgtEl>
                                            <p:attrNameLst>
                                              <p:attrName>ppt_x</p:attrName>
                                              <p:attrName>ppt_y</p:attrName>
                                            </p:attrNameLst>
                                          </p:cBhvr>
                                          <p:rCtr x="20451" y="-31"/>
                                        </p:animMotion>
                                      </p:childTnLst>
                                    </p:cTn>
                                  </p:par>
                                </p:childTnLst>
                              </p:cTn>
                            </p:par>
                            <p:par>
                              <p:cTn id="59" fill="hold">
                                <p:stCondLst>
                                  <p:cond delay="2750"/>
                                </p:stCondLst>
                                <p:childTnLst>
                                  <p:par>
                                    <p:cTn id="60" presetID="10" presetClass="exit" presetSubtype="0" fill="hold" nodeType="afterEffect">
                                      <p:stCondLst>
                                        <p:cond delay="0"/>
                                      </p:stCondLst>
                                      <p:childTnLst>
                                        <p:animEffect transition="out" filter="fade">
                                          <p:cBhvr>
                                            <p:cTn id="61" dur="750"/>
                                            <p:tgtEl>
                                              <p:spTgt spid="20"/>
                                            </p:tgtEl>
                                          </p:cBhvr>
                                        </p:animEffect>
                                        <p:set>
                                          <p:cBhvr>
                                            <p:cTn id="62" dur="1" fill="hold">
                                              <p:stCondLst>
                                                <p:cond delay="749"/>
                                              </p:stCondLst>
                                            </p:cTn>
                                            <p:tgtEl>
                                              <p:spTgt spid="20"/>
                                            </p:tgtEl>
                                            <p:attrNameLst>
                                              <p:attrName>style.visibility</p:attrName>
                                            </p:attrNameLst>
                                          </p:cBhvr>
                                          <p:to>
                                            <p:strVal val="hidden"/>
                                          </p:to>
                                        </p:set>
                                      </p:childTnLst>
                                    </p:cTn>
                                  </p:par>
                                  <p:par>
                                    <p:cTn id="63" presetID="2" presetClass="exit" presetSubtype="4" fill="hold" nodeType="withEffect">
                                      <p:stCondLst>
                                        <p:cond delay="0"/>
                                      </p:stCondLst>
                                      <p:childTnLst>
                                        <p:anim calcmode="lin" valueType="num">
                                          <p:cBhvr additive="base">
                                            <p:cTn id="64" dur="750"/>
                                            <p:tgtEl>
                                              <p:spTgt spid="20"/>
                                            </p:tgtEl>
                                            <p:attrNameLst>
                                              <p:attrName>ppt_x</p:attrName>
                                            </p:attrNameLst>
                                          </p:cBhvr>
                                          <p:tavLst>
                                            <p:tav tm="0">
                                              <p:val>
                                                <p:strVal val="ppt_x"/>
                                              </p:val>
                                            </p:tav>
                                            <p:tav tm="100000">
                                              <p:val>
                                                <p:strVal val="ppt_x"/>
                                              </p:val>
                                            </p:tav>
                                          </p:tavLst>
                                        </p:anim>
                                        <p:anim calcmode="lin" valueType="num">
                                          <p:cBhvr additive="base">
                                            <p:cTn id="65" dur="750"/>
                                            <p:tgtEl>
                                              <p:spTgt spid="20"/>
                                            </p:tgtEl>
                                            <p:attrNameLst>
                                              <p:attrName>ppt_y</p:attrName>
                                            </p:attrNameLst>
                                          </p:cBhvr>
                                          <p:tavLst>
                                            <p:tav tm="0">
                                              <p:val>
                                                <p:strVal val="ppt_y"/>
                                              </p:val>
                                            </p:tav>
                                            <p:tav tm="100000">
                                              <p:val>
                                                <p:strVal val="1+ppt_h/2"/>
                                              </p:val>
                                            </p:tav>
                                          </p:tavLst>
                                        </p:anim>
                                        <p:set>
                                          <p:cBhvr>
                                            <p:cTn id="66" dur="1" fill="hold">
                                              <p:stCondLst>
                                                <p:cond delay="74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9" grpId="0" bldLvl="0" animBg="1"/>
          <p:bldP spid="10" grpId="0" bldLvl="0" animBg="1"/>
          <p:bldP spid="11" grpId="0" bldLvl="0" animBg="1"/>
          <p:bldP spid="12" grpId="0" bldLvl="0" animBg="1"/>
          <p:bldP spid="13" grpId="0" bldLvl="0" animBg="1"/>
          <p:bldP spid="14" grpId="0" bldLvl="0" animBg="1"/>
          <p:bldP spid="15" grpId="0" bldLvl="0" animBg="1"/>
          <p:bldP spid="16" grpId="0" bldLvl="0" animBg="1"/>
          <p:bldP spid="17" grpId="0" bldLvl="0" animBg="1"/>
          <p:bldP spid="18" grpId="0" bldLvl="0" animBg="1"/>
          <p:bldP spid="19" grpId="0" bldLvl="0" animBg="1"/>
          <p:bldP spid="19" grpId="1" bldLvl="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withEffect">
                                      <p:stCondLst>
                                        <p:cond delay="25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500" fill="hold"/>
                                            <p:tgtEl>
                                              <p:spTgt spid="9"/>
                                            </p:tgtEl>
                                            <p:attrNameLst>
                                              <p:attrName>ppt_x</p:attrName>
                                            </p:attrNameLst>
                                          </p:cBhvr>
                                          <p:tavLst>
                                            <p:tav tm="0">
                                              <p:val>
                                                <p:strVal val="0-#ppt_w/2"/>
                                              </p:val>
                                            </p:tav>
                                            <p:tav tm="100000">
                                              <p:val>
                                                <p:strVal val="#ppt_x"/>
                                              </p:val>
                                            </p:tav>
                                          </p:tavLst>
                                        </p:anim>
                                        <p:anim calcmode="lin" valueType="num">
                                          <p:cBhvr additive="base">
                                            <p:cTn id="8" dur="1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stCondLst>
                                        <p:cond delay="25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500" fill="hold"/>
                                            <p:tgtEl>
                                              <p:spTgt spid="10"/>
                                            </p:tgtEl>
                                            <p:attrNameLst>
                                              <p:attrName>ppt_x</p:attrName>
                                            </p:attrNameLst>
                                          </p:cBhvr>
                                          <p:tavLst>
                                            <p:tav tm="0">
                                              <p:val>
                                                <p:strVal val="0-#ppt_w/2"/>
                                              </p:val>
                                            </p:tav>
                                            <p:tav tm="100000">
                                              <p:val>
                                                <p:strVal val="#ppt_x"/>
                                              </p:val>
                                            </p:tav>
                                          </p:tavLst>
                                        </p:anim>
                                        <p:anim calcmode="lin" valueType="num">
                                          <p:cBhvr additive="base">
                                            <p:cTn id="12" dur="15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12" fill="hold" grpId="0" nodeType="withEffect">
                                      <p:stCondLst>
                                        <p:cond delay="25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1500" fill="hold"/>
                                            <p:tgtEl>
                                              <p:spTgt spid="18"/>
                                            </p:tgtEl>
                                            <p:attrNameLst>
                                              <p:attrName>ppt_x</p:attrName>
                                            </p:attrNameLst>
                                          </p:cBhvr>
                                          <p:tavLst>
                                            <p:tav tm="0">
                                              <p:val>
                                                <p:strVal val="0-#ppt_w/2"/>
                                              </p:val>
                                            </p:tav>
                                            <p:tav tm="100000">
                                              <p:val>
                                                <p:strVal val="#ppt_x"/>
                                              </p:val>
                                            </p:tav>
                                          </p:tavLst>
                                        </p:anim>
                                        <p:anim calcmode="lin" valueType="num">
                                          <p:cBhvr additive="base">
                                            <p:cTn id="16" dur="1500" fill="hold"/>
                                            <p:tgtEl>
                                              <p:spTgt spid="18"/>
                                            </p:tgtEl>
                                            <p:attrNameLst>
                                              <p:attrName>ppt_y</p:attrName>
                                            </p:attrNameLst>
                                          </p:cBhvr>
                                          <p:tavLst>
                                            <p:tav tm="0">
                                              <p:val>
                                                <p:strVal val="1+#ppt_h/2"/>
                                              </p:val>
                                            </p:tav>
                                            <p:tav tm="100000">
                                              <p:val>
                                                <p:strVal val="#ppt_y"/>
                                              </p:val>
                                            </p:tav>
                                          </p:tavLst>
                                        </p:anim>
                                      </p:childTnLst>
                                    </p:cTn>
                                  </p:par>
                                  <p:par>
                                    <p:cTn id="17" presetID="2" presetClass="entr" presetSubtype="12" fill="hold" grpId="0" nodeType="withEffect">
                                      <p:stCondLst>
                                        <p:cond delay="25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1500" fill="hold"/>
                                            <p:tgtEl>
                                              <p:spTgt spid="11"/>
                                            </p:tgtEl>
                                            <p:attrNameLst>
                                              <p:attrName>ppt_x</p:attrName>
                                            </p:attrNameLst>
                                          </p:cBhvr>
                                          <p:tavLst>
                                            <p:tav tm="0">
                                              <p:val>
                                                <p:strVal val="0-#ppt_w/2"/>
                                              </p:val>
                                            </p:tav>
                                            <p:tav tm="100000">
                                              <p:val>
                                                <p:strVal val="#ppt_x"/>
                                              </p:val>
                                            </p:tav>
                                          </p:tavLst>
                                        </p:anim>
                                        <p:anim calcmode="lin" valueType="num">
                                          <p:cBhvr additive="base">
                                            <p:cTn id="20" dur="1500" fill="hold"/>
                                            <p:tgtEl>
                                              <p:spTgt spid="11"/>
                                            </p:tgtEl>
                                            <p:attrNameLst>
                                              <p:attrName>ppt_y</p:attrName>
                                            </p:attrNameLst>
                                          </p:cBhvr>
                                          <p:tavLst>
                                            <p:tav tm="0">
                                              <p:val>
                                                <p:strVal val="1+#ppt_h/2"/>
                                              </p:val>
                                            </p:tav>
                                            <p:tav tm="100000">
                                              <p:val>
                                                <p:strVal val="#ppt_y"/>
                                              </p:val>
                                            </p:tav>
                                          </p:tavLst>
                                        </p:anim>
                                      </p:childTnLst>
                                    </p:cTn>
                                  </p:par>
                                  <p:par>
                                    <p:cTn id="21" presetID="2" presetClass="entr" presetSubtype="12" fill="hold" grpId="0" nodeType="withEffect">
                                      <p:stCondLst>
                                        <p:cond delay="25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1500" fill="hold"/>
                                            <p:tgtEl>
                                              <p:spTgt spid="14"/>
                                            </p:tgtEl>
                                            <p:attrNameLst>
                                              <p:attrName>ppt_x</p:attrName>
                                            </p:attrNameLst>
                                          </p:cBhvr>
                                          <p:tavLst>
                                            <p:tav tm="0">
                                              <p:val>
                                                <p:strVal val="0-#ppt_w/2"/>
                                              </p:val>
                                            </p:tav>
                                            <p:tav tm="100000">
                                              <p:val>
                                                <p:strVal val="#ppt_x"/>
                                              </p:val>
                                            </p:tav>
                                          </p:tavLst>
                                        </p:anim>
                                        <p:anim calcmode="lin" valueType="num">
                                          <p:cBhvr additive="base">
                                            <p:cTn id="24" dur="1500" fill="hold"/>
                                            <p:tgtEl>
                                              <p:spTgt spid="14"/>
                                            </p:tgtEl>
                                            <p:attrNameLst>
                                              <p:attrName>ppt_y</p:attrName>
                                            </p:attrNameLst>
                                          </p:cBhvr>
                                          <p:tavLst>
                                            <p:tav tm="0">
                                              <p:val>
                                                <p:strVal val="1+#ppt_h/2"/>
                                              </p:val>
                                            </p:tav>
                                            <p:tav tm="100000">
                                              <p:val>
                                                <p:strVal val="#ppt_y"/>
                                              </p:val>
                                            </p:tav>
                                          </p:tavLst>
                                        </p:anim>
                                      </p:childTnLst>
                                    </p:cTn>
                                  </p:par>
                                  <p:par>
                                    <p:cTn id="25" presetID="2" presetClass="entr" presetSubtype="12" fill="hold" grpId="0" nodeType="withEffect">
                                      <p:stCondLst>
                                        <p:cond delay="25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1500" fill="hold"/>
                                            <p:tgtEl>
                                              <p:spTgt spid="12"/>
                                            </p:tgtEl>
                                            <p:attrNameLst>
                                              <p:attrName>ppt_x</p:attrName>
                                            </p:attrNameLst>
                                          </p:cBhvr>
                                          <p:tavLst>
                                            <p:tav tm="0">
                                              <p:val>
                                                <p:strVal val="0-#ppt_w/2"/>
                                              </p:val>
                                            </p:tav>
                                            <p:tav tm="100000">
                                              <p:val>
                                                <p:strVal val="#ppt_x"/>
                                              </p:val>
                                            </p:tav>
                                          </p:tavLst>
                                        </p:anim>
                                        <p:anim calcmode="lin" valueType="num">
                                          <p:cBhvr additive="base">
                                            <p:cTn id="28" dur="1500" fill="hold"/>
                                            <p:tgtEl>
                                              <p:spTgt spid="12"/>
                                            </p:tgtEl>
                                            <p:attrNameLst>
                                              <p:attrName>ppt_y</p:attrName>
                                            </p:attrNameLst>
                                          </p:cBhvr>
                                          <p:tavLst>
                                            <p:tav tm="0">
                                              <p:val>
                                                <p:strVal val="1+#ppt_h/2"/>
                                              </p:val>
                                            </p:tav>
                                            <p:tav tm="100000">
                                              <p:val>
                                                <p:strVal val="#ppt_y"/>
                                              </p:val>
                                            </p:tav>
                                          </p:tavLst>
                                        </p:anim>
                                      </p:childTnLst>
                                    </p:cTn>
                                  </p:par>
                                  <p:par>
                                    <p:cTn id="29" presetID="2" presetClass="entr" presetSubtype="12" fill="hold" grpId="0" nodeType="withEffect">
                                      <p:stCondLst>
                                        <p:cond delay="25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1500" fill="hold"/>
                                            <p:tgtEl>
                                              <p:spTgt spid="15"/>
                                            </p:tgtEl>
                                            <p:attrNameLst>
                                              <p:attrName>ppt_x</p:attrName>
                                            </p:attrNameLst>
                                          </p:cBhvr>
                                          <p:tavLst>
                                            <p:tav tm="0">
                                              <p:val>
                                                <p:strVal val="0-#ppt_w/2"/>
                                              </p:val>
                                            </p:tav>
                                            <p:tav tm="100000">
                                              <p:val>
                                                <p:strVal val="#ppt_x"/>
                                              </p:val>
                                            </p:tav>
                                          </p:tavLst>
                                        </p:anim>
                                        <p:anim calcmode="lin" valueType="num">
                                          <p:cBhvr additive="base">
                                            <p:cTn id="32" dur="1500" fill="hold"/>
                                            <p:tgtEl>
                                              <p:spTgt spid="15"/>
                                            </p:tgtEl>
                                            <p:attrNameLst>
                                              <p:attrName>ppt_y</p:attrName>
                                            </p:attrNameLst>
                                          </p:cBhvr>
                                          <p:tavLst>
                                            <p:tav tm="0">
                                              <p:val>
                                                <p:strVal val="1+#ppt_h/2"/>
                                              </p:val>
                                            </p:tav>
                                            <p:tav tm="100000">
                                              <p:val>
                                                <p:strVal val="#ppt_y"/>
                                              </p:val>
                                            </p:tav>
                                          </p:tavLst>
                                        </p:anim>
                                      </p:childTnLst>
                                    </p:cTn>
                                  </p:par>
                                  <p:par>
                                    <p:cTn id="33" presetID="2" presetClass="entr" presetSubtype="12" fill="hold" grpId="0" nodeType="withEffect">
                                      <p:stCondLst>
                                        <p:cond delay="250"/>
                                      </p:stCondLst>
                                      <p:childTnLst>
                                        <p:set>
                                          <p:cBhvr>
                                            <p:cTn id="34" dur="1" fill="hold">
                                              <p:stCondLst>
                                                <p:cond delay="0"/>
                                              </p:stCondLst>
                                            </p:cTn>
                                            <p:tgtEl>
                                              <p:spTgt spid="13"/>
                                            </p:tgtEl>
                                            <p:attrNameLst>
                                              <p:attrName>style.visibility</p:attrName>
                                            </p:attrNameLst>
                                          </p:cBhvr>
                                          <p:to>
                                            <p:strVal val="visible"/>
                                          </p:to>
                                        </p:set>
                                        <p:anim calcmode="lin" valueType="num">
                                          <p:cBhvr additive="base">
                                            <p:cTn id="35" dur="1500" fill="hold"/>
                                            <p:tgtEl>
                                              <p:spTgt spid="13"/>
                                            </p:tgtEl>
                                            <p:attrNameLst>
                                              <p:attrName>ppt_x</p:attrName>
                                            </p:attrNameLst>
                                          </p:cBhvr>
                                          <p:tavLst>
                                            <p:tav tm="0">
                                              <p:val>
                                                <p:strVal val="0-#ppt_w/2"/>
                                              </p:val>
                                            </p:tav>
                                            <p:tav tm="100000">
                                              <p:val>
                                                <p:strVal val="#ppt_x"/>
                                              </p:val>
                                            </p:tav>
                                          </p:tavLst>
                                        </p:anim>
                                        <p:anim calcmode="lin" valueType="num">
                                          <p:cBhvr additive="base">
                                            <p:cTn id="36" dur="1500" fill="hold"/>
                                            <p:tgtEl>
                                              <p:spTgt spid="13"/>
                                            </p:tgtEl>
                                            <p:attrNameLst>
                                              <p:attrName>ppt_y</p:attrName>
                                            </p:attrNameLst>
                                          </p:cBhvr>
                                          <p:tavLst>
                                            <p:tav tm="0">
                                              <p:val>
                                                <p:strVal val="1+#ppt_h/2"/>
                                              </p:val>
                                            </p:tav>
                                            <p:tav tm="100000">
                                              <p:val>
                                                <p:strVal val="#ppt_y"/>
                                              </p:val>
                                            </p:tav>
                                          </p:tavLst>
                                        </p:anim>
                                      </p:childTnLst>
                                    </p:cTn>
                                  </p:par>
                                  <p:par>
                                    <p:cTn id="37" presetID="2" presetClass="entr" presetSubtype="12" fill="hold" grpId="0" nodeType="withEffect">
                                      <p:stCondLst>
                                        <p:cond delay="250"/>
                                      </p:stCondLst>
                                      <p:childTnLst>
                                        <p:set>
                                          <p:cBhvr>
                                            <p:cTn id="38" dur="1" fill="hold">
                                              <p:stCondLst>
                                                <p:cond delay="0"/>
                                              </p:stCondLst>
                                            </p:cTn>
                                            <p:tgtEl>
                                              <p:spTgt spid="17"/>
                                            </p:tgtEl>
                                            <p:attrNameLst>
                                              <p:attrName>style.visibility</p:attrName>
                                            </p:attrNameLst>
                                          </p:cBhvr>
                                          <p:to>
                                            <p:strVal val="visible"/>
                                          </p:to>
                                        </p:set>
                                        <p:anim calcmode="lin" valueType="num">
                                          <p:cBhvr additive="base">
                                            <p:cTn id="39" dur="1500" fill="hold"/>
                                            <p:tgtEl>
                                              <p:spTgt spid="17"/>
                                            </p:tgtEl>
                                            <p:attrNameLst>
                                              <p:attrName>ppt_x</p:attrName>
                                            </p:attrNameLst>
                                          </p:cBhvr>
                                          <p:tavLst>
                                            <p:tav tm="0">
                                              <p:val>
                                                <p:strVal val="0-#ppt_w/2"/>
                                              </p:val>
                                            </p:tav>
                                            <p:tav tm="100000">
                                              <p:val>
                                                <p:strVal val="#ppt_x"/>
                                              </p:val>
                                            </p:tav>
                                          </p:tavLst>
                                        </p:anim>
                                        <p:anim calcmode="lin" valueType="num">
                                          <p:cBhvr additive="base">
                                            <p:cTn id="40" dur="1500" fill="hold"/>
                                            <p:tgtEl>
                                              <p:spTgt spid="17"/>
                                            </p:tgtEl>
                                            <p:attrNameLst>
                                              <p:attrName>ppt_y</p:attrName>
                                            </p:attrNameLst>
                                          </p:cBhvr>
                                          <p:tavLst>
                                            <p:tav tm="0">
                                              <p:val>
                                                <p:strVal val="1+#ppt_h/2"/>
                                              </p:val>
                                            </p:tav>
                                            <p:tav tm="100000">
                                              <p:val>
                                                <p:strVal val="#ppt_y"/>
                                              </p:val>
                                            </p:tav>
                                          </p:tavLst>
                                        </p:anim>
                                      </p:childTnLst>
                                    </p:cTn>
                                  </p:par>
                                  <p:par>
                                    <p:cTn id="41" presetID="2" presetClass="entr" presetSubtype="12" fill="hold" grpId="0" nodeType="withEffect">
                                      <p:stCondLst>
                                        <p:cond delay="250"/>
                                      </p:stCondLst>
                                      <p:childTnLst>
                                        <p:set>
                                          <p:cBhvr>
                                            <p:cTn id="42" dur="1" fill="hold">
                                              <p:stCondLst>
                                                <p:cond delay="0"/>
                                              </p:stCondLst>
                                            </p:cTn>
                                            <p:tgtEl>
                                              <p:spTgt spid="16"/>
                                            </p:tgtEl>
                                            <p:attrNameLst>
                                              <p:attrName>style.visibility</p:attrName>
                                            </p:attrNameLst>
                                          </p:cBhvr>
                                          <p:to>
                                            <p:strVal val="visible"/>
                                          </p:to>
                                        </p:set>
                                        <p:anim calcmode="lin" valueType="num">
                                          <p:cBhvr additive="base">
                                            <p:cTn id="43" dur="1500" fill="hold"/>
                                            <p:tgtEl>
                                              <p:spTgt spid="16"/>
                                            </p:tgtEl>
                                            <p:attrNameLst>
                                              <p:attrName>ppt_x</p:attrName>
                                            </p:attrNameLst>
                                          </p:cBhvr>
                                          <p:tavLst>
                                            <p:tav tm="0">
                                              <p:val>
                                                <p:strVal val="0-#ppt_w/2"/>
                                              </p:val>
                                            </p:tav>
                                            <p:tav tm="100000">
                                              <p:val>
                                                <p:strVal val="#ppt_x"/>
                                              </p:val>
                                            </p:tav>
                                          </p:tavLst>
                                        </p:anim>
                                        <p:anim calcmode="lin" valueType="num">
                                          <p:cBhvr additive="base">
                                            <p:cTn id="44" dur="1500" fill="hold"/>
                                            <p:tgtEl>
                                              <p:spTgt spid="16"/>
                                            </p:tgtEl>
                                            <p:attrNameLst>
                                              <p:attrName>ppt_y</p:attrName>
                                            </p:attrNameLst>
                                          </p:cBhvr>
                                          <p:tavLst>
                                            <p:tav tm="0">
                                              <p:val>
                                                <p:strVal val="1+#ppt_h/2"/>
                                              </p:val>
                                            </p:tav>
                                            <p:tav tm="100000">
                                              <p:val>
                                                <p:strVal val="#ppt_y"/>
                                              </p:val>
                                            </p:tav>
                                          </p:tavLst>
                                        </p:anim>
                                      </p:childTnLst>
                                    </p:cTn>
                                  </p:par>
                                </p:childTnLst>
                              </p:cTn>
                            </p:par>
                            <p:par>
                              <p:cTn id="45" fill="hold">
                                <p:stCondLst>
                                  <p:cond delay="1750"/>
                                </p:stCondLst>
                                <p:childTnLst>
                                  <p:par>
                                    <p:cTn id="46" presetID="10" presetClass="entr" presetSubtype="0" fill="hold" nodeType="after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fade">
                                          <p:cBhvr>
                                            <p:cTn id="48" dur="1000"/>
                                            <p:tgtEl>
                                              <p:spTgt spid="20"/>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fade">
                                          <p:cBhvr>
                                            <p:cTn id="51" dur="1000"/>
                                            <p:tgtEl>
                                              <p:spTgt spid="7"/>
                                            </p:tgtEl>
                                          </p:cBhvr>
                                        </p:animEffect>
                                      </p:childTnLst>
                                    </p:cTn>
                                  </p:par>
                                  <p:par>
                                    <p:cTn id="52" presetID="10" presetClass="entr" presetSubtype="0" fill="hold" grpId="1" nodeType="withEffect">
                                      <p:stCondLst>
                                        <p:cond delay="0"/>
                                      </p:stCondLst>
                                      <p:childTnLst>
                                        <p:set>
                                          <p:cBhvr>
                                            <p:cTn id="53" dur="1" fill="hold">
                                              <p:stCondLst>
                                                <p:cond delay="0"/>
                                              </p:stCondLst>
                                            </p:cTn>
                                            <p:tgtEl>
                                              <p:spTgt spid="19"/>
                                            </p:tgtEl>
                                            <p:attrNameLst>
                                              <p:attrName>style.visibility</p:attrName>
                                            </p:attrNameLst>
                                          </p:cBhvr>
                                          <p:to>
                                            <p:strVal val="visible"/>
                                          </p:to>
                                        </p:set>
                                        <p:animEffect transition="in" filter="fade">
                                          <p:cBhvr>
                                            <p:cTn id="54" dur="1000"/>
                                            <p:tgtEl>
                                              <p:spTgt spid="19"/>
                                            </p:tgtEl>
                                          </p:cBhvr>
                                        </p:animEffect>
                                      </p:childTnLst>
                                    </p:cTn>
                                  </p:par>
                                  <p:par>
                                    <p:cTn id="55" presetID="42" presetClass="path" presetSubtype="0" accel="50000" decel="50000" fill="hold" nodeType="withEffect">
                                      <p:stCondLst>
                                        <p:cond delay="1000"/>
                                      </p:stCondLst>
                                      <p:childTnLst>
                                        <p:animMotion origin="layout" path="M -3.33333E-6 -3.45679E-6 L 0.40469 -0.01018 " pathEditMode="relative" rAng="0" ptsTypes="AA">
                                          <p:cBhvr>
                                            <p:cTn id="56" dur="2000" fill="hold"/>
                                            <p:tgtEl>
                                              <p:spTgt spid="20"/>
                                            </p:tgtEl>
                                            <p:attrNameLst>
                                              <p:attrName>ppt_x</p:attrName>
                                              <p:attrName>ppt_y</p:attrName>
                                            </p:attrNameLst>
                                          </p:cBhvr>
                                          <p:rCtr x="20226" y="-525"/>
                                        </p:animMotion>
                                      </p:childTnLst>
                                    </p:cTn>
                                  </p:par>
                                  <p:par>
                                    <p:cTn id="57" presetID="42" presetClass="path" presetSubtype="0" accel="50000" decel="50000" fill="hold" grpId="0" nodeType="withEffect">
                                      <p:stCondLst>
                                        <p:cond delay="1000"/>
                                      </p:stCondLst>
                                      <p:childTnLst>
                                        <p:animMotion origin="layout" path="M -3.33333E-6 -2.59259E-6 L 0.40903 -0.00061 " pathEditMode="relative" rAng="0" ptsTypes="AA">
                                          <p:cBhvr>
                                            <p:cTn id="58" dur="2000" fill="hold"/>
                                            <p:tgtEl>
                                              <p:spTgt spid="19"/>
                                            </p:tgtEl>
                                            <p:attrNameLst>
                                              <p:attrName>ppt_x</p:attrName>
                                              <p:attrName>ppt_y</p:attrName>
                                            </p:attrNameLst>
                                          </p:cBhvr>
                                          <p:rCtr x="20451" y="-31"/>
                                        </p:animMotion>
                                      </p:childTnLst>
                                    </p:cTn>
                                  </p:par>
                                </p:childTnLst>
                              </p:cTn>
                            </p:par>
                            <p:par>
                              <p:cTn id="59" fill="hold">
                                <p:stCondLst>
                                  <p:cond delay="2750"/>
                                </p:stCondLst>
                                <p:childTnLst>
                                  <p:par>
                                    <p:cTn id="60" presetID="10" presetClass="exit" presetSubtype="0" fill="hold" nodeType="afterEffect">
                                      <p:stCondLst>
                                        <p:cond delay="0"/>
                                      </p:stCondLst>
                                      <p:childTnLst>
                                        <p:animEffect transition="out" filter="fade">
                                          <p:cBhvr>
                                            <p:cTn id="61" dur="750"/>
                                            <p:tgtEl>
                                              <p:spTgt spid="20"/>
                                            </p:tgtEl>
                                          </p:cBhvr>
                                        </p:animEffect>
                                        <p:set>
                                          <p:cBhvr>
                                            <p:cTn id="62" dur="1" fill="hold">
                                              <p:stCondLst>
                                                <p:cond delay="749"/>
                                              </p:stCondLst>
                                            </p:cTn>
                                            <p:tgtEl>
                                              <p:spTgt spid="20"/>
                                            </p:tgtEl>
                                            <p:attrNameLst>
                                              <p:attrName>style.visibility</p:attrName>
                                            </p:attrNameLst>
                                          </p:cBhvr>
                                          <p:to>
                                            <p:strVal val="hidden"/>
                                          </p:to>
                                        </p:set>
                                      </p:childTnLst>
                                    </p:cTn>
                                  </p:par>
                                  <p:par>
                                    <p:cTn id="63" presetID="2" presetClass="exit" presetSubtype="4" fill="hold" nodeType="withEffect">
                                      <p:stCondLst>
                                        <p:cond delay="0"/>
                                      </p:stCondLst>
                                      <p:childTnLst>
                                        <p:anim calcmode="lin" valueType="num">
                                          <p:cBhvr additive="base">
                                            <p:cTn id="64" dur="750"/>
                                            <p:tgtEl>
                                              <p:spTgt spid="20"/>
                                            </p:tgtEl>
                                            <p:attrNameLst>
                                              <p:attrName>ppt_x</p:attrName>
                                            </p:attrNameLst>
                                          </p:cBhvr>
                                          <p:tavLst>
                                            <p:tav tm="0">
                                              <p:val>
                                                <p:strVal val="ppt_x"/>
                                              </p:val>
                                            </p:tav>
                                            <p:tav tm="100000">
                                              <p:val>
                                                <p:strVal val="ppt_x"/>
                                              </p:val>
                                            </p:tav>
                                          </p:tavLst>
                                        </p:anim>
                                        <p:anim calcmode="lin" valueType="num">
                                          <p:cBhvr additive="base">
                                            <p:cTn id="65" dur="750"/>
                                            <p:tgtEl>
                                              <p:spTgt spid="20"/>
                                            </p:tgtEl>
                                            <p:attrNameLst>
                                              <p:attrName>ppt_y</p:attrName>
                                            </p:attrNameLst>
                                          </p:cBhvr>
                                          <p:tavLst>
                                            <p:tav tm="0">
                                              <p:val>
                                                <p:strVal val="ppt_y"/>
                                              </p:val>
                                            </p:tav>
                                            <p:tav tm="100000">
                                              <p:val>
                                                <p:strVal val="1+ppt_h/2"/>
                                              </p:val>
                                            </p:tav>
                                          </p:tavLst>
                                        </p:anim>
                                        <p:set>
                                          <p:cBhvr>
                                            <p:cTn id="66" dur="1" fill="hold">
                                              <p:stCondLst>
                                                <p:cond delay="74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9" grpId="0" bldLvl="0" animBg="1"/>
          <p:bldP spid="10" grpId="0" bldLvl="0" animBg="1"/>
          <p:bldP spid="11" grpId="0" bldLvl="0" animBg="1"/>
          <p:bldP spid="12" grpId="0" bldLvl="0" animBg="1"/>
          <p:bldP spid="13" grpId="0" bldLvl="0" animBg="1"/>
          <p:bldP spid="14" grpId="0" bldLvl="0" animBg="1"/>
          <p:bldP spid="15" grpId="0" bldLvl="0" animBg="1"/>
          <p:bldP spid="16" grpId="0" bldLvl="0" animBg="1"/>
          <p:bldP spid="17" grpId="0" bldLvl="0" animBg="1"/>
          <p:bldP spid="18" grpId="0" bldLvl="0" animBg="1"/>
          <p:bldP spid="19" grpId="0" bldLvl="0" animBg="1"/>
          <p:bldP spid="19" grpId="1" bldLvl="0" animBg="1"/>
        </p:bldLst>
      </p:timing>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3"/>
            </p:custDataLst>
          </p:nvPr>
        </p:nvSpPr>
        <p:spPr/>
        <p:txBody>
          <a:bodyPr/>
          <a:lstStyle/>
          <a:p>
            <a:r>
              <a:rPr lang="zh-CN" altLang="en-US"/>
              <a:t>单击此处编辑母版标题样式</a:t>
            </a:r>
            <a:endParaRPr lang="zh-CN" altLang="en-US"/>
          </a:p>
        </p:txBody>
      </p:sp>
      <p:sp>
        <p:nvSpPr>
          <p:cNvPr id="3" name="内容占位符 2"/>
          <p:cNvSpPr>
            <a:spLocks noGrp="1"/>
          </p:cNvSpPr>
          <p:nvPr>
            <p:ph idx="1"/>
            <p:custDataLst>
              <p:tags r:id="rId4"/>
            </p:custDataLst>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5"/>
            </p:custDataLst>
          </p:nvPr>
        </p:nvSpPr>
        <p:spPr/>
        <p:txBody>
          <a:bodyPr/>
          <a:lstStyle/>
          <a:p>
            <a:fld id="{0464D980-6ABA-4514-9B55-0C4272214593}" type="datetimeFigureOut">
              <a:rPr lang="zh-CN" altLang="en-US" smtClean="0"/>
            </a:fld>
            <a:endParaRPr lang="zh-CN" altLang="en-US"/>
          </a:p>
        </p:txBody>
      </p:sp>
      <p:sp>
        <p:nvSpPr>
          <p:cNvPr id="5" name="页脚占位符 4"/>
          <p:cNvSpPr>
            <a:spLocks noGrp="1"/>
          </p:cNvSpPr>
          <p:nvPr>
            <p:ph type="ftr" sz="quarter" idx="11"/>
            <p:custDataLst>
              <p:tags r:id="rId6"/>
            </p:custDataLst>
          </p:nvPr>
        </p:nvSpPr>
        <p:spPr/>
        <p:txBody>
          <a:bodyPr/>
          <a:lstStyle/>
          <a:p>
            <a:endParaRPr lang="zh-CN" altLang="en-US"/>
          </a:p>
        </p:txBody>
      </p:sp>
      <p:sp>
        <p:nvSpPr>
          <p:cNvPr id="6" name="灯片编号占位符 5"/>
          <p:cNvSpPr>
            <a:spLocks noGrp="1"/>
          </p:cNvSpPr>
          <p:nvPr>
            <p:ph type="sldNum" sz="quarter" idx="12"/>
            <p:custDataLst>
              <p:tags r:id="rId7"/>
            </p:custDataLst>
          </p:nvPr>
        </p:nvSpPr>
        <p:spPr/>
        <p:txBody>
          <a:bodyPr/>
          <a:lstStyle/>
          <a:p>
            <a:fld id="{151594E0-E29A-48DD-8A23-E16F7187702D}"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节标题">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7" name="矩形 10"/>
          <p:cNvSpPr>
            <a:spLocks noChangeAspect="1"/>
          </p:cNvSpPr>
          <p:nvPr>
            <p:custDataLst>
              <p:tags r:id="rId3"/>
            </p:custDataLst>
          </p:nvPr>
        </p:nvSpPr>
        <p:spPr>
          <a:xfrm>
            <a:off x="4751851" y="1604797"/>
            <a:ext cx="2496277" cy="2185899"/>
          </a:xfrm>
          <a:prstGeom prst="hexagon">
            <a:avLst/>
          </a:prstGeom>
          <a:solidFill>
            <a:schemeClr val="bg1">
              <a:lumMod val="95000"/>
            </a:schemeClr>
          </a:solidFill>
          <a:ln w="15875">
            <a:solidFill>
              <a:schemeClr val="bg1"/>
            </a:soli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9" name="KSO_Shape"/>
          <p:cNvSpPr>
            <a:spLocks noChangeAspect="1"/>
          </p:cNvSpPr>
          <p:nvPr>
            <p:custDataLst>
              <p:tags r:id="rId4"/>
            </p:custDataLst>
          </p:nvPr>
        </p:nvSpPr>
        <p:spPr bwMode="auto">
          <a:xfrm>
            <a:off x="5489587" y="1962060"/>
            <a:ext cx="1031080" cy="1379115"/>
          </a:xfrm>
          <a:custGeom>
            <a:avLst/>
            <a:gdLst>
              <a:gd name="T0" fmla="*/ 2147483646 w 5822"/>
              <a:gd name="T1" fmla="*/ 2147483646 h 6759"/>
              <a:gd name="T2" fmla="*/ 2147483646 w 5822"/>
              <a:gd name="T3" fmla="*/ 2147483646 h 6759"/>
              <a:gd name="T4" fmla="*/ 2147483646 w 5822"/>
              <a:gd name="T5" fmla="*/ 2147483646 h 6759"/>
              <a:gd name="T6" fmla="*/ 2147483646 w 5822"/>
              <a:gd name="T7" fmla="*/ 2147483646 h 6759"/>
              <a:gd name="T8" fmla="*/ 2147483646 w 5822"/>
              <a:gd name="T9" fmla="*/ 2147483646 h 6759"/>
              <a:gd name="T10" fmla="*/ 2147483646 w 5822"/>
              <a:gd name="T11" fmla="*/ 1253760573 h 6759"/>
              <a:gd name="T12" fmla="*/ 2147483646 w 5822"/>
              <a:gd name="T13" fmla="*/ 2147483646 h 6759"/>
              <a:gd name="T14" fmla="*/ 2147483646 w 5822"/>
              <a:gd name="T15" fmla="*/ 2147483646 h 6759"/>
              <a:gd name="T16" fmla="*/ 2147483646 w 5822"/>
              <a:gd name="T17" fmla="*/ 2147483646 h 6759"/>
              <a:gd name="T18" fmla="*/ 2147483646 w 5822"/>
              <a:gd name="T19" fmla="*/ 2147483646 h 6759"/>
              <a:gd name="T20" fmla="*/ 2147483646 w 5822"/>
              <a:gd name="T21" fmla="*/ 2147483646 h 6759"/>
              <a:gd name="T22" fmla="*/ 2147483646 w 5822"/>
              <a:gd name="T23" fmla="*/ 2147483646 h 6759"/>
              <a:gd name="T24" fmla="*/ 2147483646 w 5822"/>
              <a:gd name="T25" fmla="*/ 2147483646 h 6759"/>
              <a:gd name="T26" fmla="*/ 2147483646 w 5822"/>
              <a:gd name="T27" fmla="*/ 2147483646 h 6759"/>
              <a:gd name="T28" fmla="*/ 2147483646 w 5822"/>
              <a:gd name="T29" fmla="*/ 2147483646 h 6759"/>
              <a:gd name="T30" fmla="*/ 2147483646 w 5822"/>
              <a:gd name="T31" fmla="*/ 2147483646 h 6759"/>
              <a:gd name="T32" fmla="*/ 2147483646 w 5822"/>
              <a:gd name="T33" fmla="*/ 2147483646 h 6759"/>
              <a:gd name="T34" fmla="*/ 2147483646 w 5822"/>
              <a:gd name="T35" fmla="*/ 2147483646 h 6759"/>
              <a:gd name="T36" fmla="*/ 2147483646 w 5822"/>
              <a:gd name="T37" fmla="*/ 2147483646 h 6759"/>
              <a:gd name="T38" fmla="*/ 2147483646 w 5822"/>
              <a:gd name="T39" fmla="*/ 2147483646 h 6759"/>
              <a:gd name="T40" fmla="*/ 0 w 5822"/>
              <a:gd name="T41" fmla="*/ 2147483646 h 6759"/>
              <a:gd name="T42" fmla="*/ 2147483646 w 5822"/>
              <a:gd name="T43" fmla="*/ 2147483646 h 6759"/>
              <a:gd name="T44" fmla="*/ 2147483646 w 5822"/>
              <a:gd name="T45" fmla="*/ 2147483646 h 6759"/>
              <a:gd name="T46" fmla="*/ 2147483646 w 5822"/>
              <a:gd name="T47" fmla="*/ 2147483646 h 6759"/>
              <a:gd name="T48" fmla="*/ 2147483646 w 5822"/>
              <a:gd name="T49" fmla="*/ 2147483646 h 6759"/>
              <a:gd name="T50" fmla="*/ 2147483646 w 5822"/>
              <a:gd name="T51" fmla="*/ 2147483646 h 6759"/>
              <a:gd name="T52" fmla="*/ 2147483646 w 5822"/>
              <a:gd name="T53" fmla="*/ 2147483646 h 6759"/>
              <a:gd name="T54" fmla="*/ 2147483646 w 5822"/>
              <a:gd name="T55" fmla="*/ 2147483646 h 6759"/>
              <a:gd name="T56" fmla="*/ 2147483646 w 5822"/>
              <a:gd name="T57" fmla="*/ 2147483646 h 6759"/>
              <a:gd name="T58" fmla="*/ 2147483646 w 5822"/>
              <a:gd name="T59" fmla="*/ 2147483646 h 6759"/>
              <a:gd name="T60" fmla="*/ 2147483646 w 5822"/>
              <a:gd name="T61" fmla="*/ 2147483646 h 6759"/>
              <a:gd name="T62" fmla="*/ 2147483646 w 5822"/>
              <a:gd name="T63" fmla="*/ 2147483646 h 6759"/>
              <a:gd name="T64" fmla="*/ 2147483646 w 5822"/>
              <a:gd name="T65" fmla="*/ 2147483646 h 6759"/>
              <a:gd name="T66" fmla="*/ 2147483646 w 5822"/>
              <a:gd name="T67" fmla="*/ 2147483646 h 6759"/>
              <a:gd name="T68" fmla="*/ 2147483646 w 5822"/>
              <a:gd name="T69" fmla="*/ 2147483646 h 6759"/>
              <a:gd name="T70" fmla="*/ 2147483646 w 5822"/>
              <a:gd name="T71" fmla="*/ 2147483646 h 6759"/>
              <a:gd name="T72" fmla="*/ 2147483646 w 5822"/>
              <a:gd name="T73" fmla="*/ 2147483646 h 6759"/>
              <a:gd name="T74" fmla="*/ 2147483646 w 5822"/>
              <a:gd name="T75" fmla="*/ 2147483646 h 6759"/>
              <a:gd name="T76" fmla="*/ 2147483646 w 5822"/>
              <a:gd name="T77" fmla="*/ 2147483646 h 6759"/>
              <a:gd name="T78" fmla="*/ 2147483646 w 5822"/>
              <a:gd name="T79" fmla="*/ 2147483646 h 6759"/>
              <a:gd name="T80" fmla="*/ 2147483646 w 5822"/>
              <a:gd name="T81" fmla="*/ 2147483646 h 6759"/>
              <a:gd name="T82" fmla="*/ 2147483646 w 5822"/>
              <a:gd name="T83" fmla="*/ 2147483646 h 6759"/>
              <a:gd name="T84" fmla="*/ 2147483646 w 5822"/>
              <a:gd name="T85" fmla="*/ 2147483646 h 6759"/>
              <a:gd name="T86" fmla="*/ 2147483646 w 5822"/>
              <a:gd name="T87" fmla="*/ 2147483646 h 6759"/>
              <a:gd name="T88" fmla="*/ 2147483646 w 5822"/>
              <a:gd name="T89" fmla="*/ 2147483646 h 6759"/>
              <a:gd name="T90" fmla="*/ 2147483646 w 5822"/>
              <a:gd name="T91" fmla="*/ 2147483646 h 6759"/>
              <a:gd name="T92" fmla="*/ 2147483646 w 5822"/>
              <a:gd name="T93" fmla="*/ 2147483646 h 6759"/>
              <a:gd name="T94" fmla="*/ 2147483646 w 5822"/>
              <a:gd name="T95" fmla="*/ 2147483646 h 6759"/>
              <a:gd name="T96" fmla="*/ 2147483646 w 5822"/>
              <a:gd name="T97" fmla="*/ 2147483646 h 675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822" h="6759">
                <a:moveTo>
                  <a:pt x="0" y="6351"/>
                </a:moveTo>
                <a:lnTo>
                  <a:pt x="129" y="6351"/>
                </a:lnTo>
                <a:lnTo>
                  <a:pt x="129" y="3057"/>
                </a:lnTo>
                <a:lnTo>
                  <a:pt x="129" y="2914"/>
                </a:lnTo>
                <a:lnTo>
                  <a:pt x="266" y="2865"/>
                </a:lnTo>
                <a:lnTo>
                  <a:pt x="1775" y="2337"/>
                </a:lnTo>
                <a:lnTo>
                  <a:pt x="1775" y="1515"/>
                </a:lnTo>
                <a:lnTo>
                  <a:pt x="1775" y="1386"/>
                </a:lnTo>
                <a:lnTo>
                  <a:pt x="1892" y="1331"/>
                </a:lnTo>
                <a:lnTo>
                  <a:pt x="4422" y="137"/>
                </a:lnTo>
                <a:lnTo>
                  <a:pt x="4714" y="0"/>
                </a:lnTo>
                <a:lnTo>
                  <a:pt x="4714" y="56"/>
                </a:lnTo>
                <a:lnTo>
                  <a:pt x="5511" y="532"/>
                </a:lnTo>
                <a:lnTo>
                  <a:pt x="5511" y="6326"/>
                </a:lnTo>
                <a:lnTo>
                  <a:pt x="5822" y="6326"/>
                </a:lnTo>
                <a:lnTo>
                  <a:pt x="5822" y="6734"/>
                </a:lnTo>
                <a:lnTo>
                  <a:pt x="4510" y="6734"/>
                </a:lnTo>
                <a:lnTo>
                  <a:pt x="4305" y="6734"/>
                </a:lnTo>
                <a:lnTo>
                  <a:pt x="4305" y="6529"/>
                </a:lnTo>
                <a:lnTo>
                  <a:pt x="4305" y="643"/>
                </a:lnTo>
                <a:lnTo>
                  <a:pt x="2183" y="1644"/>
                </a:lnTo>
                <a:lnTo>
                  <a:pt x="2183" y="2194"/>
                </a:lnTo>
                <a:lnTo>
                  <a:pt x="2798" y="1979"/>
                </a:lnTo>
                <a:lnTo>
                  <a:pt x="3035" y="1895"/>
                </a:lnTo>
                <a:lnTo>
                  <a:pt x="3035" y="1889"/>
                </a:lnTo>
                <a:lnTo>
                  <a:pt x="3042" y="1892"/>
                </a:lnTo>
                <a:lnTo>
                  <a:pt x="3068" y="1884"/>
                </a:lnTo>
                <a:lnTo>
                  <a:pt x="3068" y="1909"/>
                </a:lnTo>
                <a:lnTo>
                  <a:pt x="3862" y="2381"/>
                </a:lnTo>
                <a:lnTo>
                  <a:pt x="3862" y="6313"/>
                </a:lnTo>
                <a:lnTo>
                  <a:pt x="4177" y="6313"/>
                </a:lnTo>
                <a:lnTo>
                  <a:pt x="4177" y="6722"/>
                </a:lnTo>
                <a:lnTo>
                  <a:pt x="2865" y="6722"/>
                </a:lnTo>
                <a:lnTo>
                  <a:pt x="2661" y="6722"/>
                </a:lnTo>
                <a:lnTo>
                  <a:pt x="2661" y="6517"/>
                </a:lnTo>
                <a:lnTo>
                  <a:pt x="2661" y="2458"/>
                </a:lnTo>
                <a:lnTo>
                  <a:pt x="538" y="3202"/>
                </a:lnTo>
                <a:lnTo>
                  <a:pt x="538" y="6556"/>
                </a:lnTo>
                <a:lnTo>
                  <a:pt x="538" y="6759"/>
                </a:lnTo>
                <a:lnTo>
                  <a:pt x="334" y="6759"/>
                </a:lnTo>
                <a:lnTo>
                  <a:pt x="0" y="6759"/>
                </a:lnTo>
                <a:lnTo>
                  <a:pt x="0" y="6351"/>
                </a:lnTo>
                <a:close/>
                <a:moveTo>
                  <a:pt x="776" y="6707"/>
                </a:moveTo>
                <a:lnTo>
                  <a:pt x="776" y="6707"/>
                </a:lnTo>
                <a:lnTo>
                  <a:pt x="1501" y="6707"/>
                </a:lnTo>
                <a:lnTo>
                  <a:pt x="2348" y="6707"/>
                </a:lnTo>
                <a:lnTo>
                  <a:pt x="2348" y="5989"/>
                </a:lnTo>
                <a:lnTo>
                  <a:pt x="1501" y="6044"/>
                </a:lnTo>
                <a:lnTo>
                  <a:pt x="776" y="6092"/>
                </a:lnTo>
                <a:lnTo>
                  <a:pt x="776" y="6707"/>
                </a:lnTo>
                <a:close/>
                <a:moveTo>
                  <a:pt x="776" y="4048"/>
                </a:moveTo>
                <a:lnTo>
                  <a:pt x="776" y="4048"/>
                </a:lnTo>
                <a:lnTo>
                  <a:pt x="1501" y="3842"/>
                </a:lnTo>
                <a:lnTo>
                  <a:pt x="2348" y="3604"/>
                </a:lnTo>
                <a:lnTo>
                  <a:pt x="2348" y="2883"/>
                </a:lnTo>
                <a:lnTo>
                  <a:pt x="1501" y="3178"/>
                </a:lnTo>
                <a:lnTo>
                  <a:pt x="776" y="3431"/>
                </a:lnTo>
                <a:lnTo>
                  <a:pt x="776" y="4048"/>
                </a:lnTo>
                <a:close/>
                <a:moveTo>
                  <a:pt x="776" y="4926"/>
                </a:moveTo>
                <a:lnTo>
                  <a:pt x="776" y="4926"/>
                </a:lnTo>
                <a:lnTo>
                  <a:pt x="1501" y="4788"/>
                </a:lnTo>
                <a:lnTo>
                  <a:pt x="2348" y="4628"/>
                </a:lnTo>
                <a:lnTo>
                  <a:pt x="2348" y="3909"/>
                </a:lnTo>
                <a:lnTo>
                  <a:pt x="1501" y="4124"/>
                </a:lnTo>
                <a:lnTo>
                  <a:pt x="776" y="4310"/>
                </a:lnTo>
                <a:lnTo>
                  <a:pt x="776" y="4926"/>
                </a:lnTo>
                <a:close/>
                <a:moveTo>
                  <a:pt x="776" y="5811"/>
                </a:moveTo>
                <a:lnTo>
                  <a:pt x="776" y="5811"/>
                </a:lnTo>
                <a:lnTo>
                  <a:pt x="1501" y="5741"/>
                </a:lnTo>
                <a:lnTo>
                  <a:pt x="2348" y="5661"/>
                </a:lnTo>
                <a:lnTo>
                  <a:pt x="2348" y="4942"/>
                </a:lnTo>
                <a:lnTo>
                  <a:pt x="1501" y="5078"/>
                </a:lnTo>
                <a:lnTo>
                  <a:pt x="776" y="5194"/>
                </a:lnTo>
                <a:lnTo>
                  <a:pt x="776" y="5811"/>
                </a:lnTo>
                <a:close/>
              </a:path>
            </a:pathLst>
          </a:custGeom>
          <a:solidFill>
            <a:schemeClr val="accent1">
              <a:lumMod val="75000"/>
            </a:schemeClr>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pPr algn="ctr"/>
            <a:endParaRPr lang="zh-CN" altLang="en-US" sz="3200">
              <a:solidFill>
                <a:srgbClr val="FFFFFF"/>
              </a:solidFill>
            </a:endParaRPr>
          </a:p>
        </p:txBody>
      </p:sp>
      <p:sp>
        <p:nvSpPr>
          <p:cNvPr id="11" name="矩形 10"/>
          <p:cNvSpPr>
            <a:spLocks noChangeAspect="1"/>
          </p:cNvSpPr>
          <p:nvPr>
            <p:custDataLst>
              <p:tags r:id="rId5"/>
            </p:custDataLst>
          </p:nvPr>
        </p:nvSpPr>
        <p:spPr>
          <a:xfrm>
            <a:off x="6483821" y="3263650"/>
            <a:ext cx="956331" cy="837424"/>
          </a:xfrm>
          <a:prstGeom prst="hexagon">
            <a:avLst/>
          </a:prstGeom>
          <a:gradFill>
            <a:gsLst>
              <a:gs pos="100000">
                <a:schemeClr val="accent2"/>
              </a:gs>
              <a:gs pos="0">
                <a:schemeClr val="accent1"/>
              </a:gs>
            </a:gsLst>
            <a:lin ang="8100000" scaled="0"/>
          </a:gradFill>
          <a:ln w="15875">
            <a:gradFill>
              <a:gsLst>
                <a:gs pos="100000">
                  <a:schemeClr val="accent3">
                    <a:lumMod val="85000"/>
                  </a:schemeClr>
                </a:gs>
                <a:gs pos="0">
                  <a:schemeClr val="accent3"/>
                </a:gs>
              </a:gsLst>
              <a:lin ang="8100000" scaled="0"/>
            </a:gra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2" name="标题 1"/>
          <p:cNvSpPr>
            <a:spLocks noGrp="1"/>
          </p:cNvSpPr>
          <p:nvPr>
            <p:ph type="title" hasCustomPrompt="1"/>
            <p:custDataLst>
              <p:tags r:id="rId6"/>
            </p:custDataLst>
          </p:nvPr>
        </p:nvSpPr>
        <p:spPr>
          <a:xfrm>
            <a:off x="831850" y="4149080"/>
            <a:ext cx="10515600" cy="1089529"/>
          </a:xfrm>
        </p:spPr>
        <p:txBody>
          <a:bodyPr lIns="90000" tIns="46800" rIns="90000" bIns="46800" anchor="t">
            <a:normAutofit/>
          </a:bodyPr>
          <a:lstStyle>
            <a:lvl1pPr algn="ctr">
              <a:defRPr sz="5400" b="1"/>
            </a:lvl1pPr>
          </a:lstStyle>
          <a:p>
            <a:r>
              <a:rPr lang="zh-CN" altLang="en-US" dirty="0"/>
              <a:t>单击此处编辑标题</a:t>
            </a:r>
            <a:endParaRPr lang="zh-CN" altLang="en-US" dirty="0"/>
          </a:p>
        </p:txBody>
      </p:sp>
      <p:sp>
        <p:nvSpPr>
          <p:cNvPr id="4" name="日期占位符 3"/>
          <p:cNvSpPr>
            <a:spLocks noGrp="1"/>
          </p:cNvSpPr>
          <p:nvPr>
            <p:ph type="dt" sz="half" idx="10"/>
            <p:custDataLst>
              <p:tags r:id="rId7"/>
            </p:custDataLst>
          </p:nvPr>
        </p:nvSpPr>
        <p:spPr/>
        <p:txBody>
          <a:bodyPr lIns="90000" tIns="46800" rIns="90000" bIns="46800">
            <a:normAutofit/>
          </a:bodyPr>
          <a:lstStyle/>
          <a:p>
            <a:fld id="{0464D980-6ABA-4514-9B55-0C4272214593}" type="datetimeFigureOut">
              <a:rPr lang="zh-CN" altLang="en-US" smtClean="0"/>
            </a:fld>
            <a:endParaRPr lang="zh-CN" altLang="en-US" dirty="0"/>
          </a:p>
        </p:txBody>
      </p:sp>
      <p:sp>
        <p:nvSpPr>
          <p:cNvPr id="5" name="页脚占位符 4"/>
          <p:cNvSpPr>
            <a:spLocks noGrp="1"/>
          </p:cNvSpPr>
          <p:nvPr>
            <p:ph type="ftr" sz="quarter" idx="11"/>
            <p:custDataLst>
              <p:tags r:id="rId8"/>
            </p:custDataLst>
          </p:nvPr>
        </p:nvSpPr>
        <p:spPr/>
        <p:txBody>
          <a:bodyPr lIns="90000" tIns="46800" rIns="90000" bIns="46800">
            <a:normAutofit/>
          </a:bodyPr>
          <a:lstStyle/>
          <a:p>
            <a:endParaRPr lang="zh-CN" altLang="en-US" dirty="0"/>
          </a:p>
        </p:txBody>
      </p:sp>
      <p:sp>
        <p:nvSpPr>
          <p:cNvPr id="6" name="灯片编号占位符 5"/>
          <p:cNvSpPr>
            <a:spLocks noGrp="1"/>
          </p:cNvSpPr>
          <p:nvPr>
            <p:ph type="sldNum" sz="quarter" idx="12"/>
            <p:custDataLst>
              <p:tags r:id="rId9"/>
            </p:custDataLst>
          </p:nvPr>
        </p:nvSpPr>
        <p:spPr/>
        <p:txBody>
          <a:bodyPr lIns="90000" tIns="46800" rIns="90000" bIns="46800">
            <a:normAutofit/>
          </a:bodyPr>
          <a:lstStyle/>
          <a:p>
            <a:fld id="{151594E0-E29A-48DD-8A23-E16F7187702D}" type="slidenum">
              <a:rPr lang="zh-CN" altLang="en-US" smtClean="0"/>
            </a:fld>
            <a:endParaRPr lang="zh-CN" altLang="en-US" dirty="0"/>
          </a:p>
        </p:txBody>
      </p:sp>
    </p:spTree>
  </p:cSld>
  <p:clrMapOvr>
    <a:masterClrMapping/>
  </p:clrMapOvr>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afterEffect" p14:presetBounceEnd="50000">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14:bounceEnd="50000">
                                          <p:cBhvr additive="base">
                                            <p:cTn id="7" dur="1500" fill="hold"/>
                                            <p:tgtEl>
                                              <p:spTgt spid="7"/>
                                            </p:tgtEl>
                                            <p:attrNameLst>
                                              <p:attrName>ppt_x</p:attrName>
                                            </p:attrNameLst>
                                          </p:cBhvr>
                                          <p:tavLst>
                                            <p:tav tm="0">
                                              <p:val>
                                                <p:strVal val="0-#ppt_w/2"/>
                                              </p:val>
                                            </p:tav>
                                            <p:tav tm="100000">
                                              <p:val>
                                                <p:strVal val="#ppt_x"/>
                                              </p:val>
                                            </p:tav>
                                          </p:tavLst>
                                        </p:anim>
                                        <p:anim calcmode="lin" valueType="num" p14:bounceEnd="50000">
                                          <p:cBhvr additive="base">
                                            <p:cTn id="8" dur="1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1500"/>
                                </p:stCondLst>
                                <p:childTnLst>
                                  <p:par>
                                    <p:cTn id="10" presetID="53" presetClass="entr" presetSubtype="16"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9" grpId="0" bldLvl="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500" fill="hold"/>
                                            <p:tgtEl>
                                              <p:spTgt spid="7"/>
                                            </p:tgtEl>
                                            <p:attrNameLst>
                                              <p:attrName>ppt_x</p:attrName>
                                            </p:attrNameLst>
                                          </p:cBhvr>
                                          <p:tavLst>
                                            <p:tav tm="0">
                                              <p:val>
                                                <p:strVal val="0-#ppt_w/2"/>
                                              </p:val>
                                            </p:tav>
                                            <p:tav tm="100000">
                                              <p:val>
                                                <p:strVal val="#ppt_x"/>
                                              </p:val>
                                            </p:tav>
                                          </p:tavLst>
                                        </p:anim>
                                        <p:anim calcmode="lin" valueType="num">
                                          <p:cBhvr additive="base">
                                            <p:cTn id="8" dur="1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1500"/>
                                </p:stCondLst>
                                <p:childTnLst>
                                  <p:par>
                                    <p:cTn id="10" presetID="53" presetClass="entr" presetSubtype="16"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9" grpId="0" bldLvl="0" animBg="1"/>
        </p:bldLst>
      </p:timing>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3"/>
            </p:custDataLst>
          </p:nvPr>
        </p:nvSpPr>
        <p:spPr/>
        <p:txBody>
          <a:bodyPr/>
          <a:lstStyle/>
          <a:p>
            <a:r>
              <a:rPr lang="zh-CN" altLang="en-US"/>
              <a:t>单击此处编辑母版标题样式</a:t>
            </a:r>
            <a:endParaRPr lang="zh-CN" altLang="en-US"/>
          </a:p>
        </p:txBody>
      </p:sp>
      <p:sp>
        <p:nvSpPr>
          <p:cNvPr id="3" name="内容占位符 2"/>
          <p:cNvSpPr>
            <a:spLocks noGrp="1"/>
          </p:cNvSpPr>
          <p:nvPr>
            <p:ph sz="half" idx="1"/>
            <p:custDataLst>
              <p:tags r:id="rId4"/>
            </p:custDataLst>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custDataLst>
              <p:tags r:id="rId5"/>
            </p:custDataLst>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custDataLst>
              <p:tags r:id="rId6"/>
            </p:custDataLst>
          </p:nvPr>
        </p:nvSpPr>
        <p:spPr/>
        <p:txBody>
          <a:bodyPr/>
          <a:lstStyle/>
          <a:p>
            <a:fld id="{0464D980-6ABA-4514-9B55-0C4272214593}" type="datetimeFigureOut">
              <a:rPr lang="zh-CN" altLang="en-US" smtClean="0"/>
            </a:fld>
            <a:endParaRPr lang="zh-CN" altLang="en-US"/>
          </a:p>
        </p:txBody>
      </p:sp>
      <p:sp>
        <p:nvSpPr>
          <p:cNvPr id="6" name="页脚占位符 5"/>
          <p:cNvSpPr>
            <a:spLocks noGrp="1"/>
          </p:cNvSpPr>
          <p:nvPr>
            <p:ph type="ftr" sz="quarter" idx="11"/>
            <p:custDataLst>
              <p:tags r:id="rId7"/>
            </p:custDataLst>
          </p:nvPr>
        </p:nvSpPr>
        <p:spPr/>
        <p:txBody>
          <a:bodyPr/>
          <a:lstStyle/>
          <a:p>
            <a:endParaRPr lang="zh-CN" altLang="en-US"/>
          </a:p>
        </p:txBody>
      </p:sp>
      <p:sp>
        <p:nvSpPr>
          <p:cNvPr id="7" name="灯片编号占位符 6"/>
          <p:cNvSpPr>
            <a:spLocks noGrp="1"/>
          </p:cNvSpPr>
          <p:nvPr>
            <p:ph type="sldNum" sz="quarter" idx="12"/>
            <p:custDataLst>
              <p:tags r:id="rId8"/>
            </p:custDataLst>
          </p:nvPr>
        </p:nvSpPr>
        <p:spPr/>
        <p:txBody>
          <a:bodyPr/>
          <a:lstStyle/>
          <a:p>
            <a:fld id="{151594E0-E29A-48DD-8A23-E16F7187702D}"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3"/>
            </p:custDataLst>
          </p:nvPr>
        </p:nvSpPr>
        <p:spPr>
          <a:xfrm>
            <a:off x="839788" y="188640"/>
            <a:ext cx="10515600" cy="1325563"/>
          </a:xfrm>
        </p:spPr>
        <p:txBody>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4"/>
            </p:custDataLst>
          </p:nvPr>
        </p:nvSpPr>
        <p:spPr>
          <a:xfrm>
            <a:off x="839788" y="1668984"/>
            <a:ext cx="5157787" cy="82391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custDataLst>
              <p:tags r:id="rId5"/>
            </p:custDataLst>
          </p:nvPr>
        </p:nvSpPr>
        <p:spPr>
          <a:xfrm>
            <a:off x="839788" y="2505075"/>
            <a:ext cx="5157787" cy="3684588"/>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文本占位符 4"/>
          <p:cNvSpPr>
            <a:spLocks noGrp="1"/>
          </p:cNvSpPr>
          <p:nvPr>
            <p:ph type="body" sz="quarter" idx="3"/>
            <p:custDataLst>
              <p:tags r:id="rId6"/>
            </p:custDataLst>
          </p:nvPr>
        </p:nvSpPr>
        <p:spPr>
          <a:xfrm>
            <a:off x="6172200" y="1668984"/>
            <a:ext cx="5183188" cy="82391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custDataLst>
              <p:tags r:id="rId7"/>
            </p:custDataLst>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custDataLst>
              <p:tags r:id="rId8"/>
            </p:custDataLst>
          </p:nvPr>
        </p:nvSpPr>
        <p:spPr/>
        <p:txBody>
          <a:bodyPr/>
          <a:lstStyle/>
          <a:p>
            <a:fld id="{0464D980-6ABA-4514-9B55-0C4272214593}" type="datetimeFigureOut">
              <a:rPr lang="zh-CN" altLang="en-US" smtClean="0"/>
            </a:fld>
            <a:endParaRPr lang="zh-CN" altLang="en-US"/>
          </a:p>
        </p:txBody>
      </p:sp>
      <p:sp>
        <p:nvSpPr>
          <p:cNvPr id="8" name="页脚占位符 7"/>
          <p:cNvSpPr>
            <a:spLocks noGrp="1"/>
          </p:cNvSpPr>
          <p:nvPr>
            <p:ph type="ftr" sz="quarter" idx="11"/>
            <p:custDataLst>
              <p:tags r:id="rId9"/>
            </p:custDataLst>
          </p:nvPr>
        </p:nvSpPr>
        <p:spPr/>
        <p:txBody>
          <a:bodyPr/>
          <a:lstStyle/>
          <a:p>
            <a:endParaRPr lang="zh-CN" altLang="en-US"/>
          </a:p>
        </p:txBody>
      </p:sp>
      <p:sp>
        <p:nvSpPr>
          <p:cNvPr id="9" name="灯片编号占位符 8"/>
          <p:cNvSpPr>
            <a:spLocks noGrp="1"/>
          </p:cNvSpPr>
          <p:nvPr>
            <p:ph type="sldNum" sz="quarter" idx="12"/>
            <p:custDataLst>
              <p:tags r:id="rId10"/>
            </p:custDataLst>
          </p:nvPr>
        </p:nvSpPr>
        <p:spPr/>
        <p:txBody>
          <a:bodyPr/>
          <a:lstStyle/>
          <a:p>
            <a:fld id="{151594E0-E29A-48DD-8A23-E16F7187702D}"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3"/>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2"/>
                </a:solidFill>
                <a:uFillTx/>
                <a:latin typeface="微软雅黑" panose="020B0503020204020204" pitchFamily="34" charset="-122"/>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5" name="矩形 10"/>
          <p:cNvSpPr>
            <a:spLocks noChangeAspect="1"/>
          </p:cNvSpPr>
          <p:nvPr>
            <p:custDataLst>
              <p:tags r:id="rId3"/>
            </p:custDataLst>
          </p:nvPr>
        </p:nvSpPr>
        <p:spPr>
          <a:xfrm rot="18900000">
            <a:off x="494363" y="352682"/>
            <a:ext cx="432036" cy="414591"/>
          </a:xfrm>
          <a:prstGeom prst="roundRect">
            <a:avLst/>
          </a:prstGeom>
          <a:gradFill>
            <a:gsLst>
              <a:gs pos="100000">
                <a:schemeClr val="accent2"/>
              </a:gs>
              <a:gs pos="0">
                <a:schemeClr val="accent1"/>
              </a:gs>
            </a:gsLst>
            <a:lin ang="8100000" scaled="0"/>
          </a:gradFill>
          <a:ln w="15875">
            <a:gradFill>
              <a:gsLst>
                <a:gs pos="100000">
                  <a:schemeClr val="accent3">
                    <a:lumMod val="85000"/>
                  </a:schemeClr>
                </a:gs>
                <a:gs pos="0">
                  <a:schemeClr val="accent3"/>
                </a:gs>
              </a:gsLst>
              <a:lin ang="8100000" scaled="0"/>
            </a:gradFill>
          </a:ln>
          <a:effectLst>
            <a:outerShdw blurRad="254000" dist="152400" dir="8100000" sx="104000" sy="104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6" name="矩形 10"/>
          <p:cNvSpPr>
            <a:spLocks noChangeAspect="1"/>
          </p:cNvSpPr>
          <p:nvPr>
            <p:custDataLst>
              <p:tags r:id="rId4"/>
            </p:custDataLst>
          </p:nvPr>
        </p:nvSpPr>
        <p:spPr>
          <a:xfrm rot="18900000">
            <a:off x="707671" y="354214"/>
            <a:ext cx="437061" cy="419413"/>
          </a:xfrm>
          <a:prstGeom prst="roundRect">
            <a:avLst/>
          </a:prstGeom>
          <a:gradFill flip="none" rotWithShape="1">
            <a:gsLst>
              <a:gs pos="50000">
                <a:schemeClr val="accent3">
                  <a:lumMod val="95000"/>
                </a:schemeClr>
              </a:gs>
              <a:gs pos="100000">
                <a:schemeClr val="accent3">
                  <a:lumMod val="75000"/>
                </a:schemeClr>
              </a:gs>
              <a:gs pos="0">
                <a:schemeClr val="accent3"/>
              </a:gs>
            </a:gsLst>
            <a:lin ang="18900000" scaled="0"/>
            <a:tileRect/>
          </a:gradFill>
          <a:ln w="15875">
            <a:gradFill>
              <a:gsLst>
                <a:gs pos="100000">
                  <a:schemeClr val="accent3">
                    <a:lumMod val="85000"/>
                  </a:schemeClr>
                </a:gs>
                <a:gs pos="0">
                  <a:schemeClr val="accent3"/>
                </a:gs>
              </a:gsLst>
              <a:lin ang="8100000" scaled="0"/>
            </a:gradFill>
          </a:ln>
          <a:effectLst>
            <a:outerShdw blurRad="254000" dist="152400" dir="8100000" sx="104000" sy="104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2" name="日期占位符 1"/>
          <p:cNvSpPr>
            <a:spLocks noGrp="1"/>
          </p:cNvSpPr>
          <p:nvPr>
            <p:ph type="dt" sz="half" idx="10"/>
            <p:custDataLst>
              <p:tags r:id="rId5"/>
            </p:custDataLst>
          </p:nvPr>
        </p:nvSpPr>
        <p:spPr/>
        <p:txBody>
          <a:bodyPr/>
          <a:lstStyle/>
          <a:p>
            <a:fld id="{0464D980-6ABA-4514-9B55-0C4272214593}" type="datetimeFigureOut">
              <a:rPr lang="zh-CN" altLang="en-US" smtClean="0"/>
            </a:fld>
            <a:endParaRPr lang="zh-CN" altLang="en-US"/>
          </a:p>
        </p:txBody>
      </p:sp>
      <p:sp>
        <p:nvSpPr>
          <p:cNvPr id="3" name="页脚占位符 2"/>
          <p:cNvSpPr>
            <a:spLocks noGrp="1"/>
          </p:cNvSpPr>
          <p:nvPr>
            <p:ph type="ftr" sz="quarter" idx="11"/>
            <p:custDataLst>
              <p:tags r:id="rId6"/>
            </p:custDataLst>
          </p:nvPr>
        </p:nvSpPr>
        <p:spPr/>
        <p:txBody>
          <a:bodyPr/>
          <a:lstStyle/>
          <a:p>
            <a:endParaRPr lang="zh-CN" altLang="en-US"/>
          </a:p>
        </p:txBody>
      </p:sp>
      <p:sp>
        <p:nvSpPr>
          <p:cNvPr id="4" name="灯片编号占位符 3"/>
          <p:cNvSpPr>
            <a:spLocks noGrp="1"/>
          </p:cNvSpPr>
          <p:nvPr>
            <p:ph type="sldNum" sz="quarter" idx="12"/>
            <p:custDataLst>
              <p:tags r:id="rId7"/>
            </p:custDataLst>
          </p:nvPr>
        </p:nvSpPr>
        <p:spPr/>
        <p:txBody>
          <a:bodyPr/>
          <a:lstStyle/>
          <a:p>
            <a:fld id="{151594E0-E29A-48DD-8A23-E16F7187702D}"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14:presetBounceEnd="50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50000">
                                          <p:cBhvr additive="base">
                                            <p:cTn id="7" dur="1500" fill="hold"/>
                                            <p:tgtEl>
                                              <p:spTgt spid="5"/>
                                            </p:tgtEl>
                                            <p:attrNameLst>
                                              <p:attrName>ppt_x</p:attrName>
                                            </p:attrNameLst>
                                          </p:cBhvr>
                                          <p:tavLst>
                                            <p:tav tm="0">
                                              <p:val>
                                                <p:strVal val="0-#ppt_w/2"/>
                                              </p:val>
                                            </p:tav>
                                            <p:tav tm="100000">
                                              <p:val>
                                                <p:strVal val="#ppt_x"/>
                                              </p:val>
                                            </p:tav>
                                          </p:tavLst>
                                        </p:anim>
                                        <p:anim calcmode="lin" valueType="num" p14:bounceEnd="50000">
                                          <p:cBhvr additive="base">
                                            <p:cTn id="8" dur="1500" fill="hold"/>
                                            <p:tgtEl>
                                              <p:spTgt spid="5"/>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14:presetBounceEnd="50000">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14:bounceEnd="50000">
                                          <p:cBhvr additive="base">
                                            <p:cTn id="11" dur="1500" fill="hold"/>
                                            <p:tgtEl>
                                              <p:spTgt spid="6"/>
                                            </p:tgtEl>
                                            <p:attrNameLst>
                                              <p:attrName>ppt_x</p:attrName>
                                            </p:attrNameLst>
                                          </p:cBhvr>
                                          <p:tavLst>
                                            <p:tav tm="0">
                                              <p:val>
                                                <p:strVal val="0-#ppt_w/2"/>
                                              </p:val>
                                            </p:tav>
                                            <p:tav tm="100000">
                                              <p:val>
                                                <p:strVal val="#ppt_x"/>
                                              </p:val>
                                            </p:tav>
                                          </p:tavLst>
                                        </p:anim>
                                        <p:anim calcmode="lin" valueType="num" p14:bounceEnd="50000">
                                          <p:cBhvr additive="base">
                                            <p:cTn id="12" dur="15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bldLvl="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500" fill="hold"/>
                                            <p:tgtEl>
                                              <p:spTgt spid="5"/>
                                            </p:tgtEl>
                                            <p:attrNameLst>
                                              <p:attrName>ppt_x</p:attrName>
                                            </p:attrNameLst>
                                          </p:cBhvr>
                                          <p:tavLst>
                                            <p:tav tm="0">
                                              <p:val>
                                                <p:strVal val="0-#ppt_w/2"/>
                                              </p:val>
                                            </p:tav>
                                            <p:tav tm="100000">
                                              <p:val>
                                                <p:strVal val="#ppt_x"/>
                                              </p:val>
                                            </p:tav>
                                          </p:tavLst>
                                        </p:anim>
                                        <p:anim calcmode="lin" valueType="num">
                                          <p:cBhvr additive="base">
                                            <p:cTn id="8" dur="1500" fill="hold"/>
                                            <p:tgtEl>
                                              <p:spTgt spid="5"/>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1500" fill="hold"/>
                                            <p:tgtEl>
                                              <p:spTgt spid="6"/>
                                            </p:tgtEl>
                                            <p:attrNameLst>
                                              <p:attrName>ppt_x</p:attrName>
                                            </p:attrNameLst>
                                          </p:cBhvr>
                                          <p:tavLst>
                                            <p:tav tm="0">
                                              <p:val>
                                                <p:strVal val="0-#ppt_w/2"/>
                                              </p:val>
                                            </p:tav>
                                            <p:tav tm="100000">
                                              <p:val>
                                                <p:strVal val="#ppt_x"/>
                                              </p:val>
                                            </p:tav>
                                          </p:tavLst>
                                        </p:anim>
                                        <p:anim calcmode="lin" valueType="num">
                                          <p:cBhvr additive="base">
                                            <p:cTn id="12" dur="15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bldLvl="0" animBg="1"/>
        </p:bldLst>
      </p:timing>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图片与标题">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3"/>
            </p:custDataLst>
          </p:nvPr>
        </p:nvSpPr>
        <p:spPr>
          <a:xfrm>
            <a:off x="839787" y="457200"/>
            <a:ext cx="4165200" cy="1600200"/>
          </a:xfrm>
        </p:spPr>
        <p:txBody>
          <a:bodyPr anchor="t" anchorCtr="0">
            <a:normAutofit/>
          </a:bodyPr>
          <a:lstStyle>
            <a:lvl1pPr>
              <a:defRPr sz="3600"/>
            </a:lvl1pPr>
          </a:lstStyle>
          <a:p>
            <a:r>
              <a:rPr lang="zh-CN" altLang="en-US" dirty="0"/>
              <a:t>单击此处编辑母版标题样式</a:t>
            </a:r>
            <a:endParaRPr lang="zh-CN" altLang="en-US" dirty="0"/>
          </a:p>
        </p:txBody>
      </p:sp>
      <p:sp>
        <p:nvSpPr>
          <p:cNvPr id="3" name="图片占位符 2"/>
          <p:cNvSpPr>
            <a:spLocks noGrp="1" noChangeAspect="1"/>
          </p:cNvSpPr>
          <p:nvPr>
            <p:ph type="pic" idx="1"/>
            <p:custDataLst>
              <p:tags r:id="rId4"/>
            </p:custDataLst>
          </p:nvPr>
        </p:nvSpPr>
        <p:spPr>
          <a:xfrm>
            <a:off x="5184000" y="457200"/>
            <a:ext cx="6170400" cy="540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custDataLst>
              <p:tags r:id="rId5"/>
            </p:custDataLst>
          </p:nvPr>
        </p:nvSpPr>
        <p:spPr>
          <a:xfrm>
            <a:off x="839787" y="2057400"/>
            <a:ext cx="4165200" cy="3811588"/>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endParaRPr lang="zh-CN" altLang="en-US" dirty="0"/>
          </a:p>
        </p:txBody>
      </p:sp>
      <p:sp>
        <p:nvSpPr>
          <p:cNvPr id="5" name="日期占位符 4"/>
          <p:cNvSpPr>
            <a:spLocks noGrp="1"/>
          </p:cNvSpPr>
          <p:nvPr>
            <p:ph type="dt" sz="half" idx="10"/>
            <p:custDataLst>
              <p:tags r:id="rId6"/>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7"/>
            </p:custDataLst>
          </p:nvPr>
        </p:nvSpPr>
        <p:spPr/>
        <p:txBody>
          <a:bodyPr/>
          <a:lstStyle/>
          <a:p>
            <a:endParaRPr lang="zh-CN" altLang="en-US" dirty="0"/>
          </a:p>
        </p:txBody>
      </p:sp>
      <p:sp>
        <p:nvSpPr>
          <p:cNvPr id="7" name="灯片编号占位符 6"/>
          <p:cNvSpPr>
            <a:spLocks noGrp="1"/>
          </p:cNvSpPr>
          <p:nvPr>
            <p:ph type="sldNum" sz="quarter" idx="12"/>
            <p:custDataLst>
              <p:tags r:id="rId8"/>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a:t>Click to edit Master title style</a:t>
            </a:r>
            <a:endParaRPr lang="zh-CN" altLang="en-US"/>
          </a:p>
        </p:txBody>
      </p:sp>
      <p:sp>
        <p:nvSpPr>
          <p:cNvPr id="3" name="Content Placeholder 2"/>
          <p:cNvSpPr>
            <a:spLocks noGrp="1"/>
          </p:cNvSpPr>
          <p:nvPr>
            <p:ph idx="1"/>
          </p:nvPr>
        </p:nvSpPr>
        <p:spPr/>
        <p:txBody>
          <a:bodyPr/>
          <a:lstStyle/>
          <a:p>
            <a:pPr lvl="0"/>
            <a:r>
              <a:rPr lang="en-US" altLang="zh-CN"/>
              <a:t>Click to edit Master text styles</a:t>
            </a:r>
            <a:endParaRPr lang="en-US" altLang="zh-CN"/>
          </a:p>
          <a:p>
            <a:pPr lvl="1"/>
            <a:r>
              <a:rPr lang="en-US" altLang="zh-CN"/>
              <a:t>Second level</a:t>
            </a:r>
            <a:endParaRPr lang="en-US" altLang="zh-CN"/>
          </a:p>
          <a:p>
            <a:pPr lvl="2"/>
            <a:r>
              <a:rPr lang="en-US" altLang="zh-CN"/>
              <a:t>Third level</a:t>
            </a:r>
            <a:endParaRPr lang="en-US" altLang="zh-CN"/>
          </a:p>
          <a:p>
            <a:pPr lvl="3"/>
            <a:r>
              <a:rPr lang="en-US" altLang="zh-CN"/>
              <a:t>Fourth level</a:t>
            </a:r>
            <a:endParaRPr lang="en-US" altLang="zh-CN"/>
          </a:p>
          <a:p>
            <a:pPr lvl="4"/>
            <a:r>
              <a:rPr lang="en-US" altLang="zh-CN"/>
              <a:t>Fifth level</a:t>
            </a:r>
            <a:endParaRPr lang="zh-CN" altLang="en-US"/>
          </a:p>
        </p:txBody>
      </p:sp>
      <p:sp>
        <p:nvSpPr>
          <p:cNvPr id="4" name="Date Placeholder 3"/>
          <p:cNvSpPr>
            <a:spLocks noGrp="1"/>
          </p:cNvSpPr>
          <p:nvPr>
            <p:ph type="dt" sz="half" idx="10"/>
          </p:nvPr>
        </p:nvSpPr>
        <p:spPr/>
        <p:txBody>
          <a:bodyPr/>
          <a:lstStyle/>
          <a:p>
            <a:fld id="{5200CAEF-558A-49FB-BBBF-881979AC33B9}"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F45A4864-4C80-4114-AB93-FF9FD78EA55F}"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2" name="竖排标题 1"/>
          <p:cNvSpPr>
            <a:spLocks noGrp="1"/>
          </p:cNvSpPr>
          <p:nvPr>
            <p:ph type="title" orient="vert"/>
            <p:custDataLst>
              <p:tags r:id="rId3"/>
            </p:custDataLst>
          </p:nvPr>
        </p:nvSpPr>
        <p:spPr>
          <a:xfrm>
            <a:off x="10344472" y="365125"/>
            <a:ext cx="1009328" cy="5811838"/>
          </a:xfrm>
        </p:spPr>
        <p:txBody>
          <a:bodyPr vert="eaVert">
            <a:normAutofit/>
          </a:bodyPr>
          <a:lstStyle>
            <a:lvl1pPr>
              <a:defRPr sz="3600"/>
            </a:lvl1pPr>
          </a:lstStyle>
          <a:p>
            <a:r>
              <a:rPr lang="zh-CN" altLang="en-US"/>
              <a:t>单击此处编辑母版标题样式</a:t>
            </a:r>
            <a:endParaRPr lang="zh-CN" altLang="en-US"/>
          </a:p>
        </p:txBody>
      </p:sp>
      <p:sp>
        <p:nvSpPr>
          <p:cNvPr id="3" name="竖排文字占位符 2"/>
          <p:cNvSpPr>
            <a:spLocks noGrp="1"/>
          </p:cNvSpPr>
          <p:nvPr>
            <p:ph type="body" orient="vert" idx="1"/>
            <p:custDataLst>
              <p:tags r:id="rId4"/>
            </p:custDataLst>
          </p:nvPr>
        </p:nvSpPr>
        <p:spPr>
          <a:xfrm>
            <a:off x="838200" y="365125"/>
            <a:ext cx="9362256"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5"/>
            </p:custDataLst>
          </p:nvPr>
        </p:nvSpPr>
        <p:spPr/>
        <p:txBody>
          <a:bodyPr/>
          <a:lstStyle/>
          <a:p>
            <a:fld id="{0464D980-6ABA-4514-9B55-0C4272214593}" type="datetimeFigureOut">
              <a:rPr lang="zh-CN" altLang="en-US" smtClean="0"/>
            </a:fld>
            <a:endParaRPr lang="zh-CN" altLang="en-US"/>
          </a:p>
        </p:txBody>
      </p:sp>
      <p:sp>
        <p:nvSpPr>
          <p:cNvPr id="5" name="页脚占位符 4"/>
          <p:cNvSpPr>
            <a:spLocks noGrp="1"/>
          </p:cNvSpPr>
          <p:nvPr>
            <p:ph type="ftr" sz="quarter" idx="11"/>
            <p:custDataLst>
              <p:tags r:id="rId6"/>
            </p:custDataLst>
          </p:nvPr>
        </p:nvSpPr>
        <p:spPr/>
        <p:txBody>
          <a:bodyPr/>
          <a:lstStyle/>
          <a:p>
            <a:endParaRPr lang="zh-CN" altLang="en-US"/>
          </a:p>
        </p:txBody>
      </p:sp>
      <p:sp>
        <p:nvSpPr>
          <p:cNvPr id="6" name="灯片编号占位符 5"/>
          <p:cNvSpPr>
            <a:spLocks noGrp="1"/>
          </p:cNvSpPr>
          <p:nvPr>
            <p:ph type="sldNum" sz="quarter" idx="12"/>
            <p:custDataLst>
              <p:tags r:id="rId7"/>
            </p:custDataLst>
          </p:nvPr>
        </p:nvSpPr>
        <p:spPr/>
        <p:txBody>
          <a:bodyPr/>
          <a:lstStyle/>
          <a:p>
            <a:fld id="{151594E0-E29A-48DD-8A23-E16F7187702D}"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内容">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6"/>
            </p:custDataLst>
          </p:nvPr>
        </p:nvSpPr>
        <p:spPr>
          <a:xfrm>
            <a:off x="838200" y="551543"/>
            <a:ext cx="10515600" cy="5558971"/>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chemeClr val="bg2"/>
        </a:solidFill>
        <a:effectLst/>
      </p:bgPr>
    </p:bg>
    <p:spTree>
      <p:nvGrpSpPr>
        <p:cNvPr id="1" name=""/>
        <p:cNvGrpSpPr/>
        <p:nvPr/>
      </p:nvGrpSpPr>
      <p:grpSpPr>
        <a:xfrm>
          <a:off x="0" y="0"/>
          <a:ext cx="0" cy="0"/>
          <a:chOff x="0" y="0"/>
          <a:chExt cx="0" cy="0"/>
        </a:xfrm>
      </p:grpSpPr>
      <p:sp>
        <p:nvSpPr>
          <p:cNvPr id="6" name="矩形 10"/>
          <p:cNvSpPr>
            <a:spLocks noChangeAspect="1"/>
          </p:cNvSpPr>
          <p:nvPr>
            <p:custDataLst>
              <p:tags r:id="rId2"/>
            </p:custDataLst>
          </p:nvPr>
        </p:nvSpPr>
        <p:spPr>
          <a:xfrm>
            <a:off x="3743003" y="1173489"/>
            <a:ext cx="1872944" cy="1640068"/>
          </a:xfrm>
          <a:prstGeom prst="hexagon">
            <a:avLst/>
          </a:prstGeom>
          <a:solidFill>
            <a:schemeClr val="bg1">
              <a:lumMod val="95000"/>
            </a:schemeClr>
          </a:solidFill>
          <a:ln w="15875">
            <a:solidFill>
              <a:schemeClr val="bg1"/>
            </a:soli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7" name="矩形 10"/>
          <p:cNvSpPr>
            <a:spLocks noChangeAspect="1"/>
          </p:cNvSpPr>
          <p:nvPr>
            <p:custDataLst>
              <p:tags r:id="rId3"/>
            </p:custDataLst>
          </p:nvPr>
        </p:nvSpPr>
        <p:spPr>
          <a:xfrm>
            <a:off x="4271797" y="2902939"/>
            <a:ext cx="956331" cy="837424"/>
          </a:xfrm>
          <a:prstGeom prst="hexagon">
            <a:avLst/>
          </a:prstGeom>
          <a:gradFill>
            <a:gsLst>
              <a:gs pos="100000">
                <a:schemeClr val="accent2"/>
              </a:gs>
              <a:gs pos="0">
                <a:schemeClr val="accent1"/>
              </a:gs>
            </a:gsLst>
            <a:lin ang="8100000" scaled="0"/>
          </a:gradFill>
          <a:ln w="15875">
            <a:gradFill>
              <a:gsLst>
                <a:gs pos="100000">
                  <a:schemeClr val="accent3">
                    <a:lumMod val="85000"/>
                  </a:schemeClr>
                </a:gs>
                <a:gs pos="0">
                  <a:schemeClr val="accent3"/>
                </a:gs>
              </a:gsLst>
              <a:lin ang="8100000" scaled="0"/>
            </a:gra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8" name="矩形 10"/>
          <p:cNvSpPr>
            <a:spLocks noChangeAspect="1"/>
          </p:cNvSpPr>
          <p:nvPr>
            <p:custDataLst>
              <p:tags r:id="rId4"/>
            </p:custDataLst>
          </p:nvPr>
        </p:nvSpPr>
        <p:spPr>
          <a:xfrm>
            <a:off x="3106291" y="4649410"/>
            <a:ext cx="973485" cy="852445"/>
          </a:xfrm>
          <a:prstGeom prst="hexagon">
            <a:avLst/>
          </a:prstGeom>
          <a:blipFill dpi="0" rotWithShape="1">
            <a:blip r:embed="rId5" cstate="print"/>
            <a:srcRect/>
            <a:stretch>
              <a:fillRect/>
            </a:stretch>
          </a:blipFill>
          <a:ln w="15875">
            <a:gradFill>
              <a:gsLst>
                <a:gs pos="100000">
                  <a:schemeClr val="bg1">
                    <a:lumMod val="85000"/>
                  </a:schemeClr>
                </a:gs>
                <a:gs pos="0">
                  <a:schemeClr val="bg1"/>
                </a:gs>
              </a:gsLst>
              <a:lin ang="8100000" scaled="0"/>
            </a:gra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9" name="矩形 10"/>
          <p:cNvSpPr>
            <a:spLocks noChangeAspect="1"/>
          </p:cNvSpPr>
          <p:nvPr>
            <p:custDataLst>
              <p:tags r:id="rId6"/>
            </p:custDataLst>
          </p:nvPr>
        </p:nvSpPr>
        <p:spPr>
          <a:xfrm>
            <a:off x="921460" y="3403308"/>
            <a:ext cx="2337699" cy="2047035"/>
          </a:xfrm>
          <a:prstGeom prst="hexagon">
            <a:avLst/>
          </a:prstGeom>
          <a:solidFill>
            <a:schemeClr val="bg1">
              <a:lumMod val="95000"/>
            </a:schemeClr>
          </a:solidFill>
          <a:ln w="15875">
            <a:solidFill>
              <a:schemeClr val="bg1"/>
            </a:soli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0" name="矩形 10"/>
          <p:cNvSpPr>
            <a:spLocks noChangeAspect="1"/>
          </p:cNvSpPr>
          <p:nvPr>
            <p:custDataLst>
              <p:tags r:id="rId7"/>
            </p:custDataLst>
          </p:nvPr>
        </p:nvSpPr>
        <p:spPr>
          <a:xfrm>
            <a:off x="1498910" y="1697868"/>
            <a:ext cx="995993" cy="872155"/>
          </a:xfrm>
          <a:prstGeom prst="hexagon">
            <a:avLst/>
          </a:prstGeom>
          <a:gradFill>
            <a:gsLst>
              <a:gs pos="100000">
                <a:schemeClr val="accent2"/>
              </a:gs>
              <a:gs pos="0">
                <a:schemeClr val="accent1"/>
              </a:gs>
            </a:gsLst>
            <a:lin ang="8100000" scaled="0"/>
          </a:gradFill>
          <a:ln w="15875">
            <a:gradFill>
              <a:gsLst>
                <a:gs pos="100000">
                  <a:schemeClr val="accent3">
                    <a:lumMod val="85000"/>
                  </a:schemeClr>
                </a:gs>
                <a:gs pos="0">
                  <a:schemeClr val="accent3"/>
                </a:gs>
              </a:gsLst>
              <a:lin ang="8100000" scaled="0"/>
            </a:gra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1" name="矩形 10"/>
          <p:cNvSpPr>
            <a:spLocks noChangeAspect="1"/>
          </p:cNvSpPr>
          <p:nvPr>
            <p:custDataLst>
              <p:tags r:id="rId8"/>
            </p:custDataLst>
          </p:nvPr>
        </p:nvSpPr>
        <p:spPr>
          <a:xfrm>
            <a:off x="710650" y="4712703"/>
            <a:ext cx="1275108" cy="1116564"/>
          </a:xfrm>
          <a:prstGeom prst="hexagon">
            <a:avLst/>
          </a:prstGeom>
          <a:gradFill>
            <a:gsLst>
              <a:gs pos="100000">
                <a:schemeClr val="accent2"/>
              </a:gs>
              <a:gs pos="0">
                <a:schemeClr val="accent1"/>
              </a:gs>
            </a:gsLst>
            <a:lin ang="8100000" scaled="0"/>
          </a:gradFill>
          <a:ln w="15875">
            <a:gradFill>
              <a:gsLst>
                <a:gs pos="100000">
                  <a:schemeClr val="accent3">
                    <a:lumMod val="85000"/>
                  </a:schemeClr>
                </a:gs>
                <a:gs pos="0">
                  <a:schemeClr val="accent3"/>
                </a:gs>
              </a:gsLst>
              <a:lin ang="8100000" scaled="0"/>
            </a:gra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2" name="矩形 10"/>
          <p:cNvSpPr>
            <a:spLocks noChangeAspect="1"/>
          </p:cNvSpPr>
          <p:nvPr>
            <p:custDataLst>
              <p:tags r:id="rId9"/>
            </p:custDataLst>
          </p:nvPr>
        </p:nvSpPr>
        <p:spPr>
          <a:xfrm>
            <a:off x="1203435" y="1277386"/>
            <a:ext cx="671861" cy="588324"/>
          </a:xfrm>
          <a:prstGeom prst="hexagon">
            <a:avLst/>
          </a:prstGeom>
          <a:solidFill>
            <a:schemeClr val="bg1">
              <a:lumMod val="95000"/>
            </a:schemeClr>
          </a:solidFill>
          <a:ln w="15875">
            <a:solidFill>
              <a:schemeClr val="bg1"/>
            </a:soli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3" name="矩形 10"/>
          <p:cNvSpPr>
            <a:spLocks noChangeAspect="1"/>
          </p:cNvSpPr>
          <p:nvPr>
            <p:custDataLst>
              <p:tags r:id="rId10"/>
            </p:custDataLst>
          </p:nvPr>
        </p:nvSpPr>
        <p:spPr>
          <a:xfrm>
            <a:off x="1745785" y="2130017"/>
            <a:ext cx="2804179" cy="2455513"/>
          </a:xfrm>
          <a:prstGeom prst="hexagon">
            <a:avLst/>
          </a:prstGeom>
          <a:solidFill>
            <a:schemeClr val="bg1">
              <a:lumMod val="95000"/>
            </a:schemeClr>
          </a:solidFill>
          <a:ln w="15875">
            <a:solidFill>
              <a:schemeClr val="bg1"/>
            </a:soli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gradFill>
                <a:gsLst>
                  <a:gs pos="100000">
                    <a:schemeClr val="accent3">
                      <a:lumMod val="85000"/>
                    </a:schemeClr>
                  </a:gs>
                  <a:gs pos="0">
                    <a:schemeClr val="accent3"/>
                  </a:gs>
                </a:gsLst>
                <a:lin ang="8100000" scaled="0"/>
              </a:gradFill>
            </a:endParaRPr>
          </a:p>
        </p:txBody>
      </p:sp>
      <p:sp>
        <p:nvSpPr>
          <p:cNvPr id="14" name="矩形 10" hidden="1"/>
          <p:cNvSpPr>
            <a:spLocks noChangeAspect="1"/>
          </p:cNvSpPr>
          <p:nvPr>
            <p:custDataLst>
              <p:tags r:id="rId11"/>
            </p:custDataLst>
          </p:nvPr>
        </p:nvSpPr>
        <p:spPr>
          <a:xfrm>
            <a:off x="1814061" y="2189802"/>
            <a:ext cx="2667627" cy="2335941"/>
          </a:xfrm>
          <a:prstGeom prst="hexagon">
            <a:avLst/>
          </a:prstGeom>
          <a:blipFill>
            <a:blip r:embed="rId12" cstate="print"/>
            <a:stretch>
              <a:fillRect/>
            </a:stretch>
          </a:blip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5" name="矩形 10"/>
          <p:cNvSpPr>
            <a:spLocks noChangeAspect="1"/>
          </p:cNvSpPr>
          <p:nvPr>
            <p:custDataLst>
              <p:tags r:id="rId13"/>
            </p:custDataLst>
          </p:nvPr>
        </p:nvSpPr>
        <p:spPr>
          <a:xfrm>
            <a:off x="3695734" y="4061695"/>
            <a:ext cx="1186004" cy="1038540"/>
          </a:xfrm>
          <a:prstGeom prst="hexagon">
            <a:avLst/>
          </a:prstGeom>
          <a:solidFill>
            <a:schemeClr val="bg1">
              <a:lumMod val="95000"/>
            </a:schemeClr>
          </a:solidFill>
          <a:ln w="15875">
            <a:solidFill>
              <a:schemeClr val="bg1"/>
            </a:soli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2" name="标题 1"/>
          <p:cNvSpPr>
            <a:spLocks noGrp="1"/>
          </p:cNvSpPr>
          <p:nvPr>
            <p:ph type="title" hasCustomPrompt="1"/>
            <p:custDataLst>
              <p:tags r:id="rId14"/>
            </p:custDataLst>
          </p:nvPr>
        </p:nvSpPr>
        <p:spPr>
          <a:xfrm>
            <a:off x="5854576" y="1965256"/>
            <a:ext cx="5162931" cy="1569660"/>
          </a:xfrm>
        </p:spPr>
        <p:txBody>
          <a:bodyPr anchor="b">
            <a:normAutofit/>
          </a:bodyPr>
          <a:lstStyle>
            <a:lvl1pPr>
              <a:defRPr sz="8000" b="1"/>
            </a:lvl1pPr>
          </a:lstStyle>
          <a:p>
            <a:r>
              <a:rPr lang="zh-CN" altLang="en-US" dirty="0"/>
              <a:t>编辑标题</a:t>
            </a:r>
            <a:endParaRPr lang="zh-CN" altLang="en-US" dirty="0"/>
          </a:p>
        </p:txBody>
      </p:sp>
      <p:sp>
        <p:nvSpPr>
          <p:cNvPr id="3" name="日期占位符 2"/>
          <p:cNvSpPr>
            <a:spLocks noGrp="1"/>
          </p:cNvSpPr>
          <p:nvPr>
            <p:ph type="dt" sz="half" idx="10"/>
            <p:custDataLst>
              <p:tags r:id="rId15"/>
            </p:custDataLst>
          </p:nvPr>
        </p:nvSpPr>
        <p:spPr/>
        <p:txBody>
          <a:bodyPr>
            <a:normAutofit/>
          </a:bodyPr>
          <a:lstStyle/>
          <a:p>
            <a:fld id="{0464D980-6ABA-4514-9B55-0C4272214593}" type="datetimeFigureOut">
              <a:rPr lang="zh-CN" altLang="en-US" smtClean="0"/>
            </a:fld>
            <a:endParaRPr lang="zh-CN" altLang="en-US"/>
          </a:p>
        </p:txBody>
      </p:sp>
      <p:sp>
        <p:nvSpPr>
          <p:cNvPr id="4" name="页脚占位符 3"/>
          <p:cNvSpPr>
            <a:spLocks noGrp="1"/>
          </p:cNvSpPr>
          <p:nvPr>
            <p:ph type="ftr" sz="quarter" idx="11"/>
            <p:custDataLst>
              <p:tags r:id="rId16"/>
            </p:custDataLst>
          </p:nvPr>
        </p:nvSpPr>
        <p:spPr/>
        <p:txBody>
          <a:bodyPr>
            <a:normAutofit/>
          </a:bodyPr>
          <a:lstStyle/>
          <a:p>
            <a:endParaRPr lang="zh-CN" altLang="en-US"/>
          </a:p>
        </p:txBody>
      </p:sp>
      <p:sp>
        <p:nvSpPr>
          <p:cNvPr id="5" name="灯片编号占位符 4"/>
          <p:cNvSpPr>
            <a:spLocks noGrp="1"/>
          </p:cNvSpPr>
          <p:nvPr>
            <p:ph type="sldNum" sz="quarter" idx="12"/>
            <p:custDataLst>
              <p:tags r:id="rId17"/>
            </p:custDataLst>
          </p:nvPr>
        </p:nvSpPr>
        <p:spPr/>
        <p:txBody>
          <a:bodyPr>
            <a:normAutofit/>
          </a:bodyPr>
          <a:lstStyle/>
          <a:p>
            <a:fld id="{151594E0-E29A-48DD-8A23-E16F7187702D}" type="slidenum">
              <a:rPr lang="zh-CN" altLang="en-US" smtClean="0"/>
            </a:fld>
            <a:endParaRPr lang="zh-CN" altLang="en-US"/>
          </a:p>
        </p:txBody>
      </p:sp>
      <p:sp>
        <p:nvSpPr>
          <p:cNvPr id="19" name="文本占位符 18"/>
          <p:cNvSpPr>
            <a:spLocks noGrp="1"/>
          </p:cNvSpPr>
          <p:nvPr>
            <p:ph type="body" sz="quarter" idx="13"/>
            <p:custDataLst>
              <p:tags r:id="rId18"/>
            </p:custDataLst>
          </p:nvPr>
        </p:nvSpPr>
        <p:spPr>
          <a:xfrm>
            <a:off x="5854577" y="3547616"/>
            <a:ext cx="5162930" cy="623887"/>
          </a:xfrm>
        </p:spPr>
        <p:txBody>
          <a:bodyPr>
            <a:normAutofit/>
          </a:bodyPr>
          <a:lstStyle>
            <a:lvl1pPr marL="0" indent="0">
              <a:buNone/>
              <a:defRPr b="1"/>
            </a:lvl1pPr>
          </a:lstStyle>
          <a:p>
            <a:pPr lvl="0"/>
            <a:r>
              <a:rPr lang="zh-CN" altLang="en-US" dirty="0"/>
              <a:t>单击此处编辑母版文本样式</a:t>
            </a:r>
            <a:endParaRPr lang="zh-CN" altLang="en-US" dirty="0"/>
          </a:p>
        </p:txBody>
      </p:sp>
    </p:spTree>
  </p:cSld>
  <p:clrMapOvr>
    <a:masterClrMapping/>
  </p:clrMapOvr>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withEffect" p14:presetBounceEnd="50000">
                                      <p:stCondLst>
                                        <p:cond delay="250"/>
                                      </p:stCondLst>
                                      <p:childTnLst>
                                        <p:set>
                                          <p:cBhvr>
                                            <p:cTn id="6" dur="1" fill="hold">
                                              <p:stCondLst>
                                                <p:cond delay="0"/>
                                              </p:stCondLst>
                                            </p:cTn>
                                            <p:tgtEl>
                                              <p:spTgt spid="6"/>
                                            </p:tgtEl>
                                            <p:attrNameLst>
                                              <p:attrName>style.visibility</p:attrName>
                                            </p:attrNameLst>
                                          </p:cBhvr>
                                          <p:to>
                                            <p:strVal val="visible"/>
                                          </p:to>
                                        </p:set>
                                        <p:anim calcmode="lin" valueType="num" p14:bounceEnd="50000">
                                          <p:cBhvr additive="base">
                                            <p:cTn id="7" dur="1500" fill="hold"/>
                                            <p:tgtEl>
                                              <p:spTgt spid="6"/>
                                            </p:tgtEl>
                                            <p:attrNameLst>
                                              <p:attrName>ppt_x</p:attrName>
                                            </p:attrNameLst>
                                          </p:cBhvr>
                                          <p:tavLst>
                                            <p:tav tm="0">
                                              <p:val>
                                                <p:strVal val="0-#ppt_w/2"/>
                                              </p:val>
                                            </p:tav>
                                            <p:tav tm="100000">
                                              <p:val>
                                                <p:strVal val="#ppt_x"/>
                                              </p:val>
                                            </p:tav>
                                          </p:tavLst>
                                        </p:anim>
                                        <p:anim calcmode="lin" valueType="num" p14:bounceEnd="50000">
                                          <p:cBhvr additive="base">
                                            <p:cTn id="8" dur="1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14:presetBounceEnd="50000">
                                      <p:stCondLst>
                                        <p:cond delay="250"/>
                                      </p:stCondLst>
                                      <p:childTnLst>
                                        <p:set>
                                          <p:cBhvr>
                                            <p:cTn id="10" dur="1" fill="hold">
                                              <p:stCondLst>
                                                <p:cond delay="0"/>
                                              </p:stCondLst>
                                            </p:cTn>
                                            <p:tgtEl>
                                              <p:spTgt spid="7"/>
                                            </p:tgtEl>
                                            <p:attrNameLst>
                                              <p:attrName>style.visibility</p:attrName>
                                            </p:attrNameLst>
                                          </p:cBhvr>
                                          <p:to>
                                            <p:strVal val="visible"/>
                                          </p:to>
                                        </p:set>
                                        <p:anim calcmode="lin" valueType="num" p14:bounceEnd="50000">
                                          <p:cBhvr additive="base">
                                            <p:cTn id="11" dur="1500" fill="hold"/>
                                            <p:tgtEl>
                                              <p:spTgt spid="7"/>
                                            </p:tgtEl>
                                            <p:attrNameLst>
                                              <p:attrName>ppt_x</p:attrName>
                                            </p:attrNameLst>
                                          </p:cBhvr>
                                          <p:tavLst>
                                            <p:tav tm="0">
                                              <p:val>
                                                <p:strVal val="0-#ppt_w/2"/>
                                              </p:val>
                                            </p:tav>
                                            <p:tav tm="100000">
                                              <p:val>
                                                <p:strVal val="#ppt_x"/>
                                              </p:val>
                                            </p:tav>
                                          </p:tavLst>
                                        </p:anim>
                                        <p:anim calcmode="lin" valueType="num" p14:bounceEnd="50000">
                                          <p:cBhvr additive="base">
                                            <p:cTn id="12" dur="1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12" fill="hold" grpId="0" nodeType="withEffect" p14:presetBounceEnd="50000">
                                      <p:stCondLst>
                                        <p:cond delay="250"/>
                                      </p:stCondLst>
                                      <p:childTnLst>
                                        <p:set>
                                          <p:cBhvr>
                                            <p:cTn id="14" dur="1" fill="hold">
                                              <p:stCondLst>
                                                <p:cond delay="0"/>
                                              </p:stCondLst>
                                            </p:cTn>
                                            <p:tgtEl>
                                              <p:spTgt spid="15"/>
                                            </p:tgtEl>
                                            <p:attrNameLst>
                                              <p:attrName>style.visibility</p:attrName>
                                            </p:attrNameLst>
                                          </p:cBhvr>
                                          <p:to>
                                            <p:strVal val="visible"/>
                                          </p:to>
                                        </p:set>
                                        <p:anim calcmode="lin" valueType="num" p14:bounceEnd="50000">
                                          <p:cBhvr additive="base">
                                            <p:cTn id="15" dur="1500" fill="hold"/>
                                            <p:tgtEl>
                                              <p:spTgt spid="15"/>
                                            </p:tgtEl>
                                            <p:attrNameLst>
                                              <p:attrName>ppt_x</p:attrName>
                                            </p:attrNameLst>
                                          </p:cBhvr>
                                          <p:tavLst>
                                            <p:tav tm="0">
                                              <p:val>
                                                <p:strVal val="0-#ppt_w/2"/>
                                              </p:val>
                                            </p:tav>
                                            <p:tav tm="100000">
                                              <p:val>
                                                <p:strVal val="#ppt_x"/>
                                              </p:val>
                                            </p:tav>
                                          </p:tavLst>
                                        </p:anim>
                                        <p:anim calcmode="lin" valueType="num" p14:bounceEnd="50000">
                                          <p:cBhvr additive="base">
                                            <p:cTn id="16" dur="1500" fill="hold"/>
                                            <p:tgtEl>
                                              <p:spTgt spid="15"/>
                                            </p:tgtEl>
                                            <p:attrNameLst>
                                              <p:attrName>ppt_y</p:attrName>
                                            </p:attrNameLst>
                                          </p:cBhvr>
                                          <p:tavLst>
                                            <p:tav tm="0">
                                              <p:val>
                                                <p:strVal val="1+#ppt_h/2"/>
                                              </p:val>
                                            </p:tav>
                                            <p:tav tm="100000">
                                              <p:val>
                                                <p:strVal val="#ppt_y"/>
                                              </p:val>
                                            </p:tav>
                                          </p:tavLst>
                                        </p:anim>
                                      </p:childTnLst>
                                    </p:cTn>
                                  </p:par>
                                  <p:par>
                                    <p:cTn id="17" presetID="2" presetClass="entr" presetSubtype="12" fill="hold" grpId="0" nodeType="withEffect" p14:presetBounceEnd="50000">
                                      <p:stCondLst>
                                        <p:cond delay="250"/>
                                      </p:stCondLst>
                                      <p:childTnLst>
                                        <p:set>
                                          <p:cBhvr>
                                            <p:cTn id="18" dur="1" fill="hold">
                                              <p:stCondLst>
                                                <p:cond delay="0"/>
                                              </p:stCondLst>
                                            </p:cTn>
                                            <p:tgtEl>
                                              <p:spTgt spid="8"/>
                                            </p:tgtEl>
                                            <p:attrNameLst>
                                              <p:attrName>style.visibility</p:attrName>
                                            </p:attrNameLst>
                                          </p:cBhvr>
                                          <p:to>
                                            <p:strVal val="visible"/>
                                          </p:to>
                                        </p:set>
                                        <p:anim calcmode="lin" valueType="num" p14:bounceEnd="50000">
                                          <p:cBhvr additive="base">
                                            <p:cTn id="19" dur="1500" fill="hold"/>
                                            <p:tgtEl>
                                              <p:spTgt spid="8"/>
                                            </p:tgtEl>
                                            <p:attrNameLst>
                                              <p:attrName>ppt_x</p:attrName>
                                            </p:attrNameLst>
                                          </p:cBhvr>
                                          <p:tavLst>
                                            <p:tav tm="0">
                                              <p:val>
                                                <p:strVal val="0-#ppt_w/2"/>
                                              </p:val>
                                            </p:tav>
                                            <p:tav tm="100000">
                                              <p:val>
                                                <p:strVal val="#ppt_x"/>
                                              </p:val>
                                            </p:tav>
                                          </p:tavLst>
                                        </p:anim>
                                        <p:anim calcmode="lin" valueType="num" p14:bounceEnd="50000">
                                          <p:cBhvr additive="base">
                                            <p:cTn id="20" dur="1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12" fill="hold" grpId="0" nodeType="withEffect" p14:presetBounceEnd="50000">
                                      <p:stCondLst>
                                        <p:cond delay="250"/>
                                      </p:stCondLst>
                                      <p:childTnLst>
                                        <p:set>
                                          <p:cBhvr>
                                            <p:cTn id="22" dur="1" fill="hold">
                                              <p:stCondLst>
                                                <p:cond delay="0"/>
                                              </p:stCondLst>
                                            </p:cTn>
                                            <p:tgtEl>
                                              <p:spTgt spid="11"/>
                                            </p:tgtEl>
                                            <p:attrNameLst>
                                              <p:attrName>style.visibility</p:attrName>
                                            </p:attrNameLst>
                                          </p:cBhvr>
                                          <p:to>
                                            <p:strVal val="visible"/>
                                          </p:to>
                                        </p:set>
                                        <p:anim calcmode="lin" valueType="num" p14:bounceEnd="50000">
                                          <p:cBhvr additive="base">
                                            <p:cTn id="23" dur="1500" fill="hold"/>
                                            <p:tgtEl>
                                              <p:spTgt spid="11"/>
                                            </p:tgtEl>
                                            <p:attrNameLst>
                                              <p:attrName>ppt_x</p:attrName>
                                            </p:attrNameLst>
                                          </p:cBhvr>
                                          <p:tavLst>
                                            <p:tav tm="0">
                                              <p:val>
                                                <p:strVal val="0-#ppt_w/2"/>
                                              </p:val>
                                            </p:tav>
                                            <p:tav tm="100000">
                                              <p:val>
                                                <p:strVal val="#ppt_x"/>
                                              </p:val>
                                            </p:tav>
                                          </p:tavLst>
                                        </p:anim>
                                        <p:anim calcmode="lin" valueType="num" p14:bounceEnd="50000">
                                          <p:cBhvr additive="base">
                                            <p:cTn id="24" dur="1500" fill="hold"/>
                                            <p:tgtEl>
                                              <p:spTgt spid="11"/>
                                            </p:tgtEl>
                                            <p:attrNameLst>
                                              <p:attrName>ppt_y</p:attrName>
                                            </p:attrNameLst>
                                          </p:cBhvr>
                                          <p:tavLst>
                                            <p:tav tm="0">
                                              <p:val>
                                                <p:strVal val="1+#ppt_h/2"/>
                                              </p:val>
                                            </p:tav>
                                            <p:tav tm="100000">
                                              <p:val>
                                                <p:strVal val="#ppt_y"/>
                                              </p:val>
                                            </p:tav>
                                          </p:tavLst>
                                        </p:anim>
                                      </p:childTnLst>
                                    </p:cTn>
                                  </p:par>
                                  <p:par>
                                    <p:cTn id="25" presetID="2" presetClass="entr" presetSubtype="12" fill="hold" grpId="0" nodeType="withEffect" p14:presetBounceEnd="50000">
                                      <p:stCondLst>
                                        <p:cond delay="250"/>
                                      </p:stCondLst>
                                      <p:childTnLst>
                                        <p:set>
                                          <p:cBhvr>
                                            <p:cTn id="26" dur="1" fill="hold">
                                              <p:stCondLst>
                                                <p:cond delay="0"/>
                                              </p:stCondLst>
                                            </p:cTn>
                                            <p:tgtEl>
                                              <p:spTgt spid="9"/>
                                            </p:tgtEl>
                                            <p:attrNameLst>
                                              <p:attrName>style.visibility</p:attrName>
                                            </p:attrNameLst>
                                          </p:cBhvr>
                                          <p:to>
                                            <p:strVal val="visible"/>
                                          </p:to>
                                        </p:set>
                                        <p:anim calcmode="lin" valueType="num" p14:bounceEnd="50000">
                                          <p:cBhvr additive="base">
                                            <p:cTn id="27" dur="1500" fill="hold"/>
                                            <p:tgtEl>
                                              <p:spTgt spid="9"/>
                                            </p:tgtEl>
                                            <p:attrNameLst>
                                              <p:attrName>ppt_x</p:attrName>
                                            </p:attrNameLst>
                                          </p:cBhvr>
                                          <p:tavLst>
                                            <p:tav tm="0">
                                              <p:val>
                                                <p:strVal val="0-#ppt_w/2"/>
                                              </p:val>
                                            </p:tav>
                                            <p:tav tm="100000">
                                              <p:val>
                                                <p:strVal val="#ppt_x"/>
                                              </p:val>
                                            </p:tav>
                                          </p:tavLst>
                                        </p:anim>
                                        <p:anim calcmode="lin" valueType="num" p14:bounceEnd="50000">
                                          <p:cBhvr additive="base">
                                            <p:cTn id="28" dur="1500" fill="hold"/>
                                            <p:tgtEl>
                                              <p:spTgt spid="9"/>
                                            </p:tgtEl>
                                            <p:attrNameLst>
                                              <p:attrName>ppt_y</p:attrName>
                                            </p:attrNameLst>
                                          </p:cBhvr>
                                          <p:tavLst>
                                            <p:tav tm="0">
                                              <p:val>
                                                <p:strVal val="1+#ppt_h/2"/>
                                              </p:val>
                                            </p:tav>
                                            <p:tav tm="100000">
                                              <p:val>
                                                <p:strVal val="#ppt_y"/>
                                              </p:val>
                                            </p:tav>
                                          </p:tavLst>
                                        </p:anim>
                                      </p:childTnLst>
                                    </p:cTn>
                                  </p:par>
                                  <p:par>
                                    <p:cTn id="29" presetID="2" presetClass="entr" presetSubtype="12" fill="hold" grpId="0" nodeType="withEffect" p14:presetBounceEnd="50000">
                                      <p:stCondLst>
                                        <p:cond delay="250"/>
                                      </p:stCondLst>
                                      <p:childTnLst>
                                        <p:set>
                                          <p:cBhvr>
                                            <p:cTn id="30" dur="1" fill="hold">
                                              <p:stCondLst>
                                                <p:cond delay="0"/>
                                              </p:stCondLst>
                                            </p:cTn>
                                            <p:tgtEl>
                                              <p:spTgt spid="12"/>
                                            </p:tgtEl>
                                            <p:attrNameLst>
                                              <p:attrName>style.visibility</p:attrName>
                                            </p:attrNameLst>
                                          </p:cBhvr>
                                          <p:to>
                                            <p:strVal val="visible"/>
                                          </p:to>
                                        </p:set>
                                        <p:anim calcmode="lin" valueType="num" p14:bounceEnd="50000">
                                          <p:cBhvr additive="base">
                                            <p:cTn id="31" dur="1500" fill="hold"/>
                                            <p:tgtEl>
                                              <p:spTgt spid="12"/>
                                            </p:tgtEl>
                                            <p:attrNameLst>
                                              <p:attrName>ppt_x</p:attrName>
                                            </p:attrNameLst>
                                          </p:cBhvr>
                                          <p:tavLst>
                                            <p:tav tm="0">
                                              <p:val>
                                                <p:strVal val="0-#ppt_w/2"/>
                                              </p:val>
                                            </p:tav>
                                            <p:tav tm="100000">
                                              <p:val>
                                                <p:strVal val="#ppt_x"/>
                                              </p:val>
                                            </p:tav>
                                          </p:tavLst>
                                        </p:anim>
                                        <p:anim calcmode="lin" valueType="num" p14:bounceEnd="50000">
                                          <p:cBhvr additive="base">
                                            <p:cTn id="32" dur="1500" fill="hold"/>
                                            <p:tgtEl>
                                              <p:spTgt spid="12"/>
                                            </p:tgtEl>
                                            <p:attrNameLst>
                                              <p:attrName>ppt_y</p:attrName>
                                            </p:attrNameLst>
                                          </p:cBhvr>
                                          <p:tavLst>
                                            <p:tav tm="0">
                                              <p:val>
                                                <p:strVal val="1+#ppt_h/2"/>
                                              </p:val>
                                            </p:tav>
                                            <p:tav tm="100000">
                                              <p:val>
                                                <p:strVal val="#ppt_y"/>
                                              </p:val>
                                            </p:tav>
                                          </p:tavLst>
                                        </p:anim>
                                      </p:childTnLst>
                                    </p:cTn>
                                  </p:par>
                                  <p:par>
                                    <p:cTn id="33" presetID="2" presetClass="entr" presetSubtype="12" fill="hold" grpId="0" nodeType="withEffect" p14:presetBounceEnd="50000">
                                      <p:stCondLst>
                                        <p:cond delay="250"/>
                                      </p:stCondLst>
                                      <p:childTnLst>
                                        <p:set>
                                          <p:cBhvr>
                                            <p:cTn id="34" dur="1" fill="hold">
                                              <p:stCondLst>
                                                <p:cond delay="0"/>
                                              </p:stCondLst>
                                            </p:cTn>
                                            <p:tgtEl>
                                              <p:spTgt spid="10"/>
                                            </p:tgtEl>
                                            <p:attrNameLst>
                                              <p:attrName>style.visibility</p:attrName>
                                            </p:attrNameLst>
                                          </p:cBhvr>
                                          <p:to>
                                            <p:strVal val="visible"/>
                                          </p:to>
                                        </p:set>
                                        <p:anim calcmode="lin" valueType="num" p14:bounceEnd="50000">
                                          <p:cBhvr additive="base">
                                            <p:cTn id="35" dur="1500" fill="hold"/>
                                            <p:tgtEl>
                                              <p:spTgt spid="10"/>
                                            </p:tgtEl>
                                            <p:attrNameLst>
                                              <p:attrName>ppt_x</p:attrName>
                                            </p:attrNameLst>
                                          </p:cBhvr>
                                          <p:tavLst>
                                            <p:tav tm="0">
                                              <p:val>
                                                <p:strVal val="0-#ppt_w/2"/>
                                              </p:val>
                                            </p:tav>
                                            <p:tav tm="100000">
                                              <p:val>
                                                <p:strVal val="#ppt_x"/>
                                              </p:val>
                                            </p:tav>
                                          </p:tavLst>
                                        </p:anim>
                                        <p:anim calcmode="lin" valueType="num" p14:bounceEnd="50000">
                                          <p:cBhvr additive="base">
                                            <p:cTn id="36" dur="1500" fill="hold"/>
                                            <p:tgtEl>
                                              <p:spTgt spid="10"/>
                                            </p:tgtEl>
                                            <p:attrNameLst>
                                              <p:attrName>ppt_y</p:attrName>
                                            </p:attrNameLst>
                                          </p:cBhvr>
                                          <p:tavLst>
                                            <p:tav tm="0">
                                              <p:val>
                                                <p:strVal val="1+#ppt_h/2"/>
                                              </p:val>
                                            </p:tav>
                                            <p:tav tm="100000">
                                              <p:val>
                                                <p:strVal val="#ppt_y"/>
                                              </p:val>
                                            </p:tav>
                                          </p:tavLst>
                                        </p:anim>
                                      </p:childTnLst>
                                    </p:cTn>
                                  </p:par>
                                  <p:par>
                                    <p:cTn id="37" presetID="2" presetClass="entr" presetSubtype="12" fill="hold" grpId="0" nodeType="withEffect" p14:presetBounceEnd="50000">
                                      <p:stCondLst>
                                        <p:cond delay="250"/>
                                      </p:stCondLst>
                                      <p:childTnLst>
                                        <p:set>
                                          <p:cBhvr>
                                            <p:cTn id="38" dur="1" fill="hold">
                                              <p:stCondLst>
                                                <p:cond delay="0"/>
                                              </p:stCondLst>
                                            </p:cTn>
                                            <p:tgtEl>
                                              <p:spTgt spid="14"/>
                                            </p:tgtEl>
                                            <p:attrNameLst>
                                              <p:attrName>style.visibility</p:attrName>
                                            </p:attrNameLst>
                                          </p:cBhvr>
                                          <p:to>
                                            <p:strVal val="visible"/>
                                          </p:to>
                                        </p:set>
                                        <p:anim calcmode="lin" valueType="num" p14:bounceEnd="50000">
                                          <p:cBhvr additive="base">
                                            <p:cTn id="39" dur="1500" fill="hold"/>
                                            <p:tgtEl>
                                              <p:spTgt spid="14"/>
                                            </p:tgtEl>
                                            <p:attrNameLst>
                                              <p:attrName>ppt_x</p:attrName>
                                            </p:attrNameLst>
                                          </p:cBhvr>
                                          <p:tavLst>
                                            <p:tav tm="0">
                                              <p:val>
                                                <p:strVal val="0-#ppt_w/2"/>
                                              </p:val>
                                            </p:tav>
                                            <p:tav tm="100000">
                                              <p:val>
                                                <p:strVal val="#ppt_x"/>
                                              </p:val>
                                            </p:tav>
                                          </p:tavLst>
                                        </p:anim>
                                        <p:anim calcmode="lin" valueType="num" p14:bounceEnd="50000">
                                          <p:cBhvr additive="base">
                                            <p:cTn id="40" dur="1500" fill="hold"/>
                                            <p:tgtEl>
                                              <p:spTgt spid="14"/>
                                            </p:tgtEl>
                                            <p:attrNameLst>
                                              <p:attrName>ppt_y</p:attrName>
                                            </p:attrNameLst>
                                          </p:cBhvr>
                                          <p:tavLst>
                                            <p:tav tm="0">
                                              <p:val>
                                                <p:strVal val="1+#ppt_h/2"/>
                                              </p:val>
                                            </p:tav>
                                            <p:tav tm="100000">
                                              <p:val>
                                                <p:strVal val="#ppt_y"/>
                                              </p:val>
                                            </p:tav>
                                          </p:tavLst>
                                        </p:anim>
                                      </p:childTnLst>
                                    </p:cTn>
                                  </p:par>
                                  <p:par>
                                    <p:cTn id="41" presetID="2" presetClass="entr" presetSubtype="12" fill="hold" grpId="0" nodeType="withEffect" p14:presetBounceEnd="50000">
                                      <p:stCondLst>
                                        <p:cond delay="250"/>
                                      </p:stCondLst>
                                      <p:childTnLst>
                                        <p:set>
                                          <p:cBhvr>
                                            <p:cTn id="42" dur="1" fill="hold">
                                              <p:stCondLst>
                                                <p:cond delay="0"/>
                                              </p:stCondLst>
                                            </p:cTn>
                                            <p:tgtEl>
                                              <p:spTgt spid="13"/>
                                            </p:tgtEl>
                                            <p:attrNameLst>
                                              <p:attrName>style.visibility</p:attrName>
                                            </p:attrNameLst>
                                          </p:cBhvr>
                                          <p:to>
                                            <p:strVal val="visible"/>
                                          </p:to>
                                        </p:set>
                                        <p:anim calcmode="lin" valueType="num" p14:bounceEnd="50000">
                                          <p:cBhvr additive="base">
                                            <p:cTn id="43" dur="1500" fill="hold"/>
                                            <p:tgtEl>
                                              <p:spTgt spid="13"/>
                                            </p:tgtEl>
                                            <p:attrNameLst>
                                              <p:attrName>ppt_x</p:attrName>
                                            </p:attrNameLst>
                                          </p:cBhvr>
                                          <p:tavLst>
                                            <p:tav tm="0">
                                              <p:val>
                                                <p:strVal val="0-#ppt_w/2"/>
                                              </p:val>
                                            </p:tav>
                                            <p:tav tm="100000">
                                              <p:val>
                                                <p:strVal val="#ppt_x"/>
                                              </p:val>
                                            </p:tav>
                                          </p:tavLst>
                                        </p:anim>
                                        <p:anim calcmode="lin" valueType="num" p14:bounceEnd="50000">
                                          <p:cBhvr additive="base">
                                            <p:cTn id="44" dur="1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7" grpId="0" bldLvl="0" animBg="1"/>
          <p:bldP spid="8" grpId="0" bldLvl="0" animBg="1"/>
          <p:bldP spid="9" grpId="0" bldLvl="0" animBg="1"/>
          <p:bldP spid="10" grpId="0" bldLvl="0" animBg="1"/>
          <p:bldP spid="11" grpId="0" bldLvl="0" animBg="1"/>
          <p:bldP spid="12" grpId="0" bldLvl="0" animBg="1"/>
          <p:bldP spid="13" grpId="0" bldLvl="0" animBg="1"/>
          <p:bldP spid="14" grpId="0" bldLvl="0" animBg="1"/>
          <p:bldP spid="15" grpId="0" bldLvl="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500" fill="hold"/>
                                            <p:tgtEl>
                                              <p:spTgt spid="6"/>
                                            </p:tgtEl>
                                            <p:attrNameLst>
                                              <p:attrName>ppt_x</p:attrName>
                                            </p:attrNameLst>
                                          </p:cBhvr>
                                          <p:tavLst>
                                            <p:tav tm="0">
                                              <p:val>
                                                <p:strVal val="0-#ppt_w/2"/>
                                              </p:val>
                                            </p:tav>
                                            <p:tav tm="100000">
                                              <p:val>
                                                <p:strVal val="#ppt_x"/>
                                              </p:val>
                                            </p:tav>
                                          </p:tavLst>
                                        </p:anim>
                                        <p:anim calcmode="lin" valueType="num">
                                          <p:cBhvr additive="base">
                                            <p:cTn id="8" dur="1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stCondLst>
                                        <p:cond delay="25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1500" fill="hold"/>
                                            <p:tgtEl>
                                              <p:spTgt spid="7"/>
                                            </p:tgtEl>
                                            <p:attrNameLst>
                                              <p:attrName>ppt_x</p:attrName>
                                            </p:attrNameLst>
                                          </p:cBhvr>
                                          <p:tavLst>
                                            <p:tav tm="0">
                                              <p:val>
                                                <p:strVal val="0-#ppt_w/2"/>
                                              </p:val>
                                            </p:tav>
                                            <p:tav tm="100000">
                                              <p:val>
                                                <p:strVal val="#ppt_x"/>
                                              </p:val>
                                            </p:tav>
                                          </p:tavLst>
                                        </p:anim>
                                        <p:anim calcmode="lin" valueType="num">
                                          <p:cBhvr additive="base">
                                            <p:cTn id="12" dur="1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12" fill="hold" grpId="0" nodeType="withEffect">
                                      <p:stCondLst>
                                        <p:cond delay="25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1500" fill="hold"/>
                                            <p:tgtEl>
                                              <p:spTgt spid="15"/>
                                            </p:tgtEl>
                                            <p:attrNameLst>
                                              <p:attrName>ppt_x</p:attrName>
                                            </p:attrNameLst>
                                          </p:cBhvr>
                                          <p:tavLst>
                                            <p:tav tm="0">
                                              <p:val>
                                                <p:strVal val="0-#ppt_w/2"/>
                                              </p:val>
                                            </p:tav>
                                            <p:tav tm="100000">
                                              <p:val>
                                                <p:strVal val="#ppt_x"/>
                                              </p:val>
                                            </p:tav>
                                          </p:tavLst>
                                        </p:anim>
                                        <p:anim calcmode="lin" valueType="num">
                                          <p:cBhvr additive="base">
                                            <p:cTn id="16" dur="1500" fill="hold"/>
                                            <p:tgtEl>
                                              <p:spTgt spid="15"/>
                                            </p:tgtEl>
                                            <p:attrNameLst>
                                              <p:attrName>ppt_y</p:attrName>
                                            </p:attrNameLst>
                                          </p:cBhvr>
                                          <p:tavLst>
                                            <p:tav tm="0">
                                              <p:val>
                                                <p:strVal val="1+#ppt_h/2"/>
                                              </p:val>
                                            </p:tav>
                                            <p:tav tm="100000">
                                              <p:val>
                                                <p:strVal val="#ppt_y"/>
                                              </p:val>
                                            </p:tav>
                                          </p:tavLst>
                                        </p:anim>
                                      </p:childTnLst>
                                    </p:cTn>
                                  </p:par>
                                  <p:par>
                                    <p:cTn id="17" presetID="2" presetClass="entr" presetSubtype="12" fill="hold" grpId="0" nodeType="withEffect">
                                      <p:stCondLst>
                                        <p:cond delay="25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1500" fill="hold"/>
                                            <p:tgtEl>
                                              <p:spTgt spid="8"/>
                                            </p:tgtEl>
                                            <p:attrNameLst>
                                              <p:attrName>ppt_x</p:attrName>
                                            </p:attrNameLst>
                                          </p:cBhvr>
                                          <p:tavLst>
                                            <p:tav tm="0">
                                              <p:val>
                                                <p:strVal val="0-#ppt_w/2"/>
                                              </p:val>
                                            </p:tav>
                                            <p:tav tm="100000">
                                              <p:val>
                                                <p:strVal val="#ppt_x"/>
                                              </p:val>
                                            </p:tav>
                                          </p:tavLst>
                                        </p:anim>
                                        <p:anim calcmode="lin" valueType="num">
                                          <p:cBhvr additive="base">
                                            <p:cTn id="20" dur="1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12" fill="hold" grpId="0" nodeType="withEffect">
                                      <p:stCondLst>
                                        <p:cond delay="25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1500" fill="hold"/>
                                            <p:tgtEl>
                                              <p:spTgt spid="11"/>
                                            </p:tgtEl>
                                            <p:attrNameLst>
                                              <p:attrName>ppt_x</p:attrName>
                                            </p:attrNameLst>
                                          </p:cBhvr>
                                          <p:tavLst>
                                            <p:tav tm="0">
                                              <p:val>
                                                <p:strVal val="0-#ppt_w/2"/>
                                              </p:val>
                                            </p:tav>
                                            <p:tav tm="100000">
                                              <p:val>
                                                <p:strVal val="#ppt_x"/>
                                              </p:val>
                                            </p:tav>
                                          </p:tavLst>
                                        </p:anim>
                                        <p:anim calcmode="lin" valueType="num">
                                          <p:cBhvr additive="base">
                                            <p:cTn id="24" dur="1500" fill="hold"/>
                                            <p:tgtEl>
                                              <p:spTgt spid="11"/>
                                            </p:tgtEl>
                                            <p:attrNameLst>
                                              <p:attrName>ppt_y</p:attrName>
                                            </p:attrNameLst>
                                          </p:cBhvr>
                                          <p:tavLst>
                                            <p:tav tm="0">
                                              <p:val>
                                                <p:strVal val="1+#ppt_h/2"/>
                                              </p:val>
                                            </p:tav>
                                            <p:tav tm="100000">
                                              <p:val>
                                                <p:strVal val="#ppt_y"/>
                                              </p:val>
                                            </p:tav>
                                          </p:tavLst>
                                        </p:anim>
                                      </p:childTnLst>
                                    </p:cTn>
                                  </p:par>
                                  <p:par>
                                    <p:cTn id="25" presetID="2" presetClass="entr" presetSubtype="12" fill="hold" grpId="0" nodeType="withEffect">
                                      <p:stCondLst>
                                        <p:cond delay="25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1500" fill="hold"/>
                                            <p:tgtEl>
                                              <p:spTgt spid="9"/>
                                            </p:tgtEl>
                                            <p:attrNameLst>
                                              <p:attrName>ppt_x</p:attrName>
                                            </p:attrNameLst>
                                          </p:cBhvr>
                                          <p:tavLst>
                                            <p:tav tm="0">
                                              <p:val>
                                                <p:strVal val="0-#ppt_w/2"/>
                                              </p:val>
                                            </p:tav>
                                            <p:tav tm="100000">
                                              <p:val>
                                                <p:strVal val="#ppt_x"/>
                                              </p:val>
                                            </p:tav>
                                          </p:tavLst>
                                        </p:anim>
                                        <p:anim calcmode="lin" valueType="num">
                                          <p:cBhvr additive="base">
                                            <p:cTn id="28" dur="1500" fill="hold"/>
                                            <p:tgtEl>
                                              <p:spTgt spid="9"/>
                                            </p:tgtEl>
                                            <p:attrNameLst>
                                              <p:attrName>ppt_y</p:attrName>
                                            </p:attrNameLst>
                                          </p:cBhvr>
                                          <p:tavLst>
                                            <p:tav tm="0">
                                              <p:val>
                                                <p:strVal val="1+#ppt_h/2"/>
                                              </p:val>
                                            </p:tav>
                                            <p:tav tm="100000">
                                              <p:val>
                                                <p:strVal val="#ppt_y"/>
                                              </p:val>
                                            </p:tav>
                                          </p:tavLst>
                                        </p:anim>
                                      </p:childTnLst>
                                    </p:cTn>
                                  </p:par>
                                  <p:par>
                                    <p:cTn id="29" presetID="2" presetClass="entr" presetSubtype="12" fill="hold" grpId="0" nodeType="withEffect">
                                      <p:stCondLst>
                                        <p:cond delay="25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1500" fill="hold"/>
                                            <p:tgtEl>
                                              <p:spTgt spid="12"/>
                                            </p:tgtEl>
                                            <p:attrNameLst>
                                              <p:attrName>ppt_x</p:attrName>
                                            </p:attrNameLst>
                                          </p:cBhvr>
                                          <p:tavLst>
                                            <p:tav tm="0">
                                              <p:val>
                                                <p:strVal val="0-#ppt_w/2"/>
                                              </p:val>
                                            </p:tav>
                                            <p:tav tm="100000">
                                              <p:val>
                                                <p:strVal val="#ppt_x"/>
                                              </p:val>
                                            </p:tav>
                                          </p:tavLst>
                                        </p:anim>
                                        <p:anim calcmode="lin" valueType="num">
                                          <p:cBhvr additive="base">
                                            <p:cTn id="32" dur="1500" fill="hold"/>
                                            <p:tgtEl>
                                              <p:spTgt spid="12"/>
                                            </p:tgtEl>
                                            <p:attrNameLst>
                                              <p:attrName>ppt_y</p:attrName>
                                            </p:attrNameLst>
                                          </p:cBhvr>
                                          <p:tavLst>
                                            <p:tav tm="0">
                                              <p:val>
                                                <p:strVal val="1+#ppt_h/2"/>
                                              </p:val>
                                            </p:tav>
                                            <p:tav tm="100000">
                                              <p:val>
                                                <p:strVal val="#ppt_y"/>
                                              </p:val>
                                            </p:tav>
                                          </p:tavLst>
                                        </p:anim>
                                      </p:childTnLst>
                                    </p:cTn>
                                  </p:par>
                                  <p:par>
                                    <p:cTn id="33" presetID="2" presetClass="entr" presetSubtype="12" fill="hold" grpId="0" nodeType="withEffect">
                                      <p:stCondLst>
                                        <p:cond delay="25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1500" fill="hold"/>
                                            <p:tgtEl>
                                              <p:spTgt spid="10"/>
                                            </p:tgtEl>
                                            <p:attrNameLst>
                                              <p:attrName>ppt_x</p:attrName>
                                            </p:attrNameLst>
                                          </p:cBhvr>
                                          <p:tavLst>
                                            <p:tav tm="0">
                                              <p:val>
                                                <p:strVal val="0-#ppt_w/2"/>
                                              </p:val>
                                            </p:tav>
                                            <p:tav tm="100000">
                                              <p:val>
                                                <p:strVal val="#ppt_x"/>
                                              </p:val>
                                            </p:tav>
                                          </p:tavLst>
                                        </p:anim>
                                        <p:anim calcmode="lin" valueType="num">
                                          <p:cBhvr additive="base">
                                            <p:cTn id="36" dur="1500" fill="hold"/>
                                            <p:tgtEl>
                                              <p:spTgt spid="10"/>
                                            </p:tgtEl>
                                            <p:attrNameLst>
                                              <p:attrName>ppt_y</p:attrName>
                                            </p:attrNameLst>
                                          </p:cBhvr>
                                          <p:tavLst>
                                            <p:tav tm="0">
                                              <p:val>
                                                <p:strVal val="1+#ppt_h/2"/>
                                              </p:val>
                                            </p:tav>
                                            <p:tav tm="100000">
                                              <p:val>
                                                <p:strVal val="#ppt_y"/>
                                              </p:val>
                                            </p:tav>
                                          </p:tavLst>
                                        </p:anim>
                                      </p:childTnLst>
                                    </p:cTn>
                                  </p:par>
                                  <p:par>
                                    <p:cTn id="37" presetID="2" presetClass="entr" presetSubtype="12" fill="hold" grpId="0" nodeType="withEffect">
                                      <p:stCondLst>
                                        <p:cond delay="250"/>
                                      </p:stCondLst>
                                      <p:childTnLst>
                                        <p:set>
                                          <p:cBhvr>
                                            <p:cTn id="38" dur="1" fill="hold">
                                              <p:stCondLst>
                                                <p:cond delay="0"/>
                                              </p:stCondLst>
                                            </p:cTn>
                                            <p:tgtEl>
                                              <p:spTgt spid="14"/>
                                            </p:tgtEl>
                                            <p:attrNameLst>
                                              <p:attrName>style.visibility</p:attrName>
                                            </p:attrNameLst>
                                          </p:cBhvr>
                                          <p:to>
                                            <p:strVal val="visible"/>
                                          </p:to>
                                        </p:set>
                                        <p:anim calcmode="lin" valueType="num">
                                          <p:cBhvr additive="base">
                                            <p:cTn id="39" dur="1500" fill="hold"/>
                                            <p:tgtEl>
                                              <p:spTgt spid="14"/>
                                            </p:tgtEl>
                                            <p:attrNameLst>
                                              <p:attrName>ppt_x</p:attrName>
                                            </p:attrNameLst>
                                          </p:cBhvr>
                                          <p:tavLst>
                                            <p:tav tm="0">
                                              <p:val>
                                                <p:strVal val="0-#ppt_w/2"/>
                                              </p:val>
                                            </p:tav>
                                            <p:tav tm="100000">
                                              <p:val>
                                                <p:strVal val="#ppt_x"/>
                                              </p:val>
                                            </p:tav>
                                          </p:tavLst>
                                        </p:anim>
                                        <p:anim calcmode="lin" valueType="num">
                                          <p:cBhvr additive="base">
                                            <p:cTn id="40" dur="1500" fill="hold"/>
                                            <p:tgtEl>
                                              <p:spTgt spid="14"/>
                                            </p:tgtEl>
                                            <p:attrNameLst>
                                              <p:attrName>ppt_y</p:attrName>
                                            </p:attrNameLst>
                                          </p:cBhvr>
                                          <p:tavLst>
                                            <p:tav tm="0">
                                              <p:val>
                                                <p:strVal val="1+#ppt_h/2"/>
                                              </p:val>
                                            </p:tav>
                                            <p:tav tm="100000">
                                              <p:val>
                                                <p:strVal val="#ppt_y"/>
                                              </p:val>
                                            </p:tav>
                                          </p:tavLst>
                                        </p:anim>
                                      </p:childTnLst>
                                    </p:cTn>
                                  </p:par>
                                  <p:par>
                                    <p:cTn id="41" presetID="2" presetClass="entr" presetSubtype="12" fill="hold" grpId="0" nodeType="withEffect">
                                      <p:stCondLst>
                                        <p:cond delay="25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1500" fill="hold"/>
                                            <p:tgtEl>
                                              <p:spTgt spid="13"/>
                                            </p:tgtEl>
                                            <p:attrNameLst>
                                              <p:attrName>ppt_x</p:attrName>
                                            </p:attrNameLst>
                                          </p:cBhvr>
                                          <p:tavLst>
                                            <p:tav tm="0">
                                              <p:val>
                                                <p:strVal val="0-#ppt_w/2"/>
                                              </p:val>
                                            </p:tav>
                                            <p:tav tm="100000">
                                              <p:val>
                                                <p:strVal val="#ppt_x"/>
                                              </p:val>
                                            </p:tav>
                                          </p:tavLst>
                                        </p:anim>
                                        <p:anim calcmode="lin" valueType="num">
                                          <p:cBhvr additive="base">
                                            <p:cTn id="44" dur="1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7" grpId="0" bldLvl="0" animBg="1"/>
          <p:bldP spid="8" grpId="0" bldLvl="0" animBg="1"/>
          <p:bldP spid="9" grpId="0" bldLvl="0" animBg="1"/>
          <p:bldP spid="10" grpId="0" bldLvl="0" animBg="1"/>
          <p:bldP spid="11" grpId="0" bldLvl="0" animBg="1"/>
          <p:bldP spid="12" grpId="0" bldLvl="0" animBg="1"/>
          <p:bldP spid="13" grpId="0" bldLvl="0" animBg="1"/>
          <p:bldP spid="14" grpId="0" bldLvl="0" animBg="1"/>
          <p:bldP spid="15" grpId="0" bldLvl="0" animBg="1"/>
        </p:bldLst>
      </p:timing>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通用">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3"/>
            </p:custDataLst>
          </p:nvPr>
        </p:nvSpPr>
        <p:spPr/>
        <p:txBody>
          <a:bodyPr/>
          <a:lstStyle>
            <a:lvl1pPr>
              <a:defRPr baseline="0">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腰带">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2" name="标题 1"/>
          <p:cNvSpPr>
            <a:spLocks noGrp="1"/>
          </p:cNvSpPr>
          <p:nvPr>
            <p:ph type="title" hasCustomPrompt="1"/>
            <p:custDataLst>
              <p:tags r:id="rId3"/>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7"/>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导航">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3"/>
            </p:custDataLst>
          </p:nvPr>
        </p:nvSpPr>
        <p:spPr>
          <a:xfrm>
            <a:off x="579600" y="237600"/>
            <a:ext cx="11037600" cy="441964"/>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7"/>
            </p:custDataLst>
          </p:nvPr>
        </p:nvSpPr>
        <p:spPr>
          <a:xfrm>
            <a:off x="579600" y="1663200"/>
            <a:ext cx="5342400" cy="28944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8"/>
            </p:custDataLst>
          </p:nvPr>
        </p:nvSpPr>
        <p:spPr>
          <a:xfrm>
            <a:off x="6242400" y="1663200"/>
            <a:ext cx="5367600" cy="28944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9"/>
            </p:custDataLst>
          </p:nvPr>
        </p:nvSpPr>
        <p:spPr>
          <a:xfrm>
            <a:off x="572400" y="4816800"/>
            <a:ext cx="5342400" cy="7812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0"/>
            </p:custDataLst>
          </p:nvPr>
        </p:nvSpPr>
        <p:spPr>
          <a:xfrm>
            <a:off x="6253200" y="4813200"/>
            <a:ext cx="5367600" cy="7812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下上">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8" name="矩形 7"/>
          <p:cNvSpPr/>
          <p:nvPr userDrawn="1">
            <p:custDataLst>
              <p:tags r:id="rId3"/>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2400">
              <a:sym typeface="+mn-ea"/>
            </a:endParaRPr>
          </a:p>
        </p:txBody>
      </p:sp>
      <p:sp>
        <p:nvSpPr>
          <p:cNvPr id="2" name="标题 1"/>
          <p:cNvSpPr>
            <a:spLocks noGrp="1"/>
          </p:cNvSpPr>
          <p:nvPr>
            <p:ph type="title"/>
            <p:custDataLst>
              <p:tags r:id="rId4"/>
            </p:custDataLst>
          </p:nvPr>
        </p:nvSpPr>
        <p:spPr>
          <a:xfrm>
            <a:off x="604800" y="669600"/>
            <a:ext cx="10976400" cy="565200"/>
          </a:xfrm>
        </p:spPr>
        <p:txBody>
          <a:bodyPr anchor="ctr"/>
          <a:lstStyle>
            <a:lvl1pPr algn="ctr">
              <a:defRPr sz="32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8"/>
            </p:custDataLst>
          </p:nvPr>
        </p:nvSpPr>
        <p:spPr>
          <a:xfrm>
            <a:off x="604837" y="1681200"/>
            <a:ext cx="10990800" cy="32112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9"/>
            </p:custDataLst>
          </p:nvPr>
        </p:nvSpPr>
        <p:spPr>
          <a:xfrm>
            <a:off x="594000" y="5180400"/>
            <a:ext cx="11001600" cy="10116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上下">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3"/>
            </p:custDataLst>
          </p:nvPr>
        </p:nvSpPr>
        <p:spPr>
          <a:xfrm>
            <a:off x="612000" y="781200"/>
            <a:ext cx="10976400" cy="626400"/>
          </a:xfrm>
        </p:spPr>
        <p:txBody>
          <a:bodyPr anchor="ctr"/>
          <a:lstStyle>
            <a:lvl1pPr algn="ctr">
              <a:defRPr sz="3600" baseline="0">
                <a:solidFill>
                  <a:schemeClr val="tx1"/>
                </a:solidFill>
                <a:latin typeface="Arial" panose="020B0604020202020204" pitchFamily="34" charset="0"/>
                <a:ea typeface="微软雅黑" panose="020B0503020204020204" pitchFamily="34" charset="-122"/>
              </a:defRPr>
            </a:lvl1pPr>
          </a:lstStyle>
          <a:p>
            <a:r>
              <a:rPr lang="zh-CN" altLang="en-US"/>
              <a:t>单击此处编辑母版标题样式</a:t>
            </a:r>
            <a:endParaRPr lang="zh-CN" altLang="en-US"/>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7"/>
            </p:custDataLst>
          </p:nvPr>
        </p:nvSpPr>
        <p:spPr>
          <a:xfrm>
            <a:off x="612000" y="1659600"/>
            <a:ext cx="10975975" cy="828000"/>
          </a:xfrm>
        </p:spPr>
        <p:txBody>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8"/>
            </p:custDataLst>
          </p:nvPr>
        </p:nvSpPr>
        <p:spPr>
          <a:xfrm>
            <a:off x="612775" y="2808000"/>
            <a:ext cx="10965600" cy="34308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左右">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2" name="标题 1"/>
          <p:cNvSpPr>
            <a:spLocks noGrp="1"/>
          </p:cNvSpPr>
          <p:nvPr>
            <p:ph type="title" hasCustomPrompt="1"/>
            <p:custDataLst>
              <p:tags r:id="rId3"/>
            </p:custDataLst>
          </p:nvPr>
        </p:nvSpPr>
        <p:spPr>
          <a:xfrm>
            <a:off x="583200" y="770400"/>
            <a:ext cx="3960000" cy="882000"/>
          </a:xfrm>
        </p:spPr>
        <p:txBody>
          <a:bodyPr anchor="ctr"/>
          <a:lstStyle>
            <a:lvl1pPr>
              <a:defRPr sz="3600" baseline="0">
                <a:solidFill>
                  <a:schemeClr val="tx1"/>
                </a:solidFill>
                <a:latin typeface="Arial" panose="020B0604020202020204" pitchFamily="34" charset="0"/>
                <a:ea typeface="微软雅黑" panose="020B0503020204020204" pitchFamily="34"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7"/>
            </p:custDataLst>
          </p:nvPr>
        </p:nvSpPr>
        <p:spPr>
          <a:xfrm>
            <a:off x="586800" y="1764000"/>
            <a:ext cx="3956400" cy="40932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8"/>
            </p:custDataLst>
          </p:nvPr>
        </p:nvSpPr>
        <p:spPr>
          <a:xfrm>
            <a:off x="5101200" y="769938"/>
            <a:ext cx="6480000" cy="5087937"/>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相框">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2" name="标题 1"/>
          <p:cNvSpPr>
            <a:spLocks noGrp="1"/>
          </p:cNvSpPr>
          <p:nvPr>
            <p:ph type="title" hasCustomPrompt="1"/>
            <p:custDataLst>
              <p:tags r:id="rId3"/>
            </p:custDataLst>
          </p:nvPr>
        </p:nvSpPr>
        <p:spPr>
          <a:xfrm>
            <a:off x="1281600" y="1249200"/>
            <a:ext cx="9626400" cy="723600"/>
          </a:xfrm>
        </p:spPr>
        <p:txBody>
          <a:bodyPr anchor="ctr"/>
          <a:lstStyle>
            <a:lvl1pPr>
              <a:defRPr sz="32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4"/>
            </p:custDataLst>
          </p:nvPr>
        </p:nvSpPr>
        <p:spPr>
          <a:xfrm>
            <a:off x="1281113" y="2163600"/>
            <a:ext cx="9626600" cy="34452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ltLang="zh-CN"/>
              <a:t>Click to edit Master title style</a:t>
            </a:r>
            <a:endParaRPr lang="zh-CN" alt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ltLang="zh-CN"/>
              <a:t>Click to edit Master text styles</a:t>
            </a:r>
            <a:endParaRPr lang="en-US" altLang="zh-CN"/>
          </a:p>
        </p:txBody>
      </p:sp>
      <p:sp>
        <p:nvSpPr>
          <p:cNvPr id="4" name="Date Placeholder 3"/>
          <p:cNvSpPr>
            <a:spLocks noGrp="1"/>
          </p:cNvSpPr>
          <p:nvPr>
            <p:ph type="dt" sz="half" idx="10"/>
          </p:nvPr>
        </p:nvSpPr>
        <p:spPr/>
        <p:txBody>
          <a:bodyPr/>
          <a:lstStyle/>
          <a:p>
            <a:fld id="{5200CAEF-558A-49FB-BBBF-881979AC33B9}"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F45A4864-4C80-4114-AB93-FF9FD78EA55F}" type="slidenum">
              <a:rPr lang="zh-CN" altLang="en-US" smtClean="0"/>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自定义版式">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0464D980-6ABA-4514-9B55-0C4272214593}"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151594E0-E29A-48DD-8A23-E16F7187702D}" type="slidenum">
              <a:rPr lang="zh-CN" altLang="en-US" smtClean="0"/>
            </a:fld>
            <a:endParaRPr lang="zh-CN"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自定义版式">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5" name="矩形 4"/>
          <p:cNvSpPr/>
          <p:nvPr userDrawn="1"/>
        </p:nvSpPr>
        <p:spPr>
          <a:xfrm>
            <a:off x="0" y="0"/>
            <a:ext cx="12192000" cy="79248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a:xfrm>
            <a:off x="792480" y="213678"/>
            <a:ext cx="10789920" cy="517842"/>
          </a:xfrm>
        </p:spPr>
        <p:txBody>
          <a:bodyPr/>
          <a:lstStyle/>
          <a:p>
            <a:r>
              <a:rPr lang="zh-CN" altLang="en-US" dirty="0"/>
              <a:t>单击此处编辑母版标题样式</a:t>
            </a:r>
            <a:endParaRPr lang="zh-CN" altLang="en-US" dirty="0"/>
          </a:p>
        </p:txBody>
      </p:sp>
      <p:sp>
        <p:nvSpPr>
          <p:cNvPr id="4" name="内容占位符 3"/>
          <p:cNvSpPr>
            <a:spLocks noGrp="1"/>
          </p:cNvSpPr>
          <p:nvPr>
            <p:ph sz="quarter" idx="10"/>
          </p:nvPr>
        </p:nvSpPr>
        <p:spPr>
          <a:xfrm>
            <a:off x="669925" y="995680"/>
            <a:ext cx="10912475" cy="5328921"/>
          </a:xfrm>
        </p:spPr>
        <p:txBody>
          <a:bodyPr/>
          <a:lstStyle>
            <a:lvl1pPr>
              <a:lnSpc>
                <a:spcPct val="130000"/>
              </a:lnSpc>
              <a:spcBef>
                <a:spcPts val="0"/>
              </a:spcBef>
              <a:defRPr/>
            </a:lvl1pPr>
          </a:lstStyle>
          <a:p>
            <a:pPr lvl="0"/>
            <a:r>
              <a:rPr lang="zh-CN" altLang="en-US" dirty="0"/>
              <a:t>单击此处编辑母版文本样式</a:t>
            </a:r>
            <a:endParaRPr lang="zh-CN" altLang="en-US" dirty="0"/>
          </a:p>
        </p:txBody>
      </p:sp>
      <p:sp>
        <p:nvSpPr>
          <p:cNvPr id="7" name="燕尾形 6"/>
          <p:cNvSpPr/>
          <p:nvPr userDrawn="1"/>
        </p:nvSpPr>
        <p:spPr>
          <a:xfrm>
            <a:off x="10958494" y="280550"/>
            <a:ext cx="308128" cy="383863"/>
          </a:xfrm>
          <a:prstGeom prst="chevron">
            <a:avLst>
              <a:gd name="adj" fmla="val 36932"/>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8" name="燕尾形 7"/>
          <p:cNvSpPr/>
          <p:nvPr userDrawn="1"/>
        </p:nvSpPr>
        <p:spPr>
          <a:xfrm>
            <a:off x="11228998" y="280550"/>
            <a:ext cx="308128" cy="383863"/>
          </a:xfrm>
          <a:prstGeom prst="chevron">
            <a:avLst>
              <a:gd name="adj" fmla="val 3693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3" name="TextBox 15"/>
          <p:cNvSpPr txBox="1"/>
          <p:nvPr userDrawn="1"/>
        </p:nvSpPr>
        <p:spPr>
          <a:xfrm>
            <a:off x="11433862" y="325859"/>
            <a:ext cx="650430" cy="338554"/>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2EEF1883-7A0E-4F66-9932-E581691AD397}" type="slidenum">
              <a:rPr lang="zh-CN" altLang="en-US" sz="1600" smtClean="0">
                <a:solidFill>
                  <a:schemeClr val="accent3"/>
                </a:solidFill>
                <a:latin typeface="Wonder Arial" panose="00000500000000000000" charset="0"/>
                <a:ea typeface="Wonder Arial" panose="00000500000000000000" charset="0"/>
                <a:cs typeface="Wonder Arial" panose="00000500000000000000" charset="0"/>
                <a:sym typeface="Wonder Arial" panose="00000500000000000000" charset="0"/>
              </a:rPr>
            </a:fld>
            <a:r>
              <a:rPr lang="zh-CN" altLang="en-US" sz="1600" dirty="0">
                <a:solidFill>
                  <a:schemeClr val="bg1"/>
                </a:solidFill>
                <a:latin typeface="Wonder Arial" panose="00000500000000000000" charset="0"/>
                <a:ea typeface="Wonder Arial" panose="00000500000000000000" charset="0"/>
                <a:cs typeface="Wonder Arial" panose="00000500000000000000" charset="0"/>
                <a:sym typeface="Wonder Arial" panose="00000500000000000000" charset="0"/>
              </a:rPr>
              <a:t> </a:t>
            </a:r>
            <a:endParaRPr lang="zh-CN" altLang="en-US" sz="1600" b="0" dirty="0">
              <a:solidFill>
                <a:schemeClr val="bg1"/>
              </a:solidFill>
              <a:latin typeface="Wonder Arial" panose="00000500000000000000" charset="0"/>
              <a:ea typeface="Wonder Arial" panose="00000500000000000000" charset="0"/>
              <a:cs typeface="Wonder Arial" panose="00000500000000000000" charset="0"/>
              <a:sym typeface="Wonder Arial" panose="00000500000000000000" charset="0"/>
            </a:endParaRPr>
          </a:p>
        </p:txBody>
      </p:sp>
      <p:sp>
        <p:nvSpPr>
          <p:cNvPr id="16" name="任意多边形 15"/>
          <p:cNvSpPr/>
          <p:nvPr userDrawn="1"/>
        </p:nvSpPr>
        <p:spPr>
          <a:xfrm>
            <a:off x="119336" y="0"/>
            <a:ext cx="740200" cy="792480"/>
          </a:xfrm>
          <a:custGeom>
            <a:avLst/>
            <a:gdLst>
              <a:gd name="connsiteX0" fmla="*/ 0 w 3596749"/>
              <a:gd name="connsiteY0" fmla="*/ 0 h 1268414"/>
              <a:gd name="connsiteX1" fmla="*/ 299302 w 3596749"/>
              <a:gd name="connsiteY1" fmla="*/ 0 h 1268414"/>
              <a:gd name="connsiteX2" fmla="*/ 795613 w 3596749"/>
              <a:gd name="connsiteY2" fmla="*/ 0 h 1268414"/>
              <a:gd name="connsiteX3" fmla="*/ 806567 w 3596749"/>
              <a:gd name="connsiteY3" fmla="*/ 0 h 1268414"/>
              <a:gd name="connsiteX4" fmla="*/ 1105869 w 3596749"/>
              <a:gd name="connsiteY4" fmla="*/ 0 h 1268414"/>
              <a:gd name="connsiteX5" fmla="*/ 1252078 w 3596749"/>
              <a:gd name="connsiteY5" fmla="*/ 0 h 1268414"/>
              <a:gd name="connsiteX6" fmla="*/ 1602180 w 3596749"/>
              <a:gd name="connsiteY6" fmla="*/ 0 h 1268414"/>
              <a:gd name="connsiteX7" fmla="*/ 1708543 w 3596749"/>
              <a:gd name="connsiteY7" fmla="*/ 0 h 1268414"/>
              <a:gd name="connsiteX8" fmla="*/ 2042864 w 3596749"/>
              <a:gd name="connsiteY8" fmla="*/ 0 h 1268414"/>
              <a:gd name="connsiteX9" fmla="*/ 2058645 w 3596749"/>
              <a:gd name="connsiteY9" fmla="*/ 0 h 1268414"/>
              <a:gd name="connsiteX10" fmla="*/ 2515110 w 3596749"/>
              <a:gd name="connsiteY10" fmla="*/ 0 h 1268414"/>
              <a:gd name="connsiteX11" fmla="*/ 2849431 w 3596749"/>
              <a:gd name="connsiteY11" fmla="*/ 0 h 1268414"/>
              <a:gd name="connsiteX12" fmla="*/ 3596749 w 3596749"/>
              <a:gd name="connsiteY12" fmla="*/ 747318 h 1268414"/>
              <a:gd name="connsiteX13" fmla="*/ 3075653 w 3596749"/>
              <a:gd name="connsiteY13" fmla="*/ 1268414 h 1268414"/>
              <a:gd name="connsiteX14" fmla="*/ 2744509 w 3596749"/>
              <a:gd name="connsiteY14" fmla="*/ 1268414 h 1268414"/>
              <a:gd name="connsiteX15" fmla="*/ 2359995 w 3596749"/>
              <a:gd name="connsiteY15" fmla="*/ 1268414 h 1268414"/>
              <a:gd name="connsiteX16" fmla="*/ 2288044 w 3596749"/>
              <a:gd name="connsiteY16" fmla="*/ 1268414 h 1268414"/>
              <a:gd name="connsiteX17" fmla="*/ 2269086 w 3596749"/>
              <a:gd name="connsiteY17" fmla="*/ 1268414 h 1268414"/>
              <a:gd name="connsiteX18" fmla="*/ 2018799 w 3596749"/>
              <a:gd name="connsiteY18" fmla="*/ 1268414 h 1268414"/>
              <a:gd name="connsiteX19" fmla="*/ 1937942 w 3596749"/>
              <a:gd name="connsiteY19" fmla="*/ 1268414 h 1268414"/>
              <a:gd name="connsiteX20" fmla="*/ 1831579 w 3596749"/>
              <a:gd name="connsiteY20" fmla="*/ 1268414 h 1268414"/>
              <a:gd name="connsiteX21" fmla="*/ 1562334 w 3596749"/>
              <a:gd name="connsiteY21" fmla="*/ 1268414 h 1268414"/>
              <a:gd name="connsiteX22" fmla="*/ 1553428 w 3596749"/>
              <a:gd name="connsiteY22" fmla="*/ 1268414 h 1268414"/>
              <a:gd name="connsiteX23" fmla="*/ 1532278 w 3596749"/>
              <a:gd name="connsiteY23" fmla="*/ 1268414 h 1268414"/>
              <a:gd name="connsiteX24" fmla="*/ 1481477 w 3596749"/>
              <a:gd name="connsiteY24" fmla="*/ 1268414 h 1268414"/>
              <a:gd name="connsiteX25" fmla="*/ 1212232 w 3596749"/>
              <a:gd name="connsiteY25" fmla="*/ 1268414 h 1268414"/>
              <a:gd name="connsiteX26" fmla="*/ 1105869 w 3596749"/>
              <a:gd name="connsiteY26" fmla="*/ 1268414 h 1268414"/>
              <a:gd name="connsiteX27" fmla="*/ 1025012 w 3596749"/>
              <a:gd name="connsiteY27" fmla="*/ 1268414 h 1268414"/>
              <a:gd name="connsiteX28" fmla="*/ 806567 w 3596749"/>
              <a:gd name="connsiteY28" fmla="*/ 1268414 h 1268414"/>
              <a:gd name="connsiteX29" fmla="*/ 755767 w 3596749"/>
              <a:gd name="connsiteY29" fmla="*/ 1268414 h 1268414"/>
              <a:gd name="connsiteX30" fmla="*/ 725711 w 3596749"/>
              <a:gd name="connsiteY30" fmla="*/ 1268414 h 1268414"/>
              <a:gd name="connsiteX31" fmla="*/ 299302 w 3596749"/>
              <a:gd name="connsiteY31" fmla="*/ 1268414 h 1268414"/>
              <a:gd name="connsiteX32" fmla="*/ 0 w 3596749"/>
              <a:gd name="connsiteY32" fmla="*/ 1268414 h 1268414"/>
              <a:gd name="connsiteX0-1" fmla="*/ 0 w 3596749"/>
              <a:gd name="connsiteY0-2" fmla="*/ 0 h 1268414"/>
              <a:gd name="connsiteX1-3" fmla="*/ 299302 w 3596749"/>
              <a:gd name="connsiteY1-4" fmla="*/ 0 h 1268414"/>
              <a:gd name="connsiteX2-5" fmla="*/ 795613 w 3596749"/>
              <a:gd name="connsiteY2-6" fmla="*/ 0 h 1268414"/>
              <a:gd name="connsiteX3-7" fmla="*/ 806567 w 3596749"/>
              <a:gd name="connsiteY3-8" fmla="*/ 0 h 1268414"/>
              <a:gd name="connsiteX4-9" fmla="*/ 1105869 w 3596749"/>
              <a:gd name="connsiteY4-10" fmla="*/ 0 h 1268414"/>
              <a:gd name="connsiteX5-11" fmla="*/ 1252078 w 3596749"/>
              <a:gd name="connsiteY5-12" fmla="*/ 0 h 1268414"/>
              <a:gd name="connsiteX6-13" fmla="*/ 1602180 w 3596749"/>
              <a:gd name="connsiteY6-14" fmla="*/ 0 h 1268414"/>
              <a:gd name="connsiteX7-15" fmla="*/ 1708543 w 3596749"/>
              <a:gd name="connsiteY7-16" fmla="*/ 0 h 1268414"/>
              <a:gd name="connsiteX8-17" fmla="*/ 2042864 w 3596749"/>
              <a:gd name="connsiteY8-18" fmla="*/ 0 h 1268414"/>
              <a:gd name="connsiteX9-19" fmla="*/ 2058645 w 3596749"/>
              <a:gd name="connsiteY9-20" fmla="*/ 0 h 1268414"/>
              <a:gd name="connsiteX10-21" fmla="*/ 2515110 w 3596749"/>
              <a:gd name="connsiteY10-22" fmla="*/ 0 h 1268414"/>
              <a:gd name="connsiteX11-23" fmla="*/ 3596749 w 3596749"/>
              <a:gd name="connsiteY11-24" fmla="*/ 747318 h 1268414"/>
              <a:gd name="connsiteX12-25" fmla="*/ 3075653 w 3596749"/>
              <a:gd name="connsiteY12-26" fmla="*/ 1268414 h 1268414"/>
              <a:gd name="connsiteX13-27" fmla="*/ 2744509 w 3596749"/>
              <a:gd name="connsiteY13-28" fmla="*/ 1268414 h 1268414"/>
              <a:gd name="connsiteX14-29" fmla="*/ 2359995 w 3596749"/>
              <a:gd name="connsiteY14-30" fmla="*/ 1268414 h 1268414"/>
              <a:gd name="connsiteX15-31" fmla="*/ 2288044 w 3596749"/>
              <a:gd name="connsiteY15-32" fmla="*/ 1268414 h 1268414"/>
              <a:gd name="connsiteX16-33" fmla="*/ 2269086 w 3596749"/>
              <a:gd name="connsiteY16-34" fmla="*/ 1268414 h 1268414"/>
              <a:gd name="connsiteX17-35" fmla="*/ 2018799 w 3596749"/>
              <a:gd name="connsiteY17-36" fmla="*/ 1268414 h 1268414"/>
              <a:gd name="connsiteX18-37" fmla="*/ 1937942 w 3596749"/>
              <a:gd name="connsiteY18-38" fmla="*/ 1268414 h 1268414"/>
              <a:gd name="connsiteX19-39" fmla="*/ 1831579 w 3596749"/>
              <a:gd name="connsiteY19-40" fmla="*/ 1268414 h 1268414"/>
              <a:gd name="connsiteX20-41" fmla="*/ 1562334 w 3596749"/>
              <a:gd name="connsiteY20-42" fmla="*/ 1268414 h 1268414"/>
              <a:gd name="connsiteX21-43" fmla="*/ 1553428 w 3596749"/>
              <a:gd name="connsiteY21-44" fmla="*/ 1268414 h 1268414"/>
              <a:gd name="connsiteX22-45" fmla="*/ 1532278 w 3596749"/>
              <a:gd name="connsiteY22-46" fmla="*/ 1268414 h 1268414"/>
              <a:gd name="connsiteX23-47" fmla="*/ 1481477 w 3596749"/>
              <a:gd name="connsiteY23-48" fmla="*/ 1268414 h 1268414"/>
              <a:gd name="connsiteX24-49" fmla="*/ 1212232 w 3596749"/>
              <a:gd name="connsiteY24-50" fmla="*/ 1268414 h 1268414"/>
              <a:gd name="connsiteX25-51" fmla="*/ 1105869 w 3596749"/>
              <a:gd name="connsiteY25-52" fmla="*/ 1268414 h 1268414"/>
              <a:gd name="connsiteX26-53" fmla="*/ 1025012 w 3596749"/>
              <a:gd name="connsiteY26-54" fmla="*/ 1268414 h 1268414"/>
              <a:gd name="connsiteX27-55" fmla="*/ 806567 w 3596749"/>
              <a:gd name="connsiteY27-56" fmla="*/ 1268414 h 1268414"/>
              <a:gd name="connsiteX28-57" fmla="*/ 755767 w 3596749"/>
              <a:gd name="connsiteY28-58" fmla="*/ 1268414 h 1268414"/>
              <a:gd name="connsiteX29-59" fmla="*/ 725711 w 3596749"/>
              <a:gd name="connsiteY29-60" fmla="*/ 1268414 h 1268414"/>
              <a:gd name="connsiteX30-61" fmla="*/ 299302 w 3596749"/>
              <a:gd name="connsiteY30-62" fmla="*/ 1268414 h 1268414"/>
              <a:gd name="connsiteX31-63" fmla="*/ 0 w 3596749"/>
              <a:gd name="connsiteY31-64" fmla="*/ 1268414 h 1268414"/>
              <a:gd name="connsiteX32-65" fmla="*/ 0 w 3596749"/>
              <a:gd name="connsiteY32-66" fmla="*/ 0 h 1268414"/>
              <a:gd name="connsiteX0-67" fmla="*/ 0 w 3596749"/>
              <a:gd name="connsiteY0-68" fmla="*/ 0 h 1268414"/>
              <a:gd name="connsiteX1-69" fmla="*/ 299302 w 3596749"/>
              <a:gd name="connsiteY1-70" fmla="*/ 0 h 1268414"/>
              <a:gd name="connsiteX2-71" fmla="*/ 795613 w 3596749"/>
              <a:gd name="connsiteY2-72" fmla="*/ 0 h 1268414"/>
              <a:gd name="connsiteX3-73" fmla="*/ 806567 w 3596749"/>
              <a:gd name="connsiteY3-74" fmla="*/ 0 h 1268414"/>
              <a:gd name="connsiteX4-75" fmla="*/ 1105869 w 3596749"/>
              <a:gd name="connsiteY4-76" fmla="*/ 0 h 1268414"/>
              <a:gd name="connsiteX5-77" fmla="*/ 1252078 w 3596749"/>
              <a:gd name="connsiteY5-78" fmla="*/ 0 h 1268414"/>
              <a:gd name="connsiteX6-79" fmla="*/ 1602180 w 3596749"/>
              <a:gd name="connsiteY6-80" fmla="*/ 0 h 1268414"/>
              <a:gd name="connsiteX7-81" fmla="*/ 1708543 w 3596749"/>
              <a:gd name="connsiteY7-82" fmla="*/ 0 h 1268414"/>
              <a:gd name="connsiteX8-83" fmla="*/ 2042864 w 3596749"/>
              <a:gd name="connsiteY8-84" fmla="*/ 0 h 1268414"/>
              <a:gd name="connsiteX9-85" fmla="*/ 2058645 w 3596749"/>
              <a:gd name="connsiteY9-86" fmla="*/ 0 h 1268414"/>
              <a:gd name="connsiteX10-87" fmla="*/ 2515110 w 3596749"/>
              <a:gd name="connsiteY10-88" fmla="*/ 0 h 1268414"/>
              <a:gd name="connsiteX11-89" fmla="*/ 3596749 w 3596749"/>
              <a:gd name="connsiteY11-90" fmla="*/ 747318 h 1268414"/>
              <a:gd name="connsiteX12-91" fmla="*/ 2744509 w 3596749"/>
              <a:gd name="connsiteY12-92" fmla="*/ 1268414 h 1268414"/>
              <a:gd name="connsiteX13-93" fmla="*/ 2359995 w 3596749"/>
              <a:gd name="connsiteY13-94" fmla="*/ 1268414 h 1268414"/>
              <a:gd name="connsiteX14-95" fmla="*/ 2288044 w 3596749"/>
              <a:gd name="connsiteY14-96" fmla="*/ 1268414 h 1268414"/>
              <a:gd name="connsiteX15-97" fmla="*/ 2269086 w 3596749"/>
              <a:gd name="connsiteY15-98" fmla="*/ 1268414 h 1268414"/>
              <a:gd name="connsiteX16-99" fmla="*/ 2018799 w 3596749"/>
              <a:gd name="connsiteY16-100" fmla="*/ 1268414 h 1268414"/>
              <a:gd name="connsiteX17-101" fmla="*/ 1937942 w 3596749"/>
              <a:gd name="connsiteY17-102" fmla="*/ 1268414 h 1268414"/>
              <a:gd name="connsiteX18-103" fmla="*/ 1831579 w 3596749"/>
              <a:gd name="connsiteY18-104" fmla="*/ 1268414 h 1268414"/>
              <a:gd name="connsiteX19-105" fmla="*/ 1562334 w 3596749"/>
              <a:gd name="connsiteY19-106" fmla="*/ 1268414 h 1268414"/>
              <a:gd name="connsiteX20-107" fmla="*/ 1553428 w 3596749"/>
              <a:gd name="connsiteY20-108" fmla="*/ 1268414 h 1268414"/>
              <a:gd name="connsiteX21-109" fmla="*/ 1532278 w 3596749"/>
              <a:gd name="connsiteY21-110" fmla="*/ 1268414 h 1268414"/>
              <a:gd name="connsiteX22-111" fmla="*/ 1481477 w 3596749"/>
              <a:gd name="connsiteY22-112" fmla="*/ 1268414 h 1268414"/>
              <a:gd name="connsiteX23-113" fmla="*/ 1212232 w 3596749"/>
              <a:gd name="connsiteY23-114" fmla="*/ 1268414 h 1268414"/>
              <a:gd name="connsiteX24-115" fmla="*/ 1105869 w 3596749"/>
              <a:gd name="connsiteY24-116" fmla="*/ 1268414 h 1268414"/>
              <a:gd name="connsiteX25-117" fmla="*/ 1025012 w 3596749"/>
              <a:gd name="connsiteY25-118" fmla="*/ 1268414 h 1268414"/>
              <a:gd name="connsiteX26-119" fmla="*/ 806567 w 3596749"/>
              <a:gd name="connsiteY26-120" fmla="*/ 1268414 h 1268414"/>
              <a:gd name="connsiteX27-121" fmla="*/ 755767 w 3596749"/>
              <a:gd name="connsiteY27-122" fmla="*/ 1268414 h 1268414"/>
              <a:gd name="connsiteX28-123" fmla="*/ 725711 w 3596749"/>
              <a:gd name="connsiteY28-124" fmla="*/ 1268414 h 1268414"/>
              <a:gd name="connsiteX29-125" fmla="*/ 299302 w 3596749"/>
              <a:gd name="connsiteY29-126" fmla="*/ 1268414 h 1268414"/>
              <a:gd name="connsiteX30-127" fmla="*/ 0 w 3596749"/>
              <a:gd name="connsiteY30-128" fmla="*/ 1268414 h 1268414"/>
              <a:gd name="connsiteX31-129" fmla="*/ 0 w 3596749"/>
              <a:gd name="connsiteY31-130" fmla="*/ 0 h 1268414"/>
              <a:gd name="connsiteX0-131" fmla="*/ 0 w 3596749"/>
              <a:gd name="connsiteY0-132" fmla="*/ 0 h 1268414"/>
              <a:gd name="connsiteX1-133" fmla="*/ 299302 w 3596749"/>
              <a:gd name="connsiteY1-134" fmla="*/ 0 h 1268414"/>
              <a:gd name="connsiteX2-135" fmla="*/ 795613 w 3596749"/>
              <a:gd name="connsiteY2-136" fmla="*/ 0 h 1268414"/>
              <a:gd name="connsiteX3-137" fmla="*/ 806567 w 3596749"/>
              <a:gd name="connsiteY3-138" fmla="*/ 0 h 1268414"/>
              <a:gd name="connsiteX4-139" fmla="*/ 1105869 w 3596749"/>
              <a:gd name="connsiteY4-140" fmla="*/ 0 h 1268414"/>
              <a:gd name="connsiteX5-141" fmla="*/ 1252078 w 3596749"/>
              <a:gd name="connsiteY5-142" fmla="*/ 0 h 1268414"/>
              <a:gd name="connsiteX6-143" fmla="*/ 1602180 w 3596749"/>
              <a:gd name="connsiteY6-144" fmla="*/ 0 h 1268414"/>
              <a:gd name="connsiteX7-145" fmla="*/ 1708543 w 3596749"/>
              <a:gd name="connsiteY7-146" fmla="*/ 0 h 1268414"/>
              <a:gd name="connsiteX8-147" fmla="*/ 2042864 w 3596749"/>
              <a:gd name="connsiteY8-148" fmla="*/ 0 h 1268414"/>
              <a:gd name="connsiteX9-149" fmla="*/ 2058645 w 3596749"/>
              <a:gd name="connsiteY9-150" fmla="*/ 0 h 1268414"/>
              <a:gd name="connsiteX10-151" fmla="*/ 2515110 w 3596749"/>
              <a:gd name="connsiteY10-152" fmla="*/ 0 h 1268414"/>
              <a:gd name="connsiteX11-153" fmla="*/ 3596749 w 3596749"/>
              <a:gd name="connsiteY11-154" fmla="*/ 747318 h 1268414"/>
              <a:gd name="connsiteX12-155" fmla="*/ 2359995 w 3596749"/>
              <a:gd name="connsiteY12-156" fmla="*/ 1268414 h 1268414"/>
              <a:gd name="connsiteX13-157" fmla="*/ 2288044 w 3596749"/>
              <a:gd name="connsiteY13-158" fmla="*/ 1268414 h 1268414"/>
              <a:gd name="connsiteX14-159" fmla="*/ 2269086 w 3596749"/>
              <a:gd name="connsiteY14-160" fmla="*/ 1268414 h 1268414"/>
              <a:gd name="connsiteX15-161" fmla="*/ 2018799 w 3596749"/>
              <a:gd name="connsiteY15-162" fmla="*/ 1268414 h 1268414"/>
              <a:gd name="connsiteX16-163" fmla="*/ 1937942 w 3596749"/>
              <a:gd name="connsiteY16-164" fmla="*/ 1268414 h 1268414"/>
              <a:gd name="connsiteX17-165" fmla="*/ 1831579 w 3596749"/>
              <a:gd name="connsiteY17-166" fmla="*/ 1268414 h 1268414"/>
              <a:gd name="connsiteX18-167" fmla="*/ 1562334 w 3596749"/>
              <a:gd name="connsiteY18-168" fmla="*/ 1268414 h 1268414"/>
              <a:gd name="connsiteX19-169" fmla="*/ 1553428 w 3596749"/>
              <a:gd name="connsiteY19-170" fmla="*/ 1268414 h 1268414"/>
              <a:gd name="connsiteX20-171" fmla="*/ 1532278 w 3596749"/>
              <a:gd name="connsiteY20-172" fmla="*/ 1268414 h 1268414"/>
              <a:gd name="connsiteX21-173" fmla="*/ 1481477 w 3596749"/>
              <a:gd name="connsiteY21-174" fmla="*/ 1268414 h 1268414"/>
              <a:gd name="connsiteX22-175" fmla="*/ 1212232 w 3596749"/>
              <a:gd name="connsiteY22-176" fmla="*/ 1268414 h 1268414"/>
              <a:gd name="connsiteX23-177" fmla="*/ 1105869 w 3596749"/>
              <a:gd name="connsiteY23-178" fmla="*/ 1268414 h 1268414"/>
              <a:gd name="connsiteX24-179" fmla="*/ 1025012 w 3596749"/>
              <a:gd name="connsiteY24-180" fmla="*/ 1268414 h 1268414"/>
              <a:gd name="connsiteX25-181" fmla="*/ 806567 w 3596749"/>
              <a:gd name="connsiteY25-182" fmla="*/ 1268414 h 1268414"/>
              <a:gd name="connsiteX26-183" fmla="*/ 755767 w 3596749"/>
              <a:gd name="connsiteY26-184" fmla="*/ 1268414 h 1268414"/>
              <a:gd name="connsiteX27-185" fmla="*/ 725711 w 3596749"/>
              <a:gd name="connsiteY27-186" fmla="*/ 1268414 h 1268414"/>
              <a:gd name="connsiteX28-187" fmla="*/ 299302 w 3596749"/>
              <a:gd name="connsiteY28-188" fmla="*/ 1268414 h 1268414"/>
              <a:gd name="connsiteX29-189" fmla="*/ 0 w 3596749"/>
              <a:gd name="connsiteY29-190" fmla="*/ 1268414 h 1268414"/>
              <a:gd name="connsiteX30-191" fmla="*/ 0 w 3596749"/>
              <a:gd name="connsiteY30-192" fmla="*/ 0 h 1268414"/>
              <a:gd name="connsiteX0-193" fmla="*/ 0 w 3596749"/>
              <a:gd name="connsiteY0-194" fmla="*/ 0 h 1268414"/>
              <a:gd name="connsiteX1-195" fmla="*/ 299302 w 3596749"/>
              <a:gd name="connsiteY1-196" fmla="*/ 0 h 1268414"/>
              <a:gd name="connsiteX2-197" fmla="*/ 795613 w 3596749"/>
              <a:gd name="connsiteY2-198" fmla="*/ 0 h 1268414"/>
              <a:gd name="connsiteX3-199" fmla="*/ 806567 w 3596749"/>
              <a:gd name="connsiteY3-200" fmla="*/ 0 h 1268414"/>
              <a:gd name="connsiteX4-201" fmla="*/ 1105869 w 3596749"/>
              <a:gd name="connsiteY4-202" fmla="*/ 0 h 1268414"/>
              <a:gd name="connsiteX5-203" fmla="*/ 1252078 w 3596749"/>
              <a:gd name="connsiteY5-204" fmla="*/ 0 h 1268414"/>
              <a:gd name="connsiteX6-205" fmla="*/ 1602180 w 3596749"/>
              <a:gd name="connsiteY6-206" fmla="*/ 0 h 1268414"/>
              <a:gd name="connsiteX7-207" fmla="*/ 1708543 w 3596749"/>
              <a:gd name="connsiteY7-208" fmla="*/ 0 h 1268414"/>
              <a:gd name="connsiteX8-209" fmla="*/ 2042864 w 3596749"/>
              <a:gd name="connsiteY8-210" fmla="*/ 0 h 1268414"/>
              <a:gd name="connsiteX9-211" fmla="*/ 2058645 w 3596749"/>
              <a:gd name="connsiteY9-212" fmla="*/ 0 h 1268414"/>
              <a:gd name="connsiteX10-213" fmla="*/ 2515110 w 3596749"/>
              <a:gd name="connsiteY10-214" fmla="*/ 0 h 1268414"/>
              <a:gd name="connsiteX11-215" fmla="*/ 3596749 w 3596749"/>
              <a:gd name="connsiteY11-216" fmla="*/ 747318 h 1268414"/>
              <a:gd name="connsiteX12-217" fmla="*/ 2288044 w 3596749"/>
              <a:gd name="connsiteY12-218" fmla="*/ 1268414 h 1268414"/>
              <a:gd name="connsiteX13-219" fmla="*/ 2269086 w 3596749"/>
              <a:gd name="connsiteY13-220" fmla="*/ 1268414 h 1268414"/>
              <a:gd name="connsiteX14-221" fmla="*/ 2018799 w 3596749"/>
              <a:gd name="connsiteY14-222" fmla="*/ 1268414 h 1268414"/>
              <a:gd name="connsiteX15-223" fmla="*/ 1937942 w 3596749"/>
              <a:gd name="connsiteY15-224" fmla="*/ 1268414 h 1268414"/>
              <a:gd name="connsiteX16-225" fmla="*/ 1831579 w 3596749"/>
              <a:gd name="connsiteY16-226" fmla="*/ 1268414 h 1268414"/>
              <a:gd name="connsiteX17-227" fmla="*/ 1562334 w 3596749"/>
              <a:gd name="connsiteY17-228" fmla="*/ 1268414 h 1268414"/>
              <a:gd name="connsiteX18-229" fmla="*/ 1553428 w 3596749"/>
              <a:gd name="connsiteY18-230" fmla="*/ 1268414 h 1268414"/>
              <a:gd name="connsiteX19-231" fmla="*/ 1532278 w 3596749"/>
              <a:gd name="connsiteY19-232" fmla="*/ 1268414 h 1268414"/>
              <a:gd name="connsiteX20-233" fmla="*/ 1481477 w 3596749"/>
              <a:gd name="connsiteY20-234" fmla="*/ 1268414 h 1268414"/>
              <a:gd name="connsiteX21-235" fmla="*/ 1212232 w 3596749"/>
              <a:gd name="connsiteY21-236" fmla="*/ 1268414 h 1268414"/>
              <a:gd name="connsiteX22-237" fmla="*/ 1105869 w 3596749"/>
              <a:gd name="connsiteY22-238" fmla="*/ 1268414 h 1268414"/>
              <a:gd name="connsiteX23-239" fmla="*/ 1025012 w 3596749"/>
              <a:gd name="connsiteY23-240" fmla="*/ 1268414 h 1268414"/>
              <a:gd name="connsiteX24-241" fmla="*/ 806567 w 3596749"/>
              <a:gd name="connsiteY24-242" fmla="*/ 1268414 h 1268414"/>
              <a:gd name="connsiteX25-243" fmla="*/ 755767 w 3596749"/>
              <a:gd name="connsiteY25-244" fmla="*/ 1268414 h 1268414"/>
              <a:gd name="connsiteX26-245" fmla="*/ 725711 w 3596749"/>
              <a:gd name="connsiteY26-246" fmla="*/ 1268414 h 1268414"/>
              <a:gd name="connsiteX27-247" fmla="*/ 299302 w 3596749"/>
              <a:gd name="connsiteY27-248" fmla="*/ 1268414 h 1268414"/>
              <a:gd name="connsiteX28-249" fmla="*/ 0 w 3596749"/>
              <a:gd name="connsiteY28-250" fmla="*/ 1268414 h 1268414"/>
              <a:gd name="connsiteX29-251" fmla="*/ 0 w 3596749"/>
              <a:gd name="connsiteY29-252" fmla="*/ 0 h 1268414"/>
              <a:gd name="connsiteX0-253" fmla="*/ 0 w 3596749"/>
              <a:gd name="connsiteY0-254" fmla="*/ 0 h 1268414"/>
              <a:gd name="connsiteX1-255" fmla="*/ 299302 w 3596749"/>
              <a:gd name="connsiteY1-256" fmla="*/ 0 h 1268414"/>
              <a:gd name="connsiteX2-257" fmla="*/ 795613 w 3596749"/>
              <a:gd name="connsiteY2-258" fmla="*/ 0 h 1268414"/>
              <a:gd name="connsiteX3-259" fmla="*/ 806567 w 3596749"/>
              <a:gd name="connsiteY3-260" fmla="*/ 0 h 1268414"/>
              <a:gd name="connsiteX4-261" fmla="*/ 1105869 w 3596749"/>
              <a:gd name="connsiteY4-262" fmla="*/ 0 h 1268414"/>
              <a:gd name="connsiteX5-263" fmla="*/ 1252078 w 3596749"/>
              <a:gd name="connsiteY5-264" fmla="*/ 0 h 1268414"/>
              <a:gd name="connsiteX6-265" fmla="*/ 1602180 w 3596749"/>
              <a:gd name="connsiteY6-266" fmla="*/ 0 h 1268414"/>
              <a:gd name="connsiteX7-267" fmla="*/ 1708543 w 3596749"/>
              <a:gd name="connsiteY7-268" fmla="*/ 0 h 1268414"/>
              <a:gd name="connsiteX8-269" fmla="*/ 2042864 w 3596749"/>
              <a:gd name="connsiteY8-270" fmla="*/ 0 h 1268414"/>
              <a:gd name="connsiteX9-271" fmla="*/ 2058645 w 3596749"/>
              <a:gd name="connsiteY9-272" fmla="*/ 0 h 1268414"/>
              <a:gd name="connsiteX10-273" fmla="*/ 3596749 w 3596749"/>
              <a:gd name="connsiteY10-274" fmla="*/ 747318 h 1268414"/>
              <a:gd name="connsiteX11-275" fmla="*/ 2288044 w 3596749"/>
              <a:gd name="connsiteY11-276" fmla="*/ 1268414 h 1268414"/>
              <a:gd name="connsiteX12-277" fmla="*/ 2269086 w 3596749"/>
              <a:gd name="connsiteY12-278" fmla="*/ 1268414 h 1268414"/>
              <a:gd name="connsiteX13-279" fmla="*/ 2018799 w 3596749"/>
              <a:gd name="connsiteY13-280" fmla="*/ 1268414 h 1268414"/>
              <a:gd name="connsiteX14-281" fmla="*/ 1937942 w 3596749"/>
              <a:gd name="connsiteY14-282" fmla="*/ 1268414 h 1268414"/>
              <a:gd name="connsiteX15-283" fmla="*/ 1831579 w 3596749"/>
              <a:gd name="connsiteY15-284" fmla="*/ 1268414 h 1268414"/>
              <a:gd name="connsiteX16-285" fmla="*/ 1562334 w 3596749"/>
              <a:gd name="connsiteY16-286" fmla="*/ 1268414 h 1268414"/>
              <a:gd name="connsiteX17-287" fmla="*/ 1553428 w 3596749"/>
              <a:gd name="connsiteY17-288" fmla="*/ 1268414 h 1268414"/>
              <a:gd name="connsiteX18-289" fmla="*/ 1532278 w 3596749"/>
              <a:gd name="connsiteY18-290" fmla="*/ 1268414 h 1268414"/>
              <a:gd name="connsiteX19-291" fmla="*/ 1481477 w 3596749"/>
              <a:gd name="connsiteY19-292" fmla="*/ 1268414 h 1268414"/>
              <a:gd name="connsiteX20-293" fmla="*/ 1212232 w 3596749"/>
              <a:gd name="connsiteY20-294" fmla="*/ 1268414 h 1268414"/>
              <a:gd name="connsiteX21-295" fmla="*/ 1105869 w 3596749"/>
              <a:gd name="connsiteY21-296" fmla="*/ 1268414 h 1268414"/>
              <a:gd name="connsiteX22-297" fmla="*/ 1025012 w 3596749"/>
              <a:gd name="connsiteY22-298" fmla="*/ 1268414 h 1268414"/>
              <a:gd name="connsiteX23-299" fmla="*/ 806567 w 3596749"/>
              <a:gd name="connsiteY23-300" fmla="*/ 1268414 h 1268414"/>
              <a:gd name="connsiteX24-301" fmla="*/ 755767 w 3596749"/>
              <a:gd name="connsiteY24-302" fmla="*/ 1268414 h 1268414"/>
              <a:gd name="connsiteX25-303" fmla="*/ 725711 w 3596749"/>
              <a:gd name="connsiteY25-304" fmla="*/ 1268414 h 1268414"/>
              <a:gd name="connsiteX26-305" fmla="*/ 299302 w 3596749"/>
              <a:gd name="connsiteY26-306" fmla="*/ 1268414 h 1268414"/>
              <a:gd name="connsiteX27-307" fmla="*/ 0 w 3596749"/>
              <a:gd name="connsiteY27-308" fmla="*/ 1268414 h 1268414"/>
              <a:gd name="connsiteX28-309" fmla="*/ 0 w 3596749"/>
              <a:gd name="connsiteY28-310" fmla="*/ 0 h 1268414"/>
              <a:gd name="connsiteX0-311" fmla="*/ 0 w 3596749"/>
              <a:gd name="connsiteY0-312" fmla="*/ 0 h 1268414"/>
              <a:gd name="connsiteX1-313" fmla="*/ 299302 w 3596749"/>
              <a:gd name="connsiteY1-314" fmla="*/ 0 h 1268414"/>
              <a:gd name="connsiteX2-315" fmla="*/ 795613 w 3596749"/>
              <a:gd name="connsiteY2-316" fmla="*/ 0 h 1268414"/>
              <a:gd name="connsiteX3-317" fmla="*/ 806567 w 3596749"/>
              <a:gd name="connsiteY3-318" fmla="*/ 0 h 1268414"/>
              <a:gd name="connsiteX4-319" fmla="*/ 1105869 w 3596749"/>
              <a:gd name="connsiteY4-320" fmla="*/ 0 h 1268414"/>
              <a:gd name="connsiteX5-321" fmla="*/ 1252078 w 3596749"/>
              <a:gd name="connsiteY5-322" fmla="*/ 0 h 1268414"/>
              <a:gd name="connsiteX6-323" fmla="*/ 1602180 w 3596749"/>
              <a:gd name="connsiteY6-324" fmla="*/ 0 h 1268414"/>
              <a:gd name="connsiteX7-325" fmla="*/ 1708543 w 3596749"/>
              <a:gd name="connsiteY7-326" fmla="*/ 0 h 1268414"/>
              <a:gd name="connsiteX8-327" fmla="*/ 2042864 w 3596749"/>
              <a:gd name="connsiteY8-328" fmla="*/ 0 h 1268414"/>
              <a:gd name="connsiteX9-329" fmla="*/ 3596749 w 3596749"/>
              <a:gd name="connsiteY9-330" fmla="*/ 747318 h 1268414"/>
              <a:gd name="connsiteX10-331" fmla="*/ 2288044 w 3596749"/>
              <a:gd name="connsiteY10-332" fmla="*/ 1268414 h 1268414"/>
              <a:gd name="connsiteX11-333" fmla="*/ 2269086 w 3596749"/>
              <a:gd name="connsiteY11-334" fmla="*/ 1268414 h 1268414"/>
              <a:gd name="connsiteX12-335" fmla="*/ 2018799 w 3596749"/>
              <a:gd name="connsiteY12-336" fmla="*/ 1268414 h 1268414"/>
              <a:gd name="connsiteX13-337" fmla="*/ 1937942 w 3596749"/>
              <a:gd name="connsiteY13-338" fmla="*/ 1268414 h 1268414"/>
              <a:gd name="connsiteX14-339" fmla="*/ 1831579 w 3596749"/>
              <a:gd name="connsiteY14-340" fmla="*/ 1268414 h 1268414"/>
              <a:gd name="connsiteX15-341" fmla="*/ 1562334 w 3596749"/>
              <a:gd name="connsiteY15-342" fmla="*/ 1268414 h 1268414"/>
              <a:gd name="connsiteX16-343" fmla="*/ 1553428 w 3596749"/>
              <a:gd name="connsiteY16-344" fmla="*/ 1268414 h 1268414"/>
              <a:gd name="connsiteX17-345" fmla="*/ 1532278 w 3596749"/>
              <a:gd name="connsiteY17-346" fmla="*/ 1268414 h 1268414"/>
              <a:gd name="connsiteX18-347" fmla="*/ 1481477 w 3596749"/>
              <a:gd name="connsiteY18-348" fmla="*/ 1268414 h 1268414"/>
              <a:gd name="connsiteX19-349" fmla="*/ 1212232 w 3596749"/>
              <a:gd name="connsiteY19-350" fmla="*/ 1268414 h 1268414"/>
              <a:gd name="connsiteX20-351" fmla="*/ 1105869 w 3596749"/>
              <a:gd name="connsiteY20-352" fmla="*/ 1268414 h 1268414"/>
              <a:gd name="connsiteX21-353" fmla="*/ 1025012 w 3596749"/>
              <a:gd name="connsiteY21-354" fmla="*/ 1268414 h 1268414"/>
              <a:gd name="connsiteX22-355" fmla="*/ 806567 w 3596749"/>
              <a:gd name="connsiteY22-356" fmla="*/ 1268414 h 1268414"/>
              <a:gd name="connsiteX23-357" fmla="*/ 755767 w 3596749"/>
              <a:gd name="connsiteY23-358" fmla="*/ 1268414 h 1268414"/>
              <a:gd name="connsiteX24-359" fmla="*/ 725711 w 3596749"/>
              <a:gd name="connsiteY24-360" fmla="*/ 1268414 h 1268414"/>
              <a:gd name="connsiteX25-361" fmla="*/ 299302 w 3596749"/>
              <a:gd name="connsiteY25-362" fmla="*/ 1268414 h 1268414"/>
              <a:gd name="connsiteX26-363" fmla="*/ 0 w 3596749"/>
              <a:gd name="connsiteY26-364" fmla="*/ 1268414 h 1268414"/>
              <a:gd name="connsiteX27-365" fmla="*/ 0 w 3596749"/>
              <a:gd name="connsiteY27-366" fmla="*/ 0 h 1268414"/>
              <a:gd name="connsiteX0-367" fmla="*/ 0 w 3596749"/>
              <a:gd name="connsiteY0-368" fmla="*/ 0 h 1268414"/>
              <a:gd name="connsiteX1-369" fmla="*/ 299302 w 3596749"/>
              <a:gd name="connsiteY1-370" fmla="*/ 0 h 1268414"/>
              <a:gd name="connsiteX2-371" fmla="*/ 795613 w 3596749"/>
              <a:gd name="connsiteY2-372" fmla="*/ 0 h 1268414"/>
              <a:gd name="connsiteX3-373" fmla="*/ 806567 w 3596749"/>
              <a:gd name="connsiteY3-374" fmla="*/ 0 h 1268414"/>
              <a:gd name="connsiteX4-375" fmla="*/ 1105869 w 3596749"/>
              <a:gd name="connsiteY4-376" fmla="*/ 0 h 1268414"/>
              <a:gd name="connsiteX5-377" fmla="*/ 1252078 w 3596749"/>
              <a:gd name="connsiteY5-378" fmla="*/ 0 h 1268414"/>
              <a:gd name="connsiteX6-379" fmla="*/ 1602180 w 3596749"/>
              <a:gd name="connsiteY6-380" fmla="*/ 0 h 1268414"/>
              <a:gd name="connsiteX7-381" fmla="*/ 1708543 w 3596749"/>
              <a:gd name="connsiteY7-382" fmla="*/ 0 h 1268414"/>
              <a:gd name="connsiteX8-383" fmla="*/ 3596749 w 3596749"/>
              <a:gd name="connsiteY8-384" fmla="*/ 747318 h 1268414"/>
              <a:gd name="connsiteX9-385" fmla="*/ 2288044 w 3596749"/>
              <a:gd name="connsiteY9-386" fmla="*/ 1268414 h 1268414"/>
              <a:gd name="connsiteX10-387" fmla="*/ 2269086 w 3596749"/>
              <a:gd name="connsiteY10-388" fmla="*/ 1268414 h 1268414"/>
              <a:gd name="connsiteX11-389" fmla="*/ 2018799 w 3596749"/>
              <a:gd name="connsiteY11-390" fmla="*/ 1268414 h 1268414"/>
              <a:gd name="connsiteX12-391" fmla="*/ 1937942 w 3596749"/>
              <a:gd name="connsiteY12-392" fmla="*/ 1268414 h 1268414"/>
              <a:gd name="connsiteX13-393" fmla="*/ 1831579 w 3596749"/>
              <a:gd name="connsiteY13-394" fmla="*/ 1268414 h 1268414"/>
              <a:gd name="connsiteX14-395" fmla="*/ 1562334 w 3596749"/>
              <a:gd name="connsiteY14-396" fmla="*/ 1268414 h 1268414"/>
              <a:gd name="connsiteX15-397" fmla="*/ 1553428 w 3596749"/>
              <a:gd name="connsiteY15-398" fmla="*/ 1268414 h 1268414"/>
              <a:gd name="connsiteX16-399" fmla="*/ 1532278 w 3596749"/>
              <a:gd name="connsiteY16-400" fmla="*/ 1268414 h 1268414"/>
              <a:gd name="connsiteX17-401" fmla="*/ 1481477 w 3596749"/>
              <a:gd name="connsiteY17-402" fmla="*/ 1268414 h 1268414"/>
              <a:gd name="connsiteX18-403" fmla="*/ 1212232 w 3596749"/>
              <a:gd name="connsiteY18-404" fmla="*/ 1268414 h 1268414"/>
              <a:gd name="connsiteX19-405" fmla="*/ 1105869 w 3596749"/>
              <a:gd name="connsiteY19-406" fmla="*/ 1268414 h 1268414"/>
              <a:gd name="connsiteX20-407" fmla="*/ 1025012 w 3596749"/>
              <a:gd name="connsiteY20-408" fmla="*/ 1268414 h 1268414"/>
              <a:gd name="connsiteX21-409" fmla="*/ 806567 w 3596749"/>
              <a:gd name="connsiteY21-410" fmla="*/ 1268414 h 1268414"/>
              <a:gd name="connsiteX22-411" fmla="*/ 755767 w 3596749"/>
              <a:gd name="connsiteY22-412" fmla="*/ 1268414 h 1268414"/>
              <a:gd name="connsiteX23-413" fmla="*/ 725711 w 3596749"/>
              <a:gd name="connsiteY23-414" fmla="*/ 1268414 h 1268414"/>
              <a:gd name="connsiteX24-415" fmla="*/ 299302 w 3596749"/>
              <a:gd name="connsiteY24-416" fmla="*/ 1268414 h 1268414"/>
              <a:gd name="connsiteX25-417" fmla="*/ 0 w 3596749"/>
              <a:gd name="connsiteY25-418" fmla="*/ 1268414 h 1268414"/>
              <a:gd name="connsiteX26-419" fmla="*/ 0 w 3596749"/>
              <a:gd name="connsiteY26-420" fmla="*/ 0 h 1268414"/>
              <a:gd name="connsiteX0-421" fmla="*/ 0 w 3596749"/>
              <a:gd name="connsiteY0-422" fmla="*/ 0 h 1268414"/>
              <a:gd name="connsiteX1-423" fmla="*/ 299302 w 3596749"/>
              <a:gd name="connsiteY1-424" fmla="*/ 0 h 1268414"/>
              <a:gd name="connsiteX2-425" fmla="*/ 795613 w 3596749"/>
              <a:gd name="connsiteY2-426" fmla="*/ 0 h 1268414"/>
              <a:gd name="connsiteX3-427" fmla="*/ 806567 w 3596749"/>
              <a:gd name="connsiteY3-428" fmla="*/ 0 h 1268414"/>
              <a:gd name="connsiteX4-429" fmla="*/ 1105869 w 3596749"/>
              <a:gd name="connsiteY4-430" fmla="*/ 0 h 1268414"/>
              <a:gd name="connsiteX5-431" fmla="*/ 1252078 w 3596749"/>
              <a:gd name="connsiteY5-432" fmla="*/ 0 h 1268414"/>
              <a:gd name="connsiteX6-433" fmla="*/ 1602180 w 3596749"/>
              <a:gd name="connsiteY6-434" fmla="*/ 0 h 1268414"/>
              <a:gd name="connsiteX7-435" fmla="*/ 1708543 w 3596749"/>
              <a:gd name="connsiteY7-436" fmla="*/ 0 h 1268414"/>
              <a:gd name="connsiteX8-437" fmla="*/ 3596749 w 3596749"/>
              <a:gd name="connsiteY8-438" fmla="*/ 747318 h 1268414"/>
              <a:gd name="connsiteX9-439" fmla="*/ 2288044 w 3596749"/>
              <a:gd name="connsiteY9-440" fmla="*/ 1268414 h 1268414"/>
              <a:gd name="connsiteX10-441" fmla="*/ 2018799 w 3596749"/>
              <a:gd name="connsiteY10-442" fmla="*/ 1268414 h 1268414"/>
              <a:gd name="connsiteX11-443" fmla="*/ 1937942 w 3596749"/>
              <a:gd name="connsiteY11-444" fmla="*/ 1268414 h 1268414"/>
              <a:gd name="connsiteX12-445" fmla="*/ 1831579 w 3596749"/>
              <a:gd name="connsiteY12-446" fmla="*/ 1268414 h 1268414"/>
              <a:gd name="connsiteX13-447" fmla="*/ 1562334 w 3596749"/>
              <a:gd name="connsiteY13-448" fmla="*/ 1268414 h 1268414"/>
              <a:gd name="connsiteX14-449" fmla="*/ 1553428 w 3596749"/>
              <a:gd name="connsiteY14-450" fmla="*/ 1268414 h 1268414"/>
              <a:gd name="connsiteX15-451" fmla="*/ 1532278 w 3596749"/>
              <a:gd name="connsiteY15-452" fmla="*/ 1268414 h 1268414"/>
              <a:gd name="connsiteX16-453" fmla="*/ 1481477 w 3596749"/>
              <a:gd name="connsiteY16-454" fmla="*/ 1268414 h 1268414"/>
              <a:gd name="connsiteX17-455" fmla="*/ 1212232 w 3596749"/>
              <a:gd name="connsiteY17-456" fmla="*/ 1268414 h 1268414"/>
              <a:gd name="connsiteX18-457" fmla="*/ 1105869 w 3596749"/>
              <a:gd name="connsiteY18-458" fmla="*/ 1268414 h 1268414"/>
              <a:gd name="connsiteX19-459" fmla="*/ 1025012 w 3596749"/>
              <a:gd name="connsiteY19-460" fmla="*/ 1268414 h 1268414"/>
              <a:gd name="connsiteX20-461" fmla="*/ 806567 w 3596749"/>
              <a:gd name="connsiteY20-462" fmla="*/ 1268414 h 1268414"/>
              <a:gd name="connsiteX21-463" fmla="*/ 755767 w 3596749"/>
              <a:gd name="connsiteY21-464" fmla="*/ 1268414 h 1268414"/>
              <a:gd name="connsiteX22-465" fmla="*/ 725711 w 3596749"/>
              <a:gd name="connsiteY22-466" fmla="*/ 1268414 h 1268414"/>
              <a:gd name="connsiteX23-467" fmla="*/ 299302 w 3596749"/>
              <a:gd name="connsiteY23-468" fmla="*/ 1268414 h 1268414"/>
              <a:gd name="connsiteX24-469" fmla="*/ 0 w 3596749"/>
              <a:gd name="connsiteY24-470" fmla="*/ 1268414 h 1268414"/>
              <a:gd name="connsiteX25-471" fmla="*/ 0 w 3596749"/>
              <a:gd name="connsiteY25-472" fmla="*/ 0 h 1268414"/>
              <a:gd name="connsiteX0-473" fmla="*/ 0 w 3596749"/>
              <a:gd name="connsiteY0-474" fmla="*/ 0 h 1268414"/>
              <a:gd name="connsiteX1-475" fmla="*/ 299302 w 3596749"/>
              <a:gd name="connsiteY1-476" fmla="*/ 0 h 1268414"/>
              <a:gd name="connsiteX2-477" fmla="*/ 795613 w 3596749"/>
              <a:gd name="connsiteY2-478" fmla="*/ 0 h 1268414"/>
              <a:gd name="connsiteX3-479" fmla="*/ 806567 w 3596749"/>
              <a:gd name="connsiteY3-480" fmla="*/ 0 h 1268414"/>
              <a:gd name="connsiteX4-481" fmla="*/ 1105869 w 3596749"/>
              <a:gd name="connsiteY4-482" fmla="*/ 0 h 1268414"/>
              <a:gd name="connsiteX5-483" fmla="*/ 1252078 w 3596749"/>
              <a:gd name="connsiteY5-484" fmla="*/ 0 h 1268414"/>
              <a:gd name="connsiteX6-485" fmla="*/ 1602180 w 3596749"/>
              <a:gd name="connsiteY6-486" fmla="*/ 0 h 1268414"/>
              <a:gd name="connsiteX7-487" fmla="*/ 1708543 w 3596749"/>
              <a:gd name="connsiteY7-488" fmla="*/ 0 h 1268414"/>
              <a:gd name="connsiteX8-489" fmla="*/ 3596749 w 3596749"/>
              <a:gd name="connsiteY8-490" fmla="*/ 747318 h 1268414"/>
              <a:gd name="connsiteX9-491" fmla="*/ 2018799 w 3596749"/>
              <a:gd name="connsiteY9-492" fmla="*/ 1268414 h 1268414"/>
              <a:gd name="connsiteX10-493" fmla="*/ 1937942 w 3596749"/>
              <a:gd name="connsiteY10-494" fmla="*/ 1268414 h 1268414"/>
              <a:gd name="connsiteX11-495" fmla="*/ 1831579 w 3596749"/>
              <a:gd name="connsiteY11-496" fmla="*/ 1268414 h 1268414"/>
              <a:gd name="connsiteX12-497" fmla="*/ 1562334 w 3596749"/>
              <a:gd name="connsiteY12-498" fmla="*/ 1268414 h 1268414"/>
              <a:gd name="connsiteX13-499" fmla="*/ 1553428 w 3596749"/>
              <a:gd name="connsiteY13-500" fmla="*/ 1268414 h 1268414"/>
              <a:gd name="connsiteX14-501" fmla="*/ 1532278 w 3596749"/>
              <a:gd name="connsiteY14-502" fmla="*/ 1268414 h 1268414"/>
              <a:gd name="connsiteX15-503" fmla="*/ 1481477 w 3596749"/>
              <a:gd name="connsiteY15-504" fmla="*/ 1268414 h 1268414"/>
              <a:gd name="connsiteX16-505" fmla="*/ 1212232 w 3596749"/>
              <a:gd name="connsiteY16-506" fmla="*/ 1268414 h 1268414"/>
              <a:gd name="connsiteX17-507" fmla="*/ 1105869 w 3596749"/>
              <a:gd name="connsiteY17-508" fmla="*/ 1268414 h 1268414"/>
              <a:gd name="connsiteX18-509" fmla="*/ 1025012 w 3596749"/>
              <a:gd name="connsiteY18-510" fmla="*/ 1268414 h 1268414"/>
              <a:gd name="connsiteX19-511" fmla="*/ 806567 w 3596749"/>
              <a:gd name="connsiteY19-512" fmla="*/ 1268414 h 1268414"/>
              <a:gd name="connsiteX20-513" fmla="*/ 755767 w 3596749"/>
              <a:gd name="connsiteY20-514" fmla="*/ 1268414 h 1268414"/>
              <a:gd name="connsiteX21-515" fmla="*/ 725711 w 3596749"/>
              <a:gd name="connsiteY21-516" fmla="*/ 1268414 h 1268414"/>
              <a:gd name="connsiteX22-517" fmla="*/ 299302 w 3596749"/>
              <a:gd name="connsiteY22-518" fmla="*/ 1268414 h 1268414"/>
              <a:gd name="connsiteX23-519" fmla="*/ 0 w 3596749"/>
              <a:gd name="connsiteY23-520" fmla="*/ 1268414 h 1268414"/>
              <a:gd name="connsiteX24-521" fmla="*/ 0 w 3596749"/>
              <a:gd name="connsiteY24-522" fmla="*/ 0 h 126841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Lst>
            <a:rect l="l" t="t" r="r" b="b"/>
            <a:pathLst>
              <a:path w="3596749" h="1268414">
                <a:moveTo>
                  <a:pt x="0" y="0"/>
                </a:moveTo>
                <a:lnTo>
                  <a:pt x="299302" y="0"/>
                </a:lnTo>
                <a:lnTo>
                  <a:pt x="795613" y="0"/>
                </a:lnTo>
                <a:lnTo>
                  <a:pt x="806567" y="0"/>
                </a:lnTo>
                <a:lnTo>
                  <a:pt x="1105869" y="0"/>
                </a:lnTo>
                <a:lnTo>
                  <a:pt x="1252078" y="0"/>
                </a:lnTo>
                <a:lnTo>
                  <a:pt x="1602180" y="0"/>
                </a:lnTo>
                <a:lnTo>
                  <a:pt x="1708543" y="0"/>
                </a:lnTo>
                <a:lnTo>
                  <a:pt x="3596749" y="747318"/>
                </a:lnTo>
                <a:lnTo>
                  <a:pt x="2018799" y="1268414"/>
                </a:lnTo>
                <a:lnTo>
                  <a:pt x="1937942" y="1268414"/>
                </a:lnTo>
                <a:lnTo>
                  <a:pt x="1831579" y="1268414"/>
                </a:lnTo>
                <a:lnTo>
                  <a:pt x="1562334" y="1268414"/>
                </a:lnTo>
                <a:lnTo>
                  <a:pt x="1553428" y="1268414"/>
                </a:lnTo>
                <a:lnTo>
                  <a:pt x="1532278" y="1268414"/>
                </a:lnTo>
                <a:lnTo>
                  <a:pt x="1481477" y="1268414"/>
                </a:lnTo>
                <a:lnTo>
                  <a:pt x="1212232" y="1268414"/>
                </a:lnTo>
                <a:lnTo>
                  <a:pt x="1105869" y="1268414"/>
                </a:lnTo>
                <a:lnTo>
                  <a:pt x="1025012" y="1268414"/>
                </a:lnTo>
                <a:lnTo>
                  <a:pt x="806567" y="1268414"/>
                </a:lnTo>
                <a:lnTo>
                  <a:pt x="755767" y="1268414"/>
                </a:lnTo>
                <a:lnTo>
                  <a:pt x="725711" y="1268414"/>
                </a:lnTo>
                <a:lnTo>
                  <a:pt x="299302" y="1268414"/>
                </a:lnTo>
                <a:lnTo>
                  <a:pt x="0" y="1268414"/>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任意多边形 13"/>
          <p:cNvSpPr/>
          <p:nvPr userDrawn="1"/>
        </p:nvSpPr>
        <p:spPr>
          <a:xfrm>
            <a:off x="-8680" y="0"/>
            <a:ext cx="740200" cy="792480"/>
          </a:xfrm>
          <a:custGeom>
            <a:avLst/>
            <a:gdLst>
              <a:gd name="connsiteX0" fmla="*/ 0 w 3596749"/>
              <a:gd name="connsiteY0" fmla="*/ 0 h 1268414"/>
              <a:gd name="connsiteX1" fmla="*/ 299302 w 3596749"/>
              <a:gd name="connsiteY1" fmla="*/ 0 h 1268414"/>
              <a:gd name="connsiteX2" fmla="*/ 795613 w 3596749"/>
              <a:gd name="connsiteY2" fmla="*/ 0 h 1268414"/>
              <a:gd name="connsiteX3" fmla="*/ 806567 w 3596749"/>
              <a:gd name="connsiteY3" fmla="*/ 0 h 1268414"/>
              <a:gd name="connsiteX4" fmla="*/ 1105869 w 3596749"/>
              <a:gd name="connsiteY4" fmla="*/ 0 h 1268414"/>
              <a:gd name="connsiteX5" fmla="*/ 1252078 w 3596749"/>
              <a:gd name="connsiteY5" fmla="*/ 0 h 1268414"/>
              <a:gd name="connsiteX6" fmla="*/ 1602180 w 3596749"/>
              <a:gd name="connsiteY6" fmla="*/ 0 h 1268414"/>
              <a:gd name="connsiteX7" fmla="*/ 1708543 w 3596749"/>
              <a:gd name="connsiteY7" fmla="*/ 0 h 1268414"/>
              <a:gd name="connsiteX8" fmla="*/ 2042864 w 3596749"/>
              <a:gd name="connsiteY8" fmla="*/ 0 h 1268414"/>
              <a:gd name="connsiteX9" fmla="*/ 2058645 w 3596749"/>
              <a:gd name="connsiteY9" fmla="*/ 0 h 1268414"/>
              <a:gd name="connsiteX10" fmla="*/ 2515110 w 3596749"/>
              <a:gd name="connsiteY10" fmla="*/ 0 h 1268414"/>
              <a:gd name="connsiteX11" fmla="*/ 2849431 w 3596749"/>
              <a:gd name="connsiteY11" fmla="*/ 0 h 1268414"/>
              <a:gd name="connsiteX12" fmla="*/ 3596749 w 3596749"/>
              <a:gd name="connsiteY12" fmla="*/ 747318 h 1268414"/>
              <a:gd name="connsiteX13" fmla="*/ 3075653 w 3596749"/>
              <a:gd name="connsiteY13" fmla="*/ 1268414 h 1268414"/>
              <a:gd name="connsiteX14" fmla="*/ 2744509 w 3596749"/>
              <a:gd name="connsiteY14" fmla="*/ 1268414 h 1268414"/>
              <a:gd name="connsiteX15" fmla="*/ 2359995 w 3596749"/>
              <a:gd name="connsiteY15" fmla="*/ 1268414 h 1268414"/>
              <a:gd name="connsiteX16" fmla="*/ 2288044 w 3596749"/>
              <a:gd name="connsiteY16" fmla="*/ 1268414 h 1268414"/>
              <a:gd name="connsiteX17" fmla="*/ 2269086 w 3596749"/>
              <a:gd name="connsiteY17" fmla="*/ 1268414 h 1268414"/>
              <a:gd name="connsiteX18" fmla="*/ 2018799 w 3596749"/>
              <a:gd name="connsiteY18" fmla="*/ 1268414 h 1268414"/>
              <a:gd name="connsiteX19" fmla="*/ 1937942 w 3596749"/>
              <a:gd name="connsiteY19" fmla="*/ 1268414 h 1268414"/>
              <a:gd name="connsiteX20" fmla="*/ 1831579 w 3596749"/>
              <a:gd name="connsiteY20" fmla="*/ 1268414 h 1268414"/>
              <a:gd name="connsiteX21" fmla="*/ 1562334 w 3596749"/>
              <a:gd name="connsiteY21" fmla="*/ 1268414 h 1268414"/>
              <a:gd name="connsiteX22" fmla="*/ 1553428 w 3596749"/>
              <a:gd name="connsiteY22" fmla="*/ 1268414 h 1268414"/>
              <a:gd name="connsiteX23" fmla="*/ 1532278 w 3596749"/>
              <a:gd name="connsiteY23" fmla="*/ 1268414 h 1268414"/>
              <a:gd name="connsiteX24" fmla="*/ 1481477 w 3596749"/>
              <a:gd name="connsiteY24" fmla="*/ 1268414 h 1268414"/>
              <a:gd name="connsiteX25" fmla="*/ 1212232 w 3596749"/>
              <a:gd name="connsiteY25" fmla="*/ 1268414 h 1268414"/>
              <a:gd name="connsiteX26" fmla="*/ 1105869 w 3596749"/>
              <a:gd name="connsiteY26" fmla="*/ 1268414 h 1268414"/>
              <a:gd name="connsiteX27" fmla="*/ 1025012 w 3596749"/>
              <a:gd name="connsiteY27" fmla="*/ 1268414 h 1268414"/>
              <a:gd name="connsiteX28" fmla="*/ 806567 w 3596749"/>
              <a:gd name="connsiteY28" fmla="*/ 1268414 h 1268414"/>
              <a:gd name="connsiteX29" fmla="*/ 755767 w 3596749"/>
              <a:gd name="connsiteY29" fmla="*/ 1268414 h 1268414"/>
              <a:gd name="connsiteX30" fmla="*/ 725711 w 3596749"/>
              <a:gd name="connsiteY30" fmla="*/ 1268414 h 1268414"/>
              <a:gd name="connsiteX31" fmla="*/ 299302 w 3596749"/>
              <a:gd name="connsiteY31" fmla="*/ 1268414 h 1268414"/>
              <a:gd name="connsiteX32" fmla="*/ 0 w 3596749"/>
              <a:gd name="connsiteY32" fmla="*/ 1268414 h 1268414"/>
              <a:gd name="connsiteX0-1" fmla="*/ 0 w 3596749"/>
              <a:gd name="connsiteY0-2" fmla="*/ 0 h 1268414"/>
              <a:gd name="connsiteX1-3" fmla="*/ 299302 w 3596749"/>
              <a:gd name="connsiteY1-4" fmla="*/ 0 h 1268414"/>
              <a:gd name="connsiteX2-5" fmla="*/ 795613 w 3596749"/>
              <a:gd name="connsiteY2-6" fmla="*/ 0 h 1268414"/>
              <a:gd name="connsiteX3-7" fmla="*/ 806567 w 3596749"/>
              <a:gd name="connsiteY3-8" fmla="*/ 0 h 1268414"/>
              <a:gd name="connsiteX4-9" fmla="*/ 1105869 w 3596749"/>
              <a:gd name="connsiteY4-10" fmla="*/ 0 h 1268414"/>
              <a:gd name="connsiteX5-11" fmla="*/ 1252078 w 3596749"/>
              <a:gd name="connsiteY5-12" fmla="*/ 0 h 1268414"/>
              <a:gd name="connsiteX6-13" fmla="*/ 1602180 w 3596749"/>
              <a:gd name="connsiteY6-14" fmla="*/ 0 h 1268414"/>
              <a:gd name="connsiteX7-15" fmla="*/ 1708543 w 3596749"/>
              <a:gd name="connsiteY7-16" fmla="*/ 0 h 1268414"/>
              <a:gd name="connsiteX8-17" fmla="*/ 2042864 w 3596749"/>
              <a:gd name="connsiteY8-18" fmla="*/ 0 h 1268414"/>
              <a:gd name="connsiteX9-19" fmla="*/ 2058645 w 3596749"/>
              <a:gd name="connsiteY9-20" fmla="*/ 0 h 1268414"/>
              <a:gd name="connsiteX10-21" fmla="*/ 2515110 w 3596749"/>
              <a:gd name="connsiteY10-22" fmla="*/ 0 h 1268414"/>
              <a:gd name="connsiteX11-23" fmla="*/ 3596749 w 3596749"/>
              <a:gd name="connsiteY11-24" fmla="*/ 747318 h 1268414"/>
              <a:gd name="connsiteX12-25" fmla="*/ 3075653 w 3596749"/>
              <a:gd name="connsiteY12-26" fmla="*/ 1268414 h 1268414"/>
              <a:gd name="connsiteX13-27" fmla="*/ 2744509 w 3596749"/>
              <a:gd name="connsiteY13-28" fmla="*/ 1268414 h 1268414"/>
              <a:gd name="connsiteX14-29" fmla="*/ 2359995 w 3596749"/>
              <a:gd name="connsiteY14-30" fmla="*/ 1268414 h 1268414"/>
              <a:gd name="connsiteX15-31" fmla="*/ 2288044 w 3596749"/>
              <a:gd name="connsiteY15-32" fmla="*/ 1268414 h 1268414"/>
              <a:gd name="connsiteX16-33" fmla="*/ 2269086 w 3596749"/>
              <a:gd name="connsiteY16-34" fmla="*/ 1268414 h 1268414"/>
              <a:gd name="connsiteX17-35" fmla="*/ 2018799 w 3596749"/>
              <a:gd name="connsiteY17-36" fmla="*/ 1268414 h 1268414"/>
              <a:gd name="connsiteX18-37" fmla="*/ 1937942 w 3596749"/>
              <a:gd name="connsiteY18-38" fmla="*/ 1268414 h 1268414"/>
              <a:gd name="connsiteX19-39" fmla="*/ 1831579 w 3596749"/>
              <a:gd name="connsiteY19-40" fmla="*/ 1268414 h 1268414"/>
              <a:gd name="connsiteX20-41" fmla="*/ 1562334 w 3596749"/>
              <a:gd name="connsiteY20-42" fmla="*/ 1268414 h 1268414"/>
              <a:gd name="connsiteX21-43" fmla="*/ 1553428 w 3596749"/>
              <a:gd name="connsiteY21-44" fmla="*/ 1268414 h 1268414"/>
              <a:gd name="connsiteX22-45" fmla="*/ 1532278 w 3596749"/>
              <a:gd name="connsiteY22-46" fmla="*/ 1268414 h 1268414"/>
              <a:gd name="connsiteX23-47" fmla="*/ 1481477 w 3596749"/>
              <a:gd name="connsiteY23-48" fmla="*/ 1268414 h 1268414"/>
              <a:gd name="connsiteX24-49" fmla="*/ 1212232 w 3596749"/>
              <a:gd name="connsiteY24-50" fmla="*/ 1268414 h 1268414"/>
              <a:gd name="connsiteX25-51" fmla="*/ 1105869 w 3596749"/>
              <a:gd name="connsiteY25-52" fmla="*/ 1268414 h 1268414"/>
              <a:gd name="connsiteX26-53" fmla="*/ 1025012 w 3596749"/>
              <a:gd name="connsiteY26-54" fmla="*/ 1268414 h 1268414"/>
              <a:gd name="connsiteX27-55" fmla="*/ 806567 w 3596749"/>
              <a:gd name="connsiteY27-56" fmla="*/ 1268414 h 1268414"/>
              <a:gd name="connsiteX28-57" fmla="*/ 755767 w 3596749"/>
              <a:gd name="connsiteY28-58" fmla="*/ 1268414 h 1268414"/>
              <a:gd name="connsiteX29-59" fmla="*/ 725711 w 3596749"/>
              <a:gd name="connsiteY29-60" fmla="*/ 1268414 h 1268414"/>
              <a:gd name="connsiteX30-61" fmla="*/ 299302 w 3596749"/>
              <a:gd name="connsiteY30-62" fmla="*/ 1268414 h 1268414"/>
              <a:gd name="connsiteX31-63" fmla="*/ 0 w 3596749"/>
              <a:gd name="connsiteY31-64" fmla="*/ 1268414 h 1268414"/>
              <a:gd name="connsiteX32-65" fmla="*/ 0 w 3596749"/>
              <a:gd name="connsiteY32-66" fmla="*/ 0 h 1268414"/>
              <a:gd name="connsiteX0-67" fmla="*/ 0 w 3596749"/>
              <a:gd name="connsiteY0-68" fmla="*/ 0 h 1268414"/>
              <a:gd name="connsiteX1-69" fmla="*/ 299302 w 3596749"/>
              <a:gd name="connsiteY1-70" fmla="*/ 0 h 1268414"/>
              <a:gd name="connsiteX2-71" fmla="*/ 795613 w 3596749"/>
              <a:gd name="connsiteY2-72" fmla="*/ 0 h 1268414"/>
              <a:gd name="connsiteX3-73" fmla="*/ 806567 w 3596749"/>
              <a:gd name="connsiteY3-74" fmla="*/ 0 h 1268414"/>
              <a:gd name="connsiteX4-75" fmla="*/ 1105869 w 3596749"/>
              <a:gd name="connsiteY4-76" fmla="*/ 0 h 1268414"/>
              <a:gd name="connsiteX5-77" fmla="*/ 1252078 w 3596749"/>
              <a:gd name="connsiteY5-78" fmla="*/ 0 h 1268414"/>
              <a:gd name="connsiteX6-79" fmla="*/ 1602180 w 3596749"/>
              <a:gd name="connsiteY6-80" fmla="*/ 0 h 1268414"/>
              <a:gd name="connsiteX7-81" fmla="*/ 1708543 w 3596749"/>
              <a:gd name="connsiteY7-82" fmla="*/ 0 h 1268414"/>
              <a:gd name="connsiteX8-83" fmla="*/ 2042864 w 3596749"/>
              <a:gd name="connsiteY8-84" fmla="*/ 0 h 1268414"/>
              <a:gd name="connsiteX9-85" fmla="*/ 2058645 w 3596749"/>
              <a:gd name="connsiteY9-86" fmla="*/ 0 h 1268414"/>
              <a:gd name="connsiteX10-87" fmla="*/ 2515110 w 3596749"/>
              <a:gd name="connsiteY10-88" fmla="*/ 0 h 1268414"/>
              <a:gd name="connsiteX11-89" fmla="*/ 3596749 w 3596749"/>
              <a:gd name="connsiteY11-90" fmla="*/ 747318 h 1268414"/>
              <a:gd name="connsiteX12-91" fmla="*/ 2744509 w 3596749"/>
              <a:gd name="connsiteY12-92" fmla="*/ 1268414 h 1268414"/>
              <a:gd name="connsiteX13-93" fmla="*/ 2359995 w 3596749"/>
              <a:gd name="connsiteY13-94" fmla="*/ 1268414 h 1268414"/>
              <a:gd name="connsiteX14-95" fmla="*/ 2288044 w 3596749"/>
              <a:gd name="connsiteY14-96" fmla="*/ 1268414 h 1268414"/>
              <a:gd name="connsiteX15-97" fmla="*/ 2269086 w 3596749"/>
              <a:gd name="connsiteY15-98" fmla="*/ 1268414 h 1268414"/>
              <a:gd name="connsiteX16-99" fmla="*/ 2018799 w 3596749"/>
              <a:gd name="connsiteY16-100" fmla="*/ 1268414 h 1268414"/>
              <a:gd name="connsiteX17-101" fmla="*/ 1937942 w 3596749"/>
              <a:gd name="connsiteY17-102" fmla="*/ 1268414 h 1268414"/>
              <a:gd name="connsiteX18-103" fmla="*/ 1831579 w 3596749"/>
              <a:gd name="connsiteY18-104" fmla="*/ 1268414 h 1268414"/>
              <a:gd name="connsiteX19-105" fmla="*/ 1562334 w 3596749"/>
              <a:gd name="connsiteY19-106" fmla="*/ 1268414 h 1268414"/>
              <a:gd name="connsiteX20-107" fmla="*/ 1553428 w 3596749"/>
              <a:gd name="connsiteY20-108" fmla="*/ 1268414 h 1268414"/>
              <a:gd name="connsiteX21-109" fmla="*/ 1532278 w 3596749"/>
              <a:gd name="connsiteY21-110" fmla="*/ 1268414 h 1268414"/>
              <a:gd name="connsiteX22-111" fmla="*/ 1481477 w 3596749"/>
              <a:gd name="connsiteY22-112" fmla="*/ 1268414 h 1268414"/>
              <a:gd name="connsiteX23-113" fmla="*/ 1212232 w 3596749"/>
              <a:gd name="connsiteY23-114" fmla="*/ 1268414 h 1268414"/>
              <a:gd name="connsiteX24-115" fmla="*/ 1105869 w 3596749"/>
              <a:gd name="connsiteY24-116" fmla="*/ 1268414 h 1268414"/>
              <a:gd name="connsiteX25-117" fmla="*/ 1025012 w 3596749"/>
              <a:gd name="connsiteY25-118" fmla="*/ 1268414 h 1268414"/>
              <a:gd name="connsiteX26-119" fmla="*/ 806567 w 3596749"/>
              <a:gd name="connsiteY26-120" fmla="*/ 1268414 h 1268414"/>
              <a:gd name="connsiteX27-121" fmla="*/ 755767 w 3596749"/>
              <a:gd name="connsiteY27-122" fmla="*/ 1268414 h 1268414"/>
              <a:gd name="connsiteX28-123" fmla="*/ 725711 w 3596749"/>
              <a:gd name="connsiteY28-124" fmla="*/ 1268414 h 1268414"/>
              <a:gd name="connsiteX29-125" fmla="*/ 299302 w 3596749"/>
              <a:gd name="connsiteY29-126" fmla="*/ 1268414 h 1268414"/>
              <a:gd name="connsiteX30-127" fmla="*/ 0 w 3596749"/>
              <a:gd name="connsiteY30-128" fmla="*/ 1268414 h 1268414"/>
              <a:gd name="connsiteX31-129" fmla="*/ 0 w 3596749"/>
              <a:gd name="connsiteY31-130" fmla="*/ 0 h 1268414"/>
              <a:gd name="connsiteX0-131" fmla="*/ 0 w 3596749"/>
              <a:gd name="connsiteY0-132" fmla="*/ 0 h 1268414"/>
              <a:gd name="connsiteX1-133" fmla="*/ 299302 w 3596749"/>
              <a:gd name="connsiteY1-134" fmla="*/ 0 h 1268414"/>
              <a:gd name="connsiteX2-135" fmla="*/ 795613 w 3596749"/>
              <a:gd name="connsiteY2-136" fmla="*/ 0 h 1268414"/>
              <a:gd name="connsiteX3-137" fmla="*/ 806567 w 3596749"/>
              <a:gd name="connsiteY3-138" fmla="*/ 0 h 1268414"/>
              <a:gd name="connsiteX4-139" fmla="*/ 1105869 w 3596749"/>
              <a:gd name="connsiteY4-140" fmla="*/ 0 h 1268414"/>
              <a:gd name="connsiteX5-141" fmla="*/ 1252078 w 3596749"/>
              <a:gd name="connsiteY5-142" fmla="*/ 0 h 1268414"/>
              <a:gd name="connsiteX6-143" fmla="*/ 1602180 w 3596749"/>
              <a:gd name="connsiteY6-144" fmla="*/ 0 h 1268414"/>
              <a:gd name="connsiteX7-145" fmla="*/ 1708543 w 3596749"/>
              <a:gd name="connsiteY7-146" fmla="*/ 0 h 1268414"/>
              <a:gd name="connsiteX8-147" fmla="*/ 2042864 w 3596749"/>
              <a:gd name="connsiteY8-148" fmla="*/ 0 h 1268414"/>
              <a:gd name="connsiteX9-149" fmla="*/ 2058645 w 3596749"/>
              <a:gd name="connsiteY9-150" fmla="*/ 0 h 1268414"/>
              <a:gd name="connsiteX10-151" fmla="*/ 2515110 w 3596749"/>
              <a:gd name="connsiteY10-152" fmla="*/ 0 h 1268414"/>
              <a:gd name="connsiteX11-153" fmla="*/ 3596749 w 3596749"/>
              <a:gd name="connsiteY11-154" fmla="*/ 747318 h 1268414"/>
              <a:gd name="connsiteX12-155" fmla="*/ 2359995 w 3596749"/>
              <a:gd name="connsiteY12-156" fmla="*/ 1268414 h 1268414"/>
              <a:gd name="connsiteX13-157" fmla="*/ 2288044 w 3596749"/>
              <a:gd name="connsiteY13-158" fmla="*/ 1268414 h 1268414"/>
              <a:gd name="connsiteX14-159" fmla="*/ 2269086 w 3596749"/>
              <a:gd name="connsiteY14-160" fmla="*/ 1268414 h 1268414"/>
              <a:gd name="connsiteX15-161" fmla="*/ 2018799 w 3596749"/>
              <a:gd name="connsiteY15-162" fmla="*/ 1268414 h 1268414"/>
              <a:gd name="connsiteX16-163" fmla="*/ 1937942 w 3596749"/>
              <a:gd name="connsiteY16-164" fmla="*/ 1268414 h 1268414"/>
              <a:gd name="connsiteX17-165" fmla="*/ 1831579 w 3596749"/>
              <a:gd name="connsiteY17-166" fmla="*/ 1268414 h 1268414"/>
              <a:gd name="connsiteX18-167" fmla="*/ 1562334 w 3596749"/>
              <a:gd name="connsiteY18-168" fmla="*/ 1268414 h 1268414"/>
              <a:gd name="connsiteX19-169" fmla="*/ 1553428 w 3596749"/>
              <a:gd name="connsiteY19-170" fmla="*/ 1268414 h 1268414"/>
              <a:gd name="connsiteX20-171" fmla="*/ 1532278 w 3596749"/>
              <a:gd name="connsiteY20-172" fmla="*/ 1268414 h 1268414"/>
              <a:gd name="connsiteX21-173" fmla="*/ 1481477 w 3596749"/>
              <a:gd name="connsiteY21-174" fmla="*/ 1268414 h 1268414"/>
              <a:gd name="connsiteX22-175" fmla="*/ 1212232 w 3596749"/>
              <a:gd name="connsiteY22-176" fmla="*/ 1268414 h 1268414"/>
              <a:gd name="connsiteX23-177" fmla="*/ 1105869 w 3596749"/>
              <a:gd name="connsiteY23-178" fmla="*/ 1268414 h 1268414"/>
              <a:gd name="connsiteX24-179" fmla="*/ 1025012 w 3596749"/>
              <a:gd name="connsiteY24-180" fmla="*/ 1268414 h 1268414"/>
              <a:gd name="connsiteX25-181" fmla="*/ 806567 w 3596749"/>
              <a:gd name="connsiteY25-182" fmla="*/ 1268414 h 1268414"/>
              <a:gd name="connsiteX26-183" fmla="*/ 755767 w 3596749"/>
              <a:gd name="connsiteY26-184" fmla="*/ 1268414 h 1268414"/>
              <a:gd name="connsiteX27-185" fmla="*/ 725711 w 3596749"/>
              <a:gd name="connsiteY27-186" fmla="*/ 1268414 h 1268414"/>
              <a:gd name="connsiteX28-187" fmla="*/ 299302 w 3596749"/>
              <a:gd name="connsiteY28-188" fmla="*/ 1268414 h 1268414"/>
              <a:gd name="connsiteX29-189" fmla="*/ 0 w 3596749"/>
              <a:gd name="connsiteY29-190" fmla="*/ 1268414 h 1268414"/>
              <a:gd name="connsiteX30-191" fmla="*/ 0 w 3596749"/>
              <a:gd name="connsiteY30-192" fmla="*/ 0 h 1268414"/>
              <a:gd name="connsiteX0-193" fmla="*/ 0 w 3596749"/>
              <a:gd name="connsiteY0-194" fmla="*/ 0 h 1268414"/>
              <a:gd name="connsiteX1-195" fmla="*/ 299302 w 3596749"/>
              <a:gd name="connsiteY1-196" fmla="*/ 0 h 1268414"/>
              <a:gd name="connsiteX2-197" fmla="*/ 795613 w 3596749"/>
              <a:gd name="connsiteY2-198" fmla="*/ 0 h 1268414"/>
              <a:gd name="connsiteX3-199" fmla="*/ 806567 w 3596749"/>
              <a:gd name="connsiteY3-200" fmla="*/ 0 h 1268414"/>
              <a:gd name="connsiteX4-201" fmla="*/ 1105869 w 3596749"/>
              <a:gd name="connsiteY4-202" fmla="*/ 0 h 1268414"/>
              <a:gd name="connsiteX5-203" fmla="*/ 1252078 w 3596749"/>
              <a:gd name="connsiteY5-204" fmla="*/ 0 h 1268414"/>
              <a:gd name="connsiteX6-205" fmla="*/ 1602180 w 3596749"/>
              <a:gd name="connsiteY6-206" fmla="*/ 0 h 1268414"/>
              <a:gd name="connsiteX7-207" fmla="*/ 1708543 w 3596749"/>
              <a:gd name="connsiteY7-208" fmla="*/ 0 h 1268414"/>
              <a:gd name="connsiteX8-209" fmla="*/ 2042864 w 3596749"/>
              <a:gd name="connsiteY8-210" fmla="*/ 0 h 1268414"/>
              <a:gd name="connsiteX9-211" fmla="*/ 2058645 w 3596749"/>
              <a:gd name="connsiteY9-212" fmla="*/ 0 h 1268414"/>
              <a:gd name="connsiteX10-213" fmla="*/ 2515110 w 3596749"/>
              <a:gd name="connsiteY10-214" fmla="*/ 0 h 1268414"/>
              <a:gd name="connsiteX11-215" fmla="*/ 3596749 w 3596749"/>
              <a:gd name="connsiteY11-216" fmla="*/ 747318 h 1268414"/>
              <a:gd name="connsiteX12-217" fmla="*/ 2288044 w 3596749"/>
              <a:gd name="connsiteY12-218" fmla="*/ 1268414 h 1268414"/>
              <a:gd name="connsiteX13-219" fmla="*/ 2269086 w 3596749"/>
              <a:gd name="connsiteY13-220" fmla="*/ 1268414 h 1268414"/>
              <a:gd name="connsiteX14-221" fmla="*/ 2018799 w 3596749"/>
              <a:gd name="connsiteY14-222" fmla="*/ 1268414 h 1268414"/>
              <a:gd name="connsiteX15-223" fmla="*/ 1937942 w 3596749"/>
              <a:gd name="connsiteY15-224" fmla="*/ 1268414 h 1268414"/>
              <a:gd name="connsiteX16-225" fmla="*/ 1831579 w 3596749"/>
              <a:gd name="connsiteY16-226" fmla="*/ 1268414 h 1268414"/>
              <a:gd name="connsiteX17-227" fmla="*/ 1562334 w 3596749"/>
              <a:gd name="connsiteY17-228" fmla="*/ 1268414 h 1268414"/>
              <a:gd name="connsiteX18-229" fmla="*/ 1553428 w 3596749"/>
              <a:gd name="connsiteY18-230" fmla="*/ 1268414 h 1268414"/>
              <a:gd name="connsiteX19-231" fmla="*/ 1532278 w 3596749"/>
              <a:gd name="connsiteY19-232" fmla="*/ 1268414 h 1268414"/>
              <a:gd name="connsiteX20-233" fmla="*/ 1481477 w 3596749"/>
              <a:gd name="connsiteY20-234" fmla="*/ 1268414 h 1268414"/>
              <a:gd name="connsiteX21-235" fmla="*/ 1212232 w 3596749"/>
              <a:gd name="connsiteY21-236" fmla="*/ 1268414 h 1268414"/>
              <a:gd name="connsiteX22-237" fmla="*/ 1105869 w 3596749"/>
              <a:gd name="connsiteY22-238" fmla="*/ 1268414 h 1268414"/>
              <a:gd name="connsiteX23-239" fmla="*/ 1025012 w 3596749"/>
              <a:gd name="connsiteY23-240" fmla="*/ 1268414 h 1268414"/>
              <a:gd name="connsiteX24-241" fmla="*/ 806567 w 3596749"/>
              <a:gd name="connsiteY24-242" fmla="*/ 1268414 h 1268414"/>
              <a:gd name="connsiteX25-243" fmla="*/ 755767 w 3596749"/>
              <a:gd name="connsiteY25-244" fmla="*/ 1268414 h 1268414"/>
              <a:gd name="connsiteX26-245" fmla="*/ 725711 w 3596749"/>
              <a:gd name="connsiteY26-246" fmla="*/ 1268414 h 1268414"/>
              <a:gd name="connsiteX27-247" fmla="*/ 299302 w 3596749"/>
              <a:gd name="connsiteY27-248" fmla="*/ 1268414 h 1268414"/>
              <a:gd name="connsiteX28-249" fmla="*/ 0 w 3596749"/>
              <a:gd name="connsiteY28-250" fmla="*/ 1268414 h 1268414"/>
              <a:gd name="connsiteX29-251" fmla="*/ 0 w 3596749"/>
              <a:gd name="connsiteY29-252" fmla="*/ 0 h 1268414"/>
              <a:gd name="connsiteX0-253" fmla="*/ 0 w 3596749"/>
              <a:gd name="connsiteY0-254" fmla="*/ 0 h 1268414"/>
              <a:gd name="connsiteX1-255" fmla="*/ 299302 w 3596749"/>
              <a:gd name="connsiteY1-256" fmla="*/ 0 h 1268414"/>
              <a:gd name="connsiteX2-257" fmla="*/ 795613 w 3596749"/>
              <a:gd name="connsiteY2-258" fmla="*/ 0 h 1268414"/>
              <a:gd name="connsiteX3-259" fmla="*/ 806567 w 3596749"/>
              <a:gd name="connsiteY3-260" fmla="*/ 0 h 1268414"/>
              <a:gd name="connsiteX4-261" fmla="*/ 1105869 w 3596749"/>
              <a:gd name="connsiteY4-262" fmla="*/ 0 h 1268414"/>
              <a:gd name="connsiteX5-263" fmla="*/ 1252078 w 3596749"/>
              <a:gd name="connsiteY5-264" fmla="*/ 0 h 1268414"/>
              <a:gd name="connsiteX6-265" fmla="*/ 1602180 w 3596749"/>
              <a:gd name="connsiteY6-266" fmla="*/ 0 h 1268414"/>
              <a:gd name="connsiteX7-267" fmla="*/ 1708543 w 3596749"/>
              <a:gd name="connsiteY7-268" fmla="*/ 0 h 1268414"/>
              <a:gd name="connsiteX8-269" fmla="*/ 2042864 w 3596749"/>
              <a:gd name="connsiteY8-270" fmla="*/ 0 h 1268414"/>
              <a:gd name="connsiteX9-271" fmla="*/ 2058645 w 3596749"/>
              <a:gd name="connsiteY9-272" fmla="*/ 0 h 1268414"/>
              <a:gd name="connsiteX10-273" fmla="*/ 3596749 w 3596749"/>
              <a:gd name="connsiteY10-274" fmla="*/ 747318 h 1268414"/>
              <a:gd name="connsiteX11-275" fmla="*/ 2288044 w 3596749"/>
              <a:gd name="connsiteY11-276" fmla="*/ 1268414 h 1268414"/>
              <a:gd name="connsiteX12-277" fmla="*/ 2269086 w 3596749"/>
              <a:gd name="connsiteY12-278" fmla="*/ 1268414 h 1268414"/>
              <a:gd name="connsiteX13-279" fmla="*/ 2018799 w 3596749"/>
              <a:gd name="connsiteY13-280" fmla="*/ 1268414 h 1268414"/>
              <a:gd name="connsiteX14-281" fmla="*/ 1937942 w 3596749"/>
              <a:gd name="connsiteY14-282" fmla="*/ 1268414 h 1268414"/>
              <a:gd name="connsiteX15-283" fmla="*/ 1831579 w 3596749"/>
              <a:gd name="connsiteY15-284" fmla="*/ 1268414 h 1268414"/>
              <a:gd name="connsiteX16-285" fmla="*/ 1562334 w 3596749"/>
              <a:gd name="connsiteY16-286" fmla="*/ 1268414 h 1268414"/>
              <a:gd name="connsiteX17-287" fmla="*/ 1553428 w 3596749"/>
              <a:gd name="connsiteY17-288" fmla="*/ 1268414 h 1268414"/>
              <a:gd name="connsiteX18-289" fmla="*/ 1532278 w 3596749"/>
              <a:gd name="connsiteY18-290" fmla="*/ 1268414 h 1268414"/>
              <a:gd name="connsiteX19-291" fmla="*/ 1481477 w 3596749"/>
              <a:gd name="connsiteY19-292" fmla="*/ 1268414 h 1268414"/>
              <a:gd name="connsiteX20-293" fmla="*/ 1212232 w 3596749"/>
              <a:gd name="connsiteY20-294" fmla="*/ 1268414 h 1268414"/>
              <a:gd name="connsiteX21-295" fmla="*/ 1105869 w 3596749"/>
              <a:gd name="connsiteY21-296" fmla="*/ 1268414 h 1268414"/>
              <a:gd name="connsiteX22-297" fmla="*/ 1025012 w 3596749"/>
              <a:gd name="connsiteY22-298" fmla="*/ 1268414 h 1268414"/>
              <a:gd name="connsiteX23-299" fmla="*/ 806567 w 3596749"/>
              <a:gd name="connsiteY23-300" fmla="*/ 1268414 h 1268414"/>
              <a:gd name="connsiteX24-301" fmla="*/ 755767 w 3596749"/>
              <a:gd name="connsiteY24-302" fmla="*/ 1268414 h 1268414"/>
              <a:gd name="connsiteX25-303" fmla="*/ 725711 w 3596749"/>
              <a:gd name="connsiteY25-304" fmla="*/ 1268414 h 1268414"/>
              <a:gd name="connsiteX26-305" fmla="*/ 299302 w 3596749"/>
              <a:gd name="connsiteY26-306" fmla="*/ 1268414 h 1268414"/>
              <a:gd name="connsiteX27-307" fmla="*/ 0 w 3596749"/>
              <a:gd name="connsiteY27-308" fmla="*/ 1268414 h 1268414"/>
              <a:gd name="connsiteX28-309" fmla="*/ 0 w 3596749"/>
              <a:gd name="connsiteY28-310" fmla="*/ 0 h 1268414"/>
              <a:gd name="connsiteX0-311" fmla="*/ 0 w 3596749"/>
              <a:gd name="connsiteY0-312" fmla="*/ 0 h 1268414"/>
              <a:gd name="connsiteX1-313" fmla="*/ 299302 w 3596749"/>
              <a:gd name="connsiteY1-314" fmla="*/ 0 h 1268414"/>
              <a:gd name="connsiteX2-315" fmla="*/ 795613 w 3596749"/>
              <a:gd name="connsiteY2-316" fmla="*/ 0 h 1268414"/>
              <a:gd name="connsiteX3-317" fmla="*/ 806567 w 3596749"/>
              <a:gd name="connsiteY3-318" fmla="*/ 0 h 1268414"/>
              <a:gd name="connsiteX4-319" fmla="*/ 1105869 w 3596749"/>
              <a:gd name="connsiteY4-320" fmla="*/ 0 h 1268414"/>
              <a:gd name="connsiteX5-321" fmla="*/ 1252078 w 3596749"/>
              <a:gd name="connsiteY5-322" fmla="*/ 0 h 1268414"/>
              <a:gd name="connsiteX6-323" fmla="*/ 1602180 w 3596749"/>
              <a:gd name="connsiteY6-324" fmla="*/ 0 h 1268414"/>
              <a:gd name="connsiteX7-325" fmla="*/ 1708543 w 3596749"/>
              <a:gd name="connsiteY7-326" fmla="*/ 0 h 1268414"/>
              <a:gd name="connsiteX8-327" fmla="*/ 2042864 w 3596749"/>
              <a:gd name="connsiteY8-328" fmla="*/ 0 h 1268414"/>
              <a:gd name="connsiteX9-329" fmla="*/ 3596749 w 3596749"/>
              <a:gd name="connsiteY9-330" fmla="*/ 747318 h 1268414"/>
              <a:gd name="connsiteX10-331" fmla="*/ 2288044 w 3596749"/>
              <a:gd name="connsiteY10-332" fmla="*/ 1268414 h 1268414"/>
              <a:gd name="connsiteX11-333" fmla="*/ 2269086 w 3596749"/>
              <a:gd name="connsiteY11-334" fmla="*/ 1268414 h 1268414"/>
              <a:gd name="connsiteX12-335" fmla="*/ 2018799 w 3596749"/>
              <a:gd name="connsiteY12-336" fmla="*/ 1268414 h 1268414"/>
              <a:gd name="connsiteX13-337" fmla="*/ 1937942 w 3596749"/>
              <a:gd name="connsiteY13-338" fmla="*/ 1268414 h 1268414"/>
              <a:gd name="connsiteX14-339" fmla="*/ 1831579 w 3596749"/>
              <a:gd name="connsiteY14-340" fmla="*/ 1268414 h 1268414"/>
              <a:gd name="connsiteX15-341" fmla="*/ 1562334 w 3596749"/>
              <a:gd name="connsiteY15-342" fmla="*/ 1268414 h 1268414"/>
              <a:gd name="connsiteX16-343" fmla="*/ 1553428 w 3596749"/>
              <a:gd name="connsiteY16-344" fmla="*/ 1268414 h 1268414"/>
              <a:gd name="connsiteX17-345" fmla="*/ 1532278 w 3596749"/>
              <a:gd name="connsiteY17-346" fmla="*/ 1268414 h 1268414"/>
              <a:gd name="connsiteX18-347" fmla="*/ 1481477 w 3596749"/>
              <a:gd name="connsiteY18-348" fmla="*/ 1268414 h 1268414"/>
              <a:gd name="connsiteX19-349" fmla="*/ 1212232 w 3596749"/>
              <a:gd name="connsiteY19-350" fmla="*/ 1268414 h 1268414"/>
              <a:gd name="connsiteX20-351" fmla="*/ 1105869 w 3596749"/>
              <a:gd name="connsiteY20-352" fmla="*/ 1268414 h 1268414"/>
              <a:gd name="connsiteX21-353" fmla="*/ 1025012 w 3596749"/>
              <a:gd name="connsiteY21-354" fmla="*/ 1268414 h 1268414"/>
              <a:gd name="connsiteX22-355" fmla="*/ 806567 w 3596749"/>
              <a:gd name="connsiteY22-356" fmla="*/ 1268414 h 1268414"/>
              <a:gd name="connsiteX23-357" fmla="*/ 755767 w 3596749"/>
              <a:gd name="connsiteY23-358" fmla="*/ 1268414 h 1268414"/>
              <a:gd name="connsiteX24-359" fmla="*/ 725711 w 3596749"/>
              <a:gd name="connsiteY24-360" fmla="*/ 1268414 h 1268414"/>
              <a:gd name="connsiteX25-361" fmla="*/ 299302 w 3596749"/>
              <a:gd name="connsiteY25-362" fmla="*/ 1268414 h 1268414"/>
              <a:gd name="connsiteX26-363" fmla="*/ 0 w 3596749"/>
              <a:gd name="connsiteY26-364" fmla="*/ 1268414 h 1268414"/>
              <a:gd name="connsiteX27-365" fmla="*/ 0 w 3596749"/>
              <a:gd name="connsiteY27-366" fmla="*/ 0 h 1268414"/>
              <a:gd name="connsiteX0-367" fmla="*/ 0 w 3596749"/>
              <a:gd name="connsiteY0-368" fmla="*/ 0 h 1268414"/>
              <a:gd name="connsiteX1-369" fmla="*/ 299302 w 3596749"/>
              <a:gd name="connsiteY1-370" fmla="*/ 0 h 1268414"/>
              <a:gd name="connsiteX2-371" fmla="*/ 795613 w 3596749"/>
              <a:gd name="connsiteY2-372" fmla="*/ 0 h 1268414"/>
              <a:gd name="connsiteX3-373" fmla="*/ 806567 w 3596749"/>
              <a:gd name="connsiteY3-374" fmla="*/ 0 h 1268414"/>
              <a:gd name="connsiteX4-375" fmla="*/ 1105869 w 3596749"/>
              <a:gd name="connsiteY4-376" fmla="*/ 0 h 1268414"/>
              <a:gd name="connsiteX5-377" fmla="*/ 1252078 w 3596749"/>
              <a:gd name="connsiteY5-378" fmla="*/ 0 h 1268414"/>
              <a:gd name="connsiteX6-379" fmla="*/ 1602180 w 3596749"/>
              <a:gd name="connsiteY6-380" fmla="*/ 0 h 1268414"/>
              <a:gd name="connsiteX7-381" fmla="*/ 1708543 w 3596749"/>
              <a:gd name="connsiteY7-382" fmla="*/ 0 h 1268414"/>
              <a:gd name="connsiteX8-383" fmla="*/ 3596749 w 3596749"/>
              <a:gd name="connsiteY8-384" fmla="*/ 747318 h 1268414"/>
              <a:gd name="connsiteX9-385" fmla="*/ 2288044 w 3596749"/>
              <a:gd name="connsiteY9-386" fmla="*/ 1268414 h 1268414"/>
              <a:gd name="connsiteX10-387" fmla="*/ 2269086 w 3596749"/>
              <a:gd name="connsiteY10-388" fmla="*/ 1268414 h 1268414"/>
              <a:gd name="connsiteX11-389" fmla="*/ 2018799 w 3596749"/>
              <a:gd name="connsiteY11-390" fmla="*/ 1268414 h 1268414"/>
              <a:gd name="connsiteX12-391" fmla="*/ 1937942 w 3596749"/>
              <a:gd name="connsiteY12-392" fmla="*/ 1268414 h 1268414"/>
              <a:gd name="connsiteX13-393" fmla="*/ 1831579 w 3596749"/>
              <a:gd name="connsiteY13-394" fmla="*/ 1268414 h 1268414"/>
              <a:gd name="connsiteX14-395" fmla="*/ 1562334 w 3596749"/>
              <a:gd name="connsiteY14-396" fmla="*/ 1268414 h 1268414"/>
              <a:gd name="connsiteX15-397" fmla="*/ 1553428 w 3596749"/>
              <a:gd name="connsiteY15-398" fmla="*/ 1268414 h 1268414"/>
              <a:gd name="connsiteX16-399" fmla="*/ 1532278 w 3596749"/>
              <a:gd name="connsiteY16-400" fmla="*/ 1268414 h 1268414"/>
              <a:gd name="connsiteX17-401" fmla="*/ 1481477 w 3596749"/>
              <a:gd name="connsiteY17-402" fmla="*/ 1268414 h 1268414"/>
              <a:gd name="connsiteX18-403" fmla="*/ 1212232 w 3596749"/>
              <a:gd name="connsiteY18-404" fmla="*/ 1268414 h 1268414"/>
              <a:gd name="connsiteX19-405" fmla="*/ 1105869 w 3596749"/>
              <a:gd name="connsiteY19-406" fmla="*/ 1268414 h 1268414"/>
              <a:gd name="connsiteX20-407" fmla="*/ 1025012 w 3596749"/>
              <a:gd name="connsiteY20-408" fmla="*/ 1268414 h 1268414"/>
              <a:gd name="connsiteX21-409" fmla="*/ 806567 w 3596749"/>
              <a:gd name="connsiteY21-410" fmla="*/ 1268414 h 1268414"/>
              <a:gd name="connsiteX22-411" fmla="*/ 755767 w 3596749"/>
              <a:gd name="connsiteY22-412" fmla="*/ 1268414 h 1268414"/>
              <a:gd name="connsiteX23-413" fmla="*/ 725711 w 3596749"/>
              <a:gd name="connsiteY23-414" fmla="*/ 1268414 h 1268414"/>
              <a:gd name="connsiteX24-415" fmla="*/ 299302 w 3596749"/>
              <a:gd name="connsiteY24-416" fmla="*/ 1268414 h 1268414"/>
              <a:gd name="connsiteX25-417" fmla="*/ 0 w 3596749"/>
              <a:gd name="connsiteY25-418" fmla="*/ 1268414 h 1268414"/>
              <a:gd name="connsiteX26-419" fmla="*/ 0 w 3596749"/>
              <a:gd name="connsiteY26-420" fmla="*/ 0 h 1268414"/>
              <a:gd name="connsiteX0-421" fmla="*/ 0 w 3596749"/>
              <a:gd name="connsiteY0-422" fmla="*/ 0 h 1268414"/>
              <a:gd name="connsiteX1-423" fmla="*/ 299302 w 3596749"/>
              <a:gd name="connsiteY1-424" fmla="*/ 0 h 1268414"/>
              <a:gd name="connsiteX2-425" fmla="*/ 795613 w 3596749"/>
              <a:gd name="connsiteY2-426" fmla="*/ 0 h 1268414"/>
              <a:gd name="connsiteX3-427" fmla="*/ 806567 w 3596749"/>
              <a:gd name="connsiteY3-428" fmla="*/ 0 h 1268414"/>
              <a:gd name="connsiteX4-429" fmla="*/ 1105869 w 3596749"/>
              <a:gd name="connsiteY4-430" fmla="*/ 0 h 1268414"/>
              <a:gd name="connsiteX5-431" fmla="*/ 1252078 w 3596749"/>
              <a:gd name="connsiteY5-432" fmla="*/ 0 h 1268414"/>
              <a:gd name="connsiteX6-433" fmla="*/ 1602180 w 3596749"/>
              <a:gd name="connsiteY6-434" fmla="*/ 0 h 1268414"/>
              <a:gd name="connsiteX7-435" fmla="*/ 1708543 w 3596749"/>
              <a:gd name="connsiteY7-436" fmla="*/ 0 h 1268414"/>
              <a:gd name="connsiteX8-437" fmla="*/ 3596749 w 3596749"/>
              <a:gd name="connsiteY8-438" fmla="*/ 747318 h 1268414"/>
              <a:gd name="connsiteX9-439" fmla="*/ 2288044 w 3596749"/>
              <a:gd name="connsiteY9-440" fmla="*/ 1268414 h 1268414"/>
              <a:gd name="connsiteX10-441" fmla="*/ 2018799 w 3596749"/>
              <a:gd name="connsiteY10-442" fmla="*/ 1268414 h 1268414"/>
              <a:gd name="connsiteX11-443" fmla="*/ 1937942 w 3596749"/>
              <a:gd name="connsiteY11-444" fmla="*/ 1268414 h 1268414"/>
              <a:gd name="connsiteX12-445" fmla="*/ 1831579 w 3596749"/>
              <a:gd name="connsiteY12-446" fmla="*/ 1268414 h 1268414"/>
              <a:gd name="connsiteX13-447" fmla="*/ 1562334 w 3596749"/>
              <a:gd name="connsiteY13-448" fmla="*/ 1268414 h 1268414"/>
              <a:gd name="connsiteX14-449" fmla="*/ 1553428 w 3596749"/>
              <a:gd name="connsiteY14-450" fmla="*/ 1268414 h 1268414"/>
              <a:gd name="connsiteX15-451" fmla="*/ 1532278 w 3596749"/>
              <a:gd name="connsiteY15-452" fmla="*/ 1268414 h 1268414"/>
              <a:gd name="connsiteX16-453" fmla="*/ 1481477 w 3596749"/>
              <a:gd name="connsiteY16-454" fmla="*/ 1268414 h 1268414"/>
              <a:gd name="connsiteX17-455" fmla="*/ 1212232 w 3596749"/>
              <a:gd name="connsiteY17-456" fmla="*/ 1268414 h 1268414"/>
              <a:gd name="connsiteX18-457" fmla="*/ 1105869 w 3596749"/>
              <a:gd name="connsiteY18-458" fmla="*/ 1268414 h 1268414"/>
              <a:gd name="connsiteX19-459" fmla="*/ 1025012 w 3596749"/>
              <a:gd name="connsiteY19-460" fmla="*/ 1268414 h 1268414"/>
              <a:gd name="connsiteX20-461" fmla="*/ 806567 w 3596749"/>
              <a:gd name="connsiteY20-462" fmla="*/ 1268414 h 1268414"/>
              <a:gd name="connsiteX21-463" fmla="*/ 755767 w 3596749"/>
              <a:gd name="connsiteY21-464" fmla="*/ 1268414 h 1268414"/>
              <a:gd name="connsiteX22-465" fmla="*/ 725711 w 3596749"/>
              <a:gd name="connsiteY22-466" fmla="*/ 1268414 h 1268414"/>
              <a:gd name="connsiteX23-467" fmla="*/ 299302 w 3596749"/>
              <a:gd name="connsiteY23-468" fmla="*/ 1268414 h 1268414"/>
              <a:gd name="connsiteX24-469" fmla="*/ 0 w 3596749"/>
              <a:gd name="connsiteY24-470" fmla="*/ 1268414 h 1268414"/>
              <a:gd name="connsiteX25-471" fmla="*/ 0 w 3596749"/>
              <a:gd name="connsiteY25-472" fmla="*/ 0 h 1268414"/>
              <a:gd name="connsiteX0-473" fmla="*/ 0 w 3596749"/>
              <a:gd name="connsiteY0-474" fmla="*/ 0 h 1268414"/>
              <a:gd name="connsiteX1-475" fmla="*/ 299302 w 3596749"/>
              <a:gd name="connsiteY1-476" fmla="*/ 0 h 1268414"/>
              <a:gd name="connsiteX2-477" fmla="*/ 795613 w 3596749"/>
              <a:gd name="connsiteY2-478" fmla="*/ 0 h 1268414"/>
              <a:gd name="connsiteX3-479" fmla="*/ 806567 w 3596749"/>
              <a:gd name="connsiteY3-480" fmla="*/ 0 h 1268414"/>
              <a:gd name="connsiteX4-481" fmla="*/ 1105869 w 3596749"/>
              <a:gd name="connsiteY4-482" fmla="*/ 0 h 1268414"/>
              <a:gd name="connsiteX5-483" fmla="*/ 1252078 w 3596749"/>
              <a:gd name="connsiteY5-484" fmla="*/ 0 h 1268414"/>
              <a:gd name="connsiteX6-485" fmla="*/ 1602180 w 3596749"/>
              <a:gd name="connsiteY6-486" fmla="*/ 0 h 1268414"/>
              <a:gd name="connsiteX7-487" fmla="*/ 1708543 w 3596749"/>
              <a:gd name="connsiteY7-488" fmla="*/ 0 h 1268414"/>
              <a:gd name="connsiteX8-489" fmla="*/ 3596749 w 3596749"/>
              <a:gd name="connsiteY8-490" fmla="*/ 747318 h 1268414"/>
              <a:gd name="connsiteX9-491" fmla="*/ 2018799 w 3596749"/>
              <a:gd name="connsiteY9-492" fmla="*/ 1268414 h 1268414"/>
              <a:gd name="connsiteX10-493" fmla="*/ 1937942 w 3596749"/>
              <a:gd name="connsiteY10-494" fmla="*/ 1268414 h 1268414"/>
              <a:gd name="connsiteX11-495" fmla="*/ 1831579 w 3596749"/>
              <a:gd name="connsiteY11-496" fmla="*/ 1268414 h 1268414"/>
              <a:gd name="connsiteX12-497" fmla="*/ 1562334 w 3596749"/>
              <a:gd name="connsiteY12-498" fmla="*/ 1268414 h 1268414"/>
              <a:gd name="connsiteX13-499" fmla="*/ 1553428 w 3596749"/>
              <a:gd name="connsiteY13-500" fmla="*/ 1268414 h 1268414"/>
              <a:gd name="connsiteX14-501" fmla="*/ 1532278 w 3596749"/>
              <a:gd name="connsiteY14-502" fmla="*/ 1268414 h 1268414"/>
              <a:gd name="connsiteX15-503" fmla="*/ 1481477 w 3596749"/>
              <a:gd name="connsiteY15-504" fmla="*/ 1268414 h 1268414"/>
              <a:gd name="connsiteX16-505" fmla="*/ 1212232 w 3596749"/>
              <a:gd name="connsiteY16-506" fmla="*/ 1268414 h 1268414"/>
              <a:gd name="connsiteX17-507" fmla="*/ 1105869 w 3596749"/>
              <a:gd name="connsiteY17-508" fmla="*/ 1268414 h 1268414"/>
              <a:gd name="connsiteX18-509" fmla="*/ 1025012 w 3596749"/>
              <a:gd name="connsiteY18-510" fmla="*/ 1268414 h 1268414"/>
              <a:gd name="connsiteX19-511" fmla="*/ 806567 w 3596749"/>
              <a:gd name="connsiteY19-512" fmla="*/ 1268414 h 1268414"/>
              <a:gd name="connsiteX20-513" fmla="*/ 755767 w 3596749"/>
              <a:gd name="connsiteY20-514" fmla="*/ 1268414 h 1268414"/>
              <a:gd name="connsiteX21-515" fmla="*/ 725711 w 3596749"/>
              <a:gd name="connsiteY21-516" fmla="*/ 1268414 h 1268414"/>
              <a:gd name="connsiteX22-517" fmla="*/ 299302 w 3596749"/>
              <a:gd name="connsiteY22-518" fmla="*/ 1268414 h 1268414"/>
              <a:gd name="connsiteX23-519" fmla="*/ 0 w 3596749"/>
              <a:gd name="connsiteY23-520" fmla="*/ 1268414 h 1268414"/>
              <a:gd name="connsiteX24-521" fmla="*/ 0 w 3596749"/>
              <a:gd name="connsiteY24-522" fmla="*/ 0 h 126841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Lst>
            <a:rect l="l" t="t" r="r" b="b"/>
            <a:pathLst>
              <a:path w="3596749" h="1268414">
                <a:moveTo>
                  <a:pt x="0" y="0"/>
                </a:moveTo>
                <a:lnTo>
                  <a:pt x="299302" y="0"/>
                </a:lnTo>
                <a:lnTo>
                  <a:pt x="795613" y="0"/>
                </a:lnTo>
                <a:lnTo>
                  <a:pt x="806567" y="0"/>
                </a:lnTo>
                <a:lnTo>
                  <a:pt x="1105869" y="0"/>
                </a:lnTo>
                <a:lnTo>
                  <a:pt x="1252078" y="0"/>
                </a:lnTo>
                <a:lnTo>
                  <a:pt x="1602180" y="0"/>
                </a:lnTo>
                <a:lnTo>
                  <a:pt x="1708543" y="0"/>
                </a:lnTo>
                <a:lnTo>
                  <a:pt x="3596749" y="747318"/>
                </a:lnTo>
                <a:lnTo>
                  <a:pt x="2018799" y="1268414"/>
                </a:lnTo>
                <a:lnTo>
                  <a:pt x="1937942" y="1268414"/>
                </a:lnTo>
                <a:lnTo>
                  <a:pt x="1831579" y="1268414"/>
                </a:lnTo>
                <a:lnTo>
                  <a:pt x="1562334" y="1268414"/>
                </a:lnTo>
                <a:lnTo>
                  <a:pt x="1553428" y="1268414"/>
                </a:lnTo>
                <a:lnTo>
                  <a:pt x="1532278" y="1268414"/>
                </a:lnTo>
                <a:lnTo>
                  <a:pt x="1481477" y="1268414"/>
                </a:lnTo>
                <a:lnTo>
                  <a:pt x="1212232" y="1268414"/>
                </a:lnTo>
                <a:lnTo>
                  <a:pt x="1105869" y="1268414"/>
                </a:lnTo>
                <a:lnTo>
                  <a:pt x="1025012" y="1268414"/>
                </a:lnTo>
                <a:lnTo>
                  <a:pt x="806567" y="1268414"/>
                </a:lnTo>
                <a:lnTo>
                  <a:pt x="755767" y="1268414"/>
                </a:lnTo>
                <a:lnTo>
                  <a:pt x="725711" y="1268414"/>
                </a:lnTo>
                <a:lnTo>
                  <a:pt x="299302" y="1268414"/>
                </a:lnTo>
                <a:lnTo>
                  <a:pt x="0" y="1268414"/>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spd="med">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7" name="圆角矩形 1"/>
          <p:cNvSpPr/>
          <p:nvPr>
            <p:custDataLst>
              <p:tags r:id="rId2"/>
            </p:custDataLst>
          </p:nvPr>
        </p:nvSpPr>
        <p:spPr>
          <a:xfrm>
            <a:off x="5849936" y="3269061"/>
            <a:ext cx="5718667" cy="624000"/>
          </a:xfrm>
          <a:prstGeom prst="roundRect">
            <a:avLst>
              <a:gd name="adj" fmla="val 50000"/>
            </a:avLst>
          </a:prstGeom>
          <a:solidFill>
            <a:schemeClr val="accent1">
              <a:lumMod val="75000"/>
            </a:schemeClr>
          </a:solidFill>
          <a:ln w="12700" cap="flat" cmpd="sng" algn="ctr">
            <a:gradFill flip="none" rotWithShape="1">
              <a:gsLst>
                <a:gs pos="0">
                  <a:schemeClr val="accent3">
                    <a:lumMod val="95000"/>
                  </a:schemeClr>
                </a:gs>
                <a:gs pos="100000">
                  <a:schemeClr val="accent3">
                    <a:lumMod val="65000"/>
                  </a:schemeClr>
                </a:gs>
              </a:gsLst>
              <a:lin ang="13500000" scaled="1"/>
              <a:tileRect/>
            </a:gradFill>
            <a:prstDash val="solid"/>
            <a:miter lim="800000"/>
          </a:ln>
          <a:effectLst>
            <a:innerShdw blurRad="127000" dist="88900" dir="18900000">
              <a:prstClr val="black">
                <a:alpha val="38000"/>
              </a:prstClr>
            </a:innerShdw>
          </a:effectLst>
        </p:spPr>
        <p:txBody>
          <a:bodyPr anchor="ctr"/>
          <a:lstStyle/>
          <a:p>
            <a:pPr algn="ctr"/>
            <a:endParaRPr lang="zh-CN" altLang="en-US" sz="3200" kern="0">
              <a:solidFill>
                <a:prstClr val="white"/>
              </a:solidFill>
              <a:latin typeface="Calibri" panose="020F0502020204030204"/>
              <a:ea typeface="宋体" panose="02010600030101010101" pitchFamily="2" charset="-122"/>
            </a:endParaRPr>
          </a:p>
        </p:txBody>
      </p:sp>
      <p:sp>
        <p:nvSpPr>
          <p:cNvPr id="9" name="矩形 10"/>
          <p:cNvSpPr>
            <a:spLocks noChangeAspect="1"/>
          </p:cNvSpPr>
          <p:nvPr>
            <p:custDataLst>
              <p:tags r:id="rId3"/>
            </p:custDataLst>
          </p:nvPr>
        </p:nvSpPr>
        <p:spPr>
          <a:xfrm>
            <a:off x="3559735" y="1173489"/>
            <a:ext cx="1872944" cy="1640068"/>
          </a:xfrm>
          <a:prstGeom prst="hexagon">
            <a:avLst/>
          </a:prstGeom>
          <a:solidFill>
            <a:schemeClr val="bg1">
              <a:lumMod val="95000"/>
            </a:schemeClr>
          </a:solidFill>
          <a:ln w="15875">
            <a:solidFill>
              <a:schemeClr val="bg1"/>
            </a:soli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0" name="矩形 10"/>
          <p:cNvSpPr>
            <a:spLocks noChangeAspect="1"/>
          </p:cNvSpPr>
          <p:nvPr>
            <p:custDataLst>
              <p:tags r:id="rId4"/>
            </p:custDataLst>
          </p:nvPr>
        </p:nvSpPr>
        <p:spPr>
          <a:xfrm>
            <a:off x="4088529" y="2902939"/>
            <a:ext cx="956331" cy="837424"/>
          </a:xfrm>
          <a:prstGeom prst="hexagon">
            <a:avLst/>
          </a:prstGeom>
          <a:gradFill>
            <a:gsLst>
              <a:gs pos="100000">
                <a:schemeClr val="accent2"/>
              </a:gs>
              <a:gs pos="0">
                <a:schemeClr val="accent1"/>
              </a:gs>
            </a:gsLst>
            <a:lin ang="8100000" scaled="0"/>
          </a:gradFill>
          <a:ln w="15875">
            <a:gradFill>
              <a:gsLst>
                <a:gs pos="100000">
                  <a:schemeClr val="accent3">
                    <a:lumMod val="85000"/>
                  </a:schemeClr>
                </a:gs>
                <a:gs pos="0">
                  <a:schemeClr val="accent3"/>
                </a:gs>
              </a:gsLst>
              <a:lin ang="8100000" scaled="0"/>
            </a:gra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1" name="矩形 10"/>
          <p:cNvSpPr>
            <a:spLocks noChangeAspect="1"/>
          </p:cNvSpPr>
          <p:nvPr>
            <p:custDataLst>
              <p:tags r:id="rId5"/>
            </p:custDataLst>
          </p:nvPr>
        </p:nvSpPr>
        <p:spPr>
          <a:xfrm>
            <a:off x="2923023" y="4649410"/>
            <a:ext cx="973485" cy="852445"/>
          </a:xfrm>
          <a:prstGeom prst="hexagon">
            <a:avLst/>
          </a:prstGeom>
          <a:blipFill dpi="0" rotWithShape="1">
            <a:blip r:embed="rId6" cstate="print"/>
            <a:srcRect/>
            <a:stretch>
              <a:fillRect/>
            </a:stretch>
          </a:blipFill>
          <a:ln w="15875">
            <a:gradFill>
              <a:gsLst>
                <a:gs pos="100000">
                  <a:schemeClr val="accent3">
                    <a:lumMod val="85000"/>
                  </a:schemeClr>
                </a:gs>
                <a:gs pos="0">
                  <a:schemeClr val="accent3"/>
                </a:gs>
              </a:gsLst>
              <a:lin ang="8100000" scaled="0"/>
            </a:gra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2" name="矩形 10"/>
          <p:cNvSpPr>
            <a:spLocks noChangeAspect="1"/>
          </p:cNvSpPr>
          <p:nvPr>
            <p:custDataLst>
              <p:tags r:id="rId7"/>
            </p:custDataLst>
          </p:nvPr>
        </p:nvSpPr>
        <p:spPr>
          <a:xfrm>
            <a:off x="738192" y="3403308"/>
            <a:ext cx="2337699" cy="2047035"/>
          </a:xfrm>
          <a:prstGeom prst="hexagon">
            <a:avLst/>
          </a:prstGeom>
          <a:solidFill>
            <a:schemeClr val="bg1">
              <a:lumMod val="95000"/>
            </a:schemeClr>
          </a:solidFill>
          <a:ln w="15875">
            <a:solidFill>
              <a:schemeClr val="bg1"/>
            </a:soli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3" name="矩形 10"/>
          <p:cNvSpPr>
            <a:spLocks noChangeAspect="1"/>
          </p:cNvSpPr>
          <p:nvPr>
            <p:custDataLst>
              <p:tags r:id="rId8"/>
            </p:custDataLst>
          </p:nvPr>
        </p:nvSpPr>
        <p:spPr>
          <a:xfrm>
            <a:off x="1315642" y="1697868"/>
            <a:ext cx="995993" cy="872155"/>
          </a:xfrm>
          <a:prstGeom prst="hexagon">
            <a:avLst/>
          </a:prstGeom>
          <a:gradFill>
            <a:gsLst>
              <a:gs pos="100000">
                <a:schemeClr val="accent2"/>
              </a:gs>
              <a:gs pos="0">
                <a:schemeClr val="accent1"/>
              </a:gs>
            </a:gsLst>
            <a:lin ang="8100000" scaled="0"/>
          </a:gradFill>
          <a:ln w="15875">
            <a:gradFill>
              <a:gsLst>
                <a:gs pos="100000">
                  <a:schemeClr val="accent3">
                    <a:lumMod val="85000"/>
                  </a:schemeClr>
                </a:gs>
                <a:gs pos="0">
                  <a:schemeClr val="accent3"/>
                </a:gs>
              </a:gsLst>
              <a:lin ang="8100000" scaled="0"/>
            </a:gra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4" name="矩形 10"/>
          <p:cNvSpPr>
            <a:spLocks noChangeAspect="1"/>
          </p:cNvSpPr>
          <p:nvPr>
            <p:custDataLst>
              <p:tags r:id="rId9"/>
            </p:custDataLst>
          </p:nvPr>
        </p:nvSpPr>
        <p:spPr>
          <a:xfrm>
            <a:off x="527382" y="4712703"/>
            <a:ext cx="1275108" cy="1116564"/>
          </a:xfrm>
          <a:prstGeom prst="hexagon">
            <a:avLst/>
          </a:prstGeom>
          <a:gradFill>
            <a:gsLst>
              <a:gs pos="100000">
                <a:schemeClr val="accent2"/>
              </a:gs>
              <a:gs pos="0">
                <a:schemeClr val="accent1"/>
              </a:gs>
            </a:gsLst>
            <a:lin ang="8100000" scaled="0"/>
          </a:gradFill>
          <a:ln w="15875">
            <a:gradFill>
              <a:gsLst>
                <a:gs pos="100000">
                  <a:schemeClr val="accent3">
                    <a:lumMod val="85000"/>
                  </a:schemeClr>
                </a:gs>
                <a:gs pos="0">
                  <a:schemeClr val="accent3"/>
                </a:gs>
              </a:gsLst>
              <a:lin ang="8100000" scaled="0"/>
            </a:gra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5" name="矩形 10"/>
          <p:cNvSpPr>
            <a:spLocks noChangeAspect="1"/>
          </p:cNvSpPr>
          <p:nvPr>
            <p:custDataLst>
              <p:tags r:id="rId10"/>
            </p:custDataLst>
          </p:nvPr>
        </p:nvSpPr>
        <p:spPr>
          <a:xfrm>
            <a:off x="1020167" y="1277386"/>
            <a:ext cx="671861" cy="588324"/>
          </a:xfrm>
          <a:prstGeom prst="hexagon">
            <a:avLst/>
          </a:prstGeom>
          <a:solidFill>
            <a:schemeClr val="bg1">
              <a:lumMod val="95000"/>
            </a:schemeClr>
          </a:solidFill>
          <a:ln w="15875">
            <a:solidFill>
              <a:schemeClr val="bg1"/>
            </a:soli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6" name="矩形 10"/>
          <p:cNvSpPr>
            <a:spLocks noChangeAspect="1"/>
          </p:cNvSpPr>
          <p:nvPr>
            <p:custDataLst>
              <p:tags r:id="rId11"/>
            </p:custDataLst>
          </p:nvPr>
        </p:nvSpPr>
        <p:spPr>
          <a:xfrm>
            <a:off x="1562517" y="2130017"/>
            <a:ext cx="2804179" cy="2455513"/>
          </a:xfrm>
          <a:prstGeom prst="hexagon">
            <a:avLst/>
          </a:prstGeom>
          <a:solidFill>
            <a:schemeClr val="bg1">
              <a:lumMod val="95000"/>
            </a:schemeClr>
          </a:solidFill>
          <a:ln w="15875">
            <a:solidFill>
              <a:schemeClr val="bg1"/>
            </a:soli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7" name="矩形 10" hidden="1"/>
          <p:cNvSpPr>
            <a:spLocks noChangeAspect="1"/>
          </p:cNvSpPr>
          <p:nvPr>
            <p:custDataLst>
              <p:tags r:id="rId12"/>
            </p:custDataLst>
          </p:nvPr>
        </p:nvSpPr>
        <p:spPr>
          <a:xfrm>
            <a:off x="1630793" y="2189802"/>
            <a:ext cx="2667627" cy="2335941"/>
          </a:xfrm>
          <a:prstGeom prst="hexagon">
            <a:avLst/>
          </a:prstGeom>
          <a:blipFill>
            <a:blip r:embed="rId13" cstate="print"/>
            <a:stretch>
              <a:fillRect/>
            </a:stretch>
          </a:blip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8" name="矩形 10"/>
          <p:cNvSpPr>
            <a:spLocks noChangeAspect="1"/>
          </p:cNvSpPr>
          <p:nvPr>
            <p:custDataLst>
              <p:tags r:id="rId14"/>
            </p:custDataLst>
          </p:nvPr>
        </p:nvSpPr>
        <p:spPr>
          <a:xfrm>
            <a:off x="3495527" y="4066260"/>
            <a:ext cx="1186004" cy="1038540"/>
          </a:xfrm>
          <a:prstGeom prst="hexagon">
            <a:avLst/>
          </a:prstGeom>
          <a:solidFill>
            <a:schemeClr val="bg1">
              <a:lumMod val="95000"/>
            </a:schemeClr>
          </a:solidFill>
          <a:ln w="15875">
            <a:solidFill>
              <a:schemeClr val="bg1"/>
            </a:soli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9" name="圆角矩形 18"/>
          <p:cNvSpPr/>
          <p:nvPr>
            <p:custDataLst>
              <p:tags r:id="rId15"/>
            </p:custDataLst>
          </p:nvPr>
        </p:nvSpPr>
        <p:spPr>
          <a:xfrm>
            <a:off x="5832241" y="3230321"/>
            <a:ext cx="972495" cy="672000"/>
          </a:xfrm>
          <a:prstGeom prst="roundRect">
            <a:avLst>
              <a:gd name="adj" fmla="val 50000"/>
            </a:avLst>
          </a:prstGeom>
          <a:gradFill>
            <a:gsLst>
              <a:gs pos="0">
                <a:schemeClr val="accent3">
                  <a:lumMod val="75000"/>
                </a:schemeClr>
              </a:gs>
              <a:gs pos="100000">
                <a:schemeClr val="accent3"/>
              </a:gs>
            </a:gsLst>
            <a:lin ang="2700000" scaled="0"/>
          </a:gradFill>
          <a:ln w="22225">
            <a:gradFill>
              <a:gsLst>
                <a:gs pos="0">
                  <a:schemeClr val="accent3">
                    <a:lumMod val="65000"/>
                  </a:schemeClr>
                </a:gs>
                <a:gs pos="100000">
                  <a:schemeClr val="accent3"/>
                </a:gs>
              </a:gsLst>
              <a:lin ang="13500000" scaled="0"/>
            </a:gradFill>
          </a:ln>
          <a:effectLst>
            <a:outerShdw blurRad="50800" dist="38100" dir="2700000" sx="97000" sy="97000" algn="ctr"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21920" tIns="60960" rIns="121920" bIns="60960" numCol="1" spcCol="0" rtlCol="0" fromWordArt="0" anchor="ctr" anchorCtr="0" forceAA="0" compatLnSpc="1">
            <a:noAutofit/>
          </a:bodyPr>
          <a:lstStyle/>
          <a:p>
            <a:pPr algn="ctr"/>
            <a:endParaRPr lang="zh-CN" altLang="en-US" sz="3200">
              <a:cs typeface="+mn-ea"/>
            </a:endParaRPr>
          </a:p>
        </p:txBody>
      </p:sp>
      <p:pic>
        <p:nvPicPr>
          <p:cNvPr id="20" name="手"/>
          <p:cNvPicPr>
            <a:picLocks noChangeAspect="1"/>
          </p:cNvPicPr>
          <p:nvPr>
            <p:custDataLst>
              <p:tags r:id="rId16"/>
            </p:custDataLst>
          </p:nvPr>
        </p:nvPicPr>
        <p:blipFill>
          <a:blip r:embed="rId17"/>
          <a:stretch>
            <a:fillRect/>
          </a:stretch>
        </p:blipFill>
        <p:spPr>
          <a:xfrm>
            <a:off x="6168888" y="3502885"/>
            <a:ext cx="1238093" cy="3536199"/>
          </a:xfrm>
          <a:prstGeom prst="rect">
            <a:avLst/>
          </a:prstGeom>
        </p:spPr>
      </p:pic>
      <p:sp>
        <p:nvSpPr>
          <p:cNvPr id="2" name="标题 1"/>
          <p:cNvSpPr>
            <a:spLocks noGrp="1"/>
          </p:cNvSpPr>
          <p:nvPr>
            <p:ph type="ctrTitle" hasCustomPrompt="1"/>
            <p:custDataLst>
              <p:tags r:id="rId18"/>
            </p:custDataLst>
          </p:nvPr>
        </p:nvSpPr>
        <p:spPr>
          <a:xfrm>
            <a:off x="5803443" y="1772816"/>
            <a:ext cx="5899372" cy="1421928"/>
          </a:xfrm>
        </p:spPr>
        <p:txBody>
          <a:bodyPr lIns="90000" tIns="46800" rIns="90000" bIns="46800" anchor="b">
            <a:normAutofit/>
          </a:bodyPr>
          <a:lstStyle>
            <a:lvl1pPr algn="l">
              <a:defRPr sz="7200" b="1"/>
            </a:lvl1pPr>
          </a:lstStyle>
          <a:p>
            <a:r>
              <a:rPr lang="zh-CN" altLang="en-US" dirty="0"/>
              <a:t>编辑标题</a:t>
            </a:r>
            <a:endParaRPr lang="zh-CN" altLang="en-US" dirty="0"/>
          </a:p>
        </p:txBody>
      </p:sp>
      <p:sp>
        <p:nvSpPr>
          <p:cNvPr id="4" name="日期占位符 3"/>
          <p:cNvSpPr>
            <a:spLocks noGrp="1"/>
          </p:cNvSpPr>
          <p:nvPr>
            <p:ph type="dt" sz="half" idx="10"/>
            <p:custDataLst>
              <p:tags r:id="rId19"/>
            </p:custDataLst>
          </p:nvPr>
        </p:nvSpPr>
        <p:spPr/>
        <p:txBody>
          <a:bodyPr lIns="90000" tIns="46800" rIns="90000" bIns="46800"/>
          <a:lstStyle/>
          <a:p>
            <a:fld id="{0464D980-6ABA-4514-9B55-0C4272214593}" type="datetimeFigureOut">
              <a:rPr lang="zh-CN" altLang="en-US" smtClean="0"/>
            </a:fld>
            <a:endParaRPr lang="zh-CN" altLang="en-US"/>
          </a:p>
        </p:txBody>
      </p:sp>
      <p:sp>
        <p:nvSpPr>
          <p:cNvPr id="5" name="页脚占位符 4"/>
          <p:cNvSpPr>
            <a:spLocks noGrp="1"/>
          </p:cNvSpPr>
          <p:nvPr>
            <p:ph type="ftr" sz="quarter" idx="11"/>
            <p:custDataLst>
              <p:tags r:id="rId20"/>
            </p:custDataLst>
          </p:nvPr>
        </p:nvSpPr>
        <p:spPr/>
        <p:txBody>
          <a:bodyPr lIns="90000" tIns="46800" rIns="90000" bIns="46800"/>
          <a:lstStyle/>
          <a:p>
            <a:endParaRPr lang="zh-CN" altLang="en-US"/>
          </a:p>
        </p:txBody>
      </p:sp>
      <p:sp>
        <p:nvSpPr>
          <p:cNvPr id="6" name="灯片编号占位符 5"/>
          <p:cNvSpPr>
            <a:spLocks noGrp="1"/>
          </p:cNvSpPr>
          <p:nvPr>
            <p:ph type="sldNum" sz="quarter" idx="12"/>
            <p:custDataLst>
              <p:tags r:id="rId21"/>
            </p:custDataLst>
          </p:nvPr>
        </p:nvSpPr>
        <p:spPr/>
        <p:txBody>
          <a:bodyPr lIns="90000" tIns="46800" rIns="90000" bIns="46800"/>
          <a:lstStyle/>
          <a:p>
            <a:fld id="{151594E0-E29A-48DD-8A23-E16F7187702D}"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withEffect" p14:presetBounceEnd="50000">
                                      <p:stCondLst>
                                        <p:cond delay="250"/>
                                      </p:stCondLst>
                                      <p:childTnLst>
                                        <p:set>
                                          <p:cBhvr>
                                            <p:cTn id="6" dur="1" fill="hold">
                                              <p:stCondLst>
                                                <p:cond delay="0"/>
                                              </p:stCondLst>
                                            </p:cTn>
                                            <p:tgtEl>
                                              <p:spTgt spid="9"/>
                                            </p:tgtEl>
                                            <p:attrNameLst>
                                              <p:attrName>style.visibility</p:attrName>
                                            </p:attrNameLst>
                                          </p:cBhvr>
                                          <p:to>
                                            <p:strVal val="visible"/>
                                          </p:to>
                                        </p:set>
                                        <p:anim calcmode="lin" valueType="num" p14:bounceEnd="50000">
                                          <p:cBhvr additive="base">
                                            <p:cTn id="7" dur="1500" fill="hold"/>
                                            <p:tgtEl>
                                              <p:spTgt spid="9"/>
                                            </p:tgtEl>
                                            <p:attrNameLst>
                                              <p:attrName>ppt_x</p:attrName>
                                            </p:attrNameLst>
                                          </p:cBhvr>
                                          <p:tavLst>
                                            <p:tav tm="0">
                                              <p:val>
                                                <p:strVal val="0-#ppt_w/2"/>
                                              </p:val>
                                            </p:tav>
                                            <p:tav tm="100000">
                                              <p:val>
                                                <p:strVal val="#ppt_x"/>
                                              </p:val>
                                            </p:tav>
                                          </p:tavLst>
                                        </p:anim>
                                        <p:anim calcmode="lin" valueType="num" p14:bounceEnd="50000">
                                          <p:cBhvr additive="base">
                                            <p:cTn id="8" dur="1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14:presetBounceEnd="50000">
                                      <p:stCondLst>
                                        <p:cond delay="250"/>
                                      </p:stCondLst>
                                      <p:childTnLst>
                                        <p:set>
                                          <p:cBhvr>
                                            <p:cTn id="10" dur="1" fill="hold">
                                              <p:stCondLst>
                                                <p:cond delay="0"/>
                                              </p:stCondLst>
                                            </p:cTn>
                                            <p:tgtEl>
                                              <p:spTgt spid="10"/>
                                            </p:tgtEl>
                                            <p:attrNameLst>
                                              <p:attrName>style.visibility</p:attrName>
                                            </p:attrNameLst>
                                          </p:cBhvr>
                                          <p:to>
                                            <p:strVal val="visible"/>
                                          </p:to>
                                        </p:set>
                                        <p:anim calcmode="lin" valueType="num" p14:bounceEnd="50000">
                                          <p:cBhvr additive="base">
                                            <p:cTn id="11" dur="1500" fill="hold"/>
                                            <p:tgtEl>
                                              <p:spTgt spid="10"/>
                                            </p:tgtEl>
                                            <p:attrNameLst>
                                              <p:attrName>ppt_x</p:attrName>
                                            </p:attrNameLst>
                                          </p:cBhvr>
                                          <p:tavLst>
                                            <p:tav tm="0">
                                              <p:val>
                                                <p:strVal val="0-#ppt_w/2"/>
                                              </p:val>
                                            </p:tav>
                                            <p:tav tm="100000">
                                              <p:val>
                                                <p:strVal val="#ppt_x"/>
                                              </p:val>
                                            </p:tav>
                                          </p:tavLst>
                                        </p:anim>
                                        <p:anim calcmode="lin" valueType="num" p14:bounceEnd="50000">
                                          <p:cBhvr additive="base">
                                            <p:cTn id="12" dur="15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12" fill="hold" grpId="0" nodeType="withEffect" p14:presetBounceEnd="50000">
                                      <p:stCondLst>
                                        <p:cond delay="250"/>
                                      </p:stCondLst>
                                      <p:childTnLst>
                                        <p:set>
                                          <p:cBhvr>
                                            <p:cTn id="14" dur="1" fill="hold">
                                              <p:stCondLst>
                                                <p:cond delay="0"/>
                                              </p:stCondLst>
                                            </p:cTn>
                                            <p:tgtEl>
                                              <p:spTgt spid="18"/>
                                            </p:tgtEl>
                                            <p:attrNameLst>
                                              <p:attrName>style.visibility</p:attrName>
                                            </p:attrNameLst>
                                          </p:cBhvr>
                                          <p:to>
                                            <p:strVal val="visible"/>
                                          </p:to>
                                        </p:set>
                                        <p:anim calcmode="lin" valueType="num" p14:bounceEnd="50000">
                                          <p:cBhvr additive="base">
                                            <p:cTn id="15" dur="1500" fill="hold"/>
                                            <p:tgtEl>
                                              <p:spTgt spid="18"/>
                                            </p:tgtEl>
                                            <p:attrNameLst>
                                              <p:attrName>ppt_x</p:attrName>
                                            </p:attrNameLst>
                                          </p:cBhvr>
                                          <p:tavLst>
                                            <p:tav tm="0">
                                              <p:val>
                                                <p:strVal val="0-#ppt_w/2"/>
                                              </p:val>
                                            </p:tav>
                                            <p:tav tm="100000">
                                              <p:val>
                                                <p:strVal val="#ppt_x"/>
                                              </p:val>
                                            </p:tav>
                                          </p:tavLst>
                                        </p:anim>
                                        <p:anim calcmode="lin" valueType="num" p14:bounceEnd="50000">
                                          <p:cBhvr additive="base">
                                            <p:cTn id="16" dur="1500" fill="hold"/>
                                            <p:tgtEl>
                                              <p:spTgt spid="18"/>
                                            </p:tgtEl>
                                            <p:attrNameLst>
                                              <p:attrName>ppt_y</p:attrName>
                                            </p:attrNameLst>
                                          </p:cBhvr>
                                          <p:tavLst>
                                            <p:tav tm="0">
                                              <p:val>
                                                <p:strVal val="1+#ppt_h/2"/>
                                              </p:val>
                                            </p:tav>
                                            <p:tav tm="100000">
                                              <p:val>
                                                <p:strVal val="#ppt_y"/>
                                              </p:val>
                                            </p:tav>
                                          </p:tavLst>
                                        </p:anim>
                                      </p:childTnLst>
                                    </p:cTn>
                                  </p:par>
                                  <p:par>
                                    <p:cTn id="17" presetID="2" presetClass="entr" presetSubtype="12" fill="hold" grpId="0" nodeType="withEffect" p14:presetBounceEnd="50000">
                                      <p:stCondLst>
                                        <p:cond delay="250"/>
                                      </p:stCondLst>
                                      <p:childTnLst>
                                        <p:set>
                                          <p:cBhvr>
                                            <p:cTn id="18" dur="1" fill="hold">
                                              <p:stCondLst>
                                                <p:cond delay="0"/>
                                              </p:stCondLst>
                                            </p:cTn>
                                            <p:tgtEl>
                                              <p:spTgt spid="11"/>
                                            </p:tgtEl>
                                            <p:attrNameLst>
                                              <p:attrName>style.visibility</p:attrName>
                                            </p:attrNameLst>
                                          </p:cBhvr>
                                          <p:to>
                                            <p:strVal val="visible"/>
                                          </p:to>
                                        </p:set>
                                        <p:anim calcmode="lin" valueType="num" p14:bounceEnd="50000">
                                          <p:cBhvr additive="base">
                                            <p:cTn id="19" dur="1500" fill="hold"/>
                                            <p:tgtEl>
                                              <p:spTgt spid="11"/>
                                            </p:tgtEl>
                                            <p:attrNameLst>
                                              <p:attrName>ppt_x</p:attrName>
                                            </p:attrNameLst>
                                          </p:cBhvr>
                                          <p:tavLst>
                                            <p:tav tm="0">
                                              <p:val>
                                                <p:strVal val="0-#ppt_w/2"/>
                                              </p:val>
                                            </p:tav>
                                            <p:tav tm="100000">
                                              <p:val>
                                                <p:strVal val="#ppt_x"/>
                                              </p:val>
                                            </p:tav>
                                          </p:tavLst>
                                        </p:anim>
                                        <p:anim calcmode="lin" valueType="num" p14:bounceEnd="50000">
                                          <p:cBhvr additive="base">
                                            <p:cTn id="20" dur="1500" fill="hold"/>
                                            <p:tgtEl>
                                              <p:spTgt spid="11"/>
                                            </p:tgtEl>
                                            <p:attrNameLst>
                                              <p:attrName>ppt_y</p:attrName>
                                            </p:attrNameLst>
                                          </p:cBhvr>
                                          <p:tavLst>
                                            <p:tav tm="0">
                                              <p:val>
                                                <p:strVal val="1+#ppt_h/2"/>
                                              </p:val>
                                            </p:tav>
                                            <p:tav tm="100000">
                                              <p:val>
                                                <p:strVal val="#ppt_y"/>
                                              </p:val>
                                            </p:tav>
                                          </p:tavLst>
                                        </p:anim>
                                      </p:childTnLst>
                                    </p:cTn>
                                  </p:par>
                                  <p:par>
                                    <p:cTn id="21" presetID="2" presetClass="entr" presetSubtype="12" fill="hold" grpId="0" nodeType="withEffect" p14:presetBounceEnd="50000">
                                      <p:stCondLst>
                                        <p:cond delay="250"/>
                                      </p:stCondLst>
                                      <p:childTnLst>
                                        <p:set>
                                          <p:cBhvr>
                                            <p:cTn id="22" dur="1" fill="hold">
                                              <p:stCondLst>
                                                <p:cond delay="0"/>
                                              </p:stCondLst>
                                            </p:cTn>
                                            <p:tgtEl>
                                              <p:spTgt spid="14"/>
                                            </p:tgtEl>
                                            <p:attrNameLst>
                                              <p:attrName>style.visibility</p:attrName>
                                            </p:attrNameLst>
                                          </p:cBhvr>
                                          <p:to>
                                            <p:strVal val="visible"/>
                                          </p:to>
                                        </p:set>
                                        <p:anim calcmode="lin" valueType="num" p14:bounceEnd="50000">
                                          <p:cBhvr additive="base">
                                            <p:cTn id="23" dur="1500" fill="hold"/>
                                            <p:tgtEl>
                                              <p:spTgt spid="14"/>
                                            </p:tgtEl>
                                            <p:attrNameLst>
                                              <p:attrName>ppt_x</p:attrName>
                                            </p:attrNameLst>
                                          </p:cBhvr>
                                          <p:tavLst>
                                            <p:tav tm="0">
                                              <p:val>
                                                <p:strVal val="0-#ppt_w/2"/>
                                              </p:val>
                                            </p:tav>
                                            <p:tav tm="100000">
                                              <p:val>
                                                <p:strVal val="#ppt_x"/>
                                              </p:val>
                                            </p:tav>
                                          </p:tavLst>
                                        </p:anim>
                                        <p:anim calcmode="lin" valueType="num" p14:bounceEnd="50000">
                                          <p:cBhvr additive="base">
                                            <p:cTn id="24" dur="1500" fill="hold"/>
                                            <p:tgtEl>
                                              <p:spTgt spid="14"/>
                                            </p:tgtEl>
                                            <p:attrNameLst>
                                              <p:attrName>ppt_y</p:attrName>
                                            </p:attrNameLst>
                                          </p:cBhvr>
                                          <p:tavLst>
                                            <p:tav tm="0">
                                              <p:val>
                                                <p:strVal val="1+#ppt_h/2"/>
                                              </p:val>
                                            </p:tav>
                                            <p:tav tm="100000">
                                              <p:val>
                                                <p:strVal val="#ppt_y"/>
                                              </p:val>
                                            </p:tav>
                                          </p:tavLst>
                                        </p:anim>
                                      </p:childTnLst>
                                    </p:cTn>
                                  </p:par>
                                  <p:par>
                                    <p:cTn id="25" presetID="2" presetClass="entr" presetSubtype="12" fill="hold" grpId="0" nodeType="withEffect" p14:presetBounceEnd="50000">
                                      <p:stCondLst>
                                        <p:cond delay="250"/>
                                      </p:stCondLst>
                                      <p:childTnLst>
                                        <p:set>
                                          <p:cBhvr>
                                            <p:cTn id="26" dur="1" fill="hold">
                                              <p:stCondLst>
                                                <p:cond delay="0"/>
                                              </p:stCondLst>
                                            </p:cTn>
                                            <p:tgtEl>
                                              <p:spTgt spid="12"/>
                                            </p:tgtEl>
                                            <p:attrNameLst>
                                              <p:attrName>style.visibility</p:attrName>
                                            </p:attrNameLst>
                                          </p:cBhvr>
                                          <p:to>
                                            <p:strVal val="visible"/>
                                          </p:to>
                                        </p:set>
                                        <p:anim calcmode="lin" valueType="num" p14:bounceEnd="50000">
                                          <p:cBhvr additive="base">
                                            <p:cTn id="27" dur="1500" fill="hold"/>
                                            <p:tgtEl>
                                              <p:spTgt spid="12"/>
                                            </p:tgtEl>
                                            <p:attrNameLst>
                                              <p:attrName>ppt_x</p:attrName>
                                            </p:attrNameLst>
                                          </p:cBhvr>
                                          <p:tavLst>
                                            <p:tav tm="0">
                                              <p:val>
                                                <p:strVal val="0-#ppt_w/2"/>
                                              </p:val>
                                            </p:tav>
                                            <p:tav tm="100000">
                                              <p:val>
                                                <p:strVal val="#ppt_x"/>
                                              </p:val>
                                            </p:tav>
                                          </p:tavLst>
                                        </p:anim>
                                        <p:anim calcmode="lin" valueType="num" p14:bounceEnd="50000">
                                          <p:cBhvr additive="base">
                                            <p:cTn id="28" dur="1500" fill="hold"/>
                                            <p:tgtEl>
                                              <p:spTgt spid="12"/>
                                            </p:tgtEl>
                                            <p:attrNameLst>
                                              <p:attrName>ppt_y</p:attrName>
                                            </p:attrNameLst>
                                          </p:cBhvr>
                                          <p:tavLst>
                                            <p:tav tm="0">
                                              <p:val>
                                                <p:strVal val="1+#ppt_h/2"/>
                                              </p:val>
                                            </p:tav>
                                            <p:tav tm="100000">
                                              <p:val>
                                                <p:strVal val="#ppt_y"/>
                                              </p:val>
                                            </p:tav>
                                          </p:tavLst>
                                        </p:anim>
                                      </p:childTnLst>
                                    </p:cTn>
                                  </p:par>
                                  <p:par>
                                    <p:cTn id="29" presetID="2" presetClass="entr" presetSubtype="12" fill="hold" grpId="0" nodeType="withEffect" p14:presetBounceEnd="50000">
                                      <p:stCondLst>
                                        <p:cond delay="250"/>
                                      </p:stCondLst>
                                      <p:childTnLst>
                                        <p:set>
                                          <p:cBhvr>
                                            <p:cTn id="30" dur="1" fill="hold">
                                              <p:stCondLst>
                                                <p:cond delay="0"/>
                                              </p:stCondLst>
                                            </p:cTn>
                                            <p:tgtEl>
                                              <p:spTgt spid="15"/>
                                            </p:tgtEl>
                                            <p:attrNameLst>
                                              <p:attrName>style.visibility</p:attrName>
                                            </p:attrNameLst>
                                          </p:cBhvr>
                                          <p:to>
                                            <p:strVal val="visible"/>
                                          </p:to>
                                        </p:set>
                                        <p:anim calcmode="lin" valueType="num" p14:bounceEnd="50000">
                                          <p:cBhvr additive="base">
                                            <p:cTn id="31" dur="1500" fill="hold"/>
                                            <p:tgtEl>
                                              <p:spTgt spid="15"/>
                                            </p:tgtEl>
                                            <p:attrNameLst>
                                              <p:attrName>ppt_x</p:attrName>
                                            </p:attrNameLst>
                                          </p:cBhvr>
                                          <p:tavLst>
                                            <p:tav tm="0">
                                              <p:val>
                                                <p:strVal val="0-#ppt_w/2"/>
                                              </p:val>
                                            </p:tav>
                                            <p:tav tm="100000">
                                              <p:val>
                                                <p:strVal val="#ppt_x"/>
                                              </p:val>
                                            </p:tav>
                                          </p:tavLst>
                                        </p:anim>
                                        <p:anim calcmode="lin" valueType="num" p14:bounceEnd="50000">
                                          <p:cBhvr additive="base">
                                            <p:cTn id="32" dur="1500" fill="hold"/>
                                            <p:tgtEl>
                                              <p:spTgt spid="15"/>
                                            </p:tgtEl>
                                            <p:attrNameLst>
                                              <p:attrName>ppt_y</p:attrName>
                                            </p:attrNameLst>
                                          </p:cBhvr>
                                          <p:tavLst>
                                            <p:tav tm="0">
                                              <p:val>
                                                <p:strVal val="1+#ppt_h/2"/>
                                              </p:val>
                                            </p:tav>
                                            <p:tav tm="100000">
                                              <p:val>
                                                <p:strVal val="#ppt_y"/>
                                              </p:val>
                                            </p:tav>
                                          </p:tavLst>
                                        </p:anim>
                                      </p:childTnLst>
                                    </p:cTn>
                                  </p:par>
                                  <p:par>
                                    <p:cTn id="33" presetID="2" presetClass="entr" presetSubtype="12" fill="hold" grpId="0" nodeType="withEffect" p14:presetBounceEnd="50000">
                                      <p:stCondLst>
                                        <p:cond delay="250"/>
                                      </p:stCondLst>
                                      <p:childTnLst>
                                        <p:set>
                                          <p:cBhvr>
                                            <p:cTn id="34" dur="1" fill="hold">
                                              <p:stCondLst>
                                                <p:cond delay="0"/>
                                              </p:stCondLst>
                                            </p:cTn>
                                            <p:tgtEl>
                                              <p:spTgt spid="13"/>
                                            </p:tgtEl>
                                            <p:attrNameLst>
                                              <p:attrName>style.visibility</p:attrName>
                                            </p:attrNameLst>
                                          </p:cBhvr>
                                          <p:to>
                                            <p:strVal val="visible"/>
                                          </p:to>
                                        </p:set>
                                        <p:anim calcmode="lin" valueType="num" p14:bounceEnd="50000">
                                          <p:cBhvr additive="base">
                                            <p:cTn id="35" dur="1500" fill="hold"/>
                                            <p:tgtEl>
                                              <p:spTgt spid="13"/>
                                            </p:tgtEl>
                                            <p:attrNameLst>
                                              <p:attrName>ppt_x</p:attrName>
                                            </p:attrNameLst>
                                          </p:cBhvr>
                                          <p:tavLst>
                                            <p:tav tm="0">
                                              <p:val>
                                                <p:strVal val="0-#ppt_w/2"/>
                                              </p:val>
                                            </p:tav>
                                            <p:tav tm="100000">
                                              <p:val>
                                                <p:strVal val="#ppt_x"/>
                                              </p:val>
                                            </p:tav>
                                          </p:tavLst>
                                        </p:anim>
                                        <p:anim calcmode="lin" valueType="num" p14:bounceEnd="50000">
                                          <p:cBhvr additive="base">
                                            <p:cTn id="36" dur="1500" fill="hold"/>
                                            <p:tgtEl>
                                              <p:spTgt spid="13"/>
                                            </p:tgtEl>
                                            <p:attrNameLst>
                                              <p:attrName>ppt_y</p:attrName>
                                            </p:attrNameLst>
                                          </p:cBhvr>
                                          <p:tavLst>
                                            <p:tav tm="0">
                                              <p:val>
                                                <p:strVal val="1+#ppt_h/2"/>
                                              </p:val>
                                            </p:tav>
                                            <p:tav tm="100000">
                                              <p:val>
                                                <p:strVal val="#ppt_y"/>
                                              </p:val>
                                            </p:tav>
                                          </p:tavLst>
                                        </p:anim>
                                      </p:childTnLst>
                                    </p:cTn>
                                  </p:par>
                                  <p:par>
                                    <p:cTn id="37" presetID="2" presetClass="entr" presetSubtype="12" fill="hold" grpId="0" nodeType="withEffect" p14:presetBounceEnd="50000">
                                      <p:stCondLst>
                                        <p:cond delay="250"/>
                                      </p:stCondLst>
                                      <p:childTnLst>
                                        <p:set>
                                          <p:cBhvr>
                                            <p:cTn id="38" dur="1" fill="hold">
                                              <p:stCondLst>
                                                <p:cond delay="0"/>
                                              </p:stCondLst>
                                            </p:cTn>
                                            <p:tgtEl>
                                              <p:spTgt spid="17"/>
                                            </p:tgtEl>
                                            <p:attrNameLst>
                                              <p:attrName>style.visibility</p:attrName>
                                            </p:attrNameLst>
                                          </p:cBhvr>
                                          <p:to>
                                            <p:strVal val="visible"/>
                                          </p:to>
                                        </p:set>
                                        <p:anim calcmode="lin" valueType="num" p14:bounceEnd="50000">
                                          <p:cBhvr additive="base">
                                            <p:cTn id="39" dur="1500" fill="hold"/>
                                            <p:tgtEl>
                                              <p:spTgt spid="17"/>
                                            </p:tgtEl>
                                            <p:attrNameLst>
                                              <p:attrName>ppt_x</p:attrName>
                                            </p:attrNameLst>
                                          </p:cBhvr>
                                          <p:tavLst>
                                            <p:tav tm="0">
                                              <p:val>
                                                <p:strVal val="0-#ppt_w/2"/>
                                              </p:val>
                                            </p:tav>
                                            <p:tav tm="100000">
                                              <p:val>
                                                <p:strVal val="#ppt_x"/>
                                              </p:val>
                                            </p:tav>
                                          </p:tavLst>
                                        </p:anim>
                                        <p:anim calcmode="lin" valueType="num" p14:bounceEnd="50000">
                                          <p:cBhvr additive="base">
                                            <p:cTn id="40" dur="1500" fill="hold"/>
                                            <p:tgtEl>
                                              <p:spTgt spid="17"/>
                                            </p:tgtEl>
                                            <p:attrNameLst>
                                              <p:attrName>ppt_y</p:attrName>
                                            </p:attrNameLst>
                                          </p:cBhvr>
                                          <p:tavLst>
                                            <p:tav tm="0">
                                              <p:val>
                                                <p:strVal val="1+#ppt_h/2"/>
                                              </p:val>
                                            </p:tav>
                                            <p:tav tm="100000">
                                              <p:val>
                                                <p:strVal val="#ppt_y"/>
                                              </p:val>
                                            </p:tav>
                                          </p:tavLst>
                                        </p:anim>
                                      </p:childTnLst>
                                    </p:cTn>
                                  </p:par>
                                  <p:par>
                                    <p:cTn id="41" presetID="2" presetClass="entr" presetSubtype="12" fill="hold" grpId="0" nodeType="withEffect" p14:presetBounceEnd="50000">
                                      <p:stCondLst>
                                        <p:cond delay="250"/>
                                      </p:stCondLst>
                                      <p:childTnLst>
                                        <p:set>
                                          <p:cBhvr>
                                            <p:cTn id="42" dur="1" fill="hold">
                                              <p:stCondLst>
                                                <p:cond delay="0"/>
                                              </p:stCondLst>
                                            </p:cTn>
                                            <p:tgtEl>
                                              <p:spTgt spid="16"/>
                                            </p:tgtEl>
                                            <p:attrNameLst>
                                              <p:attrName>style.visibility</p:attrName>
                                            </p:attrNameLst>
                                          </p:cBhvr>
                                          <p:to>
                                            <p:strVal val="visible"/>
                                          </p:to>
                                        </p:set>
                                        <p:anim calcmode="lin" valueType="num" p14:bounceEnd="50000">
                                          <p:cBhvr additive="base">
                                            <p:cTn id="43" dur="1500" fill="hold"/>
                                            <p:tgtEl>
                                              <p:spTgt spid="16"/>
                                            </p:tgtEl>
                                            <p:attrNameLst>
                                              <p:attrName>ppt_x</p:attrName>
                                            </p:attrNameLst>
                                          </p:cBhvr>
                                          <p:tavLst>
                                            <p:tav tm="0">
                                              <p:val>
                                                <p:strVal val="0-#ppt_w/2"/>
                                              </p:val>
                                            </p:tav>
                                            <p:tav tm="100000">
                                              <p:val>
                                                <p:strVal val="#ppt_x"/>
                                              </p:val>
                                            </p:tav>
                                          </p:tavLst>
                                        </p:anim>
                                        <p:anim calcmode="lin" valueType="num" p14:bounceEnd="50000">
                                          <p:cBhvr additive="base">
                                            <p:cTn id="44" dur="1500" fill="hold"/>
                                            <p:tgtEl>
                                              <p:spTgt spid="16"/>
                                            </p:tgtEl>
                                            <p:attrNameLst>
                                              <p:attrName>ppt_y</p:attrName>
                                            </p:attrNameLst>
                                          </p:cBhvr>
                                          <p:tavLst>
                                            <p:tav tm="0">
                                              <p:val>
                                                <p:strVal val="1+#ppt_h/2"/>
                                              </p:val>
                                            </p:tav>
                                            <p:tav tm="100000">
                                              <p:val>
                                                <p:strVal val="#ppt_y"/>
                                              </p:val>
                                            </p:tav>
                                          </p:tavLst>
                                        </p:anim>
                                      </p:childTnLst>
                                    </p:cTn>
                                  </p:par>
                                </p:childTnLst>
                              </p:cTn>
                            </p:par>
                            <p:par>
                              <p:cTn id="45" fill="hold">
                                <p:stCondLst>
                                  <p:cond delay="1750"/>
                                </p:stCondLst>
                                <p:childTnLst>
                                  <p:par>
                                    <p:cTn id="46" presetID="10" presetClass="entr" presetSubtype="0" fill="hold" nodeType="after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fade">
                                          <p:cBhvr>
                                            <p:cTn id="48" dur="1000"/>
                                            <p:tgtEl>
                                              <p:spTgt spid="20"/>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fade">
                                          <p:cBhvr>
                                            <p:cTn id="51" dur="1000"/>
                                            <p:tgtEl>
                                              <p:spTgt spid="7"/>
                                            </p:tgtEl>
                                          </p:cBhvr>
                                        </p:animEffect>
                                      </p:childTnLst>
                                    </p:cTn>
                                  </p:par>
                                  <p:par>
                                    <p:cTn id="52" presetID="10" presetClass="entr" presetSubtype="0" fill="hold" grpId="1" nodeType="withEffect">
                                      <p:stCondLst>
                                        <p:cond delay="0"/>
                                      </p:stCondLst>
                                      <p:childTnLst>
                                        <p:set>
                                          <p:cBhvr>
                                            <p:cTn id="53" dur="1" fill="hold">
                                              <p:stCondLst>
                                                <p:cond delay="0"/>
                                              </p:stCondLst>
                                            </p:cTn>
                                            <p:tgtEl>
                                              <p:spTgt spid="19"/>
                                            </p:tgtEl>
                                            <p:attrNameLst>
                                              <p:attrName>style.visibility</p:attrName>
                                            </p:attrNameLst>
                                          </p:cBhvr>
                                          <p:to>
                                            <p:strVal val="visible"/>
                                          </p:to>
                                        </p:set>
                                        <p:animEffect transition="in" filter="fade">
                                          <p:cBhvr>
                                            <p:cTn id="54" dur="1000"/>
                                            <p:tgtEl>
                                              <p:spTgt spid="19"/>
                                            </p:tgtEl>
                                          </p:cBhvr>
                                        </p:animEffect>
                                      </p:childTnLst>
                                    </p:cTn>
                                  </p:par>
                                  <p:par>
                                    <p:cTn id="55" presetID="42" presetClass="path" presetSubtype="0" accel="50000" decel="50000" fill="hold" nodeType="withEffect">
                                      <p:stCondLst>
                                        <p:cond delay="1000"/>
                                      </p:stCondLst>
                                      <p:childTnLst>
                                        <p:animMotion origin="layout" path="M -3.33333E-6 -3.45679E-6 L 0.40469 -0.01018 " pathEditMode="relative" rAng="0" ptsTypes="AA">
                                          <p:cBhvr>
                                            <p:cTn id="56" dur="2000" fill="hold"/>
                                            <p:tgtEl>
                                              <p:spTgt spid="20"/>
                                            </p:tgtEl>
                                            <p:attrNameLst>
                                              <p:attrName>ppt_x</p:attrName>
                                              <p:attrName>ppt_y</p:attrName>
                                            </p:attrNameLst>
                                          </p:cBhvr>
                                          <p:rCtr x="20226" y="-525"/>
                                        </p:animMotion>
                                      </p:childTnLst>
                                    </p:cTn>
                                  </p:par>
                                  <p:par>
                                    <p:cTn id="57" presetID="42" presetClass="path" presetSubtype="0" accel="50000" decel="50000" fill="hold" grpId="0" nodeType="withEffect">
                                      <p:stCondLst>
                                        <p:cond delay="1000"/>
                                      </p:stCondLst>
                                      <p:childTnLst>
                                        <p:animMotion origin="layout" path="M -3.33333E-6 -2.59259E-6 L 0.40903 -0.00061 " pathEditMode="relative" rAng="0" ptsTypes="AA">
                                          <p:cBhvr>
                                            <p:cTn id="58" dur="2000" fill="hold"/>
                                            <p:tgtEl>
                                              <p:spTgt spid="19"/>
                                            </p:tgtEl>
                                            <p:attrNameLst>
                                              <p:attrName>ppt_x</p:attrName>
                                              <p:attrName>ppt_y</p:attrName>
                                            </p:attrNameLst>
                                          </p:cBhvr>
                                          <p:rCtr x="20451" y="-31"/>
                                        </p:animMotion>
                                      </p:childTnLst>
                                    </p:cTn>
                                  </p:par>
                                </p:childTnLst>
                              </p:cTn>
                            </p:par>
                            <p:par>
                              <p:cTn id="59" fill="hold">
                                <p:stCondLst>
                                  <p:cond delay="2750"/>
                                </p:stCondLst>
                                <p:childTnLst>
                                  <p:par>
                                    <p:cTn id="60" presetID="10" presetClass="exit" presetSubtype="0" fill="hold" nodeType="afterEffect">
                                      <p:stCondLst>
                                        <p:cond delay="0"/>
                                      </p:stCondLst>
                                      <p:childTnLst>
                                        <p:animEffect transition="out" filter="fade">
                                          <p:cBhvr>
                                            <p:cTn id="61" dur="750"/>
                                            <p:tgtEl>
                                              <p:spTgt spid="20"/>
                                            </p:tgtEl>
                                          </p:cBhvr>
                                        </p:animEffect>
                                        <p:set>
                                          <p:cBhvr>
                                            <p:cTn id="62" dur="1" fill="hold">
                                              <p:stCondLst>
                                                <p:cond delay="749"/>
                                              </p:stCondLst>
                                            </p:cTn>
                                            <p:tgtEl>
                                              <p:spTgt spid="20"/>
                                            </p:tgtEl>
                                            <p:attrNameLst>
                                              <p:attrName>style.visibility</p:attrName>
                                            </p:attrNameLst>
                                          </p:cBhvr>
                                          <p:to>
                                            <p:strVal val="hidden"/>
                                          </p:to>
                                        </p:set>
                                      </p:childTnLst>
                                    </p:cTn>
                                  </p:par>
                                  <p:par>
                                    <p:cTn id="63" presetID="2" presetClass="exit" presetSubtype="4" fill="hold" nodeType="withEffect">
                                      <p:stCondLst>
                                        <p:cond delay="0"/>
                                      </p:stCondLst>
                                      <p:childTnLst>
                                        <p:anim calcmode="lin" valueType="num">
                                          <p:cBhvr additive="base">
                                            <p:cTn id="64" dur="750"/>
                                            <p:tgtEl>
                                              <p:spTgt spid="20"/>
                                            </p:tgtEl>
                                            <p:attrNameLst>
                                              <p:attrName>ppt_x</p:attrName>
                                            </p:attrNameLst>
                                          </p:cBhvr>
                                          <p:tavLst>
                                            <p:tav tm="0">
                                              <p:val>
                                                <p:strVal val="ppt_x"/>
                                              </p:val>
                                            </p:tav>
                                            <p:tav tm="100000">
                                              <p:val>
                                                <p:strVal val="ppt_x"/>
                                              </p:val>
                                            </p:tav>
                                          </p:tavLst>
                                        </p:anim>
                                        <p:anim calcmode="lin" valueType="num">
                                          <p:cBhvr additive="base">
                                            <p:cTn id="65" dur="750"/>
                                            <p:tgtEl>
                                              <p:spTgt spid="20"/>
                                            </p:tgtEl>
                                            <p:attrNameLst>
                                              <p:attrName>ppt_y</p:attrName>
                                            </p:attrNameLst>
                                          </p:cBhvr>
                                          <p:tavLst>
                                            <p:tav tm="0">
                                              <p:val>
                                                <p:strVal val="ppt_y"/>
                                              </p:val>
                                            </p:tav>
                                            <p:tav tm="100000">
                                              <p:val>
                                                <p:strVal val="1+ppt_h/2"/>
                                              </p:val>
                                            </p:tav>
                                          </p:tavLst>
                                        </p:anim>
                                        <p:set>
                                          <p:cBhvr>
                                            <p:cTn id="66" dur="1" fill="hold">
                                              <p:stCondLst>
                                                <p:cond delay="74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9" grpId="0" bldLvl="0" animBg="1"/>
          <p:bldP spid="10" grpId="0" bldLvl="0" animBg="1"/>
          <p:bldP spid="11" grpId="0" bldLvl="0" animBg="1"/>
          <p:bldP spid="12" grpId="0" bldLvl="0" animBg="1"/>
          <p:bldP spid="13" grpId="0" bldLvl="0" animBg="1"/>
          <p:bldP spid="14" grpId="0" bldLvl="0" animBg="1"/>
          <p:bldP spid="15" grpId="0" bldLvl="0" animBg="1"/>
          <p:bldP spid="16" grpId="0" bldLvl="0" animBg="1"/>
          <p:bldP spid="17" grpId="0" bldLvl="0" animBg="1"/>
          <p:bldP spid="18" grpId="0" bldLvl="0" animBg="1"/>
          <p:bldP spid="19" grpId="0" bldLvl="0" animBg="1"/>
          <p:bldP spid="19" grpId="1" bldLvl="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withEffect">
                                      <p:stCondLst>
                                        <p:cond delay="25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500" fill="hold"/>
                                            <p:tgtEl>
                                              <p:spTgt spid="9"/>
                                            </p:tgtEl>
                                            <p:attrNameLst>
                                              <p:attrName>ppt_x</p:attrName>
                                            </p:attrNameLst>
                                          </p:cBhvr>
                                          <p:tavLst>
                                            <p:tav tm="0">
                                              <p:val>
                                                <p:strVal val="0-#ppt_w/2"/>
                                              </p:val>
                                            </p:tav>
                                            <p:tav tm="100000">
                                              <p:val>
                                                <p:strVal val="#ppt_x"/>
                                              </p:val>
                                            </p:tav>
                                          </p:tavLst>
                                        </p:anim>
                                        <p:anim calcmode="lin" valueType="num">
                                          <p:cBhvr additive="base">
                                            <p:cTn id="8" dur="1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stCondLst>
                                        <p:cond delay="25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500" fill="hold"/>
                                            <p:tgtEl>
                                              <p:spTgt spid="10"/>
                                            </p:tgtEl>
                                            <p:attrNameLst>
                                              <p:attrName>ppt_x</p:attrName>
                                            </p:attrNameLst>
                                          </p:cBhvr>
                                          <p:tavLst>
                                            <p:tav tm="0">
                                              <p:val>
                                                <p:strVal val="0-#ppt_w/2"/>
                                              </p:val>
                                            </p:tav>
                                            <p:tav tm="100000">
                                              <p:val>
                                                <p:strVal val="#ppt_x"/>
                                              </p:val>
                                            </p:tav>
                                          </p:tavLst>
                                        </p:anim>
                                        <p:anim calcmode="lin" valueType="num">
                                          <p:cBhvr additive="base">
                                            <p:cTn id="12" dur="15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12" fill="hold" grpId="0" nodeType="withEffect">
                                      <p:stCondLst>
                                        <p:cond delay="25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1500" fill="hold"/>
                                            <p:tgtEl>
                                              <p:spTgt spid="18"/>
                                            </p:tgtEl>
                                            <p:attrNameLst>
                                              <p:attrName>ppt_x</p:attrName>
                                            </p:attrNameLst>
                                          </p:cBhvr>
                                          <p:tavLst>
                                            <p:tav tm="0">
                                              <p:val>
                                                <p:strVal val="0-#ppt_w/2"/>
                                              </p:val>
                                            </p:tav>
                                            <p:tav tm="100000">
                                              <p:val>
                                                <p:strVal val="#ppt_x"/>
                                              </p:val>
                                            </p:tav>
                                          </p:tavLst>
                                        </p:anim>
                                        <p:anim calcmode="lin" valueType="num">
                                          <p:cBhvr additive="base">
                                            <p:cTn id="16" dur="1500" fill="hold"/>
                                            <p:tgtEl>
                                              <p:spTgt spid="18"/>
                                            </p:tgtEl>
                                            <p:attrNameLst>
                                              <p:attrName>ppt_y</p:attrName>
                                            </p:attrNameLst>
                                          </p:cBhvr>
                                          <p:tavLst>
                                            <p:tav tm="0">
                                              <p:val>
                                                <p:strVal val="1+#ppt_h/2"/>
                                              </p:val>
                                            </p:tav>
                                            <p:tav tm="100000">
                                              <p:val>
                                                <p:strVal val="#ppt_y"/>
                                              </p:val>
                                            </p:tav>
                                          </p:tavLst>
                                        </p:anim>
                                      </p:childTnLst>
                                    </p:cTn>
                                  </p:par>
                                  <p:par>
                                    <p:cTn id="17" presetID="2" presetClass="entr" presetSubtype="12" fill="hold" grpId="0" nodeType="withEffect">
                                      <p:stCondLst>
                                        <p:cond delay="25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1500" fill="hold"/>
                                            <p:tgtEl>
                                              <p:spTgt spid="11"/>
                                            </p:tgtEl>
                                            <p:attrNameLst>
                                              <p:attrName>ppt_x</p:attrName>
                                            </p:attrNameLst>
                                          </p:cBhvr>
                                          <p:tavLst>
                                            <p:tav tm="0">
                                              <p:val>
                                                <p:strVal val="0-#ppt_w/2"/>
                                              </p:val>
                                            </p:tav>
                                            <p:tav tm="100000">
                                              <p:val>
                                                <p:strVal val="#ppt_x"/>
                                              </p:val>
                                            </p:tav>
                                          </p:tavLst>
                                        </p:anim>
                                        <p:anim calcmode="lin" valueType="num">
                                          <p:cBhvr additive="base">
                                            <p:cTn id="20" dur="1500" fill="hold"/>
                                            <p:tgtEl>
                                              <p:spTgt spid="11"/>
                                            </p:tgtEl>
                                            <p:attrNameLst>
                                              <p:attrName>ppt_y</p:attrName>
                                            </p:attrNameLst>
                                          </p:cBhvr>
                                          <p:tavLst>
                                            <p:tav tm="0">
                                              <p:val>
                                                <p:strVal val="1+#ppt_h/2"/>
                                              </p:val>
                                            </p:tav>
                                            <p:tav tm="100000">
                                              <p:val>
                                                <p:strVal val="#ppt_y"/>
                                              </p:val>
                                            </p:tav>
                                          </p:tavLst>
                                        </p:anim>
                                      </p:childTnLst>
                                    </p:cTn>
                                  </p:par>
                                  <p:par>
                                    <p:cTn id="21" presetID="2" presetClass="entr" presetSubtype="12" fill="hold" grpId="0" nodeType="withEffect">
                                      <p:stCondLst>
                                        <p:cond delay="25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1500" fill="hold"/>
                                            <p:tgtEl>
                                              <p:spTgt spid="14"/>
                                            </p:tgtEl>
                                            <p:attrNameLst>
                                              <p:attrName>ppt_x</p:attrName>
                                            </p:attrNameLst>
                                          </p:cBhvr>
                                          <p:tavLst>
                                            <p:tav tm="0">
                                              <p:val>
                                                <p:strVal val="0-#ppt_w/2"/>
                                              </p:val>
                                            </p:tav>
                                            <p:tav tm="100000">
                                              <p:val>
                                                <p:strVal val="#ppt_x"/>
                                              </p:val>
                                            </p:tav>
                                          </p:tavLst>
                                        </p:anim>
                                        <p:anim calcmode="lin" valueType="num">
                                          <p:cBhvr additive="base">
                                            <p:cTn id="24" dur="1500" fill="hold"/>
                                            <p:tgtEl>
                                              <p:spTgt spid="14"/>
                                            </p:tgtEl>
                                            <p:attrNameLst>
                                              <p:attrName>ppt_y</p:attrName>
                                            </p:attrNameLst>
                                          </p:cBhvr>
                                          <p:tavLst>
                                            <p:tav tm="0">
                                              <p:val>
                                                <p:strVal val="1+#ppt_h/2"/>
                                              </p:val>
                                            </p:tav>
                                            <p:tav tm="100000">
                                              <p:val>
                                                <p:strVal val="#ppt_y"/>
                                              </p:val>
                                            </p:tav>
                                          </p:tavLst>
                                        </p:anim>
                                      </p:childTnLst>
                                    </p:cTn>
                                  </p:par>
                                  <p:par>
                                    <p:cTn id="25" presetID="2" presetClass="entr" presetSubtype="12" fill="hold" grpId="0" nodeType="withEffect">
                                      <p:stCondLst>
                                        <p:cond delay="25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1500" fill="hold"/>
                                            <p:tgtEl>
                                              <p:spTgt spid="12"/>
                                            </p:tgtEl>
                                            <p:attrNameLst>
                                              <p:attrName>ppt_x</p:attrName>
                                            </p:attrNameLst>
                                          </p:cBhvr>
                                          <p:tavLst>
                                            <p:tav tm="0">
                                              <p:val>
                                                <p:strVal val="0-#ppt_w/2"/>
                                              </p:val>
                                            </p:tav>
                                            <p:tav tm="100000">
                                              <p:val>
                                                <p:strVal val="#ppt_x"/>
                                              </p:val>
                                            </p:tav>
                                          </p:tavLst>
                                        </p:anim>
                                        <p:anim calcmode="lin" valueType="num">
                                          <p:cBhvr additive="base">
                                            <p:cTn id="28" dur="1500" fill="hold"/>
                                            <p:tgtEl>
                                              <p:spTgt spid="12"/>
                                            </p:tgtEl>
                                            <p:attrNameLst>
                                              <p:attrName>ppt_y</p:attrName>
                                            </p:attrNameLst>
                                          </p:cBhvr>
                                          <p:tavLst>
                                            <p:tav tm="0">
                                              <p:val>
                                                <p:strVal val="1+#ppt_h/2"/>
                                              </p:val>
                                            </p:tav>
                                            <p:tav tm="100000">
                                              <p:val>
                                                <p:strVal val="#ppt_y"/>
                                              </p:val>
                                            </p:tav>
                                          </p:tavLst>
                                        </p:anim>
                                      </p:childTnLst>
                                    </p:cTn>
                                  </p:par>
                                  <p:par>
                                    <p:cTn id="29" presetID="2" presetClass="entr" presetSubtype="12" fill="hold" grpId="0" nodeType="withEffect">
                                      <p:stCondLst>
                                        <p:cond delay="25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1500" fill="hold"/>
                                            <p:tgtEl>
                                              <p:spTgt spid="15"/>
                                            </p:tgtEl>
                                            <p:attrNameLst>
                                              <p:attrName>ppt_x</p:attrName>
                                            </p:attrNameLst>
                                          </p:cBhvr>
                                          <p:tavLst>
                                            <p:tav tm="0">
                                              <p:val>
                                                <p:strVal val="0-#ppt_w/2"/>
                                              </p:val>
                                            </p:tav>
                                            <p:tav tm="100000">
                                              <p:val>
                                                <p:strVal val="#ppt_x"/>
                                              </p:val>
                                            </p:tav>
                                          </p:tavLst>
                                        </p:anim>
                                        <p:anim calcmode="lin" valueType="num">
                                          <p:cBhvr additive="base">
                                            <p:cTn id="32" dur="1500" fill="hold"/>
                                            <p:tgtEl>
                                              <p:spTgt spid="15"/>
                                            </p:tgtEl>
                                            <p:attrNameLst>
                                              <p:attrName>ppt_y</p:attrName>
                                            </p:attrNameLst>
                                          </p:cBhvr>
                                          <p:tavLst>
                                            <p:tav tm="0">
                                              <p:val>
                                                <p:strVal val="1+#ppt_h/2"/>
                                              </p:val>
                                            </p:tav>
                                            <p:tav tm="100000">
                                              <p:val>
                                                <p:strVal val="#ppt_y"/>
                                              </p:val>
                                            </p:tav>
                                          </p:tavLst>
                                        </p:anim>
                                      </p:childTnLst>
                                    </p:cTn>
                                  </p:par>
                                  <p:par>
                                    <p:cTn id="33" presetID="2" presetClass="entr" presetSubtype="12" fill="hold" grpId="0" nodeType="withEffect">
                                      <p:stCondLst>
                                        <p:cond delay="250"/>
                                      </p:stCondLst>
                                      <p:childTnLst>
                                        <p:set>
                                          <p:cBhvr>
                                            <p:cTn id="34" dur="1" fill="hold">
                                              <p:stCondLst>
                                                <p:cond delay="0"/>
                                              </p:stCondLst>
                                            </p:cTn>
                                            <p:tgtEl>
                                              <p:spTgt spid="13"/>
                                            </p:tgtEl>
                                            <p:attrNameLst>
                                              <p:attrName>style.visibility</p:attrName>
                                            </p:attrNameLst>
                                          </p:cBhvr>
                                          <p:to>
                                            <p:strVal val="visible"/>
                                          </p:to>
                                        </p:set>
                                        <p:anim calcmode="lin" valueType="num">
                                          <p:cBhvr additive="base">
                                            <p:cTn id="35" dur="1500" fill="hold"/>
                                            <p:tgtEl>
                                              <p:spTgt spid="13"/>
                                            </p:tgtEl>
                                            <p:attrNameLst>
                                              <p:attrName>ppt_x</p:attrName>
                                            </p:attrNameLst>
                                          </p:cBhvr>
                                          <p:tavLst>
                                            <p:tav tm="0">
                                              <p:val>
                                                <p:strVal val="0-#ppt_w/2"/>
                                              </p:val>
                                            </p:tav>
                                            <p:tav tm="100000">
                                              <p:val>
                                                <p:strVal val="#ppt_x"/>
                                              </p:val>
                                            </p:tav>
                                          </p:tavLst>
                                        </p:anim>
                                        <p:anim calcmode="lin" valueType="num">
                                          <p:cBhvr additive="base">
                                            <p:cTn id="36" dur="1500" fill="hold"/>
                                            <p:tgtEl>
                                              <p:spTgt spid="13"/>
                                            </p:tgtEl>
                                            <p:attrNameLst>
                                              <p:attrName>ppt_y</p:attrName>
                                            </p:attrNameLst>
                                          </p:cBhvr>
                                          <p:tavLst>
                                            <p:tav tm="0">
                                              <p:val>
                                                <p:strVal val="1+#ppt_h/2"/>
                                              </p:val>
                                            </p:tav>
                                            <p:tav tm="100000">
                                              <p:val>
                                                <p:strVal val="#ppt_y"/>
                                              </p:val>
                                            </p:tav>
                                          </p:tavLst>
                                        </p:anim>
                                      </p:childTnLst>
                                    </p:cTn>
                                  </p:par>
                                  <p:par>
                                    <p:cTn id="37" presetID="2" presetClass="entr" presetSubtype="12" fill="hold" grpId="0" nodeType="withEffect">
                                      <p:stCondLst>
                                        <p:cond delay="250"/>
                                      </p:stCondLst>
                                      <p:childTnLst>
                                        <p:set>
                                          <p:cBhvr>
                                            <p:cTn id="38" dur="1" fill="hold">
                                              <p:stCondLst>
                                                <p:cond delay="0"/>
                                              </p:stCondLst>
                                            </p:cTn>
                                            <p:tgtEl>
                                              <p:spTgt spid="17"/>
                                            </p:tgtEl>
                                            <p:attrNameLst>
                                              <p:attrName>style.visibility</p:attrName>
                                            </p:attrNameLst>
                                          </p:cBhvr>
                                          <p:to>
                                            <p:strVal val="visible"/>
                                          </p:to>
                                        </p:set>
                                        <p:anim calcmode="lin" valueType="num">
                                          <p:cBhvr additive="base">
                                            <p:cTn id="39" dur="1500" fill="hold"/>
                                            <p:tgtEl>
                                              <p:spTgt spid="17"/>
                                            </p:tgtEl>
                                            <p:attrNameLst>
                                              <p:attrName>ppt_x</p:attrName>
                                            </p:attrNameLst>
                                          </p:cBhvr>
                                          <p:tavLst>
                                            <p:tav tm="0">
                                              <p:val>
                                                <p:strVal val="0-#ppt_w/2"/>
                                              </p:val>
                                            </p:tav>
                                            <p:tav tm="100000">
                                              <p:val>
                                                <p:strVal val="#ppt_x"/>
                                              </p:val>
                                            </p:tav>
                                          </p:tavLst>
                                        </p:anim>
                                        <p:anim calcmode="lin" valueType="num">
                                          <p:cBhvr additive="base">
                                            <p:cTn id="40" dur="1500" fill="hold"/>
                                            <p:tgtEl>
                                              <p:spTgt spid="17"/>
                                            </p:tgtEl>
                                            <p:attrNameLst>
                                              <p:attrName>ppt_y</p:attrName>
                                            </p:attrNameLst>
                                          </p:cBhvr>
                                          <p:tavLst>
                                            <p:tav tm="0">
                                              <p:val>
                                                <p:strVal val="1+#ppt_h/2"/>
                                              </p:val>
                                            </p:tav>
                                            <p:tav tm="100000">
                                              <p:val>
                                                <p:strVal val="#ppt_y"/>
                                              </p:val>
                                            </p:tav>
                                          </p:tavLst>
                                        </p:anim>
                                      </p:childTnLst>
                                    </p:cTn>
                                  </p:par>
                                  <p:par>
                                    <p:cTn id="41" presetID="2" presetClass="entr" presetSubtype="12" fill="hold" grpId="0" nodeType="withEffect">
                                      <p:stCondLst>
                                        <p:cond delay="250"/>
                                      </p:stCondLst>
                                      <p:childTnLst>
                                        <p:set>
                                          <p:cBhvr>
                                            <p:cTn id="42" dur="1" fill="hold">
                                              <p:stCondLst>
                                                <p:cond delay="0"/>
                                              </p:stCondLst>
                                            </p:cTn>
                                            <p:tgtEl>
                                              <p:spTgt spid="16"/>
                                            </p:tgtEl>
                                            <p:attrNameLst>
                                              <p:attrName>style.visibility</p:attrName>
                                            </p:attrNameLst>
                                          </p:cBhvr>
                                          <p:to>
                                            <p:strVal val="visible"/>
                                          </p:to>
                                        </p:set>
                                        <p:anim calcmode="lin" valueType="num">
                                          <p:cBhvr additive="base">
                                            <p:cTn id="43" dur="1500" fill="hold"/>
                                            <p:tgtEl>
                                              <p:spTgt spid="16"/>
                                            </p:tgtEl>
                                            <p:attrNameLst>
                                              <p:attrName>ppt_x</p:attrName>
                                            </p:attrNameLst>
                                          </p:cBhvr>
                                          <p:tavLst>
                                            <p:tav tm="0">
                                              <p:val>
                                                <p:strVal val="0-#ppt_w/2"/>
                                              </p:val>
                                            </p:tav>
                                            <p:tav tm="100000">
                                              <p:val>
                                                <p:strVal val="#ppt_x"/>
                                              </p:val>
                                            </p:tav>
                                          </p:tavLst>
                                        </p:anim>
                                        <p:anim calcmode="lin" valueType="num">
                                          <p:cBhvr additive="base">
                                            <p:cTn id="44" dur="1500" fill="hold"/>
                                            <p:tgtEl>
                                              <p:spTgt spid="16"/>
                                            </p:tgtEl>
                                            <p:attrNameLst>
                                              <p:attrName>ppt_y</p:attrName>
                                            </p:attrNameLst>
                                          </p:cBhvr>
                                          <p:tavLst>
                                            <p:tav tm="0">
                                              <p:val>
                                                <p:strVal val="1+#ppt_h/2"/>
                                              </p:val>
                                            </p:tav>
                                            <p:tav tm="100000">
                                              <p:val>
                                                <p:strVal val="#ppt_y"/>
                                              </p:val>
                                            </p:tav>
                                          </p:tavLst>
                                        </p:anim>
                                      </p:childTnLst>
                                    </p:cTn>
                                  </p:par>
                                </p:childTnLst>
                              </p:cTn>
                            </p:par>
                            <p:par>
                              <p:cTn id="45" fill="hold">
                                <p:stCondLst>
                                  <p:cond delay="1750"/>
                                </p:stCondLst>
                                <p:childTnLst>
                                  <p:par>
                                    <p:cTn id="46" presetID="10" presetClass="entr" presetSubtype="0" fill="hold" nodeType="after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fade">
                                          <p:cBhvr>
                                            <p:cTn id="48" dur="1000"/>
                                            <p:tgtEl>
                                              <p:spTgt spid="20"/>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fade">
                                          <p:cBhvr>
                                            <p:cTn id="51" dur="1000"/>
                                            <p:tgtEl>
                                              <p:spTgt spid="7"/>
                                            </p:tgtEl>
                                          </p:cBhvr>
                                        </p:animEffect>
                                      </p:childTnLst>
                                    </p:cTn>
                                  </p:par>
                                  <p:par>
                                    <p:cTn id="52" presetID="10" presetClass="entr" presetSubtype="0" fill="hold" grpId="1" nodeType="withEffect">
                                      <p:stCondLst>
                                        <p:cond delay="0"/>
                                      </p:stCondLst>
                                      <p:childTnLst>
                                        <p:set>
                                          <p:cBhvr>
                                            <p:cTn id="53" dur="1" fill="hold">
                                              <p:stCondLst>
                                                <p:cond delay="0"/>
                                              </p:stCondLst>
                                            </p:cTn>
                                            <p:tgtEl>
                                              <p:spTgt spid="19"/>
                                            </p:tgtEl>
                                            <p:attrNameLst>
                                              <p:attrName>style.visibility</p:attrName>
                                            </p:attrNameLst>
                                          </p:cBhvr>
                                          <p:to>
                                            <p:strVal val="visible"/>
                                          </p:to>
                                        </p:set>
                                        <p:animEffect transition="in" filter="fade">
                                          <p:cBhvr>
                                            <p:cTn id="54" dur="1000"/>
                                            <p:tgtEl>
                                              <p:spTgt spid="19"/>
                                            </p:tgtEl>
                                          </p:cBhvr>
                                        </p:animEffect>
                                      </p:childTnLst>
                                    </p:cTn>
                                  </p:par>
                                  <p:par>
                                    <p:cTn id="55" presetID="42" presetClass="path" presetSubtype="0" accel="50000" decel="50000" fill="hold" nodeType="withEffect">
                                      <p:stCondLst>
                                        <p:cond delay="1000"/>
                                      </p:stCondLst>
                                      <p:childTnLst>
                                        <p:animMotion origin="layout" path="M -3.33333E-6 -3.45679E-6 L 0.40469 -0.01018 " pathEditMode="relative" rAng="0" ptsTypes="AA">
                                          <p:cBhvr>
                                            <p:cTn id="56" dur="2000" fill="hold"/>
                                            <p:tgtEl>
                                              <p:spTgt spid="20"/>
                                            </p:tgtEl>
                                            <p:attrNameLst>
                                              <p:attrName>ppt_x</p:attrName>
                                              <p:attrName>ppt_y</p:attrName>
                                            </p:attrNameLst>
                                          </p:cBhvr>
                                          <p:rCtr x="20226" y="-525"/>
                                        </p:animMotion>
                                      </p:childTnLst>
                                    </p:cTn>
                                  </p:par>
                                  <p:par>
                                    <p:cTn id="57" presetID="42" presetClass="path" presetSubtype="0" accel="50000" decel="50000" fill="hold" grpId="0" nodeType="withEffect">
                                      <p:stCondLst>
                                        <p:cond delay="1000"/>
                                      </p:stCondLst>
                                      <p:childTnLst>
                                        <p:animMotion origin="layout" path="M -3.33333E-6 -2.59259E-6 L 0.40903 -0.00061 " pathEditMode="relative" rAng="0" ptsTypes="AA">
                                          <p:cBhvr>
                                            <p:cTn id="58" dur="2000" fill="hold"/>
                                            <p:tgtEl>
                                              <p:spTgt spid="19"/>
                                            </p:tgtEl>
                                            <p:attrNameLst>
                                              <p:attrName>ppt_x</p:attrName>
                                              <p:attrName>ppt_y</p:attrName>
                                            </p:attrNameLst>
                                          </p:cBhvr>
                                          <p:rCtr x="20451" y="-31"/>
                                        </p:animMotion>
                                      </p:childTnLst>
                                    </p:cTn>
                                  </p:par>
                                </p:childTnLst>
                              </p:cTn>
                            </p:par>
                            <p:par>
                              <p:cTn id="59" fill="hold">
                                <p:stCondLst>
                                  <p:cond delay="2750"/>
                                </p:stCondLst>
                                <p:childTnLst>
                                  <p:par>
                                    <p:cTn id="60" presetID="10" presetClass="exit" presetSubtype="0" fill="hold" nodeType="afterEffect">
                                      <p:stCondLst>
                                        <p:cond delay="0"/>
                                      </p:stCondLst>
                                      <p:childTnLst>
                                        <p:animEffect transition="out" filter="fade">
                                          <p:cBhvr>
                                            <p:cTn id="61" dur="750"/>
                                            <p:tgtEl>
                                              <p:spTgt spid="20"/>
                                            </p:tgtEl>
                                          </p:cBhvr>
                                        </p:animEffect>
                                        <p:set>
                                          <p:cBhvr>
                                            <p:cTn id="62" dur="1" fill="hold">
                                              <p:stCondLst>
                                                <p:cond delay="749"/>
                                              </p:stCondLst>
                                            </p:cTn>
                                            <p:tgtEl>
                                              <p:spTgt spid="20"/>
                                            </p:tgtEl>
                                            <p:attrNameLst>
                                              <p:attrName>style.visibility</p:attrName>
                                            </p:attrNameLst>
                                          </p:cBhvr>
                                          <p:to>
                                            <p:strVal val="hidden"/>
                                          </p:to>
                                        </p:set>
                                      </p:childTnLst>
                                    </p:cTn>
                                  </p:par>
                                  <p:par>
                                    <p:cTn id="63" presetID="2" presetClass="exit" presetSubtype="4" fill="hold" nodeType="withEffect">
                                      <p:stCondLst>
                                        <p:cond delay="0"/>
                                      </p:stCondLst>
                                      <p:childTnLst>
                                        <p:anim calcmode="lin" valueType="num">
                                          <p:cBhvr additive="base">
                                            <p:cTn id="64" dur="750"/>
                                            <p:tgtEl>
                                              <p:spTgt spid="20"/>
                                            </p:tgtEl>
                                            <p:attrNameLst>
                                              <p:attrName>ppt_x</p:attrName>
                                            </p:attrNameLst>
                                          </p:cBhvr>
                                          <p:tavLst>
                                            <p:tav tm="0">
                                              <p:val>
                                                <p:strVal val="ppt_x"/>
                                              </p:val>
                                            </p:tav>
                                            <p:tav tm="100000">
                                              <p:val>
                                                <p:strVal val="ppt_x"/>
                                              </p:val>
                                            </p:tav>
                                          </p:tavLst>
                                        </p:anim>
                                        <p:anim calcmode="lin" valueType="num">
                                          <p:cBhvr additive="base">
                                            <p:cTn id="65" dur="750"/>
                                            <p:tgtEl>
                                              <p:spTgt spid="20"/>
                                            </p:tgtEl>
                                            <p:attrNameLst>
                                              <p:attrName>ppt_y</p:attrName>
                                            </p:attrNameLst>
                                          </p:cBhvr>
                                          <p:tavLst>
                                            <p:tav tm="0">
                                              <p:val>
                                                <p:strVal val="ppt_y"/>
                                              </p:val>
                                            </p:tav>
                                            <p:tav tm="100000">
                                              <p:val>
                                                <p:strVal val="1+ppt_h/2"/>
                                              </p:val>
                                            </p:tav>
                                          </p:tavLst>
                                        </p:anim>
                                        <p:set>
                                          <p:cBhvr>
                                            <p:cTn id="66" dur="1" fill="hold">
                                              <p:stCondLst>
                                                <p:cond delay="74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9" grpId="0" bldLvl="0" animBg="1"/>
          <p:bldP spid="10" grpId="0" bldLvl="0" animBg="1"/>
          <p:bldP spid="11" grpId="0" bldLvl="0" animBg="1"/>
          <p:bldP spid="12" grpId="0" bldLvl="0" animBg="1"/>
          <p:bldP spid="13" grpId="0" bldLvl="0" animBg="1"/>
          <p:bldP spid="14" grpId="0" bldLvl="0" animBg="1"/>
          <p:bldP spid="15" grpId="0" bldLvl="0" animBg="1"/>
          <p:bldP spid="16" grpId="0" bldLvl="0" animBg="1"/>
          <p:bldP spid="17" grpId="0" bldLvl="0" animBg="1"/>
          <p:bldP spid="18" grpId="0" bldLvl="0" animBg="1"/>
          <p:bldP spid="19" grpId="0" bldLvl="0" animBg="1"/>
          <p:bldP spid="19" grpId="1" bldLvl="0" animBg="1"/>
        </p:bldLst>
      </p:timing>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内容占位符 2"/>
          <p:cNvSpPr>
            <a:spLocks noGrp="1"/>
          </p:cNvSpPr>
          <p:nvPr>
            <p:ph idx="1"/>
            <p:custDataLst>
              <p:tags r:id="rId3"/>
            </p:custDataLst>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0464D980-6ABA-4514-9B55-0C4272214593}"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151594E0-E29A-48DD-8A23-E16F7187702D}" type="slidenum">
              <a:rPr lang="zh-CN" altLang="en-US" smtClean="0"/>
            </a:fld>
            <a:endParaRPr lang="zh-CN"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7" name="矩形 10"/>
          <p:cNvSpPr>
            <a:spLocks noChangeAspect="1"/>
          </p:cNvSpPr>
          <p:nvPr>
            <p:custDataLst>
              <p:tags r:id="rId2"/>
            </p:custDataLst>
          </p:nvPr>
        </p:nvSpPr>
        <p:spPr>
          <a:xfrm>
            <a:off x="4751851" y="1604797"/>
            <a:ext cx="2496277" cy="2185899"/>
          </a:xfrm>
          <a:prstGeom prst="hexagon">
            <a:avLst/>
          </a:prstGeom>
          <a:solidFill>
            <a:schemeClr val="bg1">
              <a:lumMod val="95000"/>
            </a:schemeClr>
          </a:solidFill>
          <a:ln w="15875">
            <a:solidFill>
              <a:schemeClr val="bg1"/>
            </a:soli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9" name="KSO_Shape"/>
          <p:cNvSpPr>
            <a:spLocks noChangeAspect="1"/>
          </p:cNvSpPr>
          <p:nvPr>
            <p:custDataLst>
              <p:tags r:id="rId3"/>
            </p:custDataLst>
          </p:nvPr>
        </p:nvSpPr>
        <p:spPr bwMode="auto">
          <a:xfrm>
            <a:off x="5489587" y="1962060"/>
            <a:ext cx="1031080" cy="1379115"/>
          </a:xfrm>
          <a:custGeom>
            <a:avLst/>
            <a:gdLst>
              <a:gd name="T0" fmla="*/ 2147483646 w 5822"/>
              <a:gd name="T1" fmla="*/ 2147483646 h 6759"/>
              <a:gd name="T2" fmla="*/ 2147483646 w 5822"/>
              <a:gd name="T3" fmla="*/ 2147483646 h 6759"/>
              <a:gd name="T4" fmla="*/ 2147483646 w 5822"/>
              <a:gd name="T5" fmla="*/ 2147483646 h 6759"/>
              <a:gd name="T6" fmla="*/ 2147483646 w 5822"/>
              <a:gd name="T7" fmla="*/ 2147483646 h 6759"/>
              <a:gd name="T8" fmla="*/ 2147483646 w 5822"/>
              <a:gd name="T9" fmla="*/ 2147483646 h 6759"/>
              <a:gd name="T10" fmla="*/ 2147483646 w 5822"/>
              <a:gd name="T11" fmla="*/ 1253760573 h 6759"/>
              <a:gd name="T12" fmla="*/ 2147483646 w 5822"/>
              <a:gd name="T13" fmla="*/ 2147483646 h 6759"/>
              <a:gd name="T14" fmla="*/ 2147483646 w 5822"/>
              <a:gd name="T15" fmla="*/ 2147483646 h 6759"/>
              <a:gd name="T16" fmla="*/ 2147483646 w 5822"/>
              <a:gd name="T17" fmla="*/ 2147483646 h 6759"/>
              <a:gd name="T18" fmla="*/ 2147483646 w 5822"/>
              <a:gd name="T19" fmla="*/ 2147483646 h 6759"/>
              <a:gd name="T20" fmla="*/ 2147483646 w 5822"/>
              <a:gd name="T21" fmla="*/ 2147483646 h 6759"/>
              <a:gd name="T22" fmla="*/ 2147483646 w 5822"/>
              <a:gd name="T23" fmla="*/ 2147483646 h 6759"/>
              <a:gd name="T24" fmla="*/ 2147483646 w 5822"/>
              <a:gd name="T25" fmla="*/ 2147483646 h 6759"/>
              <a:gd name="T26" fmla="*/ 2147483646 w 5822"/>
              <a:gd name="T27" fmla="*/ 2147483646 h 6759"/>
              <a:gd name="T28" fmla="*/ 2147483646 w 5822"/>
              <a:gd name="T29" fmla="*/ 2147483646 h 6759"/>
              <a:gd name="T30" fmla="*/ 2147483646 w 5822"/>
              <a:gd name="T31" fmla="*/ 2147483646 h 6759"/>
              <a:gd name="T32" fmla="*/ 2147483646 w 5822"/>
              <a:gd name="T33" fmla="*/ 2147483646 h 6759"/>
              <a:gd name="T34" fmla="*/ 2147483646 w 5822"/>
              <a:gd name="T35" fmla="*/ 2147483646 h 6759"/>
              <a:gd name="T36" fmla="*/ 2147483646 w 5822"/>
              <a:gd name="T37" fmla="*/ 2147483646 h 6759"/>
              <a:gd name="T38" fmla="*/ 2147483646 w 5822"/>
              <a:gd name="T39" fmla="*/ 2147483646 h 6759"/>
              <a:gd name="T40" fmla="*/ 0 w 5822"/>
              <a:gd name="T41" fmla="*/ 2147483646 h 6759"/>
              <a:gd name="T42" fmla="*/ 2147483646 w 5822"/>
              <a:gd name="T43" fmla="*/ 2147483646 h 6759"/>
              <a:gd name="T44" fmla="*/ 2147483646 w 5822"/>
              <a:gd name="T45" fmla="*/ 2147483646 h 6759"/>
              <a:gd name="T46" fmla="*/ 2147483646 w 5822"/>
              <a:gd name="T47" fmla="*/ 2147483646 h 6759"/>
              <a:gd name="T48" fmla="*/ 2147483646 w 5822"/>
              <a:gd name="T49" fmla="*/ 2147483646 h 6759"/>
              <a:gd name="T50" fmla="*/ 2147483646 w 5822"/>
              <a:gd name="T51" fmla="*/ 2147483646 h 6759"/>
              <a:gd name="T52" fmla="*/ 2147483646 w 5822"/>
              <a:gd name="T53" fmla="*/ 2147483646 h 6759"/>
              <a:gd name="T54" fmla="*/ 2147483646 w 5822"/>
              <a:gd name="T55" fmla="*/ 2147483646 h 6759"/>
              <a:gd name="T56" fmla="*/ 2147483646 w 5822"/>
              <a:gd name="T57" fmla="*/ 2147483646 h 6759"/>
              <a:gd name="T58" fmla="*/ 2147483646 w 5822"/>
              <a:gd name="T59" fmla="*/ 2147483646 h 6759"/>
              <a:gd name="T60" fmla="*/ 2147483646 w 5822"/>
              <a:gd name="T61" fmla="*/ 2147483646 h 6759"/>
              <a:gd name="T62" fmla="*/ 2147483646 w 5822"/>
              <a:gd name="T63" fmla="*/ 2147483646 h 6759"/>
              <a:gd name="T64" fmla="*/ 2147483646 w 5822"/>
              <a:gd name="T65" fmla="*/ 2147483646 h 6759"/>
              <a:gd name="T66" fmla="*/ 2147483646 w 5822"/>
              <a:gd name="T67" fmla="*/ 2147483646 h 6759"/>
              <a:gd name="T68" fmla="*/ 2147483646 w 5822"/>
              <a:gd name="T69" fmla="*/ 2147483646 h 6759"/>
              <a:gd name="T70" fmla="*/ 2147483646 w 5822"/>
              <a:gd name="T71" fmla="*/ 2147483646 h 6759"/>
              <a:gd name="T72" fmla="*/ 2147483646 w 5822"/>
              <a:gd name="T73" fmla="*/ 2147483646 h 6759"/>
              <a:gd name="T74" fmla="*/ 2147483646 w 5822"/>
              <a:gd name="T75" fmla="*/ 2147483646 h 6759"/>
              <a:gd name="T76" fmla="*/ 2147483646 w 5822"/>
              <a:gd name="T77" fmla="*/ 2147483646 h 6759"/>
              <a:gd name="T78" fmla="*/ 2147483646 w 5822"/>
              <a:gd name="T79" fmla="*/ 2147483646 h 6759"/>
              <a:gd name="T80" fmla="*/ 2147483646 w 5822"/>
              <a:gd name="T81" fmla="*/ 2147483646 h 6759"/>
              <a:gd name="T82" fmla="*/ 2147483646 w 5822"/>
              <a:gd name="T83" fmla="*/ 2147483646 h 6759"/>
              <a:gd name="T84" fmla="*/ 2147483646 w 5822"/>
              <a:gd name="T85" fmla="*/ 2147483646 h 6759"/>
              <a:gd name="T86" fmla="*/ 2147483646 w 5822"/>
              <a:gd name="T87" fmla="*/ 2147483646 h 6759"/>
              <a:gd name="T88" fmla="*/ 2147483646 w 5822"/>
              <a:gd name="T89" fmla="*/ 2147483646 h 6759"/>
              <a:gd name="T90" fmla="*/ 2147483646 w 5822"/>
              <a:gd name="T91" fmla="*/ 2147483646 h 6759"/>
              <a:gd name="T92" fmla="*/ 2147483646 w 5822"/>
              <a:gd name="T93" fmla="*/ 2147483646 h 6759"/>
              <a:gd name="T94" fmla="*/ 2147483646 w 5822"/>
              <a:gd name="T95" fmla="*/ 2147483646 h 6759"/>
              <a:gd name="T96" fmla="*/ 2147483646 w 5822"/>
              <a:gd name="T97" fmla="*/ 2147483646 h 675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822" h="6759">
                <a:moveTo>
                  <a:pt x="0" y="6351"/>
                </a:moveTo>
                <a:lnTo>
                  <a:pt x="129" y="6351"/>
                </a:lnTo>
                <a:lnTo>
                  <a:pt x="129" y="3057"/>
                </a:lnTo>
                <a:lnTo>
                  <a:pt x="129" y="2914"/>
                </a:lnTo>
                <a:lnTo>
                  <a:pt x="266" y="2865"/>
                </a:lnTo>
                <a:lnTo>
                  <a:pt x="1775" y="2337"/>
                </a:lnTo>
                <a:lnTo>
                  <a:pt x="1775" y="1515"/>
                </a:lnTo>
                <a:lnTo>
                  <a:pt x="1775" y="1386"/>
                </a:lnTo>
                <a:lnTo>
                  <a:pt x="1892" y="1331"/>
                </a:lnTo>
                <a:lnTo>
                  <a:pt x="4422" y="137"/>
                </a:lnTo>
                <a:lnTo>
                  <a:pt x="4714" y="0"/>
                </a:lnTo>
                <a:lnTo>
                  <a:pt x="4714" y="56"/>
                </a:lnTo>
                <a:lnTo>
                  <a:pt x="5511" y="532"/>
                </a:lnTo>
                <a:lnTo>
                  <a:pt x="5511" y="6326"/>
                </a:lnTo>
                <a:lnTo>
                  <a:pt x="5822" y="6326"/>
                </a:lnTo>
                <a:lnTo>
                  <a:pt x="5822" y="6734"/>
                </a:lnTo>
                <a:lnTo>
                  <a:pt x="4510" y="6734"/>
                </a:lnTo>
                <a:lnTo>
                  <a:pt x="4305" y="6734"/>
                </a:lnTo>
                <a:lnTo>
                  <a:pt x="4305" y="6529"/>
                </a:lnTo>
                <a:lnTo>
                  <a:pt x="4305" y="643"/>
                </a:lnTo>
                <a:lnTo>
                  <a:pt x="2183" y="1644"/>
                </a:lnTo>
                <a:lnTo>
                  <a:pt x="2183" y="2194"/>
                </a:lnTo>
                <a:lnTo>
                  <a:pt x="2798" y="1979"/>
                </a:lnTo>
                <a:lnTo>
                  <a:pt x="3035" y="1895"/>
                </a:lnTo>
                <a:lnTo>
                  <a:pt x="3035" y="1889"/>
                </a:lnTo>
                <a:lnTo>
                  <a:pt x="3042" y="1892"/>
                </a:lnTo>
                <a:lnTo>
                  <a:pt x="3068" y="1884"/>
                </a:lnTo>
                <a:lnTo>
                  <a:pt x="3068" y="1909"/>
                </a:lnTo>
                <a:lnTo>
                  <a:pt x="3862" y="2381"/>
                </a:lnTo>
                <a:lnTo>
                  <a:pt x="3862" y="6313"/>
                </a:lnTo>
                <a:lnTo>
                  <a:pt x="4177" y="6313"/>
                </a:lnTo>
                <a:lnTo>
                  <a:pt x="4177" y="6722"/>
                </a:lnTo>
                <a:lnTo>
                  <a:pt x="2865" y="6722"/>
                </a:lnTo>
                <a:lnTo>
                  <a:pt x="2661" y="6722"/>
                </a:lnTo>
                <a:lnTo>
                  <a:pt x="2661" y="6517"/>
                </a:lnTo>
                <a:lnTo>
                  <a:pt x="2661" y="2458"/>
                </a:lnTo>
                <a:lnTo>
                  <a:pt x="538" y="3202"/>
                </a:lnTo>
                <a:lnTo>
                  <a:pt x="538" y="6556"/>
                </a:lnTo>
                <a:lnTo>
                  <a:pt x="538" y="6759"/>
                </a:lnTo>
                <a:lnTo>
                  <a:pt x="334" y="6759"/>
                </a:lnTo>
                <a:lnTo>
                  <a:pt x="0" y="6759"/>
                </a:lnTo>
                <a:lnTo>
                  <a:pt x="0" y="6351"/>
                </a:lnTo>
                <a:close/>
                <a:moveTo>
                  <a:pt x="776" y="6707"/>
                </a:moveTo>
                <a:lnTo>
                  <a:pt x="776" y="6707"/>
                </a:lnTo>
                <a:lnTo>
                  <a:pt x="1501" y="6707"/>
                </a:lnTo>
                <a:lnTo>
                  <a:pt x="2348" y="6707"/>
                </a:lnTo>
                <a:lnTo>
                  <a:pt x="2348" y="5989"/>
                </a:lnTo>
                <a:lnTo>
                  <a:pt x="1501" y="6044"/>
                </a:lnTo>
                <a:lnTo>
                  <a:pt x="776" y="6092"/>
                </a:lnTo>
                <a:lnTo>
                  <a:pt x="776" y="6707"/>
                </a:lnTo>
                <a:close/>
                <a:moveTo>
                  <a:pt x="776" y="4048"/>
                </a:moveTo>
                <a:lnTo>
                  <a:pt x="776" y="4048"/>
                </a:lnTo>
                <a:lnTo>
                  <a:pt x="1501" y="3842"/>
                </a:lnTo>
                <a:lnTo>
                  <a:pt x="2348" y="3604"/>
                </a:lnTo>
                <a:lnTo>
                  <a:pt x="2348" y="2883"/>
                </a:lnTo>
                <a:lnTo>
                  <a:pt x="1501" y="3178"/>
                </a:lnTo>
                <a:lnTo>
                  <a:pt x="776" y="3431"/>
                </a:lnTo>
                <a:lnTo>
                  <a:pt x="776" y="4048"/>
                </a:lnTo>
                <a:close/>
                <a:moveTo>
                  <a:pt x="776" y="4926"/>
                </a:moveTo>
                <a:lnTo>
                  <a:pt x="776" y="4926"/>
                </a:lnTo>
                <a:lnTo>
                  <a:pt x="1501" y="4788"/>
                </a:lnTo>
                <a:lnTo>
                  <a:pt x="2348" y="4628"/>
                </a:lnTo>
                <a:lnTo>
                  <a:pt x="2348" y="3909"/>
                </a:lnTo>
                <a:lnTo>
                  <a:pt x="1501" y="4124"/>
                </a:lnTo>
                <a:lnTo>
                  <a:pt x="776" y="4310"/>
                </a:lnTo>
                <a:lnTo>
                  <a:pt x="776" y="4926"/>
                </a:lnTo>
                <a:close/>
                <a:moveTo>
                  <a:pt x="776" y="5811"/>
                </a:moveTo>
                <a:lnTo>
                  <a:pt x="776" y="5811"/>
                </a:lnTo>
                <a:lnTo>
                  <a:pt x="1501" y="5741"/>
                </a:lnTo>
                <a:lnTo>
                  <a:pt x="2348" y="5661"/>
                </a:lnTo>
                <a:lnTo>
                  <a:pt x="2348" y="4942"/>
                </a:lnTo>
                <a:lnTo>
                  <a:pt x="1501" y="5078"/>
                </a:lnTo>
                <a:lnTo>
                  <a:pt x="776" y="5194"/>
                </a:lnTo>
                <a:lnTo>
                  <a:pt x="776" y="5811"/>
                </a:lnTo>
                <a:close/>
              </a:path>
            </a:pathLst>
          </a:custGeom>
          <a:solidFill>
            <a:schemeClr val="accent1">
              <a:lumMod val="75000"/>
            </a:schemeClr>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pPr algn="ctr"/>
            <a:endParaRPr lang="zh-CN" altLang="en-US" sz="3200">
              <a:solidFill>
                <a:srgbClr val="FFFFFF"/>
              </a:solidFill>
            </a:endParaRPr>
          </a:p>
        </p:txBody>
      </p:sp>
      <p:sp>
        <p:nvSpPr>
          <p:cNvPr id="11" name="矩形 10"/>
          <p:cNvSpPr>
            <a:spLocks noChangeAspect="1"/>
          </p:cNvSpPr>
          <p:nvPr>
            <p:custDataLst>
              <p:tags r:id="rId4"/>
            </p:custDataLst>
          </p:nvPr>
        </p:nvSpPr>
        <p:spPr>
          <a:xfrm>
            <a:off x="6483821" y="3263650"/>
            <a:ext cx="956331" cy="837424"/>
          </a:xfrm>
          <a:prstGeom prst="hexagon">
            <a:avLst/>
          </a:prstGeom>
          <a:gradFill>
            <a:gsLst>
              <a:gs pos="100000">
                <a:schemeClr val="accent2"/>
              </a:gs>
              <a:gs pos="0">
                <a:schemeClr val="accent1"/>
              </a:gs>
            </a:gsLst>
            <a:lin ang="8100000" scaled="0"/>
          </a:gradFill>
          <a:ln w="15875">
            <a:gradFill>
              <a:gsLst>
                <a:gs pos="100000">
                  <a:schemeClr val="accent3">
                    <a:lumMod val="85000"/>
                  </a:schemeClr>
                </a:gs>
                <a:gs pos="0">
                  <a:schemeClr val="accent3"/>
                </a:gs>
              </a:gsLst>
              <a:lin ang="8100000" scaled="0"/>
            </a:gra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2" name="标题 1"/>
          <p:cNvSpPr>
            <a:spLocks noGrp="1"/>
          </p:cNvSpPr>
          <p:nvPr>
            <p:ph type="title" hasCustomPrompt="1"/>
            <p:custDataLst>
              <p:tags r:id="rId5"/>
            </p:custDataLst>
          </p:nvPr>
        </p:nvSpPr>
        <p:spPr>
          <a:xfrm>
            <a:off x="831850" y="4149080"/>
            <a:ext cx="10515600" cy="1089529"/>
          </a:xfrm>
        </p:spPr>
        <p:txBody>
          <a:bodyPr lIns="90000" tIns="46800" rIns="90000" bIns="46800" anchor="t">
            <a:normAutofit/>
          </a:bodyPr>
          <a:lstStyle>
            <a:lvl1pPr algn="ctr">
              <a:defRPr sz="5400" b="1"/>
            </a:lvl1pPr>
          </a:lstStyle>
          <a:p>
            <a:r>
              <a:rPr lang="zh-CN" altLang="en-US" dirty="0"/>
              <a:t>单击此处编辑标题</a:t>
            </a:r>
            <a:endParaRPr lang="zh-CN" altLang="en-US" dirty="0"/>
          </a:p>
        </p:txBody>
      </p:sp>
      <p:sp>
        <p:nvSpPr>
          <p:cNvPr id="4" name="日期占位符 3"/>
          <p:cNvSpPr>
            <a:spLocks noGrp="1"/>
          </p:cNvSpPr>
          <p:nvPr>
            <p:ph type="dt" sz="half" idx="10"/>
            <p:custDataLst>
              <p:tags r:id="rId6"/>
            </p:custDataLst>
          </p:nvPr>
        </p:nvSpPr>
        <p:spPr/>
        <p:txBody>
          <a:bodyPr lIns="90000" tIns="46800" rIns="90000" bIns="46800">
            <a:normAutofit/>
          </a:bodyPr>
          <a:lstStyle/>
          <a:p>
            <a:fld id="{0464D980-6ABA-4514-9B55-0C4272214593}" type="datetimeFigureOut">
              <a:rPr lang="zh-CN" altLang="en-US" smtClean="0"/>
            </a:fld>
            <a:endParaRPr lang="zh-CN" altLang="en-US" dirty="0"/>
          </a:p>
        </p:txBody>
      </p:sp>
      <p:sp>
        <p:nvSpPr>
          <p:cNvPr id="5" name="页脚占位符 4"/>
          <p:cNvSpPr>
            <a:spLocks noGrp="1"/>
          </p:cNvSpPr>
          <p:nvPr>
            <p:ph type="ftr" sz="quarter" idx="11"/>
            <p:custDataLst>
              <p:tags r:id="rId7"/>
            </p:custDataLst>
          </p:nvPr>
        </p:nvSpPr>
        <p:spPr/>
        <p:txBody>
          <a:bodyPr lIns="90000" tIns="46800" rIns="90000" bIns="46800">
            <a:normAutofit/>
          </a:bodyPr>
          <a:lstStyle/>
          <a:p>
            <a:endParaRPr lang="zh-CN" altLang="en-US" dirty="0"/>
          </a:p>
        </p:txBody>
      </p:sp>
      <p:sp>
        <p:nvSpPr>
          <p:cNvPr id="6" name="灯片编号占位符 5"/>
          <p:cNvSpPr>
            <a:spLocks noGrp="1"/>
          </p:cNvSpPr>
          <p:nvPr>
            <p:ph type="sldNum" sz="quarter" idx="12"/>
            <p:custDataLst>
              <p:tags r:id="rId8"/>
            </p:custDataLst>
          </p:nvPr>
        </p:nvSpPr>
        <p:spPr/>
        <p:txBody>
          <a:bodyPr lIns="90000" tIns="46800" rIns="90000" bIns="46800">
            <a:normAutofit/>
          </a:bodyPr>
          <a:lstStyle/>
          <a:p>
            <a:fld id="{151594E0-E29A-48DD-8A23-E16F7187702D}" type="slidenum">
              <a:rPr lang="zh-CN" altLang="en-US" smtClean="0"/>
            </a:fld>
            <a:endParaRPr lang="zh-CN" altLang="en-US" dirty="0"/>
          </a:p>
        </p:txBody>
      </p:sp>
    </p:spTree>
  </p:cSld>
  <p:clrMapOvr>
    <a:masterClrMapping/>
  </p:clrMapOvr>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afterEffect" p14:presetBounceEnd="50000">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14:bounceEnd="50000">
                                          <p:cBhvr additive="base">
                                            <p:cTn id="7" dur="1500" fill="hold"/>
                                            <p:tgtEl>
                                              <p:spTgt spid="7"/>
                                            </p:tgtEl>
                                            <p:attrNameLst>
                                              <p:attrName>ppt_x</p:attrName>
                                            </p:attrNameLst>
                                          </p:cBhvr>
                                          <p:tavLst>
                                            <p:tav tm="0">
                                              <p:val>
                                                <p:strVal val="0-#ppt_w/2"/>
                                              </p:val>
                                            </p:tav>
                                            <p:tav tm="100000">
                                              <p:val>
                                                <p:strVal val="#ppt_x"/>
                                              </p:val>
                                            </p:tav>
                                          </p:tavLst>
                                        </p:anim>
                                        <p:anim calcmode="lin" valueType="num" p14:bounceEnd="50000">
                                          <p:cBhvr additive="base">
                                            <p:cTn id="8" dur="1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1500"/>
                                </p:stCondLst>
                                <p:childTnLst>
                                  <p:par>
                                    <p:cTn id="10" presetID="53" presetClass="entr" presetSubtype="16"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9" grpId="0" bldLvl="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500" fill="hold"/>
                                            <p:tgtEl>
                                              <p:spTgt spid="7"/>
                                            </p:tgtEl>
                                            <p:attrNameLst>
                                              <p:attrName>ppt_x</p:attrName>
                                            </p:attrNameLst>
                                          </p:cBhvr>
                                          <p:tavLst>
                                            <p:tav tm="0">
                                              <p:val>
                                                <p:strVal val="0-#ppt_w/2"/>
                                              </p:val>
                                            </p:tav>
                                            <p:tav tm="100000">
                                              <p:val>
                                                <p:strVal val="#ppt_x"/>
                                              </p:val>
                                            </p:tav>
                                          </p:tavLst>
                                        </p:anim>
                                        <p:anim calcmode="lin" valueType="num">
                                          <p:cBhvr additive="base">
                                            <p:cTn id="8" dur="1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1500"/>
                                </p:stCondLst>
                                <p:childTnLst>
                                  <p:par>
                                    <p:cTn id="10" presetID="53" presetClass="entr" presetSubtype="16"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9" grpId="0" bldLvl="0" animBg="1"/>
        </p:bldLst>
      </p:timing>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内容占位符 2"/>
          <p:cNvSpPr>
            <a:spLocks noGrp="1"/>
          </p:cNvSpPr>
          <p:nvPr>
            <p:ph sz="half" idx="1"/>
            <p:custDataLst>
              <p:tags r:id="rId3"/>
            </p:custDataLst>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custDataLst>
              <p:tags r:id="rId4"/>
            </p:custDataLst>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custDataLst>
              <p:tags r:id="rId5"/>
            </p:custDataLst>
          </p:nvPr>
        </p:nvSpPr>
        <p:spPr/>
        <p:txBody>
          <a:bodyPr/>
          <a:lstStyle/>
          <a:p>
            <a:fld id="{0464D980-6ABA-4514-9B55-0C4272214593}"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151594E0-E29A-48DD-8A23-E16F7187702D}" type="slidenum">
              <a:rPr lang="zh-CN" altLang="en-US" smtClean="0"/>
            </a:fld>
            <a:endParaRPr lang="zh-CN" alt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8" y="188640"/>
            <a:ext cx="10515600" cy="1325563"/>
          </a:xfrm>
        </p:spPr>
        <p:txBody>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3"/>
            </p:custDataLst>
          </p:nvPr>
        </p:nvSpPr>
        <p:spPr>
          <a:xfrm>
            <a:off x="839788" y="1668984"/>
            <a:ext cx="5157787" cy="82391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custDataLst>
              <p:tags r:id="rId4"/>
            </p:custDataLst>
          </p:nvPr>
        </p:nvSpPr>
        <p:spPr>
          <a:xfrm>
            <a:off x="839788" y="2505075"/>
            <a:ext cx="5157787" cy="3684588"/>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文本占位符 4"/>
          <p:cNvSpPr>
            <a:spLocks noGrp="1"/>
          </p:cNvSpPr>
          <p:nvPr>
            <p:ph type="body" sz="quarter" idx="3"/>
            <p:custDataLst>
              <p:tags r:id="rId5"/>
            </p:custDataLst>
          </p:nvPr>
        </p:nvSpPr>
        <p:spPr>
          <a:xfrm>
            <a:off x="6172200" y="1668984"/>
            <a:ext cx="5183188" cy="82391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custDataLst>
              <p:tags r:id="rId6"/>
            </p:custDataLst>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custDataLst>
              <p:tags r:id="rId7"/>
            </p:custDataLst>
          </p:nvPr>
        </p:nvSpPr>
        <p:spPr/>
        <p:txBody>
          <a:bodyPr/>
          <a:lstStyle/>
          <a:p>
            <a:fld id="{0464D980-6ABA-4514-9B55-0C4272214593}"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151594E0-E29A-48DD-8A23-E16F7187702D}" type="slidenum">
              <a:rPr lang="zh-CN" altLang="en-US" smtClean="0"/>
            </a:fld>
            <a:endParaRPr lang="zh-CN" alt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2"/>
                </a:solidFill>
                <a:uFillTx/>
                <a:latin typeface="微软雅黑" panose="020B0503020204020204" pitchFamily="34" charset="-122"/>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2"/>
        </a:solidFill>
        <a:effectLst/>
      </p:bgPr>
    </p:bg>
    <p:spTree>
      <p:nvGrpSpPr>
        <p:cNvPr id="1" name=""/>
        <p:cNvGrpSpPr/>
        <p:nvPr/>
      </p:nvGrpSpPr>
      <p:grpSpPr>
        <a:xfrm>
          <a:off x="0" y="0"/>
          <a:ext cx="0" cy="0"/>
          <a:chOff x="0" y="0"/>
          <a:chExt cx="0" cy="0"/>
        </a:xfrm>
      </p:grpSpPr>
      <p:sp>
        <p:nvSpPr>
          <p:cNvPr id="5" name="矩形 10"/>
          <p:cNvSpPr>
            <a:spLocks noChangeAspect="1"/>
          </p:cNvSpPr>
          <p:nvPr>
            <p:custDataLst>
              <p:tags r:id="rId2"/>
            </p:custDataLst>
          </p:nvPr>
        </p:nvSpPr>
        <p:spPr>
          <a:xfrm rot="18900000">
            <a:off x="494363" y="352682"/>
            <a:ext cx="432036" cy="414591"/>
          </a:xfrm>
          <a:prstGeom prst="roundRect">
            <a:avLst/>
          </a:prstGeom>
          <a:gradFill>
            <a:gsLst>
              <a:gs pos="100000">
                <a:schemeClr val="accent2"/>
              </a:gs>
              <a:gs pos="0">
                <a:schemeClr val="accent1"/>
              </a:gs>
            </a:gsLst>
            <a:lin ang="8100000" scaled="0"/>
          </a:gradFill>
          <a:ln w="15875">
            <a:gradFill>
              <a:gsLst>
                <a:gs pos="100000">
                  <a:schemeClr val="accent3">
                    <a:lumMod val="85000"/>
                  </a:schemeClr>
                </a:gs>
                <a:gs pos="0">
                  <a:schemeClr val="accent3"/>
                </a:gs>
              </a:gsLst>
              <a:lin ang="8100000" scaled="0"/>
            </a:gradFill>
          </a:ln>
          <a:effectLst>
            <a:outerShdw blurRad="254000" dist="152400" dir="8100000" sx="104000" sy="104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6" name="矩形 10"/>
          <p:cNvSpPr>
            <a:spLocks noChangeAspect="1"/>
          </p:cNvSpPr>
          <p:nvPr>
            <p:custDataLst>
              <p:tags r:id="rId3"/>
            </p:custDataLst>
          </p:nvPr>
        </p:nvSpPr>
        <p:spPr>
          <a:xfrm rot="18900000">
            <a:off x="707671" y="354214"/>
            <a:ext cx="437061" cy="419413"/>
          </a:xfrm>
          <a:prstGeom prst="roundRect">
            <a:avLst/>
          </a:prstGeom>
          <a:gradFill flip="none" rotWithShape="1">
            <a:gsLst>
              <a:gs pos="50000">
                <a:schemeClr val="accent3">
                  <a:lumMod val="95000"/>
                </a:schemeClr>
              </a:gs>
              <a:gs pos="100000">
                <a:schemeClr val="accent3">
                  <a:lumMod val="75000"/>
                </a:schemeClr>
              </a:gs>
              <a:gs pos="0">
                <a:schemeClr val="accent3"/>
              </a:gs>
            </a:gsLst>
            <a:lin ang="18900000" scaled="0"/>
            <a:tileRect/>
          </a:gradFill>
          <a:ln w="15875">
            <a:gradFill>
              <a:gsLst>
                <a:gs pos="100000">
                  <a:schemeClr val="accent3">
                    <a:lumMod val="85000"/>
                  </a:schemeClr>
                </a:gs>
                <a:gs pos="0">
                  <a:schemeClr val="accent3"/>
                </a:gs>
              </a:gsLst>
              <a:lin ang="8100000" scaled="0"/>
            </a:gradFill>
          </a:ln>
          <a:effectLst>
            <a:outerShdw blurRad="254000" dist="152400" dir="8100000" sx="104000" sy="104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2" name="日期占位符 1"/>
          <p:cNvSpPr>
            <a:spLocks noGrp="1"/>
          </p:cNvSpPr>
          <p:nvPr>
            <p:ph type="dt" sz="half" idx="10"/>
            <p:custDataLst>
              <p:tags r:id="rId4"/>
            </p:custDataLst>
          </p:nvPr>
        </p:nvSpPr>
        <p:spPr/>
        <p:txBody>
          <a:bodyPr/>
          <a:lstStyle/>
          <a:p>
            <a:fld id="{0464D980-6ABA-4514-9B55-0C4272214593}" type="datetimeFigureOut">
              <a:rPr lang="zh-CN" altLang="en-US" smtClean="0"/>
            </a:fld>
            <a:endParaRPr lang="zh-CN" altLang="en-US"/>
          </a:p>
        </p:txBody>
      </p:sp>
      <p:sp>
        <p:nvSpPr>
          <p:cNvPr id="3" name="页脚占位符 2"/>
          <p:cNvSpPr>
            <a:spLocks noGrp="1"/>
          </p:cNvSpPr>
          <p:nvPr>
            <p:ph type="ftr" sz="quarter" idx="11"/>
            <p:custDataLst>
              <p:tags r:id="rId5"/>
            </p:custDataLst>
          </p:nvPr>
        </p:nvSpPr>
        <p:spPr/>
        <p:txBody>
          <a:bodyPr/>
          <a:lstStyle/>
          <a:p>
            <a:endParaRPr lang="zh-CN" altLang="en-US"/>
          </a:p>
        </p:txBody>
      </p:sp>
      <p:sp>
        <p:nvSpPr>
          <p:cNvPr id="4" name="灯片编号占位符 3"/>
          <p:cNvSpPr>
            <a:spLocks noGrp="1"/>
          </p:cNvSpPr>
          <p:nvPr>
            <p:ph type="sldNum" sz="quarter" idx="12"/>
            <p:custDataLst>
              <p:tags r:id="rId6"/>
            </p:custDataLst>
          </p:nvPr>
        </p:nvSpPr>
        <p:spPr/>
        <p:txBody>
          <a:bodyPr/>
          <a:lstStyle/>
          <a:p>
            <a:fld id="{151594E0-E29A-48DD-8A23-E16F7187702D}"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14:presetBounceEnd="50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50000">
                                          <p:cBhvr additive="base">
                                            <p:cTn id="7" dur="1500" fill="hold"/>
                                            <p:tgtEl>
                                              <p:spTgt spid="5"/>
                                            </p:tgtEl>
                                            <p:attrNameLst>
                                              <p:attrName>ppt_x</p:attrName>
                                            </p:attrNameLst>
                                          </p:cBhvr>
                                          <p:tavLst>
                                            <p:tav tm="0">
                                              <p:val>
                                                <p:strVal val="0-#ppt_w/2"/>
                                              </p:val>
                                            </p:tav>
                                            <p:tav tm="100000">
                                              <p:val>
                                                <p:strVal val="#ppt_x"/>
                                              </p:val>
                                            </p:tav>
                                          </p:tavLst>
                                        </p:anim>
                                        <p:anim calcmode="lin" valueType="num" p14:bounceEnd="50000">
                                          <p:cBhvr additive="base">
                                            <p:cTn id="8" dur="1500" fill="hold"/>
                                            <p:tgtEl>
                                              <p:spTgt spid="5"/>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14:presetBounceEnd="50000">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14:bounceEnd="50000">
                                          <p:cBhvr additive="base">
                                            <p:cTn id="11" dur="1500" fill="hold"/>
                                            <p:tgtEl>
                                              <p:spTgt spid="6"/>
                                            </p:tgtEl>
                                            <p:attrNameLst>
                                              <p:attrName>ppt_x</p:attrName>
                                            </p:attrNameLst>
                                          </p:cBhvr>
                                          <p:tavLst>
                                            <p:tav tm="0">
                                              <p:val>
                                                <p:strVal val="0-#ppt_w/2"/>
                                              </p:val>
                                            </p:tav>
                                            <p:tav tm="100000">
                                              <p:val>
                                                <p:strVal val="#ppt_x"/>
                                              </p:val>
                                            </p:tav>
                                          </p:tavLst>
                                        </p:anim>
                                        <p:anim calcmode="lin" valueType="num" p14:bounceEnd="50000">
                                          <p:cBhvr additive="base">
                                            <p:cTn id="12" dur="15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bldLvl="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500" fill="hold"/>
                                            <p:tgtEl>
                                              <p:spTgt spid="5"/>
                                            </p:tgtEl>
                                            <p:attrNameLst>
                                              <p:attrName>ppt_x</p:attrName>
                                            </p:attrNameLst>
                                          </p:cBhvr>
                                          <p:tavLst>
                                            <p:tav tm="0">
                                              <p:val>
                                                <p:strVal val="0-#ppt_w/2"/>
                                              </p:val>
                                            </p:tav>
                                            <p:tav tm="100000">
                                              <p:val>
                                                <p:strVal val="#ppt_x"/>
                                              </p:val>
                                            </p:tav>
                                          </p:tavLst>
                                        </p:anim>
                                        <p:anim calcmode="lin" valueType="num">
                                          <p:cBhvr additive="base">
                                            <p:cTn id="8" dur="1500" fill="hold"/>
                                            <p:tgtEl>
                                              <p:spTgt spid="5"/>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1500" fill="hold"/>
                                            <p:tgtEl>
                                              <p:spTgt spid="6"/>
                                            </p:tgtEl>
                                            <p:attrNameLst>
                                              <p:attrName>ppt_x</p:attrName>
                                            </p:attrNameLst>
                                          </p:cBhvr>
                                          <p:tavLst>
                                            <p:tav tm="0">
                                              <p:val>
                                                <p:strVal val="0-#ppt_w/2"/>
                                              </p:val>
                                            </p:tav>
                                            <p:tav tm="100000">
                                              <p:val>
                                                <p:strVal val="#ppt_x"/>
                                              </p:val>
                                            </p:tav>
                                          </p:tavLst>
                                        </p:anim>
                                        <p:anim calcmode="lin" valueType="num">
                                          <p:cBhvr additive="base">
                                            <p:cTn id="12" dur="15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bldLvl="0" animBg="1"/>
        </p:bldLst>
      </p:timing>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图片与标题">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7" y="457200"/>
            <a:ext cx="4165200" cy="1600200"/>
          </a:xfrm>
        </p:spPr>
        <p:txBody>
          <a:bodyPr anchor="t" anchorCtr="0">
            <a:normAutofit/>
          </a:bodyPr>
          <a:lstStyle>
            <a:lvl1pPr>
              <a:defRPr sz="3600"/>
            </a:lvl1pPr>
          </a:lstStyle>
          <a:p>
            <a:r>
              <a:rPr lang="zh-CN" altLang="en-US" dirty="0"/>
              <a:t>单击此处编辑母版标题样式</a:t>
            </a:r>
            <a:endParaRPr lang="zh-CN" altLang="en-US" dirty="0"/>
          </a:p>
        </p:txBody>
      </p:sp>
      <p:sp>
        <p:nvSpPr>
          <p:cNvPr id="3" name="图片占位符 2"/>
          <p:cNvSpPr>
            <a:spLocks noGrp="1" noChangeAspect="1"/>
          </p:cNvSpPr>
          <p:nvPr>
            <p:ph type="pic" idx="1"/>
            <p:custDataLst>
              <p:tags r:id="rId3"/>
            </p:custDataLst>
          </p:nvPr>
        </p:nvSpPr>
        <p:spPr>
          <a:xfrm>
            <a:off x="5184000" y="457200"/>
            <a:ext cx="6170400" cy="540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custDataLst>
              <p:tags r:id="rId4"/>
            </p:custDataLst>
          </p:nvPr>
        </p:nvSpPr>
        <p:spPr>
          <a:xfrm>
            <a:off x="839787" y="2057400"/>
            <a:ext cx="4165200" cy="3811588"/>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endParaRPr lang="zh-CN" altLang="en-US" dirty="0"/>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a:t>Click to edit Master title style</a:t>
            </a:r>
            <a:endParaRPr lang="zh-CN" altLang="en-US"/>
          </a:p>
        </p:txBody>
      </p:sp>
      <p:sp>
        <p:nvSpPr>
          <p:cNvPr id="3" name="Content Placeholder 2"/>
          <p:cNvSpPr>
            <a:spLocks noGrp="1"/>
          </p:cNvSpPr>
          <p:nvPr>
            <p:ph sz="half" idx="1"/>
          </p:nvPr>
        </p:nvSpPr>
        <p:spPr>
          <a:xfrm>
            <a:off x="838200" y="1825625"/>
            <a:ext cx="5181600" cy="4351338"/>
          </a:xfrm>
        </p:spPr>
        <p:txBody>
          <a:bodyPr/>
          <a:lstStyle/>
          <a:p>
            <a:pPr lvl="0"/>
            <a:r>
              <a:rPr lang="en-US" altLang="zh-CN"/>
              <a:t>Click to edit Master text styles</a:t>
            </a:r>
            <a:endParaRPr lang="en-US" altLang="zh-CN"/>
          </a:p>
          <a:p>
            <a:pPr lvl="1"/>
            <a:r>
              <a:rPr lang="en-US" altLang="zh-CN"/>
              <a:t>Second level</a:t>
            </a:r>
            <a:endParaRPr lang="en-US" altLang="zh-CN"/>
          </a:p>
          <a:p>
            <a:pPr lvl="2"/>
            <a:r>
              <a:rPr lang="en-US" altLang="zh-CN"/>
              <a:t>Third level</a:t>
            </a:r>
            <a:endParaRPr lang="en-US" altLang="zh-CN"/>
          </a:p>
          <a:p>
            <a:pPr lvl="3"/>
            <a:r>
              <a:rPr lang="en-US" altLang="zh-CN"/>
              <a:t>Fourth level</a:t>
            </a:r>
            <a:endParaRPr lang="en-US" altLang="zh-CN"/>
          </a:p>
          <a:p>
            <a:pPr lvl="4"/>
            <a:r>
              <a:rPr lang="en-US" altLang="zh-CN"/>
              <a:t>Fifth level</a:t>
            </a:r>
            <a:endParaRPr lang="zh-CN" altLang="en-US"/>
          </a:p>
        </p:txBody>
      </p:sp>
      <p:sp>
        <p:nvSpPr>
          <p:cNvPr id="4" name="Content Placeholder 3"/>
          <p:cNvSpPr>
            <a:spLocks noGrp="1"/>
          </p:cNvSpPr>
          <p:nvPr>
            <p:ph sz="half" idx="2"/>
          </p:nvPr>
        </p:nvSpPr>
        <p:spPr>
          <a:xfrm>
            <a:off x="6172200" y="1825625"/>
            <a:ext cx="5181600" cy="4351338"/>
          </a:xfrm>
        </p:spPr>
        <p:txBody>
          <a:bodyPr/>
          <a:lstStyle/>
          <a:p>
            <a:pPr lvl="0"/>
            <a:r>
              <a:rPr lang="en-US" altLang="zh-CN"/>
              <a:t>Click to edit Master text styles</a:t>
            </a:r>
            <a:endParaRPr lang="en-US" altLang="zh-CN"/>
          </a:p>
          <a:p>
            <a:pPr lvl="1"/>
            <a:r>
              <a:rPr lang="en-US" altLang="zh-CN"/>
              <a:t>Second level</a:t>
            </a:r>
            <a:endParaRPr lang="en-US" altLang="zh-CN"/>
          </a:p>
          <a:p>
            <a:pPr lvl="2"/>
            <a:r>
              <a:rPr lang="en-US" altLang="zh-CN"/>
              <a:t>Third level</a:t>
            </a:r>
            <a:endParaRPr lang="en-US" altLang="zh-CN"/>
          </a:p>
          <a:p>
            <a:pPr lvl="3"/>
            <a:r>
              <a:rPr lang="en-US" altLang="zh-CN"/>
              <a:t>Fourth level</a:t>
            </a:r>
            <a:endParaRPr lang="en-US" altLang="zh-CN"/>
          </a:p>
          <a:p>
            <a:pPr lvl="4"/>
            <a:r>
              <a:rPr lang="en-US" altLang="zh-CN"/>
              <a:t>Fifth level</a:t>
            </a:r>
            <a:endParaRPr lang="zh-CN" altLang="en-US"/>
          </a:p>
        </p:txBody>
      </p:sp>
      <p:sp>
        <p:nvSpPr>
          <p:cNvPr id="5" name="Date Placeholder 4"/>
          <p:cNvSpPr>
            <a:spLocks noGrp="1"/>
          </p:cNvSpPr>
          <p:nvPr>
            <p:ph type="dt" sz="half" idx="10"/>
          </p:nvPr>
        </p:nvSpPr>
        <p:spPr/>
        <p:txBody>
          <a:bodyPr/>
          <a:lstStyle/>
          <a:p>
            <a:fld id="{5200CAEF-558A-49FB-BBBF-881979AC33B9}"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F45A4864-4C80-4114-AB93-FF9FD78EA55F}" type="slidenum">
              <a:rPr lang="zh-CN" altLang="en-US" smtClean="0"/>
            </a:fld>
            <a:endParaRPr lang="zh-CN"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bg>
      <p:bgPr>
        <a:solidFill>
          <a:schemeClr val="bg2"/>
        </a:solidFill>
        <a:effectLst/>
      </p:bgPr>
    </p:bg>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344472" y="365125"/>
            <a:ext cx="1009328" cy="5811838"/>
          </a:xfrm>
        </p:spPr>
        <p:txBody>
          <a:bodyPr vert="eaVert">
            <a:normAutofit/>
          </a:bodyPr>
          <a:lstStyle>
            <a:lvl1pPr>
              <a:defRPr sz="3600"/>
            </a:lvl1pPr>
          </a:lstStyle>
          <a:p>
            <a:r>
              <a:rPr lang="zh-CN" altLang="en-US"/>
              <a:t>单击此处编辑母版标题样式</a:t>
            </a:r>
            <a:endParaRPr lang="zh-CN" altLang="en-US"/>
          </a:p>
        </p:txBody>
      </p:sp>
      <p:sp>
        <p:nvSpPr>
          <p:cNvPr id="3" name="竖排文字占位符 2"/>
          <p:cNvSpPr>
            <a:spLocks noGrp="1"/>
          </p:cNvSpPr>
          <p:nvPr>
            <p:ph type="body" orient="vert" idx="1"/>
            <p:custDataLst>
              <p:tags r:id="rId3"/>
            </p:custDataLst>
          </p:nvPr>
        </p:nvSpPr>
        <p:spPr>
          <a:xfrm>
            <a:off x="838200" y="365125"/>
            <a:ext cx="9362256"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0464D980-6ABA-4514-9B55-0C4272214593}"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151594E0-E29A-48DD-8A23-E16F7187702D}" type="slidenum">
              <a:rPr lang="zh-CN" altLang="en-US" smtClean="0"/>
            </a:fld>
            <a:endParaRPr lang="zh-CN" alt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内容">
    <p:bg>
      <p:bgPr>
        <a:solidFill>
          <a:schemeClr val="bg2"/>
        </a:solid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838200" y="551543"/>
            <a:ext cx="10515600" cy="5558971"/>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chemeClr val="bg2"/>
        </a:solidFill>
        <a:effectLst/>
      </p:bgPr>
    </p:bg>
    <p:spTree>
      <p:nvGrpSpPr>
        <p:cNvPr id="1" name=""/>
        <p:cNvGrpSpPr/>
        <p:nvPr/>
      </p:nvGrpSpPr>
      <p:grpSpPr>
        <a:xfrm>
          <a:off x="0" y="0"/>
          <a:ext cx="0" cy="0"/>
          <a:chOff x="0" y="0"/>
          <a:chExt cx="0" cy="0"/>
        </a:xfrm>
      </p:grpSpPr>
      <p:sp>
        <p:nvSpPr>
          <p:cNvPr id="6" name="矩形 10"/>
          <p:cNvSpPr>
            <a:spLocks noChangeAspect="1"/>
          </p:cNvSpPr>
          <p:nvPr>
            <p:custDataLst>
              <p:tags r:id="rId2"/>
            </p:custDataLst>
          </p:nvPr>
        </p:nvSpPr>
        <p:spPr>
          <a:xfrm>
            <a:off x="3743003" y="1173489"/>
            <a:ext cx="1872944" cy="1640068"/>
          </a:xfrm>
          <a:prstGeom prst="hexagon">
            <a:avLst/>
          </a:prstGeom>
          <a:solidFill>
            <a:schemeClr val="bg1">
              <a:lumMod val="95000"/>
            </a:schemeClr>
          </a:solidFill>
          <a:ln w="15875">
            <a:solidFill>
              <a:schemeClr val="bg1"/>
            </a:soli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7" name="矩形 10"/>
          <p:cNvSpPr>
            <a:spLocks noChangeAspect="1"/>
          </p:cNvSpPr>
          <p:nvPr>
            <p:custDataLst>
              <p:tags r:id="rId3"/>
            </p:custDataLst>
          </p:nvPr>
        </p:nvSpPr>
        <p:spPr>
          <a:xfrm>
            <a:off x="4271797" y="2902939"/>
            <a:ext cx="956331" cy="837424"/>
          </a:xfrm>
          <a:prstGeom prst="hexagon">
            <a:avLst/>
          </a:prstGeom>
          <a:gradFill>
            <a:gsLst>
              <a:gs pos="100000">
                <a:schemeClr val="accent2"/>
              </a:gs>
              <a:gs pos="0">
                <a:schemeClr val="accent1"/>
              </a:gs>
            </a:gsLst>
            <a:lin ang="8100000" scaled="0"/>
          </a:gradFill>
          <a:ln w="15875">
            <a:gradFill>
              <a:gsLst>
                <a:gs pos="100000">
                  <a:schemeClr val="accent3">
                    <a:lumMod val="85000"/>
                  </a:schemeClr>
                </a:gs>
                <a:gs pos="0">
                  <a:schemeClr val="accent3"/>
                </a:gs>
              </a:gsLst>
              <a:lin ang="8100000" scaled="0"/>
            </a:gra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8" name="矩形 10"/>
          <p:cNvSpPr>
            <a:spLocks noChangeAspect="1"/>
          </p:cNvSpPr>
          <p:nvPr>
            <p:custDataLst>
              <p:tags r:id="rId4"/>
            </p:custDataLst>
          </p:nvPr>
        </p:nvSpPr>
        <p:spPr>
          <a:xfrm>
            <a:off x="3106291" y="4649410"/>
            <a:ext cx="973485" cy="852445"/>
          </a:xfrm>
          <a:prstGeom prst="hexagon">
            <a:avLst/>
          </a:prstGeom>
          <a:blipFill dpi="0" rotWithShape="1">
            <a:blip r:embed="rId5" cstate="print"/>
            <a:srcRect/>
            <a:stretch>
              <a:fillRect/>
            </a:stretch>
          </a:blipFill>
          <a:ln w="15875">
            <a:gradFill>
              <a:gsLst>
                <a:gs pos="100000">
                  <a:schemeClr val="bg1">
                    <a:lumMod val="85000"/>
                  </a:schemeClr>
                </a:gs>
                <a:gs pos="0">
                  <a:schemeClr val="bg1"/>
                </a:gs>
              </a:gsLst>
              <a:lin ang="8100000" scaled="0"/>
            </a:gra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9" name="矩形 10"/>
          <p:cNvSpPr>
            <a:spLocks noChangeAspect="1"/>
          </p:cNvSpPr>
          <p:nvPr>
            <p:custDataLst>
              <p:tags r:id="rId6"/>
            </p:custDataLst>
          </p:nvPr>
        </p:nvSpPr>
        <p:spPr>
          <a:xfrm>
            <a:off x="921460" y="3403308"/>
            <a:ext cx="2337699" cy="2047035"/>
          </a:xfrm>
          <a:prstGeom prst="hexagon">
            <a:avLst/>
          </a:prstGeom>
          <a:solidFill>
            <a:schemeClr val="bg1">
              <a:lumMod val="95000"/>
            </a:schemeClr>
          </a:solidFill>
          <a:ln w="15875">
            <a:solidFill>
              <a:schemeClr val="bg1"/>
            </a:soli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0" name="矩形 10"/>
          <p:cNvSpPr>
            <a:spLocks noChangeAspect="1"/>
          </p:cNvSpPr>
          <p:nvPr>
            <p:custDataLst>
              <p:tags r:id="rId7"/>
            </p:custDataLst>
          </p:nvPr>
        </p:nvSpPr>
        <p:spPr>
          <a:xfrm>
            <a:off x="1498910" y="1697868"/>
            <a:ext cx="995993" cy="872155"/>
          </a:xfrm>
          <a:prstGeom prst="hexagon">
            <a:avLst/>
          </a:prstGeom>
          <a:gradFill>
            <a:gsLst>
              <a:gs pos="100000">
                <a:schemeClr val="accent2"/>
              </a:gs>
              <a:gs pos="0">
                <a:schemeClr val="accent1"/>
              </a:gs>
            </a:gsLst>
            <a:lin ang="8100000" scaled="0"/>
          </a:gradFill>
          <a:ln w="15875">
            <a:gradFill>
              <a:gsLst>
                <a:gs pos="100000">
                  <a:schemeClr val="accent3">
                    <a:lumMod val="85000"/>
                  </a:schemeClr>
                </a:gs>
                <a:gs pos="0">
                  <a:schemeClr val="accent3"/>
                </a:gs>
              </a:gsLst>
              <a:lin ang="8100000" scaled="0"/>
            </a:gra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1" name="矩形 10"/>
          <p:cNvSpPr>
            <a:spLocks noChangeAspect="1"/>
          </p:cNvSpPr>
          <p:nvPr>
            <p:custDataLst>
              <p:tags r:id="rId8"/>
            </p:custDataLst>
          </p:nvPr>
        </p:nvSpPr>
        <p:spPr>
          <a:xfrm>
            <a:off x="710650" y="4712703"/>
            <a:ext cx="1275108" cy="1116564"/>
          </a:xfrm>
          <a:prstGeom prst="hexagon">
            <a:avLst/>
          </a:prstGeom>
          <a:gradFill>
            <a:gsLst>
              <a:gs pos="100000">
                <a:schemeClr val="accent2"/>
              </a:gs>
              <a:gs pos="0">
                <a:schemeClr val="accent1"/>
              </a:gs>
            </a:gsLst>
            <a:lin ang="8100000" scaled="0"/>
          </a:gradFill>
          <a:ln w="15875">
            <a:gradFill>
              <a:gsLst>
                <a:gs pos="100000">
                  <a:schemeClr val="accent3">
                    <a:lumMod val="85000"/>
                  </a:schemeClr>
                </a:gs>
                <a:gs pos="0">
                  <a:schemeClr val="accent3"/>
                </a:gs>
              </a:gsLst>
              <a:lin ang="8100000" scaled="0"/>
            </a:gra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2" name="矩形 10"/>
          <p:cNvSpPr>
            <a:spLocks noChangeAspect="1"/>
          </p:cNvSpPr>
          <p:nvPr>
            <p:custDataLst>
              <p:tags r:id="rId9"/>
            </p:custDataLst>
          </p:nvPr>
        </p:nvSpPr>
        <p:spPr>
          <a:xfrm>
            <a:off x="1203435" y="1277386"/>
            <a:ext cx="671861" cy="588324"/>
          </a:xfrm>
          <a:prstGeom prst="hexagon">
            <a:avLst/>
          </a:prstGeom>
          <a:solidFill>
            <a:schemeClr val="bg1">
              <a:lumMod val="95000"/>
            </a:schemeClr>
          </a:solidFill>
          <a:ln w="15875">
            <a:solidFill>
              <a:schemeClr val="bg1"/>
            </a:soli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3" name="矩形 10"/>
          <p:cNvSpPr>
            <a:spLocks noChangeAspect="1"/>
          </p:cNvSpPr>
          <p:nvPr>
            <p:custDataLst>
              <p:tags r:id="rId10"/>
            </p:custDataLst>
          </p:nvPr>
        </p:nvSpPr>
        <p:spPr>
          <a:xfrm>
            <a:off x="1745785" y="2130017"/>
            <a:ext cx="2804179" cy="2455513"/>
          </a:xfrm>
          <a:prstGeom prst="hexagon">
            <a:avLst/>
          </a:prstGeom>
          <a:solidFill>
            <a:schemeClr val="bg1">
              <a:lumMod val="95000"/>
            </a:schemeClr>
          </a:solidFill>
          <a:ln w="15875">
            <a:solidFill>
              <a:schemeClr val="bg1"/>
            </a:soli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gradFill>
                <a:gsLst>
                  <a:gs pos="100000">
                    <a:schemeClr val="accent3">
                      <a:lumMod val="85000"/>
                    </a:schemeClr>
                  </a:gs>
                  <a:gs pos="0">
                    <a:schemeClr val="accent3"/>
                  </a:gs>
                </a:gsLst>
                <a:lin ang="8100000" scaled="0"/>
              </a:gradFill>
            </a:endParaRPr>
          </a:p>
        </p:txBody>
      </p:sp>
      <p:sp>
        <p:nvSpPr>
          <p:cNvPr id="14" name="矩形 10" hidden="1"/>
          <p:cNvSpPr>
            <a:spLocks noChangeAspect="1"/>
          </p:cNvSpPr>
          <p:nvPr>
            <p:custDataLst>
              <p:tags r:id="rId11"/>
            </p:custDataLst>
          </p:nvPr>
        </p:nvSpPr>
        <p:spPr>
          <a:xfrm>
            <a:off x="1814061" y="2189802"/>
            <a:ext cx="2667627" cy="2335941"/>
          </a:xfrm>
          <a:prstGeom prst="hexagon">
            <a:avLst/>
          </a:prstGeom>
          <a:blipFill>
            <a:blip r:embed="rId12" cstate="print"/>
            <a:stretch>
              <a:fillRect/>
            </a:stretch>
          </a:blip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5" name="矩形 10"/>
          <p:cNvSpPr>
            <a:spLocks noChangeAspect="1"/>
          </p:cNvSpPr>
          <p:nvPr>
            <p:custDataLst>
              <p:tags r:id="rId13"/>
            </p:custDataLst>
          </p:nvPr>
        </p:nvSpPr>
        <p:spPr>
          <a:xfrm>
            <a:off x="3695734" y="4061695"/>
            <a:ext cx="1186004" cy="1038540"/>
          </a:xfrm>
          <a:prstGeom prst="hexagon">
            <a:avLst/>
          </a:prstGeom>
          <a:solidFill>
            <a:schemeClr val="bg1">
              <a:lumMod val="95000"/>
            </a:schemeClr>
          </a:solidFill>
          <a:ln w="15875">
            <a:solidFill>
              <a:schemeClr val="bg1"/>
            </a:soli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2" name="标题 1"/>
          <p:cNvSpPr>
            <a:spLocks noGrp="1"/>
          </p:cNvSpPr>
          <p:nvPr>
            <p:ph type="title" hasCustomPrompt="1"/>
            <p:custDataLst>
              <p:tags r:id="rId14"/>
            </p:custDataLst>
          </p:nvPr>
        </p:nvSpPr>
        <p:spPr>
          <a:xfrm>
            <a:off x="5854576" y="1965256"/>
            <a:ext cx="5162931" cy="1569660"/>
          </a:xfrm>
        </p:spPr>
        <p:txBody>
          <a:bodyPr anchor="b">
            <a:normAutofit/>
          </a:bodyPr>
          <a:lstStyle>
            <a:lvl1pPr>
              <a:defRPr sz="8000" b="1"/>
            </a:lvl1pPr>
          </a:lstStyle>
          <a:p>
            <a:r>
              <a:rPr lang="zh-CN" altLang="en-US" dirty="0"/>
              <a:t>编辑标题</a:t>
            </a:r>
            <a:endParaRPr lang="zh-CN" altLang="en-US" dirty="0"/>
          </a:p>
        </p:txBody>
      </p:sp>
      <p:sp>
        <p:nvSpPr>
          <p:cNvPr id="3" name="日期占位符 2"/>
          <p:cNvSpPr>
            <a:spLocks noGrp="1"/>
          </p:cNvSpPr>
          <p:nvPr>
            <p:ph type="dt" sz="half" idx="10"/>
            <p:custDataLst>
              <p:tags r:id="rId15"/>
            </p:custDataLst>
          </p:nvPr>
        </p:nvSpPr>
        <p:spPr/>
        <p:txBody>
          <a:bodyPr>
            <a:normAutofit/>
          </a:bodyPr>
          <a:lstStyle/>
          <a:p>
            <a:fld id="{0464D980-6ABA-4514-9B55-0C4272214593}" type="datetimeFigureOut">
              <a:rPr lang="zh-CN" altLang="en-US" smtClean="0"/>
            </a:fld>
            <a:endParaRPr lang="zh-CN" altLang="en-US"/>
          </a:p>
        </p:txBody>
      </p:sp>
      <p:sp>
        <p:nvSpPr>
          <p:cNvPr id="4" name="页脚占位符 3"/>
          <p:cNvSpPr>
            <a:spLocks noGrp="1"/>
          </p:cNvSpPr>
          <p:nvPr>
            <p:ph type="ftr" sz="quarter" idx="11"/>
            <p:custDataLst>
              <p:tags r:id="rId16"/>
            </p:custDataLst>
          </p:nvPr>
        </p:nvSpPr>
        <p:spPr/>
        <p:txBody>
          <a:bodyPr>
            <a:normAutofit/>
          </a:bodyPr>
          <a:lstStyle/>
          <a:p>
            <a:endParaRPr lang="zh-CN" altLang="en-US"/>
          </a:p>
        </p:txBody>
      </p:sp>
      <p:sp>
        <p:nvSpPr>
          <p:cNvPr id="5" name="灯片编号占位符 4"/>
          <p:cNvSpPr>
            <a:spLocks noGrp="1"/>
          </p:cNvSpPr>
          <p:nvPr>
            <p:ph type="sldNum" sz="quarter" idx="12"/>
            <p:custDataLst>
              <p:tags r:id="rId17"/>
            </p:custDataLst>
          </p:nvPr>
        </p:nvSpPr>
        <p:spPr/>
        <p:txBody>
          <a:bodyPr>
            <a:normAutofit/>
          </a:bodyPr>
          <a:lstStyle/>
          <a:p>
            <a:fld id="{151594E0-E29A-48DD-8A23-E16F7187702D}" type="slidenum">
              <a:rPr lang="zh-CN" altLang="en-US" smtClean="0"/>
            </a:fld>
            <a:endParaRPr lang="zh-CN" altLang="en-US"/>
          </a:p>
        </p:txBody>
      </p:sp>
      <p:sp>
        <p:nvSpPr>
          <p:cNvPr id="19" name="文本占位符 18"/>
          <p:cNvSpPr>
            <a:spLocks noGrp="1"/>
          </p:cNvSpPr>
          <p:nvPr>
            <p:ph type="body" sz="quarter" idx="13"/>
            <p:custDataLst>
              <p:tags r:id="rId18"/>
            </p:custDataLst>
          </p:nvPr>
        </p:nvSpPr>
        <p:spPr>
          <a:xfrm>
            <a:off x="5854577" y="3547616"/>
            <a:ext cx="5162930" cy="623887"/>
          </a:xfrm>
        </p:spPr>
        <p:txBody>
          <a:bodyPr>
            <a:normAutofit/>
          </a:bodyPr>
          <a:lstStyle>
            <a:lvl1pPr marL="0" indent="0">
              <a:buNone/>
              <a:defRPr b="1"/>
            </a:lvl1pPr>
          </a:lstStyle>
          <a:p>
            <a:pPr lvl="0"/>
            <a:r>
              <a:rPr lang="zh-CN" altLang="en-US" dirty="0"/>
              <a:t>单击此处编辑母版文本样式</a:t>
            </a:r>
            <a:endParaRPr lang="zh-CN" altLang="en-US" dirty="0"/>
          </a:p>
        </p:txBody>
      </p:sp>
    </p:spTree>
  </p:cSld>
  <p:clrMapOvr>
    <a:masterClrMapping/>
  </p:clrMapOvr>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withEffect" p14:presetBounceEnd="50000">
                                      <p:stCondLst>
                                        <p:cond delay="250"/>
                                      </p:stCondLst>
                                      <p:childTnLst>
                                        <p:set>
                                          <p:cBhvr>
                                            <p:cTn id="6" dur="1" fill="hold">
                                              <p:stCondLst>
                                                <p:cond delay="0"/>
                                              </p:stCondLst>
                                            </p:cTn>
                                            <p:tgtEl>
                                              <p:spTgt spid="6"/>
                                            </p:tgtEl>
                                            <p:attrNameLst>
                                              <p:attrName>style.visibility</p:attrName>
                                            </p:attrNameLst>
                                          </p:cBhvr>
                                          <p:to>
                                            <p:strVal val="visible"/>
                                          </p:to>
                                        </p:set>
                                        <p:anim calcmode="lin" valueType="num" p14:bounceEnd="50000">
                                          <p:cBhvr additive="base">
                                            <p:cTn id="7" dur="1500" fill="hold"/>
                                            <p:tgtEl>
                                              <p:spTgt spid="6"/>
                                            </p:tgtEl>
                                            <p:attrNameLst>
                                              <p:attrName>ppt_x</p:attrName>
                                            </p:attrNameLst>
                                          </p:cBhvr>
                                          <p:tavLst>
                                            <p:tav tm="0">
                                              <p:val>
                                                <p:strVal val="0-#ppt_w/2"/>
                                              </p:val>
                                            </p:tav>
                                            <p:tav tm="100000">
                                              <p:val>
                                                <p:strVal val="#ppt_x"/>
                                              </p:val>
                                            </p:tav>
                                          </p:tavLst>
                                        </p:anim>
                                        <p:anim calcmode="lin" valueType="num" p14:bounceEnd="50000">
                                          <p:cBhvr additive="base">
                                            <p:cTn id="8" dur="1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14:presetBounceEnd="50000">
                                      <p:stCondLst>
                                        <p:cond delay="250"/>
                                      </p:stCondLst>
                                      <p:childTnLst>
                                        <p:set>
                                          <p:cBhvr>
                                            <p:cTn id="10" dur="1" fill="hold">
                                              <p:stCondLst>
                                                <p:cond delay="0"/>
                                              </p:stCondLst>
                                            </p:cTn>
                                            <p:tgtEl>
                                              <p:spTgt spid="7"/>
                                            </p:tgtEl>
                                            <p:attrNameLst>
                                              <p:attrName>style.visibility</p:attrName>
                                            </p:attrNameLst>
                                          </p:cBhvr>
                                          <p:to>
                                            <p:strVal val="visible"/>
                                          </p:to>
                                        </p:set>
                                        <p:anim calcmode="lin" valueType="num" p14:bounceEnd="50000">
                                          <p:cBhvr additive="base">
                                            <p:cTn id="11" dur="1500" fill="hold"/>
                                            <p:tgtEl>
                                              <p:spTgt spid="7"/>
                                            </p:tgtEl>
                                            <p:attrNameLst>
                                              <p:attrName>ppt_x</p:attrName>
                                            </p:attrNameLst>
                                          </p:cBhvr>
                                          <p:tavLst>
                                            <p:tav tm="0">
                                              <p:val>
                                                <p:strVal val="0-#ppt_w/2"/>
                                              </p:val>
                                            </p:tav>
                                            <p:tav tm="100000">
                                              <p:val>
                                                <p:strVal val="#ppt_x"/>
                                              </p:val>
                                            </p:tav>
                                          </p:tavLst>
                                        </p:anim>
                                        <p:anim calcmode="lin" valueType="num" p14:bounceEnd="50000">
                                          <p:cBhvr additive="base">
                                            <p:cTn id="12" dur="1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12" fill="hold" grpId="0" nodeType="withEffect" p14:presetBounceEnd="50000">
                                      <p:stCondLst>
                                        <p:cond delay="250"/>
                                      </p:stCondLst>
                                      <p:childTnLst>
                                        <p:set>
                                          <p:cBhvr>
                                            <p:cTn id="14" dur="1" fill="hold">
                                              <p:stCondLst>
                                                <p:cond delay="0"/>
                                              </p:stCondLst>
                                            </p:cTn>
                                            <p:tgtEl>
                                              <p:spTgt spid="15"/>
                                            </p:tgtEl>
                                            <p:attrNameLst>
                                              <p:attrName>style.visibility</p:attrName>
                                            </p:attrNameLst>
                                          </p:cBhvr>
                                          <p:to>
                                            <p:strVal val="visible"/>
                                          </p:to>
                                        </p:set>
                                        <p:anim calcmode="lin" valueType="num" p14:bounceEnd="50000">
                                          <p:cBhvr additive="base">
                                            <p:cTn id="15" dur="1500" fill="hold"/>
                                            <p:tgtEl>
                                              <p:spTgt spid="15"/>
                                            </p:tgtEl>
                                            <p:attrNameLst>
                                              <p:attrName>ppt_x</p:attrName>
                                            </p:attrNameLst>
                                          </p:cBhvr>
                                          <p:tavLst>
                                            <p:tav tm="0">
                                              <p:val>
                                                <p:strVal val="0-#ppt_w/2"/>
                                              </p:val>
                                            </p:tav>
                                            <p:tav tm="100000">
                                              <p:val>
                                                <p:strVal val="#ppt_x"/>
                                              </p:val>
                                            </p:tav>
                                          </p:tavLst>
                                        </p:anim>
                                        <p:anim calcmode="lin" valueType="num" p14:bounceEnd="50000">
                                          <p:cBhvr additive="base">
                                            <p:cTn id="16" dur="1500" fill="hold"/>
                                            <p:tgtEl>
                                              <p:spTgt spid="15"/>
                                            </p:tgtEl>
                                            <p:attrNameLst>
                                              <p:attrName>ppt_y</p:attrName>
                                            </p:attrNameLst>
                                          </p:cBhvr>
                                          <p:tavLst>
                                            <p:tav tm="0">
                                              <p:val>
                                                <p:strVal val="1+#ppt_h/2"/>
                                              </p:val>
                                            </p:tav>
                                            <p:tav tm="100000">
                                              <p:val>
                                                <p:strVal val="#ppt_y"/>
                                              </p:val>
                                            </p:tav>
                                          </p:tavLst>
                                        </p:anim>
                                      </p:childTnLst>
                                    </p:cTn>
                                  </p:par>
                                  <p:par>
                                    <p:cTn id="17" presetID="2" presetClass="entr" presetSubtype="12" fill="hold" grpId="0" nodeType="withEffect" p14:presetBounceEnd="50000">
                                      <p:stCondLst>
                                        <p:cond delay="250"/>
                                      </p:stCondLst>
                                      <p:childTnLst>
                                        <p:set>
                                          <p:cBhvr>
                                            <p:cTn id="18" dur="1" fill="hold">
                                              <p:stCondLst>
                                                <p:cond delay="0"/>
                                              </p:stCondLst>
                                            </p:cTn>
                                            <p:tgtEl>
                                              <p:spTgt spid="8"/>
                                            </p:tgtEl>
                                            <p:attrNameLst>
                                              <p:attrName>style.visibility</p:attrName>
                                            </p:attrNameLst>
                                          </p:cBhvr>
                                          <p:to>
                                            <p:strVal val="visible"/>
                                          </p:to>
                                        </p:set>
                                        <p:anim calcmode="lin" valueType="num" p14:bounceEnd="50000">
                                          <p:cBhvr additive="base">
                                            <p:cTn id="19" dur="1500" fill="hold"/>
                                            <p:tgtEl>
                                              <p:spTgt spid="8"/>
                                            </p:tgtEl>
                                            <p:attrNameLst>
                                              <p:attrName>ppt_x</p:attrName>
                                            </p:attrNameLst>
                                          </p:cBhvr>
                                          <p:tavLst>
                                            <p:tav tm="0">
                                              <p:val>
                                                <p:strVal val="0-#ppt_w/2"/>
                                              </p:val>
                                            </p:tav>
                                            <p:tav tm="100000">
                                              <p:val>
                                                <p:strVal val="#ppt_x"/>
                                              </p:val>
                                            </p:tav>
                                          </p:tavLst>
                                        </p:anim>
                                        <p:anim calcmode="lin" valueType="num" p14:bounceEnd="50000">
                                          <p:cBhvr additive="base">
                                            <p:cTn id="20" dur="1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12" fill="hold" grpId="0" nodeType="withEffect" p14:presetBounceEnd="50000">
                                      <p:stCondLst>
                                        <p:cond delay="250"/>
                                      </p:stCondLst>
                                      <p:childTnLst>
                                        <p:set>
                                          <p:cBhvr>
                                            <p:cTn id="22" dur="1" fill="hold">
                                              <p:stCondLst>
                                                <p:cond delay="0"/>
                                              </p:stCondLst>
                                            </p:cTn>
                                            <p:tgtEl>
                                              <p:spTgt spid="11"/>
                                            </p:tgtEl>
                                            <p:attrNameLst>
                                              <p:attrName>style.visibility</p:attrName>
                                            </p:attrNameLst>
                                          </p:cBhvr>
                                          <p:to>
                                            <p:strVal val="visible"/>
                                          </p:to>
                                        </p:set>
                                        <p:anim calcmode="lin" valueType="num" p14:bounceEnd="50000">
                                          <p:cBhvr additive="base">
                                            <p:cTn id="23" dur="1500" fill="hold"/>
                                            <p:tgtEl>
                                              <p:spTgt spid="11"/>
                                            </p:tgtEl>
                                            <p:attrNameLst>
                                              <p:attrName>ppt_x</p:attrName>
                                            </p:attrNameLst>
                                          </p:cBhvr>
                                          <p:tavLst>
                                            <p:tav tm="0">
                                              <p:val>
                                                <p:strVal val="0-#ppt_w/2"/>
                                              </p:val>
                                            </p:tav>
                                            <p:tav tm="100000">
                                              <p:val>
                                                <p:strVal val="#ppt_x"/>
                                              </p:val>
                                            </p:tav>
                                          </p:tavLst>
                                        </p:anim>
                                        <p:anim calcmode="lin" valueType="num" p14:bounceEnd="50000">
                                          <p:cBhvr additive="base">
                                            <p:cTn id="24" dur="1500" fill="hold"/>
                                            <p:tgtEl>
                                              <p:spTgt spid="11"/>
                                            </p:tgtEl>
                                            <p:attrNameLst>
                                              <p:attrName>ppt_y</p:attrName>
                                            </p:attrNameLst>
                                          </p:cBhvr>
                                          <p:tavLst>
                                            <p:tav tm="0">
                                              <p:val>
                                                <p:strVal val="1+#ppt_h/2"/>
                                              </p:val>
                                            </p:tav>
                                            <p:tav tm="100000">
                                              <p:val>
                                                <p:strVal val="#ppt_y"/>
                                              </p:val>
                                            </p:tav>
                                          </p:tavLst>
                                        </p:anim>
                                      </p:childTnLst>
                                    </p:cTn>
                                  </p:par>
                                  <p:par>
                                    <p:cTn id="25" presetID="2" presetClass="entr" presetSubtype="12" fill="hold" grpId="0" nodeType="withEffect" p14:presetBounceEnd="50000">
                                      <p:stCondLst>
                                        <p:cond delay="250"/>
                                      </p:stCondLst>
                                      <p:childTnLst>
                                        <p:set>
                                          <p:cBhvr>
                                            <p:cTn id="26" dur="1" fill="hold">
                                              <p:stCondLst>
                                                <p:cond delay="0"/>
                                              </p:stCondLst>
                                            </p:cTn>
                                            <p:tgtEl>
                                              <p:spTgt spid="9"/>
                                            </p:tgtEl>
                                            <p:attrNameLst>
                                              <p:attrName>style.visibility</p:attrName>
                                            </p:attrNameLst>
                                          </p:cBhvr>
                                          <p:to>
                                            <p:strVal val="visible"/>
                                          </p:to>
                                        </p:set>
                                        <p:anim calcmode="lin" valueType="num" p14:bounceEnd="50000">
                                          <p:cBhvr additive="base">
                                            <p:cTn id="27" dur="1500" fill="hold"/>
                                            <p:tgtEl>
                                              <p:spTgt spid="9"/>
                                            </p:tgtEl>
                                            <p:attrNameLst>
                                              <p:attrName>ppt_x</p:attrName>
                                            </p:attrNameLst>
                                          </p:cBhvr>
                                          <p:tavLst>
                                            <p:tav tm="0">
                                              <p:val>
                                                <p:strVal val="0-#ppt_w/2"/>
                                              </p:val>
                                            </p:tav>
                                            <p:tav tm="100000">
                                              <p:val>
                                                <p:strVal val="#ppt_x"/>
                                              </p:val>
                                            </p:tav>
                                          </p:tavLst>
                                        </p:anim>
                                        <p:anim calcmode="lin" valueType="num" p14:bounceEnd="50000">
                                          <p:cBhvr additive="base">
                                            <p:cTn id="28" dur="1500" fill="hold"/>
                                            <p:tgtEl>
                                              <p:spTgt spid="9"/>
                                            </p:tgtEl>
                                            <p:attrNameLst>
                                              <p:attrName>ppt_y</p:attrName>
                                            </p:attrNameLst>
                                          </p:cBhvr>
                                          <p:tavLst>
                                            <p:tav tm="0">
                                              <p:val>
                                                <p:strVal val="1+#ppt_h/2"/>
                                              </p:val>
                                            </p:tav>
                                            <p:tav tm="100000">
                                              <p:val>
                                                <p:strVal val="#ppt_y"/>
                                              </p:val>
                                            </p:tav>
                                          </p:tavLst>
                                        </p:anim>
                                      </p:childTnLst>
                                    </p:cTn>
                                  </p:par>
                                  <p:par>
                                    <p:cTn id="29" presetID="2" presetClass="entr" presetSubtype="12" fill="hold" grpId="0" nodeType="withEffect" p14:presetBounceEnd="50000">
                                      <p:stCondLst>
                                        <p:cond delay="250"/>
                                      </p:stCondLst>
                                      <p:childTnLst>
                                        <p:set>
                                          <p:cBhvr>
                                            <p:cTn id="30" dur="1" fill="hold">
                                              <p:stCondLst>
                                                <p:cond delay="0"/>
                                              </p:stCondLst>
                                            </p:cTn>
                                            <p:tgtEl>
                                              <p:spTgt spid="12"/>
                                            </p:tgtEl>
                                            <p:attrNameLst>
                                              <p:attrName>style.visibility</p:attrName>
                                            </p:attrNameLst>
                                          </p:cBhvr>
                                          <p:to>
                                            <p:strVal val="visible"/>
                                          </p:to>
                                        </p:set>
                                        <p:anim calcmode="lin" valueType="num" p14:bounceEnd="50000">
                                          <p:cBhvr additive="base">
                                            <p:cTn id="31" dur="1500" fill="hold"/>
                                            <p:tgtEl>
                                              <p:spTgt spid="12"/>
                                            </p:tgtEl>
                                            <p:attrNameLst>
                                              <p:attrName>ppt_x</p:attrName>
                                            </p:attrNameLst>
                                          </p:cBhvr>
                                          <p:tavLst>
                                            <p:tav tm="0">
                                              <p:val>
                                                <p:strVal val="0-#ppt_w/2"/>
                                              </p:val>
                                            </p:tav>
                                            <p:tav tm="100000">
                                              <p:val>
                                                <p:strVal val="#ppt_x"/>
                                              </p:val>
                                            </p:tav>
                                          </p:tavLst>
                                        </p:anim>
                                        <p:anim calcmode="lin" valueType="num" p14:bounceEnd="50000">
                                          <p:cBhvr additive="base">
                                            <p:cTn id="32" dur="1500" fill="hold"/>
                                            <p:tgtEl>
                                              <p:spTgt spid="12"/>
                                            </p:tgtEl>
                                            <p:attrNameLst>
                                              <p:attrName>ppt_y</p:attrName>
                                            </p:attrNameLst>
                                          </p:cBhvr>
                                          <p:tavLst>
                                            <p:tav tm="0">
                                              <p:val>
                                                <p:strVal val="1+#ppt_h/2"/>
                                              </p:val>
                                            </p:tav>
                                            <p:tav tm="100000">
                                              <p:val>
                                                <p:strVal val="#ppt_y"/>
                                              </p:val>
                                            </p:tav>
                                          </p:tavLst>
                                        </p:anim>
                                      </p:childTnLst>
                                    </p:cTn>
                                  </p:par>
                                  <p:par>
                                    <p:cTn id="33" presetID="2" presetClass="entr" presetSubtype="12" fill="hold" grpId="0" nodeType="withEffect" p14:presetBounceEnd="50000">
                                      <p:stCondLst>
                                        <p:cond delay="250"/>
                                      </p:stCondLst>
                                      <p:childTnLst>
                                        <p:set>
                                          <p:cBhvr>
                                            <p:cTn id="34" dur="1" fill="hold">
                                              <p:stCondLst>
                                                <p:cond delay="0"/>
                                              </p:stCondLst>
                                            </p:cTn>
                                            <p:tgtEl>
                                              <p:spTgt spid="10"/>
                                            </p:tgtEl>
                                            <p:attrNameLst>
                                              <p:attrName>style.visibility</p:attrName>
                                            </p:attrNameLst>
                                          </p:cBhvr>
                                          <p:to>
                                            <p:strVal val="visible"/>
                                          </p:to>
                                        </p:set>
                                        <p:anim calcmode="lin" valueType="num" p14:bounceEnd="50000">
                                          <p:cBhvr additive="base">
                                            <p:cTn id="35" dur="1500" fill="hold"/>
                                            <p:tgtEl>
                                              <p:spTgt spid="10"/>
                                            </p:tgtEl>
                                            <p:attrNameLst>
                                              <p:attrName>ppt_x</p:attrName>
                                            </p:attrNameLst>
                                          </p:cBhvr>
                                          <p:tavLst>
                                            <p:tav tm="0">
                                              <p:val>
                                                <p:strVal val="0-#ppt_w/2"/>
                                              </p:val>
                                            </p:tav>
                                            <p:tav tm="100000">
                                              <p:val>
                                                <p:strVal val="#ppt_x"/>
                                              </p:val>
                                            </p:tav>
                                          </p:tavLst>
                                        </p:anim>
                                        <p:anim calcmode="lin" valueType="num" p14:bounceEnd="50000">
                                          <p:cBhvr additive="base">
                                            <p:cTn id="36" dur="1500" fill="hold"/>
                                            <p:tgtEl>
                                              <p:spTgt spid="10"/>
                                            </p:tgtEl>
                                            <p:attrNameLst>
                                              <p:attrName>ppt_y</p:attrName>
                                            </p:attrNameLst>
                                          </p:cBhvr>
                                          <p:tavLst>
                                            <p:tav tm="0">
                                              <p:val>
                                                <p:strVal val="1+#ppt_h/2"/>
                                              </p:val>
                                            </p:tav>
                                            <p:tav tm="100000">
                                              <p:val>
                                                <p:strVal val="#ppt_y"/>
                                              </p:val>
                                            </p:tav>
                                          </p:tavLst>
                                        </p:anim>
                                      </p:childTnLst>
                                    </p:cTn>
                                  </p:par>
                                  <p:par>
                                    <p:cTn id="37" presetID="2" presetClass="entr" presetSubtype="12" fill="hold" grpId="0" nodeType="withEffect" p14:presetBounceEnd="50000">
                                      <p:stCondLst>
                                        <p:cond delay="250"/>
                                      </p:stCondLst>
                                      <p:childTnLst>
                                        <p:set>
                                          <p:cBhvr>
                                            <p:cTn id="38" dur="1" fill="hold">
                                              <p:stCondLst>
                                                <p:cond delay="0"/>
                                              </p:stCondLst>
                                            </p:cTn>
                                            <p:tgtEl>
                                              <p:spTgt spid="14"/>
                                            </p:tgtEl>
                                            <p:attrNameLst>
                                              <p:attrName>style.visibility</p:attrName>
                                            </p:attrNameLst>
                                          </p:cBhvr>
                                          <p:to>
                                            <p:strVal val="visible"/>
                                          </p:to>
                                        </p:set>
                                        <p:anim calcmode="lin" valueType="num" p14:bounceEnd="50000">
                                          <p:cBhvr additive="base">
                                            <p:cTn id="39" dur="1500" fill="hold"/>
                                            <p:tgtEl>
                                              <p:spTgt spid="14"/>
                                            </p:tgtEl>
                                            <p:attrNameLst>
                                              <p:attrName>ppt_x</p:attrName>
                                            </p:attrNameLst>
                                          </p:cBhvr>
                                          <p:tavLst>
                                            <p:tav tm="0">
                                              <p:val>
                                                <p:strVal val="0-#ppt_w/2"/>
                                              </p:val>
                                            </p:tav>
                                            <p:tav tm="100000">
                                              <p:val>
                                                <p:strVal val="#ppt_x"/>
                                              </p:val>
                                            </p:tav>
                                          </p:tavLst>
                                        </p:anim>
                                        <p:anim calcmode="lin" valueType="num" p14:bounceEnd="50000">
                                          <p:cBhvr additive="base">
                                            <p:cTn id="40" dur="1500" fill="hold"/>
                                            <p:tgtEl>
                                              <p:spTgt spid="14"/>
                                            </p:tgtEl>
                                            <p:attrNameLst>
                                              <p:attrName>ppt_y</p:attrName>
                                            </p:attrNameLst>
                                          </p:cBhvr>
                                          <p:tavLst>
                                            <p:tav tm="0">
                                              <p:val>
                                                <p:strVal val="1+#ppt_h/2"/>
                                              </p:val>
                                            </p:tav>
                                            <p:tav tm="100000">
                                              <p:val>
                                                <p:strVal val="#ppt_y"/>
                                              </p:val>
                                            </p:tav>
                                          </p:tavLst>
                                        </p:anim>
                                      </p:childTnLst>
                                    </p:cTn>
                                  </p:par>
                                  <p:par>
                                    <p:cTn id="41" presetID="2" presetClass="entr" presetSubtype="12" fill="hold" grpId="0" nodeType="withEffect" p14:presetBounceEnd="50000">
                                      <p:stCondLst>
                                        <p:cond delay="250"/>
                                      </p:stCondLst>
                                      <p:childTnLst>
                                        <p:set>
                                          <p:cBhvr>
                                            <p:cTn id="42" dur="1" fill="hold">
                                              <p:stCondLst>
                                                <p:cond delay="0"/>
                                              </p:stCondLst>
                                            </p:cTn>
                                            <p:tgtEl>
                                              <p:spTgt spid="13"/>
                                            </p:tgtEl>
                                            <p:attrNameLst>
                                              <p:attrName>style.visibility</p:attrName>
                                            </p:attrNameLst>
                                          </p:cBhvr>
                                          <p:to>
                                            <p:strVal val="visible"/>
                                          </p:to>
                                        </p:set>
                                        <p:anim calcmode="lin" valueType="num" p14:bounceEnd="50000">
                                          <p:cBhvr additive="base">
                                            <p:cTn id="43" dur="1500" fill="hold"/>
                                            <p:tgtEl>
                                              <p:spTgt spid="13"/>
                                            </p:tgtEl>
                                            <p:attrNameLst>
                                              <p:attrName>ppt_x</p:attrName>
                                            </p:attrNameLst>
                                          </p:cBhvr>
                                          <p:tavLst>
                                            <p:tav tm="0">
                                              <p:val>
                                                <p:strVal val="0-#ppt_w/2"/>
                                              </p:val>
                                            </p:tav>
                                            <p:tav tm="100000">
                                              <p:val>
                                                <p:strVal val="#ppt_x"/>
                                              </p:val>
                                            </p:tav>
                                          </p:tavLst>
                                        </p:anim>
                                        <p:anim calcmode="lin" valueType="num" p14:bounceEnd="50000">
                                          <p:cBhvr additive="base">
                                            <p:cTn id="44" dur="1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7" grpId="0" bldLvl="0" animBg="1"/>
          <p:bldP spid="8" grpId="0" bldLvl="0" animBg="1"/>
          <p:bldP spid="9" grpId="0" bldLvl="0" animBg="1"/>
          <p:bldP spid="10" grpId="0" bldLvl="0" animBg="1"/>
          <p:bldP spid="11" grpId="0" bldLvl="0" animBg="1"/>
          <p:bldP spid="12" grpId="0" bldLvl="0" animBg="1"/>
          <p:bldP spid="13" grpId="0" bldLvl="0" animBg="1"/>
          <p:bldP spid="14" grpId="0" bldLvl="0" animBg="1"/>
          <p:bldP spid="15" grpId="0" bldLvl="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500" fill="hold"/>
                                            <p:tgtEl>
                                              <p:spTgt spid="6"/>
                                            </p:tgtEl>
                                            <p:attrNameLst>
                                              <p:attrName>ppt_x</p:attrName>
                                            </p:attrNameLst>
                                          </p:cBhvr>
                                          <p:tavLst>
                                            <p:tav tm="0">
                                              <p:val>
                                                <p:strVal val="0-#ppt_w/2"/>
                                              </p:val>
                                            </p:tav>
                                            <p:tav tm="100000">
                                              <p:val>
                                                <p:strVal val="#ppt_x"/>
                                              </p:val>
                                            </p:tav>
                                          </p:tavLst>
                                        </p:anim>
                                        <p:anim calcmode="lin" valueType="num">
                                          <p:cBhvr additive="base">
                                            <p:cTn id="8" dur="1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stCondLst>
                                        <p:cond delay="25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1500" fill="hold"/>
                                            <p:tgtEl>
                                              <p:spTgt spid="7"/>
                                            </p:tgtEl>
                                            <p:attrNameLst>
                                              <p:attrName>ppt_x</p:attrName>
                                            </p:attrNameLst>
                                          </p:cBhvr>
                                          <p:tavLst>
                                            <p:tav tm="0">
                                              <p:val>
                                                <p:strVal val="0-#ppt_w/2"/>
                                              </p:val>
                                            </p:tav>
                                            <p:tav tm="100000">
                                              <p:val>
                                                <p:strVal val="#ppt_x"/>
                                              </p:val>
                                            </p:tav>
                                          </p:tavLst>
                                        </p:anim>
                                        <p:anim calcmode="lin" valueType="num">
                                          <p:cBhvr additive="base">
                                            <p:cTn id="12" dur="1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12" fill="hold" grpId="0" nodeType="withEffect">
                                      <p:stCondLst>
                                        <p:cond delay="25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1500" fill="hold"/>
                                            <p:tgtEl>
                                              <p:spTgt spid="15"/>
                                            </p:tgtEl>
                                            <p:attrNameLst>
                                              <p:attrName>ppt_x</p:attrName>
                                            </p:attrNameLst>
                                          </p:cBhvr>
                                          <p:tavLst>
                                            <p:tav tm="0">
                                              <p:val>
                                                <p:strVal val="0-#ppt_w/2"/>
                                              </p:val>
                                            </p:tav>
                                            <p:tav tm="100000">
                                              <p:val>
                                                <p:strVal val="#ppt_x"/>
                                              </p:val>
                                            </p:tav>
                                          </p:tavLst>
                                        </p:anim>
                                        <p:anim calcmode="lin" valueType="num">
                                          <p:cBhvr additive="base">
                                            <p:cTn id="16" dur="1500" fill="hold"/>
                                            <p:tgtEl>
                                              <p:spTgt spid="15"/>
                                            </p:tgtEl>
                                            <p:attrNameLst>
                                              <p:attrName>ppt_y</p:attrName>
                                            </p:attrNameLst>
                                          </p:cBhvr>
                                          <p:tavLst>
                                            <p:tav tm="0">
                                              <p:val>
                                                <p:strVal val="1+#ppt_h/2"/>
                                              </p:val>
                                            </p:tav>
                                            <p:tav tm="100000">
                                              <p:val>
                                                <p:strVal val="#ppt_y"/>
                                              </p:val>
                                            </p:tav>
                                          </p:tavLst>
                                        </p:anim>
                                      </p:childTnLst>
                                    </p:cTn>
                                  </p:par>
                                  <p:par>
                                    <p:cTn id="17" presetID="2" presetClass="entr" presetSubtype="12" fill="hold" grpId="0" nodeType="withEffect">
                                      <p:stCondLst>
                                        <p:cond delay="25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1500" fill="hold"/>
                                            <p:tgtEl>
                                              <p:spTgt spid="8"/>
                                            </p:tgtEl>
                                            <p:attrNameLst>
                                              <p:attrName>ppt_x</p:attrName>
                                            </p:attrNameLst>
                                          </p:cBhvr>
                                          <p:tavLst>
                                            <p:tav tm="0">
                                              <p:val>
                                                <p:strVal val="0-#ppt_w/2"/>
                                              </p:val>
                                            </p:tav>
                                            <p:tav tm="100000">
                                              <p:val>
                                                <p:strVal val="#ppt_x"/>
                                              </p:val>
                                            </p:tav>
                                          </p:tavLst>
                                        </p:anim>
                                        <p:anim calcmode="lin" valueType="num">
                                          <p:cBhvr additive="base">
                                            <p:cTn id="20" dur="1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12" fill="hold" grpId="0" nodeType="withEffect">
                                      <p:stCondLst>
                                        <p:cond delay="25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1500" fill="hold"/>
                                            <p:tgtEl>
                                              <p:spTgt spid="11"/>
                                            </p:tgtEl>
                                            <p:attrNameLst>
                                              <p:attrName>ppt_x</p:attrName>
                                            </p:attrNameLst>
                                          </p:cBhvr>
                                          <p:tavLst>
                                            <p:tav tm="0">
                                              <p:val>
                                                <p:strVal val="0-#ppt_w/2"/>
                                              </p:val>
                                            </p:tav>
                                            <p:tav tm="100000">
                                              <p:val>
                                                <p:strVal val="#ppt_x"/>
                                              </p:val>
                                            </p:tav>
                                          </p:tavLst>
                                        </p:anim>
                                        <p:anim calcmode="lin" valueType="num">
                                          <p:cBhvr additive="base">
                                            <p:cTn id="24" dur="1500" fill="hold"/>
                                            <p:tgtEl>
                                              <p:spTgt spid="11"/>
                                            </p:tgtEl>
                                            <p:attrNameLst>
                                              <p:attrName>ppt_y</p:attrName>
                                            </p:attrNameLst>
                                          </p:cBhvr>
                                          <p:tavLst>
                                            <p:tav tm="0">
                                              <p:val>
                                                <p:strVal val="1+#ppt_h/2"/>
                                              </p:val>
                                            </p:tav>
                                            <p:tav tm="100000">
                                              <p:val>
                                                <p:strVal val="#ppt_y"/>
                                              </p:val>
                                            </p:tav>
                                          </p:tavLst>
                                        </p:anim>
                                      </p:childTnLst>
                                    </p:cTn>
                                  </p:par>
                                  <p:par>
                                    <p:cTn id="25" presetID="2" presetClass="entr" presetSubtype="12" fill="hold" grpId="0" nodeType="withEffect">
                                      <p:stCondLst>
                                        <p:cond delay="25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1500" fill="hold"/>
                                            <p:tgtEl>
                                              <p:spTgt spid="9"/>
                                            </p:tgtEl>
                                            <p:attrNameLst>
                                              <p:attrName>ppt_x</p:attrName>
                                            </p:attrNameLst>
                                          </p:cBhvr>
                                          <p:tavLst>
                                            <p:tav tm="0">
                                              <p:val>
                                                <p:strVal val="0-#ppt_w/2"/>
                                              </p:val>
                                            </p:tav>
                                            <p:tav tm="100000">
                                              <p:val>
                                                <p:strVal val="#ppt_x"/>
                                              </p:val>
                                            </p:tav>
                                          </p:tavLst>
                                        </p:anim>
                                        <p:anim calcmode="lin" valueType="num">
                                          <p:cBhvr additive="base">
                                            <p:cTn id="28" dur="1500" fill="hold"/>
                                            <p:tgtEl>
                                              <p:spTgt spid="9"/>
                                            </p:tgtEl>
                                            <p:attrNameLst>
                                              <p:attrName>ppt_y</p:attrName>
                                            </p:attrNameLst>
                                          </p:cBhvr>
                                          <p:tavLst>
                                            <p:tav tm="0">
                                              <p:val>
                                                <p:strVal val="1+#ppt_h/2"/>
                                              </p:val>
                                            </p:tav>
                                            <p:tav tm="100000">
                                              <p:val>
                                                <p:strVal val="#ppt_y"/>
                                              </p:val>
                                            </p:tav>
                                          </p:tavLst>
                                        </p:anim>
                                      </p:childTnLst>
                                    </p:cTn>
                                  </p:par>
                                  <p:par>
                                    <p:cTn id="29" presetID="2" presetClass="entr" presetSubtype="12" fill="hold" grpId="0" nodeType="withEffect">
                                      <p:stCondLst>
                                        <p:cond delay="25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1500" fill="hold"/>
                                            <p:tgtEl>
                                              <p:spTgt spid="12"/>
                                            </p:tgtEl>
                                            <p:attrNameLst>
                                              <p:attrName>ppt_x</p:attrName>
                                            </p:attrNameLst>
                                          </p:cBhvr>
                                          <p:tavLst>
                                            <p:tav tm="0">
                                              <p:val>
                                                <p:strVal val="0-#ppt_w/2"/>
                                              </p:val>
                                            </p:tav>
                                            <p:tav tm="100000">
                                              <p:val>
                                                <p:strVal val="#ppt_x"/>
                                              </p:val>
                                            </p:tav>
                                          </p:tavLst>
                                        </p:anim>
                                        <p:anim calcmode="lin" valueType="num">
                                          <p:cBhvr additive="base">
                                            <p:cTn id="32" dur="1500" fill="hold"/>
                                            <p:tgtEl>
                                              <p:spTgt spid="12"/>
                                            </p:tgtEl>
                                            <p:attrNameLst>
                                              <p:attrName>ppt_y</p:attrName>
                                            </p:attrNameLst>
                                          </p:cBhvr>
                                          <p:tavLst>
                                            <p:tav tm="0">
                                              <p:val>
                                                <p:strVal val="1+#ppt_h/2"/>
                                              </p:val>
                                            </p:tav>
                                            <p:tav tm="100000">
                                              <p:val>
                                                <p:strVal val="#ppt_y"/>
                                              </p:val>
                                            </p:tav>
                                          </p:tavLst>
                                        </p:anim>
                                      </p:childTnLst>
                                    </p:cTn>
                                  </p:par>
                                  <p:par>
                                    <p:cTn id="33" presetID="2" presetClass="entr" presetSubtype="12" fill="hold" grpId="0" nodeType="withEffect">
                                      <p:stCondLst>
                                        <p:cond delay="25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1500" fill="hold"/>
                                            <p:tgtEl>
                                              <p:spTgt spid="10"/>
                                            </p:tgtEl>
                                            <p:attrNameLst>
                                              <p:attrName>ppt_x</p:attrName>
                                            </p:attrNameLst>
                                          </p:cBhvr>
                                          <p:tavLst>
                                            <p:tav tm="0">
                                              <p:val>
                                                <p:strVal val="0-#ppt_w/2"/>
                                              </p:val>
                                            </p:tav>
                                            <p:tav tm="100000">
                                              <p:val>
                                                <p:strVal val="#ppt_x"/>
                                              </p:val>
                                            </p:tav>
                                          </p:tavLst>
                                        </p:anim>
                                        <p:anim calcmode="lin" valueType="num">
                                          <p:cBhvr additive="base">
                                            <p:cTn id="36" dur="1500" fill="hold"/>
                                            <p:tgtEl>
                                              <p:spTgt spid="10"/>
                                            </p:tgtEl>
                                            <p:attrNameLst>
                                              <p:attrName>ppt_y</p:attrName>
                                            </p:attrNameLst>
                                          </p:cBhvr>
                                          <p:tavLst>
                                            <p:tav tm="0">
                                              <p:val>
                                                <p:strVal val="1+#ppt_h/2"/>
                                              </p:val>
                                            </p:tav>
                                            <p:tav tm="100000">
                                              <p:val>
                                                <p:strVal val="#ppt_y"/>
                                              </p:val>
                                            </p:tav>
                                          </p:tavLst>
                                        </p:anim>
                                      </p:childTnLst>
                                    </p:cTn>
                                  </p:par>
                                  <p:par>
                                    <p:cTn id="37" presetID="2" presetClass="entr" presetSubtype="12" fill="hold" grpId="0" nodeType="withEffect">
                                      <p:stCondLst>
                                        <p:cond delay="250"/>
                                      </p:stCondLst>
                                      <p:childTnLst>
                                        <p:set>
                                          <p:cBhvr>
                                            <p:cTn id="38" dur="1" fill="hold">
                                              <p:stCondLst>
                                                <p:cond delay="0"/>
                                              </p:stCondLst>
                                            </p:cTn>
                                            <p:tgtEl>
                                              <p:spTgt spid="14"/>
                                            </p:tgtEl>
                                            <p:attrNameLst>
                                              <p:attrName>style.visibility</p:attrName>
                                            </p:attrNameLst>
                                          </p:cBhvr>
                                          <p:to>
                                            <p:strVal val="visible"/>
                                          </p:to>
                                        </p:set>
                                        <p:anim calcmode="lin" valueType="num">
                                          <p:cBhvr additive="base">
                                            <p:cTn id="39" dur="1500" fill="hold"/>
                                            <p:tgtEl>
                                              <p:spTgt spid="14"/>
                                            </p:tgtEl>
                                            <p:attrNameLst>
                                              <p:attrName>ppt_x</p:attrName>
                                            </p:attrNameLst>
                                          </p:cBhvr>
                                          <p:tavLst>
                                            <p:tav tm="0">
                                              <p:val>
                                                <p:strVal val="0-#ppt_w/2"/>
                                              </p:val>
                                            </p:tav>
                                            <p:tav tm="100000">
                                              <p:val>
                                                <p:strVal val="#ppt_x"/>
                                              </p:val>
                                            </p:tav>
                                          </p:tavLst>
                                        </p:anim>
                                        <p:anim calcmode="lin" valueType="num">
                                          <p:cBhvr additive="base">
                                            <p:cTn id="40" dur="1500" fill="hold"/>
                                            <p:tgtEl>
                                              <p:spTgt spid="14"/>
                                            </p:tgtEl>
                                            <p:attrNameLst>
                                              <p:attrName>ppt_y</p:attrName>
                                            </p:attrNameLst>
                                          </p:cBhvr>
                                          <p:tavLst>
                                            <p:tav tm="0">
                                              <p:val>
                                                <p:strVal val="1+#ppt_h/2"/>
                                              </p:val>
                                            </p:tav>
                                            <p:tav tm="100000">
                                              <p:val>
                                                <p:strVal val="#ppt_y"/>
                                              </p:val>
                                            </p:tav>
                                          </p:tavLst>
                                        </p:anim>
                                      </p:childTnLst>
                                    </p:cTn>
                                  </p:par>
                                  <p:par>
                                    <p:cTn id="41" presetID="2" presetClass="entr" presetSubtype="12" fill="hold" grpId="0" nodeType="withEffect">
                                      <p:stCondLst>
                                        <p:cond delay="25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1500" fill="hold"/>
                                            <p:tgtEl>
                                              <p:spTgt spid="13"/>
                                            </p:tgtEl>
                                            <p:attrNameLst>
                                              <p:attrName>ppt_x</p:attrName>
                                            </p:attrNameLst>
                                          </p:cBhvr>
                                          <p:tavLst>
                                            <p:tav tm="0">
                                              <p:val>
                                                <p:strVal val="0-#ppt_w/2"/>
                                              </p:val>
                                            </p:tav>
                                            <p:tav tm="100000">
                                              <p:val>
                                                <p:strVal val="#ppt_x"/>
                                              </p:val>
                                            </p:tav>
                                          </p:tavLst>
                                        </p:anim>
                                        <p:anim calcmode="lin" valueType="num">
                                          <p:cBhvr additive="base">
                                            <p:cTn id="44" dur="1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7" grpId="0" bldLvl="0" animBg="1"/>
          <p:bldP spid="8" grpId="0" bldLvl="0" animBg="1"/>
          <p:bldP spid="9" grpId="0" bldLvl="0" animBg="1"/>
          <p:bldP spid="10" grpId="0" bldLvl="0" animBg="1"/>
          <p:bldP spid="11" grpId="0" bldLvl="0" animBg="1"/>
          <p:bldP spid="12" grpId="0" bldLvl="0" animBg="1"/>
          <p:bldP spid="13" grpId="0" bldLvl="0" animBg="1"/>
          <p:bldP spid="14" grpId="0" bldLvl="0" animBg="1"/>
          <p:bldP spid="15" grpId="0" bldLvl="0" animBg="1"/>
        </p:bldLst>
      </p:timing>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pic>
        <p:nvPicPr>
          <p:cNvPr id="8" name="图片 7" descr="图片2"/>
          <p:cNvPicPr>
            <a:picLocks noChangeAspect="1"/>
          </p:cNvPicPr>
          <p:nvPr userDrawn="1">
            <p:custDataLst>
              <p:tags r:id="rId2"/>
            </p:custDataLst>
          </p:nvPr>
        </p:nvPicPr>
        <p:blipFill>
          <a:blip r:embed="rId3"/>
          <a:stretch>
            <a:fillRect/>
          </a:stretch>
        </p:blipFill>
        <p:spPr>
          <a:xfrm>
            <a:off x="-528955" y="-99060"/>
            <a:ext cx="2199005" cy="2152015"/>
          </a:xfrm>
          <a:prstGeom prst="rect">
            <a:avLst/>
          </a:prstGeom>
        </p:spPr>
      </p:pic>
      <p:sp>
        <p:nvSpPr>
          <p:cNvPr id="2" name="标题 1"/>
          <p:cNvSpPr>
            <a:spLocks noGrp="1"/>
          </p:cNvSpPr>
          <p:nvPr>
            <p:ph type="title"/>
            <p:custDataLst>
              <p:tags r:id="rId4"/>
            </p:custDataLst>
          </p:nvPr>
        </p:nvSpPr>
        <p:spPr/>
        <p:txBody>
          <a:bodyPr/>
          <a:lstStyle>
            <a:lvl1pPr>
              <a:defRPr baseline="0">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bg2"/>
        </a:solidFill>
        <a:effectLst/>
      </p:bgPr>
    </p:bg>
    <p:spTree>
      <p:nvGrpSpPr>
        <p:cNvPr id="1" name=""/>
        <p:cNvGrpSpPr/>
        <p:nvPr/>
      </p:nvGrpSpPr>
      <p:grpSpPr>
        <a:xfrm>
          <a:off x="0" y="0"/>
          <a:ext cx="0" cy="0"/>
          <a:chOff x="0" y="0"/>
          <a:chExt cx="0" cy="0"/>
        </a:xfrm>
      </p:grpSpPr>
      <p:pic>
        <p:nvPicPr>
          <p:cNvPr id="8" name="图片 7" descr="图片2"/>
          <p:cNvPicPr>
            <a:picLocks noChangeAspect="1"/>
          </p:cNvPicPr>
          <p:nvPr userDrawn="1">
            <p:custDataLst>
              <p:tags r:id="rId2"/>
            </p:custDataLst>
          </p:nvPr>
        </p:nvPicPr>
        <p:blipFill>
          <a:blip r:embed="rId3"/>
          <a:stretch>
            <a:fillRect/>
          </a:stretch>
        </p:blipFill>
        <p:spPr>
          <a:xfrm>
            <a:off x="-528955" y="-99060"/>
            <a:ext cx="2199005" cy="2152015"/>
          </a:xfrm>
          <a:prstGeom prst="rect">
            <a:avLst/>
          </a:prstGeom>
        </p:spPr>
      </p:pic>
      <p:sp>
        <p:nvSpPr>
          <p:cNvPr id="10" name="矩形 9"/>
          <p:cNvSpPr/>
          <p:nvPr userDrawn="1">
            <p:custDataLst>
              <p:tags r:id="rId4"/>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2400">
              <a:sym typeface="+mn-ea"/>
            </a:endParaRPr>
          </a:p>
        </p:txBody>
      </p:sp>
      <p:sp>
        <p:nvSpPr>
          <p:cNvPr id="2" name="标题 1"/>
          <p:cNvSpPr>
            <a:spLocks noGrp="1"/>
          </p:cNvSpPr>
          <p:nvPr>
            <p:ph type="title" hasCustomPrompt="1"/>
            <p:custDataLst>
              <p:tags r:id="rId5"/>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9"/>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1" name=""/>
        <p:cNvGrpSpPr/>
        <p:nvPr/>
      </p:nvGrpSpPr>
      <p:grpSpPr>
        <a:xfrm>
          <a:off x="0" y="0"/>
          <a:ext cx="0" cy="0"/>
          <a:chOff x="0" y="0"/>
          <a:chExt cx="0" cy="0"/>
        </a:xfrm>
      </p:grpSpPr>
      <p:pic>
        <p:nvPicPr>
          <p:cNvPr id="14" name="图片 13" descr="图片2"/>
          <p:cNvPicPr>
            <a:picLocks noChangeAspect="1"/>
          </p:cNvPicPr>
          <p:nvPr userDrawn="1">
            <p:custDataLst>
              <p:tags r:id="rId2"/>
            </p:custDataLst>
          </p:nvPr>
        </p:nvPicPr>
        <p:blipFill>
          <a:blip r:embed="rId3"/>
          <a:stretch>
            <a:fillRect/>
          </a:stretch>
        </p:blipFill>
        <p:spPr>
          <a:xfrm>
            <a:off x="-528955" y="5229225"/>
            <a:ext cx="2199005" cy="2152015"/>
          </a:xfrm>
          <a:prstGeom prst="rect">
            <a:avLst/>
          </a:prstGeom>
        </p:spPr>
      </p:pic>
      <p:sp>
        <p:nvSpPr>
          <p:cNvPr id="10" name="矩形 9"/>
          <p:cNvSpPr/>
          <p:nvPr userDrawn="1">
            <p:custDataLst>
              <p:tags r:id="rId4"/>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2400">
              <a:sym typeface="+mn-ea"/>
            </a:endParaRPr>
          </a:p>
        </p:txBody>
      </p:sp>
      <p:sp>
        <p:nvSpPr>
          <p:cNvPr id="2" name="标题 1"/>
          <p:cNvSpPr>
            <a:spLocks noGrp="1"/>
          </p:cNvSpPr>
          <p:nvPr>
            <p:ph type="title"/>
            <p:custDataLst>
              <p:tags r:id="rId5"/>
            </p:custDataLst>
          </p:nvPr>
        </p:nvSpPr>
        <p:spPr>
          <a:xfrm>
            <a:off x="579600" y="237600"/>
            <a:ext cx="11037600" cy="441964"/>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9"/>
            </p:custDataLst>
          </p:nvPr>
        </p:nvSpPr>
        <p:spPr>
          <a:xfrm>
            <a:off x="579600" y="1663200"/>
            <a:ext cx="5342400" cy="28944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0"/>
            </p:custDataLst>
          </p:nvPr>
        </p:nvSpPr>
        <p:spPr>
          <a:xfrm>
            <a:off x="6242400" y="1663200"/>
            <a:ext cx="5367600" cy="28944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1"/>
            </p:custDataLst>
          </p:nvPr>
        </p:nvSpPr>
        <p:spPr>
          <a:xfrm>
            <a:off x="572400" y="4816800"/>
            <a:ext cx="5342400" cy="7812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2"/>
            </p:custDataLst>
          </p:nvPr>
        </p:nvSpPr>
        <p:spPr>
          <a:xfrm>
            <a:off x="6253200" y="4813200"/>
            <a:ext cx="5367600" cy="7812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pic>
        <p:nvPicPr>
          <p:cNvPr id="6" name="图片 5" descr="图片2"/>
          <p:cNvPicPr>
            <a:picLocks noChangeAspect="1"/>
          </p:cNvPicPr>
          <p:nvPr userDrawn="1">
            <p:custDataLst>
              <p:tags r:id="rId2"/>
            </p:custDataLst>
          </p:nvPr>
        </p:nvPicPr>
        <p:blipFill>
          <a:blip r:embed="rId3"/>
          <a:stretch>
            <a:fillRect/>
          </a:stretch>
        </p:blipFill>
        <p:spPr>
          <a:xfrm>
            <a:off x="-528955" y="-171450"/>
            <a:ext cx="2199005" cy="2152015"/>
          </a:xfrm>
          <a:prstGeom prst="rect">
            <a:avLst/>
          </a:prstGeom>
        </p:spPr>
      </p:pic>
      <p:sp>
        <p:nvSpPr>
          <p:cNvPr id="8" name="矩形 7"/>
          <p:cNvSpPr/>
          <p:nvPr userDrawn="1">
            <p:custDataLst>
              <p:tags r:id="rId4"/>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2400">
              <a:sym typeface="+mn-ea"/>
            </a:endParaRPr>
          </a:p>
        </p:txBody>
      </p:sp>
      <p:sp>
        <p:nvSpPr>
          <p:cNvPr id="2" name="标题 1"/>
          <p:cNvSpPr>
            <a:spLocks noGrp="1"/>
          </p:cNvSpPr>
          <p:nvPr>
            <p:ph type="title"/>
            <p:custDataLst>
              <p:tags r:id="rId5"/>
            </p:custDataLst>
          </p:nvPr>
        </p:nvSpPr>
        <p:spPr>
          <a:xfrm>
            <a:off x="604800" y="669600"/>
            <a:ext cx="10976400" cy="565200"/>
          </a:xfrm>
        </p:spPr>
        <p:txBody>
          <a:bodyPr anchor="ctr"/>
          <a:lstStyle>
            <a:lvl1pPr algn="ctr">
              <a:defRPr sz="32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9"/>
            </p:custDataLst>
          </p:nvPr>
        </p:nvSpPr>
        <p:spPr>
          <a:xfrm>
            <a:off x="604837" y="1681200"/>
            <a:ext cx="10990800" cy="32112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0"/>
            </p:custDataLst>
          </p:nvPr>
        </p:nvSpPr>
        <p:spPr>
          <a:xfrm>
            <a:off x="594000" y="5180400"/>
            <a:ext cx="11001600" cy="10116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2400">
              <a:sym typeface="+mn-ea"/>
            </a:endParaRPr>
          </a:p>
        </p:txBody>
      </p:sp>
      <p:sp>
        <p:nvSpPr>
          <p:cNvPr id="2" name="标题 1"/>
          <p:cNvSpPr>
            <a:spLocks noGrp="1"/>
          </p:cNvSpPr>
          <p:nvPr>
            <p:ph type="title"/>
            <p:custDataLst>
              <p:tags r:id="rId3"/>
            </p:custDataLst>
          </p:nvPr>
        </p:nvSpPr>
        <p:spPr>
          <a:xfrm>
            <a:off x="612000" y="781200"/>
            <a:ext cx="10976400" cy="626400"/>
          </a:xfrm>
        </p:spPr>
        <p:txBody>
          <a:bodyPr anchor="ctr"/>
          <a:lstStyle>
            <a:lvl1pPr algn="ctr">
              <a:defRPr sz="3600" baseline="0">
                <a:solidFill>
                  <a:schemeClr val="tx1"/>
                </a:solidFill>
                <a:latin typeface="Arial" panose="020B0604020202020204" pitchFamily="34" charset="0"/>
                <a:ea typeface="微软雅黑" panose="020B0503020204020204" pitchFamily="34" charset="-122"/>
              </a:defRPr>
            </a:lvl1pPr>
          </a:lstStyle>
          <a:p>
            <a:r>
              <a:rPr lang="zh-CN" altLang="en-US"/>
              <a:t>单击此处编辑母版标题样式</a:t>
            </a:r>
            <a:endParaRPr lang="zh-CN" altLang="en-US"/>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7"/>
            </p:custDataLst>
          </p:nvPr>
        </p:nvSpPr>
        <p:spPr>
          <a:xfrm>
            <a:off x="612000" y="1659600"/>
            <a:ext cx="10975975" cy="828000"/>
          </a:xfrm>
        </p:spPr>
        <p:txBody>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8"/>
            </p:custDataLst>
          </p:nvPr>
        </p:nvSpPr>
        <p:spPr>
          <a:xfrm>
            <a:off x="612775" y="2808000"/>
            <a:ext cx="10965600" cy="34308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2400" dirty="0">
              <a:sym typeface="+mn-ea"/>
            </a:endParaRPr>
          </a:p>
        </p:txBody>
      </p:sp>
      <p:sp>
        <p:nvSpPr>
          <p:cNvPr id="2" name="标题 1"/>
          <p:cNvSpPr>
            <a:spLocks noGrp="1"/>
          </p:cNvSpPr>
          <p:nvPr>
            <p:ph type="title" hasCustomPrompt="1"/>
            <p:custDataLst>
              <p:tags r:id="rId3"/>
            </p:custDataLst>
          </p:nvPr>
        </p:nvSpPr>
        <p:spPr>
          <a:xfrm>
            <a:off x="583200" y="770400"/>
            <a:ext cx="3960000" cy="882000"/>
          </a:xfrm>
        </p:spPr>
        <p:txBody>
          <a:bodyPr anchor="ctr"/>
          <a:lstStyle>
            <a:lvl1pPr>
              <a:defRPr sz="3600" baseline="0">
                <a:solidFill>
                  <a:schemeClr val="tx1"/>
                </a:solidFill>
                <a:latin typeface="Arial" panose="020B0604020202020204" pitchFamily="34" charset="0"/>
                <a:ea typeface="微软雅黑" panose="020B0503020204020204" pitchFamily="34"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7"/>
            </p:custDataLst>
          </p:nvPr>
        </p:nvSpPr>
        <p:spPr>
          <a:xfrm>
            <a:off x="586800" y="1764000"/>
            <a:ext cx="3956400" cy="40932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8"/>
            </p:custDataLst>
          </p:nvPr>
        </p:nvSpPr>
        <p:spPr>
          <a:xfrm>
            <a:off x="5101200" y="769938"/>
            <a:ext cx="6480000" cy="5087937"/>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 name="标题 1"/>
          <p:cNvSpPr>
            <a:spLocks noGrp="1"/>
          </p:cNvSpPr>
          <p:nvPr>
            <p:ph type="title" hasCustomPrompt="1"/>
            <p:custDataLst>
              <p:tags r:id="rId3"/>
            </p:custDataLst>
          </p:nvPr>
        </p:nvSpPr>
        <p:spPr>
          <a:xfrm>
            <a:off x="1281600" y="1249200"/>
            <a:ext cx="9626400" cy="723600"/>
          </a:xfrm>
        </p:spPr>
        <p:txBody>
          <a:bodyPr anchor="ctr"/>
          <a:lstStyle>
            <a:lvl1pPr>
              <a:defRPr sz="32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4"/>
            </p:custDataLst>
          </p:nvPr>
        </p:nvSpPr>
        <p:spPr>
          <a:xfrm>
            <a:off x="1281113" y="2163600"/>
            <a:ext cx="9626600" cy="34452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ltLang="zh-CN"/>
              <a:t>Click to edit Master title style</a:t>
            </a:r>
            <a:endParaRPr lang="zh-CN" alt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Click to edit Master text styles</a:t>
            </a:r>
            <a:endParaRPr lang="en-US" altLang="zh-CN"/>
          </a:p>
        </p:txBody>
      </p:sp>
      <p:sp>
        <p:nvSpPr>
          <p:cNvPr id="4" name="Content Placeholder 3"/>
          <p:cNvSpPr>
            <a:spLocks noGrp="1"/>
          </p:cNvSpPr>
          <p:nvPr>
            <p:ph sz="half" idx="2"/>
          </p:nvPr>
        </p:nvSpPr>
        <p:spPr>
          <a:xfrm>
            <a:off x="839788" y="2505075"/>
            <a:ext cx="5157787" cy="3684588"/>
          </a:xfrm>
        </p:spPr>
        <p:txBody>
          <a:bodyPr/>
          <a:lstStyle/>
          <a:p>
            <a:pPr lvl="0"/>
            <a:r>
              <a:rPr lang="en-US" altLang="zh-CN"/>
              <a:t>Click to edit Master text styles</a:t>
            </a:r>
            <a:endParaRPr lang="en-US" altLang="zh-CN"/>
          </a:p>
          <a:p>
            <a:pPr lvl="1"/>
            <a:r>
              <a:rPr lang="en-US" altLang="zh-CN"/>
              <a:t>Second level</a:t>
            </a:r>
            <a:endParaRPr lang="en-US" altLang="zh-CN"/>
          </a:p>
          <a:p>
            <a:pPr lvl="2"/>
            <a:r>
              <a:rPr lang="en-US" altLang="zh-CN"/>
              <a:t>Third level</a:t>
            </a:r>
            <a:endParaRPr lang="en-US" altLang="zh-CN"/>
          </a:p>
          <a:p>
            <a:pPr lvl="3"/>
            <a:r>
              <a:rPr lang="en-US" altLang="zh-CN"/>
              <a:t>Fourth level</a:t>
            </a:r>
            <a:endParaRPr lang="en-US" altLang="zh-CN"/>
          </a:p>
          <a:p>
            <a:pPr lvl="4"/>
            <a:r>
              <a:rPr lang="en-US" altLang="zh-CN"/>
              <a:t>Fifth level</a:t>
            </a:r>
            <a:endParaRPr lang="zh-CN" alt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Click to edit Master text styles</a:t>
            </a:r>
            <a:endParaRPr lang="en-US" altLang="zh-CN"/>
          </a:p>
        </p:txBody>
      </p:sp>
      <p:sp>
        <p:nvSpPr>
          <p:cNvPr id="6" name="Content Placeholder 5"/>
          <p:cNvSpPr>
            <a:spLocks noGrp="1"/>
          </p:cNvSpPr>
          <p:nvPr>
            <p:ph sz="quarter" idx="4"/>
          </p:nvPr>
        </p:nvSpPr>
        <p:spPr>
          <a:xfrm>
            <a:off x="6172200" y="2505075"/>
            <a:ext cx="5183188" cy="3684588"/>
          </a:xfrm>
        </p:spPr>
        <p:txBody>
          <a:bodyPr/>
          <a:lstStyle/>
          <a:p>
            <a:pPr lvl="0"/>
            <a:r>
              <a:rPr lang="en-US" altLang="zh-CN"/>
              <a:t>Click to edit Master text styles</a:t>
            </a:r>
            <a:endParaRPr lang="en-US" altLang="zh-CN"/>
          </a:p>
          <a:p>
            <a:pPr lvl="1"/>
            <a:r>
              <a:rPr lang="en-US" altLang="zh-CN"/>
              <a:t>Second level</a:t>
            </a:r>
            <a:endParaRPr lang="en-US" altLang="zh-CN"/>
          </a:p>
          <a:p>
            <a:pPr lvl="2"/>
            <a:r>
              <a:rPr lang="en-US" altLang="zh-CN"/>
              <a:t>Third level</a:t>
            </a:r>
            <a:endParaRPr lang="en-US" altLang="zh-CN"/>
          </a:p>
          <a:p>
            <a:pPr lvl="3"/>
            <a:r>
              <a:rPr lang="en-US" altLang="zh-CN"/>
              <a:t>Fourth level</a:t>
            </a:r>
            <a:endParaRPr lang="en-US" altLang="zh-CN"/>
          </a:p>
          <a:p>
            <a:pPr lvl="4"/>
            <a:r>
              <a:rPr lang="en-US" altLang="zh-CN"/>
              <a:t>Fifth level</a:t>
            </a:r>
            <a:endParaRPr lang="zh-CN" altLang="en-US"/>
          </a:p>
        </p:txBody>
      </p:sp>
      <p:sp>
        <p:nvSpPr>
          <p:cNvPr id="7" name="Date Placeholder 6"/>
          <p:cNvSpPr>
            <a:spLocks noGrp="1"/>
          </p:cNvSpPr>
          <p:nvPr>
            <p:ph type="dt" sz="half" idx="10"/>
          </p:nvPr>
        </p:nvSpPr>
        <p:spPr/>
        <p:txBody>
          <a:bodyPr/>
          <a:lstStyle/>
          <a:p>
            <a:fld id="{5200CAEF-558A-49FB-BBBF-881979AC33B9}" type="datetimeFigureOut">
              <a:rPr lang="zh-CN" altLang="en-US" smtClean="0"/>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F45A4864-4C80-4114-AB93-FF9FD78EA55F}" type="slidenum">
              <a:rPr lang="zh-CN" altLang="en-US" smtClean="0"/>
            </a:fld>
            <a:endParaRPr lang="zh-CN" alt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自定义版式">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0464D980-6ABA-4514-9B55-0C4272214593}"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151594E0-E29A-48DD-8A23-E16F7187702D}" type="slidenum">
              <a:rPr lang="zh-CN" altLang="en-US" smtClean="0"/>
            </a:fld>
            <a:endParaRPr lang="zh-CN" alt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matchingNam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2266913" y="2655800"/>
            <a:ext cx="7743200" cy="1546400"/>
          </a:xfrm>
          <a:prstGeom prst="rect">
            <a:avLst/>
          </a:prstGeom>
        </p:spPr>
        <p:txBody>
          <a:bodyPr spcFirstLastPara="1" wrap="square" lIns="91425" tIns="91425" rIns="91425" bIns="91425" anchor="ctr" anchorCtr="0">
            <a:noAutofit/>
          </a:bodyPr>
          <a:lstStyle>
            <a:lvl1pPr lvl="0">
              <a:spcBef>
                <a:spcPts val="0"/>
              </a:spcBef>
              <a:spcAft>
                <a:spcPts val="0"/>
              </a:spcAft>
              <a:buSzPts val="5800"/>
              <a:buNone/>
              <a:defRPr sz="7735" b="1"/>
            </a:lvl1pPr>
            <a:lvl2pPr lvl="1">
              <a:spcBef>
                <a:spcPts val="0"/>
              </a:spcBef>
              <a:spcAft>
                <a:spcPts val="0"/>
              </a:spcAft>
              <a:buSzPts val="5800"/>
              <a:buNone/>
              <a:defRPr sz="7735" b="1"/>
            </a:lvl2pPr>
            <a:lvl3pPr lvl="2">
              <a:spcBef>
                <a:spcPts val="0"/>
              </a:spcBef>
              <a:spcAft>
                <a:spcPts val="0"/>
              </a:spcAft>
              <a:buSzPts val="5800"/>
              <a:buNone/>
              <a:defRPr sz="7735" b="1"/>
            </a:lvl3pPr>
            <a:lvl4pPr lvl="3">
              <a:spcBef>
                <a:spcPts val="0"/>
              </a:spcBef>
              <a:spcAft>
                <a:spcPts val="0"/>
              </a:spcAft>
              <a:buSzPts val="5800"/>
              <a:buNone/>
              <a:defRPr sz="7735" b="1"/>
            </a:lvl4pPr>
            <a:lvl5pPr lvl="4">
              <a:spcBef>
                <a:spcPts val="0"/>
              </a:spcBef>
              <a:spcAft>
                <a:spcPts val="0"/>
              </a:spcAft>
              <a:buSzPts val="5800"/>
              <a:buNone/>
              <a:defRPr sz="7735" b="1"/>
            </a:lvl5pPr>
            <a:lvl6pPr lvl="5">
              <a:spcBef>
                <a:spcPts val="0"/>
              </a:spcBef>
              <a:spcAft>
                <a:spcPts val="0"/>
              </a:spcAft>
              <a:buSzPts val="5800"/>
              <a:buNone/>
              <a:defRPr sz="7735" b="1"/>
            </a:lvl6pPr>
            <a:lvl7pPr lvl="6">
              <a:spcBef>
                <a:spcPts val="0"/>
              </a:spcBef>
              <a:spcAft>
                <a:spcPts val="0"/>
              </a:spcAft>
              <a:buSzPts val="5800"/>
              <a:buNone/>
              <a:defRPr sz="7735" b="1"/>
            </a:lvl7pPr>
            <a:lvl8pPr lvl="7">
              <a:spcBef>
                <a:spcPts val="0"/>
              </a:spcBef>
              <a:spcAft>
                <a:spcPts val="0"/>
              </a:spcAft>
              <a:buSzPts val="5800"/>
              <a:buNone/>
              <a:defRPr sz="7735" b="1"/>
            </a:lvl8pPr>
            <a:lvl9pPr lvl="8">
              <a:spcBef>
                <a:spcPts val="0"/>
              </a:spcBef>
              <a:spcAft>
                <a:spcPts val="0"/>
              </a:spcAft>
              <a:buSzPts val="5800"/>
              <a:buNone/>
              <a:defRPr sz="7735" b="1"/>
            </a:lvl9pPr>
          </a:lstStyle>
          <a:p/>
        </p:txBody>
      </p:sp>
    </p:spTree>
  </p:cSld>
  <p:clrMapOvr>
    <a:masterClrMapping/>
  </p:clrMapOvr>
  <p:transition/>
  <p:hf sldNum="0"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1_纯内容页">
    <p:spTree>
      <p:nvGrpSpPr>
        <p:cNvPr id="1" name=""/>
        <p:cNvGrpSpPr/>
        <p:nvPr/>
      </p:nvGrpSpPr>
      <p:grpSpPr>
        <a:xfrm>
          <a:off x="0" y="0"/>
          <a:ext cx="0" cy="0"/>
          <a:chOff x="0" y="0"/>
          <a:chExt cx="0" cy="0"/>
        </a:xfrm>
      </p:grpSpPr>
      <p:sp>
        <p:nvSpPr>
          <p:cNvPr id="5" name="Rectangle 12"/>
          <p:cNvSpPr>
            <a:spLocks noChangeArrowheads="1"/>
          </p:cNvSpPr>
          <p:nvPr/>
        </p:nvSpPr>
        <p:spPr bwMode="auto">
          <a:xfrm>
            <a:off x="9937750" y="6392863"/>
            <a:ext cx="571500" cy="231775"/>
          </a:xfrm>
          <a:prstGeom prst="rect">
            <a:avLst/>
          </a:prstGeom>
          <a:noFill/>
          <a:ln>
            <a:noFill/>
          </a:ln>
        </p:spPr>
        <p:txBody>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algn="ctr">
              <a:defRPr/>
            </a:pPr>
            <a:r>
              <a:rPr lang="en-US" altLang="zh-CN" sz="1000" dirty="0">
                <a:solidFill>
                  <a:srgbClr val="7F7F7F"/>
                </a:solidFill>
                <a:latin typeface="Arial" panose="020B0604020202020204" pitchFamily="34" charset="0"/>
                <a:cs typeface="Arial" panose="020B0604020202020204" pitchFamily="34" charset="0"/>
              </a:rPr>
              <a:t> </a:t>
            </a:r>
            <a:fld id="{12438CEF-EDDA-4DCE-9A5B-764076D13ABE}" type="slidenum">
              <a:rPr lang="en-US" altLang="zh-CN" sz="1000" dirty="0" smtClean="0">
                <a:solidFill>
                  <a:srgbClr val="7F7F7F"/>
                </a:solidFill>
                <a:latin typeface="Arial" panose="020B0604020202020204" pitchFamily="34" charset="0"/>
                <a:cs typeface="Arial" panose="020B0604020202020204" pitchFamily="34" charset="0"/>
              </a:rPr>
            </a:fld>
            <a:endParaRPr lang="en-US" altLang="zh-CN" sz="1000" dirty="0">
              <a:latin typeface="Arial" panose="020B0604020202020204" pitchFamily="34" charset="0"/>
              <a:cs typeface="Arial" panose="020B0604020202020204" pitchFamily="34" charset="0"/>
            </a:endParaRPr>
          </a:p>
        </p:txBody>
      </p:sp>
      <p:sp>
        <p:nvSpPr>
          <p:cNvPr id="4" name="内容占位符 2"/>
          <p:cNvSpPr>
            <a:spLocks noGrp="1"/>
          </p:cNvSpPr>
          <p:nvPr>
            <p:ph idx="1" hasCustomPrompt="1"/>
          </p:nvPr>
        </p:nvSpPr>
        <p:spPr>
          <a:xfrm>
            <a:off x="423819" y="1104181"/>
            <a:ext cx="11107601" cy="5052713"/>
          </a:xfrm>
        </p:spPr>
        <p:txBody>
          <a:bodyPr>
            <a:noAutofit/>
          </a:bodyPr>
          <a:lstStyle>
            <a:lvl1pPr marL="362585" indent="-362585">
              <a:lnSpc>
                <a:spcPct val="150000"/>
              </a:lnSpc>
              <a:buClr>
                <a:srgbClr val="032089"/>
              </a:buClr>
              <a:buFont typeface="Wingdings" panose="05000000000000000000" pitchFamily="2" charset="2"/>
              <a:buChar char="Ø"/>
              <a:defRPr sz="1800" b="0" baseline="0">
                <a:latin typeface="Times New Roman" panose="02020603050405020304" charset="0"/>
                <a:ea typeface="宋体" panose="02010600030101010101" pitchFamily="2" charset="-122"/>
                <a:cs typeface="Times New Roman" panose="02020603050405020304" charset="0"/>
              </a:defRPr>
            </a:lvl1pPr>
            <a:lvl2pPr>
              <a:lnSpc>
                <a:spcPct val="130000"/>
              </a:lnSpc>
              <a:buClr>
                <a:srgbClr val="032089"/>
              </a:buClr>
              <a:buFont typeface="Wingdings" panose="05000000000000000000" pitchFamily="2" charset="2"/>
              <a:buChar char="l"/>
              <a:defRPr sz="2330" b="0">
                <a:latin typeface="微软雅黑" panose="020B0503020204020204" pitchFamily="34" charset="-122"/>
                <a:ea typeface="微软雅黑" panose="020B0503020204020204" pitchFamily="34" charset="-122"/>
              </a:defRPr>
            </a:lvl2pPr>
            <a:lvl3pPr>
              <a:defRPr sz="1905" b="0">
                <a:latin typeface="微软雅黑" panose="020B0503020204020204" pitchFamily="34" charset="-122"/>
                <a:ea typeface="微软雅黑" panose="020B0503020204020204" pitchFamily="34" charset="-122"/>
              </a:defRPr>
            </a:lvl3pPr>
            <a:lvl4pPr>
              <a:defRPr sz="1905" b="0">
                <a:latin typeface="微软雅黑" panose="020B0503020204020204" pitchFamily="34" charset="-122"/>
                <a:ea typeface="微软雅黑" panose="020B0503020204020204" pitchFamily="34" charset="-122"/>
              </a:defRPr>
            </a:lvl4pPr>
            <a:lvl5pPr>
              <a:defRPr sz="1905" b="0">
                <a:latin typeface="微软雅黑" panose="020B0503020204020204" pitchFamily="34" charset="-122"/>
                <a:ea typeface="微软雅黑" panose="020B0503020204020204" pitchFamily="34" charset="-122"/>
              </a:defRPr>
            </a:lvl5pPr>
          </a:lstStyle>
          <a:p>
            <a:pPr lvl="0"/>
            <a:r>
              <a:rPr lang="zh-CN" altLang="en-US" noProof="1"/>
              <a:t>单击此处编辑正文内容</a:t>
            </a:r>
            <a:endParaRPr lang="zh-CN" altLang="en-US" noProof="1"/>
          </a:p>
        </p:txBody>
      </p:sp>
      <p:sp>
        <p:nvSpPr>
          <p:cNvPr id="2" name="标题 1"/>
          <p:cNvSpPr>
            <a:spLocks noGrp="1"/>
          </p:cNvSpPr>
          <p:nvPr>
            <p:ph type="title" hasCustomPrompt="1"/>
          </p:nvPr>
        </p:nvSpPr>
        <p:spPr>
          <a:xfrm>
            <a:off x="254876" y="359079"/>
            <a:ext cx="10972801" cy="528176"/>
          </a:xfrm>
        </p:spPr>
        <p:txBody>
          <a:bodyPr/>
          <a:lstStyle>
            <a:lvl1pPr>
              <a:defRPr sz="2400" b="1" baseline="0">
                <a:solidFill>
                  <a:schemeClr val="tx1"/>
                </a:solidFill>
                <a:latin typeface="微软雅黑" panose="020B0503020204020204" pitchFamily="34" charset="-122"/>
                <a:cs typeface="Times New Roman" panose="02020603050405020304" charset="0"/>
              </a:defRPr>
            </a:lvl1pPr>
          </a:lstStyle>
          <a:p>
            <a:r>
              <a:rPr lang="zh-CN" altLang="en-US" noProof="1"/>
              <a:t>单击此处编辑标题</a:t>
            </a:r>
            <a:endParaRPr lang="zh-CN" altLang="en-US" noProof="1"/>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a:t>Click to edit Master title style</a:t>
            </a:r>
            <a:endParaRPr lang="zh-CN" altLang="en-US"/>
          </a:p>
        </p:txBody>
      </p:sp>
      <p:sp>
        <p:nvSpPr>
          <p:cNvPr id="3" name="Date Placeholder 2"/>
          <p:cNvSpPr>
            <a:spLocks noGrp="1"/>
          </p:cNvSpPr>
          <p:nvPr>
            <p:ph type="dt" sz="half" idx="10"/>
          </p:nvPr>
        </p:nvSpPr>
        <p:spPr/>
        <p:txBody>
          <a:bodyPr/>
          <a:lstStyle/>
          <a:p>
            <a:fld id="{5200CAEF-558A-49FB-BBBF-881979AC33B9}" type="datetimeFigureOut">
              <a:rPr lang="zh-CN" altLang="en-US" smtClean="0"/>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F45A4864-4C80-4114-AB93-FF9FD78EA55F}"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00CAEF-558A-49FB-BBBF-881979AC33B9}" type="datetimeFigureOut">
              <a:rPr lang="zh-CN" altLang="en-US" smtClean="0"/>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F45A4864-4C80-4114-AB93-FF9FD78EA55F}"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ltLang="zh-CN"/>
              <a:t>Click to edit Master title style</a:t>
            </a:r>
            <a:endParaRPr lang="zh-CN" alt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CN"/>
              <a:t>Click to edit Master text styles</a:t>
            </a:r>
            <a:endParaRPr lang="en-US" altLang="zh-CN"/>
          </a:p>
          <a:p>
            <a:pPr lvl="1"/>
            <a:r>
              <a:rPr lang="en-US" altLang="zh-CN"/>
              <a:t>Second level</a:t>
            </a:r>
            <a:endParaRPr lang="en-US" altLang="zh-CN"/>
          </a:p>
          <a:p>
            <a:pPr lvl="2"/>
            <a:r>
              <a:rPr lang="en-US" altLang="zh-CN"/>
              <a:t>Third level</a:t>
            </a:r>
            <a:endParaRPr lang="en-US" altLang="zh-CN"/>
          </a:p>
          <a:p>
            <a:pPr lvl="3"/>
            <a:r>
              <a:rPr lang="en-US" altLang="zh-CN"/>
              <a:t>Fourth level</a:t>
            </a:r>
            <a:endParaRPr lang="en-US" altLang="zh-CN"/>
          </a:p>
          <a:p>
            <a:pPr lvl="4"/>
            <a:r>
              <a:rPr lang="en-US" altLang="zh-CN"/>
              <a:t>Fifth level</a:t>
            </a:r>
            <a:endParaRPr lang="zh-CN" alt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to edit Master text styles</a:t>
            </a:r>
            <a:endParaRPr lang="en-US" altLang="zh-CN"/>
          </a:p>
        </p:txBody>
      </p:sp>
      <p:sp>
        <p:nvSpPr>
          <p:cNvPr id="5" name="Date Placeholder 4"/>
          <p:cNvSpPr>
            <a:spLocks noGrp="1"/>
          </p:cNvSpPr>
          <p:nvPr>
            <p:ph type="dt" sz="half" idx="10"/>
          </p:nvPr>
        </p:nvSpPr>
        <p:spPr/>
        <p:txBody>
          <a:bodyPr/>
          <a:lstStyle/>
          <a:p>
            <a:fld id="{5200CAEF-558A-49FB-BBBF-881979AC33B9}"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F45A4864-4C80-4114-AB93-FF9FD78EA55F}"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ltLang="zh-CN"/>
              <a:t>Click to edit Master title style</a:t>
            </a:r>
            <a:endParaRPr lang="zh-CN" alt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to edit Master text styles</a:t>
            </a:r>
            <a:endParaRPr lang="en-US" altLang="zh-CN"/>
          </a:p>
        </p:txBody>
      </p:sp>
      <p:sp>
        <p:nvSpPr>
          <p:cNvPr id="5" name="Date Placeholder 4"/>
          <p:cNvSpPr>
            <a:spLocks noGrp="1"/>
          </p:cNvSpPr>
          <p:nvPr>
            <p:ph type="dt" sz="half" idx="10"/>
          </p:nvPr>
        </p:nvSpPr>
        <p:spPr/>
        <p:txBody>
          <a:bodyPr/>
          <a:lstStyle/>
          <a:p>
            <a:fld id="{5200CAEF-558A-49FB-BBBF-881979AC33B9}"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F45A4864-4C80-4114-AB93-FF9FD78EA55F}"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8" Type="http://schemas.openxmlformats.org/officeDocument/2006/relationships/theme" Target="../theme/theme2.xml"/><Relationship Id="rId27" Type="http://schemas.openxmlformats.org/officeDocument/2006/relationships/tags" Target="../tags/tag129.xml"/><Relationship Id="rId26" Type="http://schemas.openxmlformats.org/officeDocument/2006/relationships/tags" Target="../tags/tag128.xml"/><Relationship Id="rId25" Type="http://schemas.openxmlformats.org/officeDocument/2006/relationships/tags" Target="../tags/tag127.xml"/><Relationship Id="rId24" Type="http://schemas.openxmlformats.org/officeDocument/2006/relationships/tags" Target="../tags/tag126.xml"/><Relationship Id="rId23" Type="http://schemas.openxmlformats.org/officeDocument/2006/relationships/tags" Target="../tags/tag125.xml"/><Relationship Id="rId22" Type="http://schemas.openxmlformats.org/officeDocument/2006/relationships/tags" Target="../tags/tag124.xml"/><Relationship Id="rId21" Type="http://schemas.openxmlformats.org/officeDocument/2006/relationships/image" Target="../media/image1.jpeg"/><Relationship Id="rId20" Type="http://schemas.openxmlformats.org/officeDocument/2006/relationships/slideLayout" Target="../slideLayouts/slideLayout31.xml"/><Relationship Id="rId2" Type="http://schemas.openxmlformats.org/officeDocument/2006/relationships/slideLayout" Target="../slideLayouts/slideLayout13.xml"/><Relationship Id="rId19" Type="http://schemas.openxmlformats.org/officeDocument/2006/relationships/slideLayout" Target="../slideLayouts/slideLayout30.xml"/><Relationship Id="rId18" Type="http://schemas.openxmlformats.org/officeDocument/2006/relationships/slideLayout" Target="../slideLayouts/slideLayout29.xml"/><Relationship Id="rId17" Type="http://schemas.openxmlformats.org/officeDocument/2006/relationships/slideLayout" Target="../slideLayouts/slideLayout28.xml"/><Relationship Id="rId16" Type="http://schemas.openxmlformats.org/officeDocument/2006/relationships/slideLayout" Target="../slideLayouts/slideLayout27.xml"/><Relationship Id="rId15" Type="http://schemas.openxmlformats.org/officeDocument/2006/relationships/slideLayout" Target="../slideLayouts/slideLayout26.xml"/><Relationship Id="rId14" Type="http://schemas.openxmlformats.org/officeDocument/2006/relationships/slideLayout" Target="../slideLayouts/slideLayout25.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40.xml"/><Relationship Id="rId8" Type="http://schemas.openxmlformats.org/officeDocument/2006/relationships/slideLayout" Target="../slideLayouts/slideLayout39.xml"/><Relationship Id="rId7" Type="http://schemas.openxmlformats.org/officeDocument/2006/relationships/slideLayout" Target="../slideLayouts/slideLayout38.xml"/><Relationship Id="rId6" Type="http://schemas.openxmlformats.org/officeDocument/2006/relationships/slideLayout" Target="../slideLayouts/slideLayout37.xml"/><Relationship Id="rId5" Type="http://schemas.openxmlformats.org/officeDocument/2006/relationships/slideLayout" Target="../slideLayouts/slideLayout36.xml"/><Relationship Id="rId4" Type="http://schemas.openxmlformats.org/officeDocument/2006/relationships/slideLayout" Target="../slideLayouts/slideLayout35.xml"/><Relationship Id="rId3" Type="http://schemas.openxmlformats.org/officeDocument/2006/relationships/slideLayout" Target="../slideLayouts/slideLayout34.xml"/><Relationship Id="rId28" Type="http://schemas.openxmlformats.org/officeDocument/2006/relationships/theme" Target="../theme/theme3.xml"/><Relationship Id="rId27" Type="http://schemas.openxmlformats.org/officeDocument/2006/relationships/tags" Target="../tags/tag267.xml"/><Relationship Id="rId26" Type="http://schemas.openxmlformats.org/officeDocument/2006/relationships/tags" Target="../tags/tag266.xml"/><Relationship Id="rId25" Type="http://schemas.openxmlformats.org/officeDocument/2006/relationships/tags" Target="../tags/tag265.xml"/><Relationship Id="rId24" Type="http://schemas.openxmlformats.org/officeDocument/2006/relationships/tags" Target="../tags/tag264.xml"/><Relationship Id="rId23" Type="http://schemas.openxmlformats.org/officeDocument/2006/relationships/tags" Target="../tags/tag263.xml"/><Relationship Id="rId22" Type="http://schemas.openxmlformats.org/officeDocument/2006/relationships/tags" Target="../tags/tag262.xml"/><Relationship Id="rId21" Type="http://schemas.openxmlformats.org/officeDocument/2006/relationships/slideLayout" Target="../slideLayouts/slideLayout52.xml"/><Relationship Id="rId20" Type="http://schemas.openxmlformats.org/officeDocument/2006/relationships/slideLayout" Target="../slideLayouts/slideLayout51.xml"/><Relationship Id="rId2" Type="http://schemas.openxmlformats.org/officeDocument/2006/relationships/slideLayout" Target="../slideLayouts/slideLayout33.xml"/><Relationship Id="rId19" Type="http://schemas.openxmlformats.org/officeDocument/2006/relationships/slideLayout" Target="../slideLayouts/slideLayout50.xml"/><Relationship Id="rId18" Type="http://schemas.openxmlformats.org/officeDocument/2006/relationships/slideLayout" Target="../slideLayouts/slideLayout49.xml"/><Relationship Id="rId17" Type="http://schemas.openxmlformats.org/officeDocument/2006/relationships/slideLayout" Target="../slideLayouts/slideLayout48.xml"/><Relationship Id="rId16" Type="http://schemas.openxmlformats.org/officeDocument/2006/relationships/slideLayout" Target="../slideLayouts/slideLayout47.xml"/><Relationship Id="rId15" Type="http://schemas.openxmlformats.org/officeDocument/2006/relationships/slideLayout" Target="../slideLayouts/slideLayout46.xml"/><Relationship Id="rId14" Type="http://schemas.openxmlformats.org/officeDocument/2006/relationships/slideLayout" Target="../slideLayouts/slideLayout45.xml"/><Relationship Id="rId13" Type="http://schemas.openxmlformats.org/officeDocument/2006/relationships/slideLayout" Target="../slideLayouts/slideLayout44.xml"/><Relationship Id="rId12" Type="http://schemas.openxmlformats.org/officeDocument/2006/relationships/slideLayout" Target="../slideLayouts/slideLayout43.xml"/><Relationship Id="rId11" Type="http://schemas.openxmlformats.org/officeDocument/2006/relationships/slideLayout" Target="../slideLayouts/slideLayout42.xml"/><Relationship Id="rId10" Type="http://schemas.openxmlformats.org/officeDocument/2006/relationships/slideLayout" Target="../slideLayouts/slideLayout41.xml"/><Relationship Id="rId1"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2"/>
          <a:stretch>
            <a:fillRect l="-3000" r="-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ltLang="zh-CN"/>
              <a:t>Click to edit Master title style</a:t>
            </a:r>
            <a:endParaRPr lang="zh-CN" alt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ltLang="zh-CN"/>
              <a:t>Click to edit Master text styles</a:t>
            </a:r>
            <a:endParaRPr lang="en-US" altLang="zh-CN"/>
          </a:p>
          <a:p>
            <a:pPr lvl="1"/>
            <a:r>
              <a:rPr lang="en-US" altLang="zh-CN"/>
              <a:t>Second level</a:t>
            </a:r>
            <a:endParaRPr lang="en-US" altLang="zh-CN"/>
          </a:p>
          <a:p>
            <a:pPr lvl="2"/>
            <a:r>
              <a:rPr lang="en-US" altLang="zh-CN"/>
              <a:t>Third level</a:t>
            </a:r>
            <a:endParaRPr lang="en-US" altLang="zh-CN"/>
          </a:p>
          <a:p>
            <a:pPr lvl="3"/>
            <a:r>
              <a:rPr lang="en-US" altLang="zh-CN"/>
              <a:t>Fourth level</a:t>
            </a:r>
            <a:endParaRPr lang="en-US" altLang="zh-CN"/>
          </a:p>
          <a:p>
            <a:pPr lvl="4"/>
            <a:r>
              <a:rPr lang="en-US" altLang="zh-CN"/>
              <a:t>Fifth level</a:t>
            </a:r>
            <a:endParaRPr lang="zh-CN" alt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200CAEF-558A-49FB-BBBF-881979AC33B9}" type="datetimeFigureOut">
              <a:rPr lang="zh-CN" altLang="en-US" smtClean="0"/>
            </a:fld>
            <a:endParaRPr lang="zh-CN"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zh-CN"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45A4864-4C80-4114-AB93-FF9FD78EA55F}"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1">
          <a:blip r:embed="rId21"/>
          <a:stretch>
            <a:fillRect l="-3000" r="-3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22"/>
            </p:custDataLst>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custDataLst>
              <p:tags r:id="rId23"/>
            </p:custDataLst>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4"/>
            </p:custDataLst>
          </p:nvPr>
        </p:nvSpPr>
        <p:spPr>
          <a:xfrm>
            <a:off x="838200" y="6356350"/>
            <a:ext cx="2743200" cy="365125"/>
          </a:xfrm>
          <a:prstGeom prst="rect">
            <a:avLst/>
          </a:prstGeom>
        </p:spPr>
        <p:txBody>
          <a:bodyPr vert="horz" lIns="91440" tIns="45720" rIns="91440" bIns="45720" rtlCol="0" anchor="ctr">
            <a:normAutofit/>
          </a:bodyPr>
          <a:lstStyle>
            <a:lvl1pPr algn="l">
              <a:lnSpc>
                <a:spcPct val="120000"/>
              </a:lnSpc>
              <a:defRPr sz="1200">
                <a:solidFill>
                  <a:schemeClr val="tx1">
                    <a:lumMod val="50000"/>
                    <a:lumOff val="50000"/>
                  </a:schemeClr>
                </a:solidFill>
              </a:defRPr>
            </a:lvl1pPr>
          </a:lstStyle>
          <a:p>
            <a:fld id="{0464D980-6ABA-4514-9B55-0C4272214593}" type="datetimeFigureOut">
              <a:rPr lang="zh-CN" altLang="en-US" smtClean="0"/>
            </a:fld>
            <a:endParaRPr lang="zh-CN" altLang="en-US"/>
          </a:p>
        </p:txBody>
      </p:sp>
      <p:sp>
        <p:nvSpPr>
          <p:cNvPr id="5" name="页脚占位符 4"/>
          <p:cNvSpPr>
            <a:spLocks noGrp="1"/>
          </p:cNvSpPr>
          <p:nvPr>
            <p:ph type="ftr" sz="quarter" idx="3"/>
            <p:custDataLst>
              <p:tags r:id="rId25"/>
            </p:custDataLst>
          </p:nvPr>
        </p:nvSpPr>
        <p:spPr>
          <a:xfrm>
            <a:off x="4038600" y="6356350"/>
            <a:ext cx="4114800" cy="365125"/>
          </a:xfrm>
          <a:prstGeom prst="rect">
            <a:avLst/>
          </a:prstGeom>
        </p:spPr>
        <p:txBody>
          <a:bodyPr vert="horz" lIns="91440" tIns="45720" rIns="91440" bIns="45720" rtlCol="0" anchor="ctr">
            <a:normAutofit/>
          </a:bodyPr>
          <a:lstStyle>
            <a:lvl1pPr algn="ctr">
              <a:lnSpc>
                <a:spcPct val="120000"/>
              </a:lnSpc>
              <a:defRPr sz="1200">
                <a:solidFill>
                  <a:schemeClr val="tx1">
                    <a:lumMod val="50000"/>
                    <a:lumOff val="50000"/>
                  </a:schemeClr>
                </a:solidFill>
              </a:defRPr>
            </a:lvl1pPr>
          </a:lstStyle>
          <a:p>
            <a:endParaRPr lang="zh-CN" altLang="en-US"/>
          </a:p>
        </p:txBody>
      </p:sp>
      <p:sp>
        <p:nvSpPr>
          <p:cNvPr id="6" name="灯片编号占位符 5"/>
          <p:cNvSpPr>
            <a:spLocks noGrp="1"/>
          </p:cNvSpPr>
          <p:nvPr>
            <p:ph type="sldNum" sz="quarter" idx="4"/>
            <p:custDataLst>
              <p:tags r:id="rId26"/>
            </p:custDataLst>
          </p:nvPr>
        </p:nvSpPr>
        <p:spPr>
          <a:xfrm>
            <a:off x="8610600" y="6356350"/>
            <a:ext cx="2743200" cy="365125"/>
          </a:xfrm>
          <a:prstGeom prst="rect">
            <a:avLst/>
          </a:prstGeom>
        </p:spPr>
        <p:txBody>
          <a:bodyPr vert="horz" lIns="91440" tIns="45720" rIns="91440" bIns="45720" rtlCol="0" anchor="ctr">
            <a:normAutofit/>
          </a:bodyPr>
          <a:lstStyle>
            <a:lvl1pPr algn="r">
              <a:lnSpc>
                <a:spcPct val="120000"/>
              </a:lnSpc>
              <a:defRPr sz="1200">
                <a:solidFill>
                  <a:schemeClr val="tx1">
                    <a:lumMod val="50000"/>
                    <a:lumOff val="50000"/>
                  </a:schemeClr>
                </a:solidFill>
              </a:defRPr>
            </a:lvl1pPr>
          </a:lstStyle>
          <a:p>
            <a:fld id="{151594E0-E29A-48DD-8A23-E16F7187702D}" type="slidenum">
              <a:rPr lang="zh-CN" altLang="en-US" smtClean="0"/>
            </a:fld>
            <a:endParaRPr lang="zh-CN" altLang="en-US"/>
          </a:p>
        </p:txBody>
      </p:sp>
      <p:sp>
        <p:nvSpPr>
          <p:cNvPr id="7" name="KSO_TEMPLATE" hidden="1"/>
          <p:cNvSpPr/>
          <p:nvPr>
            <p:custDataLst>
              <p:tags r:id="rId27"/>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p:txStyles>
    <p:titleStyle>
      <a:lvl1pPr algn="l" defTabSz="914400" rtl="0" eaLnBrk="1" latinLnBrk="0" hangingPunct="1">
        <a:lnSpc>
          <a:spcPct val="12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4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0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22"/>
            </p:custDataLst>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custDataLst>
              <p:tags r:id="rId23"/>
            </p:custDataLst>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4"/>
            </p:custDataLst>
          </p:nvPr>
        </p:nvSpPr>
        <p:spPr>
          <a:xfrm>
            <a:off x="838200" y="6356350"/>
            <a:ext cx="2743200" cy="365125"/>
          </a:xfrm>
          <a:prstGeom prst="rect">
            <a:avLst/>
          </a:prstGeom>
        </p:spPr>
        <p:txBody>
          <a:bodyPr vert="horz" lIns="91440" tIns="45720" rIns="91440" bIns="45720" rtlCol="0" anchor="ctr">
            <a:normAutofit/>
          </a:bodyPr>
          <a:lstStyle>
            <a:lvl1pPr algn="l">
              <a:lnSpc>
                <a:spcPct val="120000"/>
              </a:lnSpc>
              <a:defRPr sz="1200">
                <a:solidFill>
                  <a:schemeClr val="tx1">
                    <a:lumMod val="50000"/>
                    <a:lumOff val="50000"/>
                  </a:schemeClr>
                </a:solidFill>
              </a:defRPr>
            </a:lvl1pPr>
          </a:lstStyle>
          <a:p>
            <a:fld id="{0464D980-6ABA-4514-9B55-0C4272214593}" type="datetimeFigureOut">
              <a:rPr lang="zh-CN" altLang="en-US" smtClean="0"/>
            </a:fld>
            <a:endParaRPr lang="zh-CN" altLang="en-US"/>
          </a:p>
        </p:txBody>
      </p:sp>
      <p:sp>
        <p:nvSpPr>
          <p:cNvPr id="5" name="页脚占位符 4"/>
          <p:cNvSpPr>
            <a:spLocks noGrp="1"/>
          </p:cNvSpPr>
          <p:nvPr>
            <p:ph type="ftr" sz="quarter" idx="3"/>
            <p:custDataLst>
              <p:tags r:id="rId25"/>
            </p:custDataLst>
          </p:nvPr>
        </p:nvSpPr>
        <p:spPr>
          <a:xfrm>
            <a:off x="4038600" y="6356350"/>
            <a:ext cx="4114800" cy="365125"/>
          </a:xfrm>
          <a:prstGeom prst="rect">
            <a:avLst/>
          </a:prstGeom>
        </p:spPr>
        <p:txBody>
          <a:bodyPr vert="horz" lIns="91440" tIns="45720" rIns="91440" bIns="45720" rtlCol="0" anchor="ctr">
            <a:normAutofit/>
          </a:bodyPr>
          <a:lstStyle>
            <a:lvl1pPr algn="ctr">
              <a:lnSpc>
                <a:spcPct val="120000"/>
              </a:lnSpc>
              <a:defRPr sz="1200">
                <a:solidFill>
                  <a:schemeClr val="tx1">
                    <a:lumMod val="50000"/>
                    <a:lumOff val="50000"/>
                  </a:schemeClr>
                </a:solidFill>
              </a:defRPr>
            </a:lvl1pPr>
          </a:lstStyle>
          <a:p>
            <a:endParaRPr lang="zh-CN" altLang="en-US"/>
          </a:p>
        </p:txBody>
      </p:sp>
      <p:sp>
        <p:nvSpPr>
          <p:cNvPr id="6" name="灯片编号占位符 5"/>
          <p:cNvSpPr>
            <a:spLocks noGrp="1"/>
          </p:cNvSpPr>
          <p:nvPr>
            <p:ph type="sldNum" sz="quarter" idx="4"/>
            <p:custDataLst>
              <p:tags r:id="rId26"/>
            </p:custDataLst>
          </p:nvPr>
        </p:nvSpPr>
        <p:spPr>
          <a:xfrm>
            <a:off x="8610600" y="6356350"/>
            <a:ext cx="2743200" cy="365125"/>
          </a:xfrm>
          <a:prstGeom prst="rect">
            <a:avLst/>
          </a:prstGeom>
        </p:spPr>
        <p:txBody>
          <a:bodyPr vert="horz" lIns="91440" tIns="45720" rIns="91440" bIns="45720" rtlCol="0" anchor="ctr">
            <a:normAutofit/>
          </a:bodyPr>
          <a:lstStyle>
            <a:lvl1pPr algn="r">
              <a:lnSpc>
                <a:spcPct val="120000"/>
              </a:lnSpc>
              <a:defRPr sz="1200">
                <a:solidFill>
                  <a:schemeClr val="tx1">
                    <a:lumMod val="50000"/>
                    <a:lumOff val="50000"/>
                  </a:schemeClr>
                </a:solidFill>
              </a:defRPr>
            </a:lvl1pPr>
          </a:lstStyle>
          <a:p>
            <a:fld id="{151594E0-E29A-48DD-8A23-E16F7187702D}" type="slidenum">
              <a:rPr lang="zh-CN" altLang="en-US" smtClean="0"/>
            </a:fld>
            <a:endParaRPr lang="zh-CN" altLang="en-US"/>
          </a:p>
        </p:txBody>
      </p:sp>
      <p:sp>
        <p:nvSpPr>
          <p:cNvPr id="7" name="KSO_TEMPLATE" hidden="1"/>
          <p:cNvSpPr/>
          <p:nvPr>
            <p:custDataLst>
              <p:tags r:id="rId27"/>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Tree>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 id="2147483698" r:id="rId17"/>
    <p:sldLayoutId id="2147483699" r:id="rId18"/>
    <p:sldLayoutId id="2147483700" r:id="rId19"/>
    <p:sldLayoutId id="2147483701" r:id="rId20"/>
    <p:sldLayoutId id="2147483702" r:id="rId21"/>
  </p:sldLayoutIdLst>
  <p:txStyles>
    <p:titleStyle>
      <a:lvl1pPr algn="l" defTabSz="914400" rtl="0" eaLnBrk="1" latinLnBrk="0" hangingPunct="1">
        <a:lnSpc>
          <a:spcPct val="12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4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0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notesSlide" Target="../notesSlides/notesSlide1.xml"/><Relationship Id="rId6" Type="http://schemas.openxmlformats.org/officeDocument/2006/relationships/slideLayout" Target="../slideLayouts/slideLayout18.xml"/><Relationship Id="rId5" Type="http://schemas.openxmlformats.org/officeDocument/2006/relationships/tags" Target="../tags/tag270.xml"/><Relationship Id="rId4" Type="http://schemas.openxmlformats.org/officeDocument/2006/relationships/image" Target="../media/image7.png"/><Relationship Id="rId3" Type="http://schemas.openxmlformats.org/officeDocument/2006/relationships/tags" Target="../tags/tag269.xml"/><Relationship Id="rId2" Type="http://schemas.openxmlformats.org/officeDocument/2006/relationships/image" Target="../media/image6.jpeg"/><Relationship Id="rId1" Type="http://schemas.openxmlformats.org/officeDocument/2006/relationships/tags" Target="../tags/tag268.xml"/></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38.xml"/><Relationship Id="rId4" Type="http://schemas.openxmlformats.org/officeDocument/2006/relationships/tags" Target="../tags/tag306.xml"/><Relationship Id="rId3" Type="http://schemas.openxmlformats.org/officeDocument/2006/relationships/image" Target="../media/image6.jpeg"/><Relationship Id="rId2" Type="http://schemas.openxmlformats.org/officeDocument/2006/relationships/tags" Target="../tags/tag305.xml"/><Relationship Id="rId1" Type="http://schemas.openxmlformats.org/officeDocument/2006/relationships/tags" Target="../tags/tag304.xml"/></Relationships>
</file>

<file path=ppt/slides/_rels/slide11.xml.rels><?xml version="1.0" encoding="UTF-8" standalone="yes"?>
<Relationships xmlns="http://schemas.openxmlformats.org/package/2006/relationships"><Relationship Id="rId5" Type="http://schemas.openxmlformats.org/officeDocument/2006/relationships/notesSlide" Target="../notesSlides/notesSlide5.xml"/><Relationship Id="rId4" Type="http://schemas.openxmlformats.org/officeDocument/2006/relationships/slideLayout" Target="../slideLayouts/slideLayout18.xml"/><Relationship Id="rId3" Type="http://schemas.openxmlformats.org/officeDocument/2006/relationships/tags" Target="../tags/tag308.xml"/><Relationship Id="rId2" Type="http://schemas.openxmlformats.org/officeDocument/2006/relationships/image" Target="../media/image6.jpeg"/><Relationship Id="rId1" Type="http://schemas.openxmlformats.org/officeDocument/2006/relationships/tags" Target="../tags/tag307.xml"/></Relationships>
</file>

<file path=ppt/slides/_rels/slide12.xml.rels><?xml version="1.0" encoding="UTF-8" standalone="yes"?>
<Relationships xmlns="http://schemas.openxmlformats.org/package/2006/relationships"><Relationship Id="rId5" Type="http://schemas.openxmlformats.org/officeDocument/2006/relationships/slideLayout" Target="../slideLayouts/slideLayout38.xml"/><Relationship Id="rId4" Type="http://schemas.openxmlformats.org/officeDocument/2006/relationships/tags" Target="../tags/tag314.xml"/><Relationship Id="rId3" Type="http://schemas.openxmlformats.org/officeDocument/2006/relationships/image" Target="../media/image6.jpeg"/><Relationship Id="rId2" Type="http://schemas.openxmlformats.org/officeDocument/2006/relationships/tags" Target="../tags/tag313.xml"/><Relationship Id="rId1" Type="http://schemas.openxmlformats.org/officeDocument/2006/relationships/tags" Target="../tags/tag312.xml"/></Relationships>
</file>

<file path=ppt/slides/_rels/slide13.xml.rels><?xml version="1.0" encoding="UTF-8" standalone="yes"?>
<Relationships xmlns="http://schemas.openxmlformats.org/package/2006/relationships"><Relationship Id="rId5" Type="http://schemas.openxmlformats.org/officeDocument/2006/relationships/notesSlide" Target="../notesSlides/notesSlide6.xml"/><Relationship Id="rId4" Type="http://schemas.openxmlformats.org/officeDocument/2006/relationships/slideLayout" Target="../slideLayouts/slideLayout18.xml"/><Relationship Id="rId3" Type="http://schemas.openxmlformats.org/officeDocument/2006/relationships/tags" Target="../tags/tag316.xml"/><Relationship Id="rId2" Type="http://schemas.openxmlformats.org/officeDocument/2006/relationships/image" Target="../media/image6.jpeg"/><Relationship Id="rId1" Type="http://schemas.openxmlformats.org/officeDocument/2006/relationships/tags" Target="../tags/tag315.xml"/></Relationships>
</file>

<file path=ppt/slides/_rels/slide14.xml.rels><?xml version="1.0" encoding="UTF-8" standalone="yes"?>
<Relationships xmlns="http://schemas.openxmlformats.org/package/2006/relationships"><Relationship Id="rId5" Type="http://schemas.openxmlformats.org/officeDocument/2006/relationships/slideLayout" Target="../slideLayouts/slideLayout38.xml"/><Relationship Id="rId4" Type="http://schemas.openxmlformats.org/officeDocument/2006/relationships/tags" Target="../tags/tag322.xml"/><Relationship Id="rId3" Type="http://schemas.openxmlformats.org/officeDocument/2006/relationships/image" Target="../media/image6.jpeg"/><Relationship Id="rId2" Type="http://schemas.openxmlformats.org/officeDocument/2006/relationships/tags" Target="../tags/tag321.xml"/><Relationship Id="rId1" Type="http://schemas.openxmlformats.org/officeDocument/2006/relationships/tags" Target="../tags/tag320.xml"/></Relationships>
</file>

<file path=ppt/slides/_rels/slide15.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18.xml"/><Relationship Id="rId3" Type="http://schemas.openxmlformats.org/officeDocument/2006/relationships/tags" Target="../tags/tag324.xml"/><Relationship Id="rId2" Type="http://schemas.openxmlformats.org/officeDocument/2006/relationships/image" Target="../media/image6.jpeg"/><Relationship Id="rId1" Type="http://schemas.openxmlformats.org/officeDocument/2006/relationships/tags" Target="../tags/tag323.xml"/></Relationships>
</file>

<file path=ppt/slides/_rels/slide16.xml.rels><?xml version="1.0" encoding="UTF-8" standalone="yes"?>
<Relationships xmlns="http://schemas.openxmlformats.org/package/2006/relationships"><Relationship Id="rId5" Type="http://schemas.openxmlformats.org/officeDocument/2006/relationships/slideLayout" Target="../slideLayouts/slideLayout38.xml"/><Relationship Id="rId4" Type="http://schemas.openxmlformats.org/officeDocument/2006/relationships/tags" Target="../tags/tag330.xml"/><Relationship Id="rId3" Type="http://schemas.openxmlformats.org/officeDocument/2006/relationships/image" Target="../media/image6.jpeg"/><Relationship Id="rId2" Type="http://schemas.openxmlformats.org/officeDocument/2006/relationships/tags" Target="../tags/tag329.xml"/><Relationship Id="rId1" Type="http://schemas.openxmlformats.org/officeDocument/2006/relationships/tags" Target="../tags/tag328.xml"/></Relationships>
</file>

<file path=ppt/slides/_rels/slide17.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openxmlformats.org/officeDocument/2006/relationships/tags" Target="../tags/tag333.xml"/><Relationship Id="rId4" Type="http://schemas.openxmlformats.org/officeDocument/2006/relationships/image" Target="../media/image12.png"/><Relationship Id="rId3" Type="http://schemas.openxmlformats.org/officeDocument/2006/relationships/image" Target="../media/image6.jpeg"/><Relationship Id="rId2" Type="http://schemas.openxmlformats.org/officeDocument/2006/relationships/tags" Target="../tags/tag332.xml"/><Relationship Id="rId1" Type="http://schemas.openxmlformats.org/officeDocument/2006/relationships/tags" Target="../tags/tag331.xml"/></Relationships>
</file>

<file path=ppt/slides/_rels/slide18.xml.rels><?xml version="1.0" encoding="UTF-8" standalone="yes"?>
<Relationships xmlns="http://schemas.openxmlformats.org/package/2006/relationships"><Relationship Id="rId7" Type="http://schemas.openxmlformats.org/officeDocument/2006/relationships/slideLayout" Target="../slideLayouts/slideLayout38.xml"/><Relationship Id="rId6" Type="http://schemas.openxmlformats.org/officeDocument/2006/relationships/tags" Target="../tags/tag336.xml"/><Relationship Id="rId5" Type="http://schemas.openxmlformats.org/officeDocument/2006/relationships/image" Target="../media/image14.png"/><Relationship Id="rId4" Type="http://schemas.openxmlformats.org/officeDocument/2006/relationships/image" Target="../media/image13.png"/><Relationship Id="rId3" Type="http://schemas.openxmlformats.org/officeDocument/2006/relationships/image" Target="../media/image6.jpeg"/><Relationship Id="rId2" Type="http://schemas.openxmlformats.org/officeDocument/2006/relationships/tags" Target="../tags/tag335.xml"/><Relationship Id="rId1" Type="http://schemas.openxmlformats.org/officeDocument/2006/relationships/tags" Target="../tags/tag334.xml"/></Relationships>
</file>

<file path=ppt/slides/_rels/slide19.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openxmlformats.org/officeDocument/2006/relationships/tags" Target="../tags/tag339.xml"/><Relationship Id="rId4" Type="http://schemas.openxmlformats.org/officeDocument/2006/relationships/image" Target="../media/image15.png"/><Relationship Id="rId3" Type="http://schemas.openxmlformats.org/officeDocument/2006/relationships/image" Target="../media/image6.jpeg"/><Relationship Id="rId2" Type="http://schemas.openxmlformats.org/officeDocument/2006/relationships/tags" Target="../tags/tag338.xml"/><Relationship Id="rId1" Type="http://schemas.openxmlformats.org/officeDocument/2006/relationships/tags" Target="../tags/tag337.xml"/></Relationships>
</file>

<file path=ppt/slides/_rels/slide2.xml.rels><?xml version="1.0" encoding="UTF-8" standalone="yes"?>
<Relationships xmlns="http://schemas.openxmlformats.org/package/2006/relationships"><Relationship Id="rId9" Type="http://schemas.openxmlformats.org/officeDocument/2006/relationships/tags" Target="../tags/tag277.xml"/><Relationship Id="rId8" Type="http://schemas.openxmlformats.org/officeDocument/2006/relationships/image" Target="../media/image6.jpeg"/><Relationship Id="rId7" Type="http://schemas.openxmlformats.org/officeDocument/2006/relationships/tags" Target="../tags/tag276.xml"/><Relationship Id="rId6" Type="http://schemas.openxmlformats.org/officeDocument/2006/relationships/tags" Target="../tags/tag275.xml"/><Relationship Id="rId5" Type="http://schemas.openxmlformats.org/officeDocument/2006/relationships/tags" Target="../tags/tag274.xml"/><Relationship Id="rId4" Type="http://schemas.openxmlformats.org/officeDocument/2006/relationships/tags" Target="../tags/tag273.xml"/><Relationship Id="rId3" Type="http://schemas.openxmlformats.org/officeDocument/2006/relationships/tags" Target="../tags/tag272.xml"/><Relationship Id="rId2" Type="http://schemas.openxmlformats.org/officeDocument/2006/relationships/tags" Target="../tags/tag271.xml"/><Relationship Id="rId12" Type="http://schemas.openxmlformats.org/officeDocument/2006/relationships/notesSlide" Target="../notesSlides/notesSlide2.xml"/><Relationship Id="rId11" Type="http://schemas.openxmlformats.org/officeDocument/2006/relationships/slideLayout" Target="../slideLayouts/slideLayout18.xml"/><Relationship Id="rId10" Type="http://schemas.openxmlformats.org/officeDocument/2006/relationships/tags" Target="../tags/tag278.xml"/><Relationship Id="rId1" Type="http://schemas.openxmlformats.org/officeDocument/2006/relationships/image" Target="../media/image8.png"/></Relationships>
</file>

<file path=ppt/slides/_rels/slide20.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18.xml"/><Relationship Id="rId3" Type="http://schemas.openxmlformats.org/officeDocument/2006/relationships/tags" Target="../tags/tag341.xml"/><Relationship Id="rId2" Type="http://schemas.openxmlformats.org/officeDocument/2006/relationships/image" Target="../media/image6.jpeg"/><Relationship Id="rId1" Type="http://schemas.openxmlformats.org/officeDocument/2006/relationships/tags" Target="../tags/tag340.xml"/></Relationships>
</file>

<file path=ppt/slides/_rels/slide21.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openxmlformats.org/officeDocument/2006/relationships/tags" Target="../tags/tag347.xml"/><Relationship Id="rId4" Type="http://schemas.openxmlformats.org/officeDocument/2006/relationships/image" Target="../media/image16.png"/><Relationship Id="rId3" Type="http://schemas.openxmlformats.org/officeDocument/2006/relationships/image" Target="../media/image6.jpeg"/><Relationship Id="rId2" Type="http://schemas.openxmlformats.org/officeDocument/2006/relationships/tags" Target="../tags/tag346.xml"/><Relationship Id="rId1" Type="http://schemas.openxmlformats.org/officeDocument/2006/relationships/tags" Target="../tags/tag345.xml"/></Relationships>
</file>

<file path=ppt/slides/_rels/slide22.xml.rels><?xml version="1.0" encoding="UTF-8" standalone="yes"?>
<Relationships xmlns="http://schemas.openxmlformats.org/package/2006/relationships"><Relationship Id="rId5" Type="http://schemas.openxmlformats.org/officeDocument/2006/relationships/notesSlide" Target="../notesSlides/notesSlide9.xml"/><Relationship Id="rId4" Type="http://schemas.openxmlformats.org/officeDocument/2006/relationships/slideLayout" Target="../slideLayouts/slideLayout18.xml"/><Relationship Id="rId3" Type="http://schemas.openxmlformats.org/officeDocument/2006/relationships/tags" Target="../tags/tag349.xml"/><Relationship Id="rId2" Type="http://schemas.openxmlformats.org/officeDocument/2006/relationships/image" Target="../media/image6.jpeg"/><Relationship Id="rId1" Type="http://schemas.openxmlformats.org/officeDocument/2006/relationships/tags" Target="../tags/tag348.xml"/></Relationships>
</file>

<file path=ppt/slides/_rels/slide23.xml.rels><?xml version="1.0" encoding="UTF-8" standalone="yes"?>
<Relationships xmlns="http://schemas.openxmlformats.org/package/2006/relationships"><Relationship Id="rId5" Type="http://schemas.openxmlformats.org/officeDocument/2006/relationships/slideLayout" Target="../slideLayouts/slideLayout38.xml"/><Relationship Id="rId4" Type="http://schemas.openxmlformats.org/officeDocument/2006/relationships/tags" Target="../tags/tag355.xml"/><Relationship Id="rId3" Type="http://schemas.openxmlformats.org/officeDocument/2006/relationships/image" Target="../media/image6.jpeg"/><Relationship Id="rId2" Type="http://schemas.openxmlformats.org/officeDocument/2006/relationships/tags" Target="../tags/tag354.xml"/><Relationship Id="rId1" Type="http://schemas.openxmlformats.org/officeDocument/2006/relationships/tags" Target="../tags/tag353.xml"/></Relationships>
</file>

<file path=ppt/slides/_rels/slide24.xml.rels><?xml version="1.0" encoding="UTF-8" standalone="yes"?>
<Relationships xmlns="http://schemas.openxmlformats.org/package/2006/relationships"><Relationship Id="rId5" Type="http://schemas.openxmlformats.org/officeDocument/2006/relationships/slideLayout" Target="../slideLayouts/slideLayout38.xml"/><Relationship Id="rId4" Type="http://schemas.openxmlformats.org/officeDocument/2006/relationships/tags" Target="../tags/tag358.xml"/><Relationship Id="rId3" Type="http://schemas.openxmlformats.org/officeDocument/2006/relationships/image" Target="../media/image6.jpeg"/><Relationship Id="rId2" Type="http://schemas.openxmlformats.org/officeDocument/2006/relationships/tags" Target="../tags/tag357.xml"/><Relationship Id="rId1" Type="http://schemas.openxmlformats.org/officeDocument/2006/relationships/tags" Target="../tags/tag356.xml"/></Relationships>
</file>

<file path=ppt/slides/_rels/slide25.xml.rels><?xml version="1.0" encoding="UTF-8" standalone="yes"?>
<Relationships xmlns="http://schemas.openxmlformats.org/package/2006/relationships"><Relationship Id="rId5" Type="http://schemas.openxmlformats.org/officeDocument/2006/relationships/slideLayout" Target="../slideLayouts/slideLayout38.xml"/><Relationship Id="rId4" Type="http://schemas.openxmlformats.org/officeDocument/2006/relationships/tags" Target="../tags/tag361.xml"/><Relationship Id="rId3" Type="http://schemas.openxmlformats.org/officeDocument/2006/relationships/image" Target="../media/image6.jpeg"/><Relationship Id="rId2" Type="http://schemas.openxmlformats.org/officeDocument/2006/relationships/tags" Target="../tags/tag360.xml"/><Relationship Id="rId1" Type="http://schemas.openxmlformats.org/officeDocument/2006/relationships/tags" Target="../tags/tag359.xml"/></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38.xml"/><Relationship Id="rId3" Type="http://schemas.openxmlformats.org/officeDocument/2006/relationships/tags" Target="../tags/tag363.xml"/><Relationship Id="rId2" Type="http://schemas.openxmlformats.org/officeDocument/2006/relationships/image" Target="../media/image6.jpeg"/><Relationship Id="rId1" Type="http://schemas.openxmlformats.org/officeDocument/2006/relationships/tags" Target="../tags/tag362.xml"/></Relationships>
</file>

<file path=ppt/slides/_rels/slide27.xml.rels><?xml version="1.0" encoding="UTF-8" standalone="yes"?>
<Relationships xmlns="http://schemas.openxmlformats.org/package/2006/relationships"><Relationship Id="rId4" Type="http://schemas.openxmlformats.org/officeDocument/2006/relationships/slideLayout" Target="../slideLayouts/slideLayout38.xml"/><Relationship Id="rId3" Type="http://schemas.openxmlformats.org/officeDocument/2006/relationships/tags" Target="../tags/tag365.xml"/><Relationship Id="rId2" Type="http://schemas.openxmlformats.org/officeDocument/2006/relationships/image" Target="../media/image6.jpeg"/><Relationship Id="rId1" Type="http://schemas.openxmlformats.org/officeDocument/2006/relationships/tags" Target="../tags/tag364.xml"/></Relationships>
</file>

<file path=ppt/slides/_rels/slide28.xml.rels><?xml version="1.0" encoding="UTF-8" standalone="yes"?>
<Relationships xmlns="http://schemas.openxmlformats.org/package/2006/relationships"><Relationship Id="rId4" Type="http://schemas.openxmlformats.org/officeDocument/2006/relationships/slideLayout" Target="../slideLayouts/slideLayout38.xml"/><Relationship Id="rId3" Type="http://schemas.openxmlformats.org/officeDocument/2006/relationships/tags" Target="../tags/tag367.xml"/><Relationship Id="rId2" Type="http://schemas.openxmlformats.org/officeDocument/2006/relationships/image" Target="../media/image6.jpeg"/><Relationship Id="rId1" Type="http://schemas.openxmlformats.org/officeDocument/2006/relationships/tags" Target="../tags/tag366.xml"/></Relationships>
</file>

<file path=ppt/slides/_rels/slide29.xml.rels><?xml version="1.0" encoding="UTF-8" standalone="yes"?>
<Relationships xmlns="http://schemas.openxmlformats.org/package/2006/relationships"><Relationship Id="rId5" Type="http://schemas.openxmlformats.org/officeDocument/2006/relationships/slideLayout" Target="../slideLayouts/slideLayout38.xml"/><Relationship Id="rId4" Type="http://schemas.openxmlformats.org/officeDocument/2006/relationships/tags" Target="../tags/tag370.xml"/><Relationship Id="rId3" Type="http://schemas.openxmlformats.org/officeDocument/2006/relationships/image" Target="../media/image6.jpeg"/><Relationship Id="rId2" Type="http://schemas.openxmlformats.org/officeDocument/2006/relationships/tags" Target="../tags/tag369.xml"/><Relationship Id="rId1" Type="http://schemas.openxmlformats.org/officeDocument/2006/relationships/tags" Target="../tags/tag368.xml"/></Relationships>
</file>

<file path=ppt/slides/_rels/slide3.xml.rels><?xml version="1.0" encoding="UTF-8" standalone="yes"?>
<Relationships xmlns="http://schemas.openxmlformats.org/package/2006/relationships"><Relationship Id="rId5" Type="http://schemas.openxmlformats.org/officeDocument/2006/relationships/slideLayout" Target="../slideLayouts/slideLayout38.xml"/><Relationship Id="rId4" Type="http://schemas.openxmlformats.org/officeDocument/2006/relationships/tags" Target="../tags/tag281.xml"/><Relationship Id="rId3" Type="http://schemas.openxmlformats.org/officeDocument/2006/relationships/image" Target="../media/image6.jpeg"/><Relationship Id="rId2" Type="http://schemas.openxmlformats.org/officeDocument/2006/relationships/tags" Target="../tags/tag280.xml"/><Relationship Id="rId1" Type="http://schemas.openxmlformats.org/officeDocument/2006/relationships/tags" Target="../tags/tag279.xml"/></Relationships>
</file>

<file path=ppt/slides/_rels/slide30.xml.rels><?xml version="1.0" encoding="UTF-8" standalone="yes"?>
<Relationships xmlns="http://schemas.openxmlformats.org/package/2006/relationships"><Relationship Id="rId7" Type="http://schemas.openxmlformats.org/officeDocument/2006/relationships/slideLayout" Target="../slideLayouts/slideLayout38.xml"/><Relationship Id="rId6" Type="http://schemas.openxmlformats.org/officeDocument/2006/relationships/tags" Target="../tags/tag373.xml"/><Relationship Id="rId5" Type="http://schemas.openxmlformats.org/officeDocument/2006/relationships/image" Target="../media/image18.png"/><Relationship Id="rId4" Type="http://schemas.openxmlformats.org/officeDocument/2006/relationships/image" Target="../media/image17.png"/><Relationship Id="rId3" Type="http://schemas.openxmlformats.org/officeDocument/2006/relationships/image" Target="../media/image6.jpeg"/><Relationship Id="rId2" Type="http://schemas.openxmlformats.org/officeDocument/2006/relationships/tags" Target="../tags/tag372.xml"/><Relationship Id="rId1" Type="http://schemas.openxmlformats.org/officeDocument/2006/relationships/tags" Target="../tags/tag371.xml"/></Relationships>
</file>

<file path=ppt/slides/_rels/slide31.xml.rels><?xml version="1.0" encoding="UTF-8" standalone="yes"?>
<Relationships xmlns="http://schemas.openxmlformats.org/package/2006/relationships"><Relationship Id="rId5" Type="http://schemas.openxmlformats.org/officeDocument/2006/relationships/notesSlide" Target="../notesSlides/notesSlide10.xml"/><Relationship Id="rId4" Type="http://schemas.openxmlformats.org/officeDocument/2006/relationships/slideLayout" Target="../slideLayouts/slideLayout18.xml"/><Relationship Id="rId3" Type="http://schemas.openxmlformats.org/officeDocument/2006/relationships/tags" Target="../tags/tag375.xml"/><Relationship Id="rId2" Type="http://schemas.openxmlformats.org/officeDocument/2006/relationships/image" Target="../media/image6.jpeg"/><Relationship Id="rId1" Type="http://schemas.openxmlformats.org/officeDocument/2006/relationships/tags" Target="../tags/tag374.xml"/></Relationships>
</file>

<file path=ppt/slides/_rels/slide32.xml.rels><?xml version="1.0" encoding="UTF-8" standalone="yes"?>
<Relationships xmlns="http://schemas.openxmlformats.org/package/2006/relationships"><Relationship Id="rId7" Type="http://schemas.openxmlformats.org/officeDocument/2006/relationships/slideLayout" Target="../slideLayouts/slideLayout38.xml"/><Relationship Id="rId6" Type="http://schemas.openxmlformats.org/officeDocument/2006/relationships/tags" Target="../tags/tag381.xml"/><Relationship Id="rId5" Type="http://schemas.openxmlformats.org/officeDocument/2006/relationships/image" Target="../media/image20.png"/><Relationship Id="rId4" Type="http://schemas.openxmlformats.org/officeDocument/2006/relationships/image" Target="../media/image19.png"/><Relationship Id="rId3" Type="http://schemas.openxmlformats.org/officeDocument/2006/relationships/image" Target="../media/image6.jpeg"/><Relationship Id="rId2" Type="http://schemas.openxmlformats.org/officeDocument/2006/relationships/tags" Target="../tags/tag380.xml"/><Relationship Id="rId1" Type="http://schemas.openxmlformats.org/officeDocument/2006/relationships/tags" Target="../tags/tag379.xml"/></Relationships>
</file>

<file path=ppt/slides/_rels/slide33.xml.rels><?xml version="1.0" encoding="UTF-8" standalone="yes"?>
<Relationships xmlns="http://schemas.openxmlformats.org/package/2006/relationships"><Relationship Id="rId5" Type="http://schemas.openxmlformats.org/officeDocument/2006/relationships/notesSlide" Target="../notesSlides/notesSlide11.xml"/><Relationship Id="rId4" Type="http://schemas.openxmlformats.org/officeDocument/2006/relationships/slideLayout" Target="../slideLayouts/slideLayout18.xml"/><Relationship Id="rId3" Type="http://schemas.openxmlformats.org/officeDocument/2006/relationships/tags" Target="../tags/tag383.xml"/><Relationship Id="rId2" Type="http://schemas.openxmlformats.org/officeDocument/2006/relationships/image" Target="../media/image6.jpeg"/><Relationship Id="rId1" Type="http://schemas.openxmlformats.org/officeDocument/2006/relationships/tags" Target="../tags/tag382.xml"/></Relationships>
</file>

<file path=ppt/slides/_rels/slide34.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openxmlformats.org/officeDocument/2006/relationships/tags" Target="../tags/tag389.xml"/><Relationship Id="rId4" Type="http://schemas.openxmlformats.org/officeDocument/2006/relationships/image" Target="../media/image21.png"/><Relationship Id="rId3" Type="http://schemas.openxmlformats.org/officeDocument/2006/relationships/image" Target="../media/image6.jpeg"/><Relationship Id="rId2" Type="http://schemas.openxmlformats.org/officeDocument/2006/relationships/tags" Target="../tags/tag388.xml"/><Relationship Id="rId1" Type="http://schemas.openxmlformats.org/officeDocument/2006/relationships/tags" Target="../tags/tag387.xml"/></Relationships>
</file>

<file path=ppt/slides/_rels/slide35.xml.rels><?xml version="1.0" encoding="UTF-8" standalone="yes"?>
<Relationships xmlns="http://schemas.openxmlformats.org/package/2006/relationships"><Relationship Id="rId5" Type="http://schemas.openxmlformats.org/officeDocument/2006/relationships/notesSlide" Target="../notesSlides/notesSlide12.xml"/><Relationship Id="rId4" Type="http://schemas.openxmlformats.org/officeDocument/2006/relationships/slideLayout" Target="../slideLayouts/slideLayout18.xml"/><Relationship Id="rId3" Type="http://schemas.openxmlformats.org/officeDocument/2006/relationships/tags" Target="../tags/tag391.xml"/><Relationship Id="rId2" Type="http://schemas.openxmlformats.org/officeDocument/2006/relationships/image" Target="../media/image6.jpeg"/><Relationship Id="rId1" Type="http://schemas.openxmlformats.org/officeDocument/2006/relationships/tags" Target="../tags/tag390.xml"/></Relationships>
</file>

<file path=ppt/slides/_rels/slide36.xml.rels><?xml version="1.0" encoding="UTF-8" standalone="yes"?>
<Relationships xmlns="http://schemas.openxmlformats.org/package/2006/relationships"><Relationship Id="rId7" Type="http://schemas.openxmlformats.org/officeDocument/2006/relationships/slideLayout" Target="../slideLayouts/slideLayout38.xml"/><Relationship Id="rId6" Type="http://schemas.openxmlformats.org/officeDocument/2006/relationships/tags" Target="../tags/tag397.xml"/><Relationship Id="rId5" Type="http://schemas.openxmlformats.org/officeDocument/2006/relationships/image" Target="../media/image23.png"/><Relationship Id="rId4" Type="http://schemas.openxmlformats.org/officeDocument/2006/relationships/image" Target="../media/image22.png"/><Relationship Id="rId3" Type="http://schemas.openxmlformats.org/officeDocument/2006/relationships/image" Target="../media/image6.jpeg"/><Relationship Id="rId2" Type="http://schemas.openxmlformats.org/officeDocument/2006/relationships/tags" Target="../tags/tag396.xml"/><Relationship Id="rId1" Type="http://schemas.openxmlformats.org/officeDocument/2006/relationships/tags" Target="../tags/tag395.xml"/></Relationships>
</file>

<file path=ppt/slides/_rels/slide37.xml.rels><?xml version="1.0" encoding="UTF-8" standalone="yes"?>
<Relationships xmlns="http://schemas.openxmlformats.org/package/2006/relationships"><Relationship Id="rId5" Type="http://schemas.openxmlformats.org/officeDocument/2006/relationships/notesSlide" Target="../notesSlides/notesSlide13.xml"/><Relationship Id="rId4" Type="http://schemas.openxmlformats.org/officeDocument/2006/relationships/slideLayout" Target="../slideLayouts/slideLayout18.xml"/><Relationship Id="rId3" Type="http://schemas.openxmlformats.org/officeDocument/2006/relationships/tags" Target="../tags/tag399.xml"/><Relationship Id="rId2" Type="http://schemas.openxmlformats.org/officeDocument/2006/relationships/image" Target="../media/image6.jpeg"/><Relationship Id="rId1" Type="http://schemas.openxmlformats.org/officeDocument/2006/relationships/tags" Target="../tags/tag398.xml"/></Relationships>
</file>

<file path=ppt/slides/_rels/slide38.xml.rels><?xml version="1.0" encoding="UTF-8" standalone="yes"?>
<Relationships xmlns="http://schemas.openxmlformats.org/package/2006/relationships"><Relationship Id="rId8" Type="http://schemas.openxmlformats.org/officeDocument/2006/relationships/slideLayout" Target="../slideLayouts/slideLayout38.xml"/><Relationship Id="rId7" Type="http://schemas.openxmlformats.org/officeDocument/2006/relationships/tags" Target="../tags/tag405.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3" Type="http://schemas.openxmlformats.org/officeDocument/2006/relationships/image" Target="../media/image6.jpeg"/><Relationship Id="rId2" Type="http://schemas.openxmlformats.org/officeDocument/2006/relationships/tags" Target="../tags/tag404.xml"/><Relationship Id="rId1" Type="http://schemas.openxmlformats.org/officeDocument/2006/relationships/tags" Target="../tags/tag403.xml"/></Relationships>
</file>

<file path=ppt/slides/_rels/slide39.xml.rels><?xml version="1.0" encoding="UTF-8" standalone="yes"?>
<Relationships xmlns="http://schemas.openxmlformats.org/package/2006/relationships"><Relationship Id="rId6" Type="http://schemas.openxmlformats.org/officeDocument/2006/relationships/notesSlide" Target="../notesSlides/notesSlide14.xml"/><Relationship Id="rId5" Type="http://schemas.openxmlformats.org/officeDocument/2006/relationships/slideLayout" Target="../slideLayouts/slideLayout18.xml"/><Relationship Id="rId4" Type="http://schemas.openxmlformats.org/officeDocument/2006/relationships/image" Target="../media/image27.png"/><Relationship Id="rId3" Type="http://schemas.openxmlformats.org/officeDocument/2006/relationships/tags" Target="../tags/tag407.xml"/><Relationship Id="rId2" Type="http://schemas.openxmlformats.org/officeDocument/2006/relationships/image" Target="../media/image6.jpeg"/><Relationship Id="rId1" Type="http://schemas.openxmlformats.org/officeDocument/2006/relationships/tags" Target="../tags/tag406.xml"/></Relationships>
</file>

<file path=ppt/slides/_rels/slide4.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openxmlformats.org/officeDocument/2006/relationships/tags" Target="../tags/tag284.xml"/><Relationship Id="rId4" Type="http://schemas.openxmlformats.org/officeDocument/2006/relationships/image" Target="../media/image9.png"/><Relationship Id="rId3" Type="http://schemas.openxmlformats.org/officeDocument/2006/relationships/image" Target="../media/image6.jpeg"/><Relationship Id="rId2" Type="http://schemas.openxmlformats.org/officeDocument/2006/relationships/tags" Target="../tags/tag283.xml"/><Relationship Id="rId1" Type="http://schemas.openxmlformats.org/officeDocument/2006/relationships/tags" Target="../tags/tag282.xml"/></Relationships>
</file>

<file path=ppt/slides/_rels/slide40.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openxmlformats.org/officeDocument/2006/relationships/tags" Target="../tags/tag413.xml"/><Relationship Id="rId4" Type="http://schemas.openxmlformats.org/officeDocument/2006/relationships/image" Target="../media/image28.png"/><Relationship Id="rId3" Type="http://schemas.openxmlformats.org/officeDocument/2006/relationships/image" Target="../media/image6.jpeg"/><Relationship Id="rId2" Type="http://schemas.openxmlformats.org/officeDocument/2006/relationships/tags" Target="../tags/tag412.xml"/><Relationship Id="rId1" Type="http://schemas.openxmlformats.org/officeDocument/2006/relationships/tags" Target="../tags/tag411.xml"/></Relationships>
</file>

<file path=ppt/slides/_rels/slide41.xml.rels><?xml version="1.0" encoding="UTF-8" standalone="yes"?>
<Relationships xmlns="http://schemas.openxmlformats.org/package/2006/relationships"><Relationship Id="rId5" Type="http://schemas.openxmlformats.org/officeDocument/2006/relationships/notesSlide" Target="../notesSlides/notesSlide15.xml"/><Relationship Id="rId4" Type="http://schemas.openxmlformats.org/officeDocument/2006/relationships/slideLayout" Target="../slideLayouts/slideLayout18.xml"/><Relationship Id="rId3" Type="http://schemas.openxmlformats.org/officeDocument/2006/relationships/tags" Target="../tags/tag415.xml"/><Relationship Id="rId2" Type="http://schemas.openxmlformats.org/officeDocument/2006/relationships/image" Target="../media/image6.jpeg"/><Relationship Id="rId1" Type="http://schemas.openxmlformats.org/officeDocument/2006/relationships/tags" Target="../tags/tag414.xml"/></Relationships>
</file>

<file path=ppt/slides/_rels/slide42.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openxmlformats.org/officeDocument/2006/relationships/tags" Target="../tags/tag421.xml"/><Relationship Id="rId4" Type="http://schemas.openxmlformats.org/officeDocument/2006/relationships/image" Target="../media/image28.png"/><Relationship Id="rId3" Type="http://schemas.openxmlformats.org/officeDocument/2006/relationships/image" Target="../media/image6.jpeg"/><Relationship Id="rId2" Type="http://schemas.openxmlformats.org/officeDocument/2006/relationships/tags" Target="../tags/tag420.xml"/><Relationship Id="rId1" Type="http://schemas.openxmlformats.org/officeDocument/2006/relationships/tags" Target="../tags/tag419.xml"/></Relationships>
</file>

<file path=ppt/slides/_rels/slide43.xml.rels><?xml version="1.0" encoding="UTF-8" standalone="yes"?>
<Relationships xmlns="http://schemas.openxmlformats.org/package/2006/relationships"><Relationship Id="rId5" Type="http://schemas.openxmlformats.org/officeDocument/2006/relationships/notesSlide" Target="../notesSlides/notesSlide16.xml"/><Relationship Id="rId4" Type="http://schemas.openxmlformats.org/officeDocument/2006/relationships/slideLayout" Target="../slideLayouts/slideLayout18.xml"/><Relationship Id="rId3" Type="http://schemas.openxmlformats.org/officeDocument/2006/relationships/tags" Target="../tags/tag423.xml"/><Relationship Id="rId2" Type="http://schemas.openxmlformats.org/officeDocument/2006/relationships/image" Target="../media/image6.jpeg"/><Relationship Id="rId1" Type="http://schemas.openxmlformats.org/officeDocument/2006/relationships/tags" Target="../tags/tag422.xml"/></Relationships>
</file>

<file path=ppt/slides/_rels/slide44.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openxmlformats.org/officeDocument/2006/relationships/tags" Target="../tags/tag429.xml"/><Relationship Id="rId4" Type="http://schemas.openxmlformats.org/officeDocument/2006/relationships/image" Target="../media/image29.png"/><Relationship Id="rId3" Type="http://schemas.openxmlformats.org/officeDocument/2006/relationships/image" Target="../media/image6.jpeg"/><Relationship Id="rId2" Type="http://schemas.openxmlformats.org/officeDocument/2006/relationships/tags" Target="../tags/tag428.xml"/><Relationship Id="rId1" Type="http://schemas.openxmlformats.org/officeDocument/2006/relationships/tags" Target="../tags/tag427.xml"/></Relationships>
</file>

<file path=ppt/slides/_rels/slide45.xml.rels><?xml version="1.0" encoding="UTF-8" standalone="yes"?>
<Relationships xmlns="http://schemas.openxmlformats.org/package/2006/relationships"><Relationship Id="rId5" Type="http://schemas.openxmlformats.org/officeDocument/2006/relationships/notesSlide" Target="../notesSlides/notesSlide17.xml"/><Relationship Id="rId4" Type="http://schemas.openxmlformats.org/officeDocument/2006/relationships/slideLayout" Target="../slideLayouts/slideLayout18.xml"/><Relationship Id="rId3" Type="http://schemas.openxmlformats.org/officeDocument/2006/relationships/tags" Target="../tags/tag431.xml"/><Relationship Id="rId2" Type="http://schemas.openxmlformats.org/officeDocument/2006/relationships/image" Target="../media/image6.jpeg"/><Relationship Id="rId1" Type="http://schemas.openxmlformats.org/officeDocument/2006/relationships/tags" Target="../tags/tag430.xml"/></Relationships>
</file>

<file path=ppt/slides/_rels/slide46.xml.rels><?xml version="1.0" encoding="UTF-8" standalone="yes"?>
<Relationships xmlns="http://schemas.openxmlformats.org/package/2006/relationships"><Relationship Id="rId5" Type="http://schemas.openxmlformats.org/officeDocument/2006/relationships/notesSlide" Target="../notesSlides/notesSlide18.xml"/><Relationship Id="rId4" Type="http://schemas.openxmlformats.org/officeDocument/2006/relationships/slideLayout" Target="../slideLayouts/slideLayout18.xml"/><Relationship Id="rId3" Type="http://schemas.openxmlformats.org/officeDocument/2006/relationships/tags" Target="../tags/tag436.xml"/><Relationship Id="rId2" Type="http://schemas.openxmlformats.org/officeDocument/2006/relationships/image" Target="../media/image6.jpeg"/><Relationship Id="rId1" Type="http://schemas.openxmlformats.org/officeDocument/2006/relationships/tags" Target="../tags/tag435.xml"/></Relationships>
</file>

<file path=ppt/slides/_rels/slide5.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openxmlformats.org/officeDocument/2006/relationships/tags" Target="../tags/tag287.xml"/><Relationship Id="rId4" Type="http://schemas.openxmlformats.org/officeDocument/2006/relationships/image" Target="../media/image10.png"/><Relationship Id="rId3" Type="http://schemas.openxmlformats.org/officeDocument/2006/relationships/image" Target="../media/image6.jpeg"/><Relationship Id="rId2" Type="http://schemas.openxmlformats.org/officeDocument/2006/relationships/tags" Target="../tags/tag286.xml"/><Relationship Id="rId1" Type="http://schemas.openxmlformats.org/officeDocument/2006/relationships/tags" Target="../tags/tag285.xml"/></Relationships>
</file>

<file path=ppt/slides/_rels/slide6.xml.rels><?xml version="1.0" encoding="UTF-8" standalone="yes"?>
<Relationships xmlns="http://schemas.openxmlformats.org/package/2006/relationships"><Relationship Id="rId5" Type="http://schemas.openxmlformats.org/officeDocument/2006/relationships/slideLayout" Target="../slideLayouts/slideLayout38.xml"/><Relationship Id="rId4" Type="http://schemas.openxmlformats.org/officeDocument/2006/relationships/tags" Target="../tags/tag290.xml"/><Relationship Id="rId3" Type="http://schemas.openxmlformats.org/officeDocument/2006/relationships/image" Target="../media/image6.jpeg"/><Relationship Id="rId2" Type="http://schemas.openxmlformats.org/officeDocument/2006/relationships/tags" Target="../tags/tag289.xml"/><Relationship Id="rId1" Type="http://schemas.openxmlformats.org/officeDocument/2006/relationships/tags" Target="../tags/tag288.xml"/></Relationships>
</file>

<file path=ppt/slides/_rels/slide7.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18.xml"/><Relationship Id="rId3" Type="http://schemas.openxmlformats.org/officeDocument/2006/relationships/tags" Target="../tags/tag292.xml"/><Relationship Id="rId2" Type="http://schemas.openxmlformats.org/officeDocument/2006/relationships/image" Target="../media/image6.jpeg"/><Relationship Id="rId1" Type="http://schemas.openxmlformats.org/officeDocument/2006/relationships/tags" Target="../tags/tag291.xml"/></Relationships>
</file>

<file path=ppt/slides/_rels/slide8.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openxmlformats.org/officeDocument/2006/relationships/tags" Target="../tags/tag298.xml"/><Relationship Id="rId4" Type="http://schemas.openxmlformats.org/officeDocument/2006/relationships/image" Target="../media/image11.png"/><Relationship Id="rId3" Type="http://schemas.openxmlformats.org/officeDocument/2006/relationships/image" Target="../media/image6.jpeg"/><Relationship Id="rId2" Type="http://schemas.openxmlformats.org/officeDocument/2006/relationships/tags" Target="../tags/tag297.xml"/><Relationship Id="rId1" Type="http://schemas.openxmlformats.org/officeDocument/2006/relationships/tags" Target="../tags/tag296.xml"/></Relationships>
</file>

<file path=ppt/slides/_rels/slide9.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18.xml"/><Relationship Id="rId3" Type="http://schemas.openxmlformats.org/officeDocument/2006/relationships/tags" Target="../tags/tag300.xml"/><Relationship Id="rId2" Type="http://schemas.openxmlformats.org/officeDocument/2006/relationships/image" Target="../media/image6.jpeg"/><Relationship Id="rId1" Type="http://schemas.openxmlformats.org/officeDocument/2006/relationships/tags" Target="../tags/tag29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custDataLst>
              <p:tags r:id="rId1"/>
            </p:custDataLst>
          </p:nvPr>
        </p:nvSpPr>
        <p:spPr>
          <a:xfrm>
            <a:off x="716280" y="2834640"/>
            <a:ext cx="4442460" cy="730885"/>
          </a:xfrm>
          <a:prstGeom prst="rect">
            <a:avLst/>
          </a:prstGeom>
          <a:noFill/>
        </p:spPr>
        <p:txBody>
          <a:bodyPr wrap="square" rtlCol="0">
            <a:spAutoFit/>
          </a:bodyPr>
          <a:lstStyle/>
          <a:p>
            <a:pPr marL="0" marR="0" lvl="0" indent="457200" algn="just" defTabSz="914400" rtl="0" eaLnBrk="1" fontAlgn="auto" latinLnBrk="0" hangingPunct="1">
              <a:lnSpc>
                <a:spcPct val="130000"/>
              </a:lnSpc>
              <a:spcBef>
                <a:spcPts val="0"/>
              </a:spcBef>
              <a:spcAft>
                <a:spcPts val="0"/>
              </a:spcAft>
              <a:buClrTx/>
              <a:buSzTx/>
              <a:buFontTx/>
              <a:buNone/>
              <a:defRPr/>
            </a:pPr>
            <a:r>
              <a:rPr kumimoji="0" lang="en-US" altLang="zh-CN" sz="3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rPr>
              <a:t>信息技术（基础模块）</a:t>
            </a:r>
            <a:endParaRPr kumimoji="0" lang="zh-CN" altLang="en-US" sz="3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endParaRPr>
          </a:p>
        </p:txBody>
      </p:sp>
      <p:pic>
        <p:nvPicPr>
          <p:cNvPr id="7" name="Picture 6" descr="A purple sign with white text&#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 name="标题 1"/>
          <p:cNvSpPr>
            <a:spLocks noGrp="1"/>
          </p:cNvSpPr>
          <p:nvPr>
            <p:custDataLst>
              <p:tags r:id="rId3"/>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kumimoji="0" lang="en-US" alt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rPr>
              <a:t>信息技术（基础模块）</a:t>
            </a:r>
            <a:endParaRPr kumimoji="0" lang="zh-CN" altLang="en-US"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endParaRPr>
          </a:p>
        </p:txBody>
      </p:sp>
      <p:pic>
        <p:nvPicPr>
          <p:cNvPr id="5" name="图片 4"/>
          <p:cNvPicPr/>
          <p:nvPr/>
        </p:nvPicPr>
        <p:blipFill>
          <a:blip r:embed="rId4"/>
          <a:stretch>
            <a:fillRect/>
          </a:stretch>
        </p:blipFill>
        <p:spPr>
          <a:xfrm>
            <a:off x="5820410" y="1019810"/>
            <a:ext cx="3390900" cy="4935220"/>
          </a:xfrm>
          <a:prstGeom prst="rect">
            <a:avLst/>
          </a:prstGeom>
        </p:spPr>
      </p:pic>
    </p:spTree>
    <p:custDataLst>
      <p:tags r:id="rId5"/>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2.2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单元格引用和公式的复制</a:t>
            </a:r>
            <a:endParaRPr kumimoji="0" lang="en-US" alt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2.2.2</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引用</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1060450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sz="2000"/>
              <a:t>引用指的是对于单元格的链接，具体分类如下：</a:t>
            </a:r>
            <a:endParaRPr lang="zh-CN" altLang="en-US" sz="2000"/>
          </a:p>
          <a:p>
            <a:pPr algn="l"/>
            <a:endParaRPr lang="en-US" altLang="zh-CN" sz="2000"/>
          </a:p>
          <a:p>
            <a:pPr algn="l"/>
            <a:r>
              <a:rPr lang="zh-CN" altLang="en-US" sz="2000"/>
              <a:t>（</a:t>
            </a:r>
            <a:r>
              <a:rPr lang="en-US" altLang="zh-CN" sz="2000"/>
              <a:t>1</a:t>
            </a:r>
            <a:r>
              <a:rPr lang="zh-CN" altLang="en-US" sz="2000"/>
              <a:t>）相对引用</a:t>
            </a:r>
            <a:endParaRPr lang="zh-CN" altLang="en-US" sz="2000"/>
          </a:p>
          <a:p>
            <a:pPr algn="l"/>
            <a:r>
              <a:rPr lang="zh-CN" altLang="en-US" sz="2000"/>
              <a:t>对于电子表格默认的单元格引用就是相对引用，如</a:t>
            </a:r>
            <a:r>
              <a:rPr lang="en-US" altLang="zh-CN" sz="2000"/>
              <a:t>A1</a:t>
            </a:r>
            <a:r>
              <a:rPr lang="zh-CN" altLang="en-US" sz="2000"/>
              <a:t>，</a:t>
            </a:r>
            <a:r>
              <a:rPr lang="en-US" altLang="zh-CN" sz="2000"/>
              <a:t>B2</a:t>
            </a:r>
            <a:r>
              <a:rPr lang="zh-CN" altLang="en-US" sz="2000"/>
              <a:t>等。</a:t>
            </a:r>
            <a:endParaRPr lang="zh-CN" altLang="en-US" sz="2000"/>
          </a:p>
          <a:p>
            <a:pPr algn="l"/>
            <a:r>
              <a:rPr lang="zh-CN" altLang="en-US" sz="2000"/>
              <a:t>在公式的复制中，相对引用会自动更新变化，自动调节公式中的单元格地址。</a:t>
            </a:r>
            <a:endParaRPr lang="zh-CN" altLang="en-US" sz="2000"/>
          </a:p>
          <a:p>
            <a:pPr algn="l"/>
            <a:r>
              <a:rPr lang="zh-CN" altLang="en-US" sz="2000"/>
              <a:t>例如</a:t>
            </a:r>
            <a:r>
              <a:rPr lang="en-US" altLang="zh-CN" sz="2000"/>
              <a:t>C2</a:t>
            </a:r>
            <a:r>
              <a:rPr lang="zh-CN" altLang="en-US" sz="2000"/>
              <a:t>单元格输入公式</a:t>
            </a:r>
            <a:r>
              <a:rPr lang="en-US" altLang="zh-CN" sz="2000"/>
              <a:t>“=A2+1”</a:t>
            </a:r>
            <a:r>
              <a:rPr lang="zh-CN" altLang="en-US" sz="2000"/>
              <a:t>，当求和公式从</a:t>
            </a:r>
            <a:r>
              <a:rPr lang="en-US" altLang="zh-CN" sz="2000"/>
              <a:t>C2</a:t>
            </a:r>
            <a:r>
              <a:rPr lang="zh-CN" altLang="en-US" sz="2000"/>
              <a:t>到</a:t>
            </a:r>
            <a:r>
              <a:rPr lang="en-US" altLang="zh-CN" sz="2000"/>
              <a:t>C3</a:t>
            </a:r>
            <a:r>
              <a:rPr lang="zh-CN" altLang="en-US" sz="2000"/>
              <a:t>时，</a:t>
            </a:r>
            <a:r>
              <a:rPr lang="en-US" altLang="zh-CN" sz="2000"/>
              <a:t>C3</a:t>
            </a:r>
            <a:r>
              <a:rPr lang="zh-CN" altLang="en-US" sz="2000"/>
              <a:t>单元格公式就会变成</a:t>
            </a:r>
            <a:r>
              <a:rPr lang="en-US" altLang="zh-CN" sz="2000"/>
              <a:t>”=A3+1“</a:t>
            </a:r>
            <a:r>
              <a:rPr lang="zh-CN" altLang="en-US" sz="2000"/>
              <a:t>。</a:t>
            </a:r>
            <a:endParaRPr lang="zh-CN" altLang="en-US" sz="2000"/>
          </a:p>
        </p:txBody>
      </p:sp>
    </p:spTree>
    <p:custDataLst>
      <p:tags r:id="rId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animEffect transition="in" filter="blinds(horizontal)">
                                      <p:cBhvr>
                                        <p:cTn id="7" dur="500"/>
                                        <p:tgtEl>
                                          <p:spTgt spid="6">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5" end="5"/>
                                            </p:txEl>
                                          </p:spTgt>
                                        </p:tgtEl>
                                        <p:attrNameLst>
                                          <p:attrName>style.visibility</p:attrName>
                                        </p:attrNameLst>
                                      </p:cBhvr>
                                      <p:to>
                                        <p:strVal val="visible"/>
                                      </p:to>
                                    </p:set>
                                    <p:animEffect transition="in" filter="blinds(horizontal)">
                                      <p:cBhvr>
                                        <p:cTn id="12"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custDataLst>
              <p:tags r:id="rId1"/>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kumimoji="0" 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rPr>
              <a:t>练一练</a:t>
            </a:r>
            <a:endParaRPr kumimoji="0" 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endParaRPr>
          </a:p>
        </p:txBody>
      </p:sp>
      <p:pic>
        <p:nvPicPr>
          <p:cNvPr id="12" name="Picture 11" descr="A purple sign with white text&#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7170" name="灯片编号占位符 3"/>
          <p:cNvSpPr>
            <a:spLocks noGrp="1"/>
          </p:cNvSpPr>
          <p:nvPr>
            <p:ph type="sldNum" sz="quarter" idx="10"/>
            <p:custDataLst>
              <p:tags r:id="rId3"/>
            </p:custDataLst>
          </p:nvPr>
        </p:nvSpPr>
        <p:spPr>
          <a:noFill/>
        </p:spPr>
        <p:txBody>
          <a:bodyPr/>
          <a:lstStyle>
            <a:lvl1pPr>
              <a:defRPr sz="2400">
                <a:solidFill>
                  <a:srgbClr val="FF0000"/>
                </a:solidFill>
                <a:latin typeface="Times New Roman" panose="02020603050405020304" charset="0"/>
                <a:ea typeface="宋体" panose="02010600030101010101" pitchFamily="2" charset="-122"/>
              </a:defRPr>
            </a:lvl1pPr>
            <a:lvl2pPr marL="742950" indent="-285750">
              <a:defRPr sz="2400">
                <a:solidFill>
                  <a:srgbClr val="FF0000"/>
                </a:solidFill>
                <a:latin typeface="Times New Roman" panose="02020603050405020304" charset="0"/>
                <a:ea typeface="宋体" panose="02010600030101010101" pitchFamily="2" charset="-122"/>
              </a:defRPr>
            </a:lvl2pPr>
            <a:lvl3pPr marL="1143000" indent="-228600">
              <a:defRPr sz="2400">
                <a:solidFill>
                  <a:srgbClr val="FF0000"/>
                </a:solidFill>
                <a:latin typeface="Times New Roman" panose="02020603050405020304" charset="0"/>
                <a:ea typeface="宋体" panose="02010600030101010101" pitchFamily="2" charset="-122"/>
              </a:defRPr>
            </a:lvl3pPr>
            <a:lvl4pPr marL="1600200" indent="-228600">
              <a:defRPr sz="2400">
                <a:solidFill>
                  <a:srgbClr val="FF0000"/>
                </a:solidFill>
                <a:latin typeface="Times New Roman" panose="02020603050405020304" charset="0"/>
                <a:ea typeface="宋体" panose="02010600030101010101" pitchFamily="2" charset="-122"/>
              </a:defRPr>
            </a:lvl4pPr>
            <a:lvl5pPr marL="2057400" indent="-228600">
              <a:defRPr sz="2400">
                <a:solidFill>
                  <a:srgbClr val="FF0000"/>
                </a:solidFill>
                <a:latin typeface="Times New Roman" panose="02020603050405020304" charset="0"/>
                <a:ea typeface="宋体" panose="02010600030101010101" pitchFamily="2" charset="-122"/>
              </a:defRPr>
            </a:lvl5pPr>
            <a:lvl6pPr marL="25146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6pPr>
            <a:lvl7pPr marL="29718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7pPr>
            <a:lvl8pPr marL="34290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8pPr>
            <a:lvl9pPr marL="38862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9pPr>
          </a:lstStyle>
          <a:p>
            <a:fld id="{93C05B6C-4CE0-4A9D-8AA9-2D1D683E09AD}" type="slidenum">
              <a:rPr lang="en-US" altLang="zh-CN" sz="1400">
                <a:solidFill>
                  <a:schemeClr val="bg1"/>
                </a:solidFill>
                <a:latin typeface="Arial" panose="020B0604020202020204" pitchFamily="34" charset="0"/>
              </a:rPr>
            </a:fld>
            <a:endParaRPr lang="en-US" altLang="zh-CN" sz="1400">
              <a:solidFill>
                <a:schemeClr val="bg1"/>
              </a:solidFill>
              <a:latin typeface="Arial" panose="020B0604020202020204" pitchFamily="34" charset="0"/>
            </a:endParaRPr>
          </a:p>
        </p:txBody>
      </p:sp>
      <p:sp>
        <p:nvSpPr>
          <p:cNvPr id="4" name="文本框 3"/>
          <p:cNvSpPr txBox="1"/>
          <p:nvPr/>
        </p:nvSpPr>
        <p:spPr>
          <a:xfrm>
            <a:off x="956945" y="1195705"/>
            <a:ext cx="10050780" cy="1014730"/>
          </a:xfrm>
          <a:prstGeom prst="rect">
            <a:avLst/>
          </a:prstGeom>
          <a:noFill/>
        </p:spPr>
        <p:txBody>
          <a:bodyPr wrap="square" rtlCol="0">
            <a:spAutoFit/>
          </a:bodyPr>
          <a:p>
            <a:pPr marR="0" lvl="0" indent="0" algn="l" defTabSz="914400" rtl="0" fontAlgn="auto">
              <a:lnSpc>
                <a:spcPct val="150000"/>
              </a:lnSpc>
              <a:spcBef>
                <a:spcPct val="0"/>
              </a:spcBef>
              <a:spcAft>
                <a:spcPct val="0"/>
              </a:spcAft>
              <a:buClrTx/>
              <a:buSzTx/>
              <a:buFontTx/>
              <a:buNone/>
              <a:defRPr/>
            </a:pPr>
            <a:r>
              <a:rPr lang="zh-CN" altLang="en-US" sz="2000" noProof="0" smtClean="0">
                <a:ln>
                  <a:noFill/>
                </a:ln>
                <a:effectLst/>
                <a:uLnTx/>
                <a:uFillTx/>
                <a:latin typeface="+mj-lt"/>
                <a:ea typeface="+mj-ea"/>
                <a:cs typeface="+mj-cs"/>
                <a:sym typeface="+mn-ea"/>
              </a:rPr>
              <a:t>请你</a:t>
            </a:r>
            <a:r>
              <a:rPr lang="zh-CN" sz="2000" noProof="0" smtClean="0">
                <a:ln>
                  <a:noFill/>
                </a:ln>
                <a:effectLst/>
                <a:uLnTx/>
                <a:uFillTx/>
                <a:latin typeface="+mj-lt"/>
                <a:ea typeface="+mj-ea"/>
                <a:cs typeface="+mj-cs"/>
                <a:sym typeface="+mn-ea"/>
              </a:rPr>
              <a:t>打开素材表格，在</a:t>
            </a:r>
            <a:r>
              <a:rPr lang="en-US" altLang="zh-CN" sz="2000">
                <a:sym typeface="+mn-ea"/>
              </a:rPr>
              <a:t>C2</a:t>
            </a:r>
            <a:r>
              <a:rPr lang="zh-CN" altLang="en-US" sz="2000">
                <a:sym typeface="+mn-ea"/>
              </a:rPr>
              <a:t>单元格输入公式</a:t>
            </a:r>
            <a:r>
              <a:rPr lang="en-US" altLang="zh-CN" sz="2000">
                <a:sym typeface="+mn-ea"/>
              </a:rPr>
              <a:t>“=A2+1”</a:t>
            </a:r>
            <a:r>
              <a:rPr lang="zh-CN" altLang="en-US" sz="2000">
                <a:sym typeface="+mn-ea"/>
              </a:rPr>
              <a:t>，当求和公式从</a:t>
            </a:r>
            <a:r>
              <a:rPr lang="en-US" altLang="zh-CN" sz="2000">
                <a:sym typeface="+mn-ea"/>
              </a:rPr>
              <a:t>C2</a:t>
            </a:r>
            <a:r>
              <a:rPr lang="zh-CN" altLang="en-US" sz="2000">
                <a:sym typeface="+mn-ea"/>
              </a:rPr>
              <a:t>到</a:t>
            </a:r>
            <a:r>
              <a:rPr lang="en-US" altLang="zh-CN" sz="2000">
                <a:sym typeface="+mn-ea"/>
              </a:rPr>
              <a:t>C3</a:t>
            </a:r>
            <a:r>
              <a:rPr lang="zh-CN" altLang="en-US" sz="2000">
                <a:sym typeface="+mn-ea"/>
              </a:rPr>
              <a:t>时，</a:t>
            </a:r>
            <a:r>
              <a:rPr lang="en-US" altLang="zh-CN" sz="2000">
                <a:sym typeface="+mn-ea"/>
              </a:rPr>
              <a:t>C3</a:t>
            </a:r>
            <a:r>
              <a:rPr lang="zh-CN" altLang="en-US" sz="2000">
                <a:sym typeface="+mn-ea"/>
              </a:rPr>
              <a:t>单元格公式就会变成？</a:t>
            </a:r>
            <a:endParaRPr kumimoji="0" lang="zh-CN" altLang="en-US" sz="2000" b="0" i="0" u="none" strike="noStrike" kern="1200" cap="none" spc="0" normalizeH="0" baseline="0" noProof="0" smtClean="0">
              <a:ln>
                <a:noFill/>
              </a:ln>
              <a:solidFill>
                <a:schemeClr val="tx1"/>
              </a:solidFill>
              <a:effectLst/>
              <a:uLnTx/>
              <a:uFillTx/>
              <a:latin typeface="+mj-lt"/>
              <a:ea typeface="+mj-ea"/>
              <a:cs typeface="+mj-cs"/>
              <a:sym typeface="+mn-ea"/>
            </a:endParaRPr>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2.2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单元格引用和公式的复制</a:t>
            </a:r>
            <a:endParaRPr kumimoji="0" lang="en-US" alt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2.2.2</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引用</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1060450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sz="2000"/>
              <a:t>引用指的是对于单元格的链接，具体分类如下：</a:t>
            </a:r>
            <a:endParaRPr lang="zh-CN" altLang="en-US" sz="2000"/>
          </a:p>
          <a:p>
            <a:pPr algn="l"/>
            <a:endParaRPr lang="en-US" altLang="zh-CN" sz="2000"/>
          </a:p>
          <a:p>
            <a:pPr algn="l"/>
            <a:r>
              <a:rPr lang="zh-CN" altLang="en-US" sz="2000"/>
              <a:t>（</a:t>
            </a:r>
            <a:r>
              <a:rPr lang="en-US" altLang="zh-CN" sz="2000"/>
              <a:t>2</a:t>
            </a:r>
            <a:r>
              <a:rPr lang="zh-CN" altLang="en-US" sz="2000"/>
              <a:t>）绝对引用</a:t>
            </a:r>
            <a:endParaRPr lang="zh-CN" altLang="en-US" sz="2000"/>
          </a:p>
          <a:p>
            <a:pPr algn="l"/>
            <a:r>
              <a:rPr lang="zh-CN" sz="2000"/>
              <a:t>绝对引用指单元格地址行号列号前加上</a:t>
            </a:r>
            <a:r>
              <a:rPr lang="en-US" altLang="zh-CN" sz="2000"/>
              <a:t>$</a:t>
            </a:r>
            <a:r>
              <a:rPr lang="zh-CN" altLang="en-US" sz="2000"/>
              <a:t>，如</a:t>
            </a:r>
            <a:r>
              <a:rPr lang="en-US" altLang="zh-CN" sz="2000"/>
              <a:t>$A$2</a:t>
            </a:r>
            <a:r>
              <a:rPr lang="zh-CN" altLang="en-US" sz="2000"/>
              <a:t>。</a:t>
            </a:r>
            <a:endParaRPr lang="zh-CN" altLang="en-US" sz="2000"/>
          </a:p>
          <a:p>
            <a:pPr algn="l"/>
            <a:r>
              <a:rPr lang="zh-CN" altLang="en-US" sz="2000"/>
              <a:t>加上绝对引用后，公式的复制引用不会发生变化。</a:t>
            </a:r>
            <a:endParaRPr lang="zh-CN" altLang="en-US" sz="2000"/>
          </a:p>
          <a:p>
            <a:pPr algn="l"/>
            <a:r>
              <a:rPr lang="zh-CN" altLang="en-US" sz="2000">
                <a:sym typeface="+mn-ea"/>
              </a:rPr>
              <a:t>例如</a:t>
            </a:r>
            <a:r>
              <a:rPr lang="en-US" altLang="zh-CN" sz="2000">
                <a:sym typeface="+mn-ea"/>
              </a:rPr>
              <a:t>C2</a:t>
            </a:r>
            <a:r>
              <a:rPr lang="zh-CN" altLang="en-US" sz="2000">
                <a:sym typeface="+mn-ea"/>
              </a:rPr>
              <a:t>单元格输入公式</a:t>
            </a:r>
            <a:r>
              <a:rPr lang="en-US" altLang="zh-CN" sz="2000">
                <a:sym typeface="+mn-ea"/>
              </a:rPr>
              <a:t>“=$A$2+1”</a:t>
            </a:r>
            <a:r>
              <a:rPr lang="zh-CN" altLang="en-US" sz="2000">
                <a:sym typeface="+mn-ea"/>
              </a:rPr>
              <a:t>，当求和公式从</a:t>
            </a:r>
            <a:r>
              <a:rPr lang="en-US" altLang="zh-CN" sz="2000">
                <a:sym typeface="+mn-ea"/>
              </a:rPr>
              <a:t>C2</a:t>
            </a:r>
            <a:r>
              <a:rPr lang="zh-CN" altLang="en-US" sz="2000">
                <a:sym typeface="+mn-ea"/>
              </a:rPr>
              <a:t>到</a:t>
            </a:r>
            <a:r>
              <a:rPr lang="en-US" altLang="zh-CN" sz="2000">
                <a:sym typeface="+mn-ea"/>
              </a:rPr>
              <a:t>C3</a:t>
            </a:r>
            <a:r>
              <a:rPr lang="zh-CN" altLang="en-US" sz="2000">
                <a:sym typeface="+mn-ea"/>
              </a:rPr>
              <a:t>时，</a:t>
            </a:r>
            <a:r>
              <a:rPr lang="en-US" altLang="zh-CN" sz="2000">
                <a:sym typeface="+mn-ea"/>
              </a:rPr>
              <a:t>C3</a:t>
            </a:r>
            <a:r>
              <a:rPr lang="zh-CN" altLang="en-US" sz="2000">
                <a:sym typeface="+mn-ea"/>
              </a:rPr>
              <a:t>单元格公式仍然是</a:t>
            </a:r>
            <a:r>
              <a:rPr lang="en-US" altLang="zh-CN" sz="2000">
                <a:sym typeface="+mn-ea"/>
              </a:rPr>
              <a:t>”=$A$2+1“</a:t>
            </a:r>
            <a:r>
              <a:rPr lang="zh-CN" altLang="en-US" sz="2000">
                <a:sym typeface="+mn-ea"/>
              </a:rPr>
              <a:t>。</a:t>
            </a:r>
            <a:endParaRPr lang="zh-CN" altLang="en-US" sz="2000"/>
          </a:p>
          <a:p>
            <a:pPr algn="l"/>
            <a:endParaRPr lang="zh-CN" altLang="en-US" sz="2000"/>
          </a:p>
        </p:txBody>
      </p:sp>
    </p:spTree>
    <p:custDataLst>
      <p:tags r:id="rId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animEffect transition="in" filter="box(in)">
                                      <p:cBhvr>
                                        <p:cTn id="7" dur="2000"/>
                                        <p:tgtEl>
                                          <p:spTgt spid="6">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6">
                                            <p:txEl>
                                              <p:pRg st="5" end="5"/>
                                            </p:txEl>
                                          </p:spTgt>
                                        </p:tgtEl>
                                        <p:attrNameLst>
                                          <p:attrName>style.visibility</p:attrName>
                                        </p:attrNameLst>
                                      </p:cBhvr>
                                      <p:to>
                                        <p:strVal val="visible"/>
                                      </p:to>
                                    </p:set>
                                    <p:animEffect transition="in" filter="box(in)">
                                      <p:cBhvr>
                                        <p:cTn id="12" dur="20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custDataLst>
              <p:tags r:id="rId1"/>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kumimoji="0" 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rPr>
              <a:t>练一练</a:t>
            </a:r>
            <a:endParaRPr kumimoji="0" 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endParaRPr>
          </a:p>
        </p:txBody>
      </p:sp>
      <p:pic>
        <p:nvPicPr>
          <p:cNvPr id="12" name="Picture 11" descr="A purple sign with white text&#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7170" name="灯片编号占位符 3"/>
          <p:cNvSpPr>
            <a:spLocks noGrp="1"/>
          </p:cNvSpPr>
          <p:nvPr>
            <p:ph type="sldNum" sz="quarter" idx="10"/>
            <p:custDataLst>
              <p:tags r:id="rId3"/>
            </p:custDataLst>
          </p:nvPr>
        </p:nvSpPr>
        <p:spPr>
          <a:noFill/>
        </p:spPr>
        <p:txBody>
          <a:bodyPr/>
          <a:lstStyle>
            <a:lvl1pPr>
              <a:defRPr sz="2400">
                <a:solidFill>
                  <a:srgbClr val="FF0000"/>
                </a:solidFill>
                <a:latin typeface="Times New Roman" panose="02020603050405020304" charset="0"/>
                <a:ea typeface="宋体" panose="02010600030101010101" pitchFamily="2" charset="-122"/>
              </a:defRPr>
            </a:lvl1pPr>
            <a:lvl2pPr marL="742950" indent="-285750">
              <a:defRPr sz="2400">
                <a:solidFill>
                  <a:srgbClr val="FF0000"/>
                </a:solidFill>
                <a:latin typeface="Times New Roman" panose="02020603050405020304" charset="0"/>
                <a:ea typeface="宋体" panose="02010600030101010101" pitchFamily="2" charset="-122"/>
              </a:defRPr>
            </a:lvl2pPr>
            <a:lvl3pPr marL="1143000" indent="-228600">
              <a:defRPr sz="2400">
                <a:solidFill>
                  <a:srgbClr val="FF0000"/>
                </a:solidFill>
                <a:latin typeface="Times New Roman" panose="02020603050405020304" charset="0"/>
                <a:ea typeface="宋体" panose="02010600030101010101" pitchFamily="2" charset="-122"/>
              </a:defRPr>
            </a:lvl3pPr>
            <a:lvl4pPr marL="1600200" indent="-228600">
              <a:defRPr sz="2400">
                <a:solidFill>
                  <a:srgbClr val="FF0000"/>
                </a:solidFill>
                <a:latin typeface="Times New Roman" panose="02020603050405020304" charset="0"/>
                <a:ea typeface="宋体" panose="02010600030101010101" pitchFamily="2" charset="-122"/>
              </a:defRPr>
            </a:lvl4pPr>
            <a:lvl5pPr marL="2057400" indent="-228600">
              <a:defRPr sz="2400">
                <a:solidFill>
                  <a:srgbClr val="FF0000"/>
                </a:solidFill>
                <a:latin typeface="Times New Roman" panose="02020603050405020304" charset="0"/>
                <a:ea typeface="宋体" panose="02010600030101010101" pitchFamily="2" charset="-122"/>
              </a:defRPr>
            </a:lvl5pPr>
            <a:lvl6pPr marL="25146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6pPr>
            <a:lvl7pPr marL="29718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7pPr>
            <a:lvl8pPr marL="34290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8pPr>
            <a:lvl9pPr marL="38862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9pPr>
          </a:lstStyle>
          <a:p>
            <a:fld id="{93C05B6C-4CE0-4A9D-8AA9-2D1D683E09AD}" type="slidenum">
              <a:rPr lang="en-US" altLang="zh-CN" sz="1400">
                <a:solidFill>
                  <a:schemeClr val="bg1"/>
                </a:solidFill>
                <a:latin typeface="Arial" panose="020B0604020202020204" pitchFamily="34" charset="0"/>
              </a:rPr>
            </a:fld>
            <a:endParaRPr lang="en-US" altLang="zh-CN" sz="1400">
              <a:solidFill>
                <a:schemeClr val="bg1"/>
              </a:solidFill>
              <a:latin typeface="Arial" panose="020B0604020202020204" pitchFamily="34" charset="0"/>
            </a:endParaRPr>
          </a:p>
        </p:txBody>
      </p:sp>
      <p:sp>
        <p:nvSpPr>
          <p:cNvPr id="4" name="文本框 3"/>
          <p:cNvSpPr txBox="1"/>
          <p:nvPr/>
        </p:nvSpPr>
        <p:spPr>
          <a:xfrm>
            <a:off x="956945" y="1195705"/>
            <a:ext cx="10050780" cy="706755"/>
          </a:xfrm>
          <a:prstGeom prst="rect">
            <a:avLst/>
          </a:prstGeom>
          <a:noFill/>
        </p:spPr>
        <p:txBody>
          <a:bodyPr wrap="square" rtlCol="0">
            <a:spAutoFit/>
          </a:bodyPr>
          <a:p>
            <a:pPr algn="l"/>
            <a:r>
              <a:rPr lang="zh-CN" altLang="en-US" sz="2000" noProof="0" smtClean="0">
                <a:ln>
                  <a:noFill/>
                </a:ln>
                <a:effectLst/>
                <a:uLnTx/>
                <a:uFillTx/>
                <a:latin typeface="+mj-lt"/>
                <a:ea typeface="+mj-ea"/>
                <a:cs typeface="+mj-cs"/>
                <a:sym typeface="+mn-ea"/>
              </a:rPr>
              <a:t>请你</a:t>
            </a:r>
            <a:r>
              <a:rPr lang="zh-CN" sz="2000" noProof="0" smtClean="0">
                <a:ln>
                  <a:noFill/>
                </a:ln>
                <a:effectLst/>
                <a:uLnTx/>
                <a:uFillTx/>
                <a:latin typeface="+mj-lt"/>
                <a:ea typeface="+mj-ea"/>
                <a:cs typeface="+mj-cs"/>
                <a:sym typeface="+mn-ea"/>
              </a:rPr>
              <a:t>打开素材表格，在</a:t>
            </a:r>
            <a:r>
              <a:rPr lang="en-US" altLang="zh-CN" sz="2000">
                <a:sym typeface="+mn-ea"/>
              </a:rPr>
              <a:t>C2</a:t>
            </a:r>
            <a:r>
              <a:rPr lang="zh-CN" altLang="en-US" sz="2000">
                <a:sym typeface="+mn-ea"/>
              </a:rPr>
              <a:t>单元格输入公式</a:t>
            </a:r>
            <a:r>
              <a:rPr lang="en-US" altLang="zh-CN" sz="2000">
                <a:sym typeface="+mn-ea"/>
              </a:rPr>
              <a:t>“=$A$2+1”</a:t>
            </a:r>
            <a:r>
              <a:rPr lang="zh-CN" altLang="en-US" sz="2000">
                <a:sym typeface="+mn-ea"/>
              </a:rPr>
              <a:t>，当求和公式从</a:t>
            </a:r>
            <a:r>
              <a:rPr lang="en-US" altLang="zh-CN" sz="2000">
                <a:sym typeface="+mn-ea"/>
              </a:rPr>
              <a:t>C2</a:t>
            </a:r>
            <a:r>
              <a:rPr lang="zh-CN" altLang="en-US" sz="2000">
                <a:sym typeface="+mn-ea"/>
              </a:rPr>
              <a:t>到</a:t>
            </a:r>
            <a:r>
              <a:rPr lang="en-US" altLang="zh-CN" sz="2000">
                <a:sym typeface="+mn-ea"/>
              </a:rPr>
              <a:t>C3</a:t>
            </a:r>
            <a:r>
              <a:rPr lang="zh-CN" altLang="en-US" sz="2000">
                <a:sym typeface="+mn-ea"/>
              </a:rPr>
              <a:t>时，</a:t>
            </a:r>
            <a:r>
              <a:rPr lang="en-US" altLang="zh-CN" sz="2000">
                <a:sym typeface="+mn-ea"/>
              </a:rPr>
              <a:t>C3</a:t>
            </a:r>
            <a:r>
              <a:rPr lang="zh-CN" altLang="en-US" sz="2000">
                <a:sym typeface="+mn-ea"/>
              </a:rPr>
              <a:t>单元格公式是</a:t>
            </a:r>
            <a:r>
              <a:rPr lang="en-US" altLang="zh-CN" sz="2000">
                <a:sym typeface="+mn-ea"/>
              </a:rPr>
              <a:t>_______</a:t>
            </a:r>
            <a:r>
              <a:rPr lang="zh-CN" altLang="en-US" sz="2000">
                <a:sym typeface="+mn-ea"/>
              </a:rPr>
              <a:t>，而</a:t>
            </a:r>
            <a:r>
              <a:rPr lang="en-US" altLang="zh-CN" sz="2000">
                <a:sym typeface="+mn-ea"/>
              </a:rPr>
              <a:t>D2</a:t>
            </a:r>
            <a:r>
              <a:rPr lang="zh-CN" altLang="en-US" sz="2000">
                <a:sym typeface="+mn-ea"/>
              </a:rPr>
              <a:t>单元格公式是</a:t>
            </a:r>
            <a:r>
              <a:rPr lang="en-US" altLang="zh-CN" sz="2000">
                <a:sym typeface="+mn-ea"/>
              </a:rPr>
              <a:t>_______.</a:t>
            </a:r>
            <a:endParaRPr kumimoji="0" lang="zh-CN" altLang="en-US" sz="2000" b="0" i="0" u="none" strike="noStrike" kern="1200" cap="none" spc="0" normalizeH="0" baseline="0" noProof="0" smtClean="0">
              <a:ln>
                <a:noFill/>
              </a:ln>
              <a:solidFill>
                <a:schemeClr val="tx1"/>
              </a:solidFill>
              <a:effectLst/>
              <a:uLnTx/>
              <a:uFillTx/>
              <a:latin typeface="+mj-lt"/>
              <a:ea typeface="+mj-ea"/>
              <a:cs typeface="+mj-cs"/>
              <a:sym typeface="+mn-ea"/>
            </a:endParaRPr>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2.2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单元格引用和公式的复制</a:t>
            </a:r>
            <a:endParaRPr kumimoji="0" lang="en-US" alt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2.2.2</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引用</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1060450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sz="2000"/>
              <a:t>引用指的是对于单元格的链接，具体分类如下：</a:t>
            </a:r>
            <a:endParaRPr lang="zh-CN" altLang="en-US" sz="2000"/>
          </a:p>
          <a:p>
            <a:pPr algn="l"/>
            <a:endParaRPr lang="en-US" altLang="zh-CN" sz="2000"/>
          </a:p>
          <a:p>
            <a:pPr algn="l"/>
            <a:r>
              <a:rPr lang="zh-CN" altLang="en-US" sz="2000"/>
              <a:t>（</a:t>
            </a:r>
            <a:r>
              <a:rPr lang="en-US" altLang="zh-CN" sz="2000"/>
              <a:t>3</a:t>
            </a:r>
            <a:r>
              <a:rPr lang="zh-CN" altLang="en-US" sz="2000"/>
              <a:t>）混合引用</a:t>
            </a:r>
            <a:endParaRPr lang="zh-CN" altLang="en-US" sz="2000"/>
          </a:p>
          <a:p>
            <a:pPr algn="l"/>
            <a:r>
              <a:rPr lang="zh-CN" sz="2000"/>
              <a:t>混合引用指单元格地址行号或者列号前加上</a:t>
            </a:r>
            <a:r>
              <a:rPr lang="en-US" altLang="zh-CN" sz="2000"/>
              <a:t>$</a:t>
            </a:r>
            <a:r>
              <a:rPr lang="zh-CN" altLang="en-US" sz="2000"/>
              <a:t>，如</a:t>
            </a:r>
            <a:r>
              <a:rPr lang="en-US" altLang="zh-CN" sz="2000"/>
              <a:t>A$2</a:t>
            </a:r>
            <a:r>
              <a:rPr lang="zh-CN" altLang="en-US" sz="2000"/>
              <a:t>，</a:t>
            </a:r>
            <a:r>
              <a:rPr lang="en-US" altLang="zh-CN" sz="2000"/>
              <a:t>$B4</a:t>
            </a:r>
            <a:r>
              <a:rPr lang="zh-CN" altLang="en-US" sz="2000"/>
              <a:t>。</a:t>
            </a:r>
            <a:endParaRPr lang="zh-CN" altLang="en-US" sz="2000"/>
          </a:p>
          <a:p>
            <a:pPr algn="l"/>
            <a:r>
              <a:rPr lang="zh-CN" altLang="en-US" sz="2000"/>
              <a:t>加上混合引用后，公式的复制引用可能会发生变化。</a:t>
            </a:r>
            <a:endParaRPr lang="zh-CN" altLang="en-US" sz="2000"/>
          </a:p>
          <a:p>
            <a:pPr algn="l"/>
            <a:r>
              <a:rPr lang="zh-CN" altLang="en-US" sz="2000">
                <a:sym typeface="+mn-ea"/>
              </a:rPr>
              <a:t>例如</a:t>
            </a:r>
            <a:r>
              <a:rPr lang="en-US" altLang="zh-CN" sz="2000">
                <a:sym typeface="+mn-ea"/>
              </a:rPr>
              <a:t>C2</a:t>
            </a:r>
            <a:r>
              <a:rPr lang="zh-CN" altLang="en-US" sz="2000">
                <a:sym typeface="+mn-ea"/>
              </a:rPr>
              <a:t>单元格输入公式</a:t>
            </a:r>
            <a:r>
              <a:rPr lang="en-US" altLang="zh-CN" sz="2000">
                <a:sym typeface="+mn-ea"/>
              </a:rPr>
              <a:t>“=$A2+1”</a:t>
            </a:r>
            <a:r>
              <a:rPr lang="zh-CN" altLang="en-US" sz="2000">
                <a:sym typeface="+mn-ea"/>
              </a:rPr>
              <a:t>，当求和公式从</a:t>
            </a:r>
            <a:r>
              <a:rPr lang="en-US" altLang="zh-CN" sz="2000">
                <a:sym typeface="+mn-ea"/>
              </a:rPr>
              <a:t>C2</a:t>
            </a:r>
            <a:r>
              <a:rPr lang="zh-CN" altLang="en-US" sz="2000">
                <a:sym typeface="+mn-ea"/>
              </a:rPr>
              <a:t>到</a:t>
            </a:r>
            <a:r>
              <a:rPr lang="en-US" altLang="zh-CN" sz="2000">
                <a:sym typeface="+mn-ea"/>
              </a:rPr>
              <a:t>C3</a:t>
            </a:r>
            <a:r>
              <a:rPr lang="zh-CN" altLang="en-US" sz="2000">
                <a:sym typeface="+mn-ea"/>
              </a:rPr>
              <a:t>时，</a:t>
            </a:r>
            <a:r>
              <a:rPr lang="en-US" altLang="zh-CN" sz="2000">
                <a:sym typeface="+mn-ea"/>
              </a:rPr>
              <a:t>C3</a:t>
            </a:r>
            <a:r>
              <a:rPr lang="zh-CN" altLang="en-US" sz="2000">
                <a:sym typeface="+mn-ea"/>
              </a:rPr>
              <a:t>单元格公式变成</a:t>
            </a:r>
            <a:r>
              <a:rPr lang="en-US" altLang="zh-CN" sz="2000">
                <a:sym typeface="+mn-ea"/>
              </a:rPr>
              <a:t>”=$A3+1“</a:t>
            </a:r>
            <a:r>
              <a:rPr lang="zh-CN" altLang="en-US" sz="2000">
                <a:sym typeface="+mn-ea"/>
              </a:rPr>
              <a:t>，而</a:t>
            </a:r>
            <a:r>
              <a:rPr lang="en-US" altLang="zh-CN" sz="2000">
                <a:sym typeface="+mn-ea"/>
              </a:rPr>
              <a:t>D2</a:t>
            </a:r>
            <a:r>
              <a:rPr lang="zh-CN" altLang="en-US" sz="2000">
                <a:sym typeface="+mn-ea"/>
              </a:rPr>
              <a:t>单元格公式仍然是</a:t>
            </a:r>
            <a:r>
              <a:rPr lang="en-US" altLang="zh-CN" sz="2000">
                <a:sym typeface="+mn-ea"/>
              </a:rPr>
              <a:t>“=$A2+1”</a:t>
            </a:r>
            <a:r>
              <a:rPr lang="zh-CN" altLang="en-US" sz="2000">
                <a:sym typeface="+mn-ea"/>
              </a:rPr>
              <a:t>。</a:t>
            </a:r>
            <a:endParaRPr lang="zh-CN" altLang="en-US" sz="2000"/>
          </a:p>
          <a:p>
            <a:pPr algn="l"/>
            <a:endParaRPr lang="zh-CN" altLang="en-US" sz="2000"/>
          </a:p>
        </p:txBody>
      </p:sp>
    </p:spTree>
    <p:custDataLst>
      <p:tags r:id="rId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animEffect transition="in" filter="box(in)">
                                      <p:cBhvr>
                                        <p:cTn id="7" dur="2000"/>
                                        <p:tgtEl>
                                          <p:spTgt spid="6">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6">
                                            <p:txEl>
                                              <p:pRg st="5" end="5"/>
                                            </p:txEl>
                                          </p:spTgt>
                                        </p:tgtEl>
                                        <p:attrNameLst>
                                          <p:attrName>style.visibility</p:attrName>
                                        </p:attrNameLst>
                                      </p:cBhvr>
                                      <p:to>
                                        <p:strVal val="visible"/>
                                      </p:to>
                                    </p:set>
                                    <p:animEffect transition="in" filter="box(in)">
                                      <p:cBhvr>
                                        <p:cTn id="12" dur="20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custDataLst>
              <p:tags r:id="rId1"/>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kumimoji="0" 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rPr>
              <a:t>练一练</a:t>
            </a:r>
            <a:endParaRPr kumimoji="0" 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endParaRPr>
          </a:p>
        </p:txBody>
      </p:sp>
      <p:pic>
        <p:nvPicPr>
          <p:cNvPr id="12" name="Picture 11" descr="A purple sign with white text&#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7170" name="灯片编号占位符 3"/>
          <p:cNvSpPr>
            <a:spLocks noGrp="1"/>
          </p:cNvSpPr>
          <p:nvPr>
            <p:ph type="sldNum" sz="quarter" idx="10"/>
            <p:custDataLst>
              <p:tags r:id="rId3"/>
            </p:custDataLst>
          </p:nvPr>
        </p:nvSpPr>
        <p:spPr>
          <a:noFill/>
        </p:spPr>
        <p:txBody>
          <a:bodyPr/>
          <a:lstStyle>
            <a:lvl1pPr>
              <a:defRPr sz="2400">
                <a:solidFill>
                  <a:srgbClr val="FF0000"/>
                </a:solidFill>
                <a:latin typeface="Times New Roman" panose="02020603050405020304" charset="0"/>
                <a:ea typeface="宋体" panose="02010600030101010101" pitchFamily="2" charset="-122"/>
              </a:defRPr>
            </a:lvl1pPr>
            <a:lvl2pPr marL="742950" indent="-285750">
              <a:defRPr sz="2400">
                <a:solidFill>
                  <a:srgbClr val="FF0000"/>
                </a:solidFill>
                <a:latin typeface="Times New Roman" panose="02020603050405020304" charset="0"/>
                <a:ea typeface="宋体" panose="02010600030101010101" pitchFamily="2" charset="-122"/>
              </a:defRPr>
            </a:lvl2pPr>
            <a:lvl3pPr marL="1143000" indent="-228600">
              <a:defRPr sz="2400">
                <a:solidFill>
                  <a:srgbClr val="FF0000"/>
                </a:solidFill>
                <a:latin typeface="Times New Roman" panose="02020603050405020304" charset="0"/>
                <a:ea typeface="宋体" panose="02010600030101010101" pitchFamily="2" charset="-122"/>
              </a:defRPr>
            </a:lvl3pPr>
            <a:lvl4pPr marL="1600200" indent="-228600">
              <a:defRPr sz="2400">
                <a:solidFill>
                  <a:srgbClr val="FF0000"/>
                </a:solidFill>
                <a:latin typeface="Times New Roman" panose="02020603050405020304" charset="0"/>
                <a:ea typeface="宋体" panose="02010600030101010101" pitchFamily="2" charset="-122"/>
              </a:defRPr>
            </a:lvl4pPr>
            <a:lvl5pPr marL="2057400" indent="-228600">
              <a:defRPr sz="2400">
                <a:solidFill>
                  <a:srgbClr val="FF0000"/>
                </a:solidFill>
                <a:latin typeface="Times New Roman" panose="02020603050405020304" charset="0"/>
                <a:ea typeface="宋体" panose="02010600030101010101" pitchFamily="2" charset="-122"/>
              </a:defRPr>
            </a:lvl5pPr>
            <a:lvl6pPr marL="25146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6pPr>
            <a:lvl7pPr marL="29718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7pPr>
            <a:lvl8pPr marL="34290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8pPr>
            <a:lvl9pPr marL="38862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9pPr>
          </a:lstStyle>
          <a:p>
            <a:fld id="{93C05B6C-4CE0-4A9D-8AA9-2D1D683E09AD}" type="slidenum">
              <a:rPr lang="en-US" altLang="zh-CN" sz="1400">
                <a:solidFill>
                  <a:schemeClr val="bg1"/>
                </a:solidFill>
                <a:latin typeface="Arial" panose="020B0604020202020204" pitchFamily="34" charset="0"/>
              </a:rPr>
            </a:fld>
            <a:endParaRPr lang="en-US" altLang="zh-CN" sz="1400">
              <a:solidFill>
                <a:schemeClr val="bg1"/>
              </a:solidFill>
              <a:latin typeface="Arial" panose="020B0604020202020204" pitchFamily="34" charset="0"/>
            </a:endParaRPr>
          </a:p>
        </p:txBody>
      </p:sp>
      <p:sp>
        <p:nvSpPr>
          <p:cNvPr id="4" name="文本框 3"/>
          <p:cNvSpPr txBox="1"/>
          <p:nvPr/>
        </p:nvSpPr>
        <p:spPr>
          <a:xfrm>
            <a:off x="956945" y="1195705"/>
            <a:ext cx="10050780" cy="706755"/>
          </a:xfrm>
          <a:prstGeom prst="rect">
            <a:avLst/>
          </a:prstGeom>
          <a:noFill/>
        </p:spPr>
        <p:txBody>
          <a:bodyPr wrap="square" rtlCol="0">
            <a:spAutoFit/>
          </a:bodyPr>
          <a:p>
            <a:pPr algn="l"/>
            <a:r>
              <a:rPr lang="zh-CN" altLang="en-US" sz="2000" noProof="0" smtClean="0">
                <a:ln>
                  <a:noFill/>
                </a:ln>
                <a:effectLst/>
                <a:uLnTx/>
                <a:uFillTx/>
                <a:latin typeface="+mj-lt"/>
                <a:ea typeface="+mj-ea"/>
                <a:cs typeface="+mj-cs"/>
                <a:sym typeface="+mn-ea"/>
              </a:rPr>
              <a:t>请你</a:t>
            </a:r>
            <a:r>
              <a:rPr lang="zh-CN" sz="2000" noProof="0" smtClean="0">
                <a:ln>
                  <a:noFill/>
                </a:ln>
                <a:effectLst/>
                <a:uLnTx/>
                <a:uFillTx/>
                <a:latin typeface="+mj-lt"/>
                <a:ea typeface="+mj-ea"/>
                <a:cs typeface="+mj-cs"/>
                <a:sym typeface="+mn-ea"/>
              </a:rPr>
              <a:t>打开素材表格，在</a:t>
            </a:r>
            <a:r>
              <a:rPr lang="en-US" altLang="zh-CN" sz="2000">
                <a:sym typeface="+mn-ea"/>
              </a:rPr>
              <a:t>C2</a:t>
            </a:r>
            <a:r>
              <a:rPr lang="zh-CN" altLang="en-US" sz="2000">
                <a:sym typeface="+mn-ea"/>
              </a:rPr>
              <a:t>单元格输入公式</a:t>
            </a:r>
            <a:r>
              <a:rPr lang="en-US" altLang="zh-CN" sz="2000">
                <a:sym typeface="+mn-ea"/>
              </a:rPr>
              <a:t>“=$A2+1”</a:t>
            </a:r>
            <a:r>
              <a:rPr lang="zh-CN" altLang="en-US" sz="2000">
                <a:sym typeface="+mn-ea"/>
              </a:rPr>
              <a:t>，当复制公式从</a:t>
            </a:r>
            <a:r>
              <a:rPr lang="en-US" altLang="zh-CN" sz="2000">
                <a:sym typeface="+mn-ea"/>
              </a:rPr>
              <a:t>C2</a:t>
            </a:r>
            <a:r>
              <a:rPr lang="zh-CN" altLang="en-US" sz="2000">
                <a:sym typeface="+mn-ea"/>
              </a:rPr>
              <a:t>到</a:t>
            </a:r>
            <a:r>
              <a:rPr lang="en-US" altLang="zh-CN" sz="2000">
                <a:sym typeface="+mn-ea"/>
              </a:rPr>
              <a:t>C3</a:t>
            </a:r>
            <a:r>
              <a:rPr lang="zh-CN" altLang="en-US" sz="2000">
                <a:sym typeface="+mn-ea"/>
              </a:rPr>
              <a:t>时，</a:t>
            </a:r>
            <a:r>
              <a:rPr lang="en-US" altLang="zh-CN" sz="2000">
                <a:sym typeface="+mn-ea"/>
              </a:rPr>
              <a:t>C3</a:t>
            </a:r>
            <a:r>
              <a:rPr lang="zh-CN" altLang="en-US" sz="2000">
                <a:sym typeface="+mn-ea"/>
              </a:rPr>
              <a:t>单元格公式是</a:t>
            </a:r>
            <a:r>
              <a:rPr lang="en-US" altLang="zh-CN" sz="2000">
                <a:sym typeface="+mn-ea"/>
              </a:rPr>
              <a:t>_______</a:t>
            </a:r>
            <a:r>
              <a:rPr lang="zh-CN" altLang="en-US" sz="2000">
                <a:sym typeface="+mn-ea"/>
              </a:rPr>
              <a:t>，而</a:t>
            </a:r>
            <a:r>
              <a:rPr lang="en-US" altLang="zh-CN" sz="2000">
                <a:sym typeface="+mn-ea"/>
              </a:rPr>
              <a:t>D2</a:t>
            </a:r>
            <a:r>
              <a:rPr lang="zh-CN" altLang="en-US" sz="2000">
                <a:sym typeface="+mn-ea"/>
              </a:rPr>
              <a:t>单元格公式是</a:t>
            </a:r>
            <a:r>
              <a:rPr lang="en-US" altLang="zh-CN" sz="2000">
                <a:sym typeface="+mn-ea"/>
              </a:rPr>
              <a:t>_______.</a:t>
            </a:r>
            <a:endParaRPr kumimoji="0" lang="zh-CN" altLang="en-US" sz="2000" b="0" i="0" u="none" strike="noStrike" kern="1200" cap="none" spc="0" normalizeH="0" baseline="0" noProof="0" smtClean="0">
              <a:ln>
                <a:noFill/>
              </a:ln>
              <a:solidFill>
                <a:schemeClr val="tx1"/>
              </a:solidFill>
              <a:effectLst/>
              <a:uLnTx/>
              <a:uFillTx/>
              <a:latin typeface="+mj-lt"/>
              <a:ea typeface="+mj-ea"/>
              <a:cs typeface="+mj-cs"/>
              <a:sym typeface="+mn-ea"/>
            </a:endParaRPr>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2.2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单元格引用和公式的复制</a:t>
            </a:r>
            <a:endParaRPr kumimoji="0" lang="en-US" alt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2.2.2</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引用</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1060450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sz="2000"/>
              <a:t>引用指的是对于单元格的链接，具体分类如下：</a:t>
            </a:r>
            <a:endParaRPr lang="zh-CN" altLang="en-US" sz="2000"/>
          </a:p>
          <a:p>
            <a:pPr algn="l"/>
            <a:endParaRPr lang="en-US" altLang="zh-CN" sz="2000"/>
          </a:p>
          <a:p>
            <a:pPr algn="l"/>
            <a:r>
              <a:rPr lang="zh-CN" altLang="en-US" sz="2000"/>
              <a:t>（</a:t>
            </a:r>
            <a:r>
              <a:rPr lang="en-US" altLang="zh-CN" sz="2000"/>
              <a:t>4</a:t>
            </a:r>
            <a:r>
              <a:rPr lang="zh-CN" altLang="en-US" sz="2000"/>
              <a:t>）名称引用</a:t>
            </a:r>
            <a:endParaRPr lang="zh-CN" altLang="en-US" sz="2000"/>
          </a:p>
          <a:p>
            <a:pPr algn="l" fontAlgn="auto">
              <a:lnSpc>
                <a:spcPct val="150000"/>
              </a:lnSpc>
            </a:pPr>
            <a:r>
              <a:rPr lang="zh-CN" altLang="en-US" sz="2000"/>
              <a:t>有时，我们可以把表格某些区域视为一个整体，取一个名称以便在公式中使用。定义名称是</a:t>
            </a:r>
            <a:r>
              <a:rPr lang="en-US" altLang="zh-CN" sz="2000"/>
              <a:t>WPS</a:t>
            </a:r>
            <a:r>
              <a:rPr lang="zh-CN" altLang="en-US" sz="2000"/>
              <a:t>表格使用过程中为了简便运算而设置的一种功能。名称可以代表单元格、区域、公式、数组、单词和字符串等，例如</a:t>
            </a:r>
            <a:r>
              <a:rPr lang="en-US" altLang="zh-CN" sz="2000"/>
              <a:t>“=SUM(My Sales)</a:t>
            </a:r>
            <a:r>
              <a:rPr lang="zh-CN" altLang="en-US" sz="2000"/>
              <a:t>可替代</a:t>
            </a:r>
            <a:r>
              <a:rPr lang="en-US" altLang="zh-CN" sz="2000"/>
              <a:t>“= SUM(B3:B20)”</a:t>
            </a:r>
            <a:r>
              <a:rPr lang="zh-CN" altLang="en-US" sz="2000"/>
              <a:t>。</a:t>
            </a:r>
            <a:endParaRPr lang="zh-CN" altLang="en-US" sz="2000"/>
          </a:p>
        </p:txBody>
      </p:sp>
    </p:spTree>
    <p:custDataLst>
      <p:tags r:id="rId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anim calcmode="lin" valueType="num">
                                      <p:cBhvr additive="base">
                                        <p:cTn id="7"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2.2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单元格引用和公式的复制</a:t>
            </a:r>
            <a:endParaRPr kumimoji="0" lang="en-US" alt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2.2.2</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引用</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1060450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sz="2000"/>
              <a:t>引用指的是对于单元格的链接，具体分类如下：</a:t>
            </a:r>
            <a:endParaRPr lang="zh-CN" altLang="en-US" sz="2000"/>
          </a:p>
          <a:p>
            <a:pPr algn="l"/>
            <a:endParaRPr lang="en-US" altLang="zh-CN" sz="2000"/>
          </a:p>
          <a:p>
            <a:pPr algn="l"/>
            <a:r>
              <a:rPr lang="zh-CN" altLang="en-US" sz="2000"/>
              <a:t>（</a:t>
            </a:r>
            <a:r>
              <a:rPr lang="en-US" altLang="zh-CN" sz="2000"/>
              <a:t>4</a:t>
            </a:r>
            <a:r>
              <a:rPr lang="zh-CN" altLang="en-US" sz="2000"/>
              <a:t>）名称引用</a:t>
            </a:r>
            <a:endParaRPr lang="zh-CN" altLang="en-US" sz="2000"/>
          </a:p>
          <a:p>
            <a:pPr algn="l" fontAlgn="auto">
              <a:lnSpc>
                <a:spcPct val="150000"/>
              </a:lnSpc>
            </a:pPr>
            <a:r>
              <a:rPr lang="zh-CN" altLang="en-US" sz="2000"/>
              <a:t>设置方法</a:t>
            </a:r>
            <a:r>
              <a:rPr lang="en-US" altLang="zh-CN" sz="2000"/>
              <a:t>1</a:t>
            </a:r>
            <a:r>
              <a:rPr lang="zh-CN" altLang="en-US" sz="2000"/>
              <a:t>：</a:t>
            </a:r>
            <a:endParaRPr lang="zh-CN" altLang="en-US" sz="2000"/>
          </a:p>
          <a:p>
            <a:pPr algn="l" fontAlgn="auto">
              <a:lnSpc>
                <a:spcPct val="150000"/>
              </a:lnSpc>
            </a:pPr>
            <a:r>
              <a:rPr lang="zh-CN" altLang="en-US" sz="2000"/>
              <a:t>步骤</a:t>
            </a:r>
            <a:r>
              <a:rPr lang="en-US" altLang="zh-CN" sz="2000"/>
              <a:t>1</a:t>
            </a:r>
            <a:r>
              <a:rPr lang="zh-CN" altLang="en-US" sz="2000"/>
              <a:t>：选定要定义名称的区域</a:t>
            </a:r>
            <a:r>
              <a:rPr lang="en-US" altLang="zh-CN" sz="2000"/>
              <a:t>C3:E3</a:t>
            </a:r>
            <a:r>
              <a:rPr lang="zh-CN" altLang="en-US" sz="2000"/>
              <a:t>，如图所示，在</a:t>
            </a:r>
            <a:r>
              <a:rPr lang="en-US" altLang="zh-CN" sz="2000"/>
              <a:t>“</a:t>
            </a:r>
            <a:r>
              <a:rPr lang="zh-CN" altLang="en-US" sz="2000"/>
              <a:t>名称框</a:t>
            </a:r>
            <a:r>
              <a:rPr lang="en-US" altLang="zh-CN" sz="2000"/>
              <a:t>”</a:t>
            </a:r>
            <a:r>
              <a:rPr lang="zh-CN" altLang="en-US" sz="2000"/>
              <a:t>中输入自定义的名称</a:t>
            </a:r>
            <a:r>
              <a:rPr lang="en-US" altLang="zh-CN" sz="2000"/>
              <a:t>“</a:t>
            </a:r>
            <a:r>
              <a:rPr lang="zh-CN" altLang="en-US" sz="2000"/>
              <a:t>月份</a:t>
            </a:r>
            <a:r>
              <a:rPr lang="en-US" altLang="zh-CN" sz="2000"/>
              <a:t>”</a:t>
            </a:r>
            <a:r>
              <a:rPr lang="zh-CN" altLang="en-US" sz="2000"/>
              <a:t>，按</a:t>
            </a:r>
            <a:r>
              <a:rPr lang="en-US" altLang="zh-CN" sz="2000"/>
              <a:t>Enter</a:t>
            </a:r>
            <a:r>
              <a:rPr lang="zh-CN" altLang="en-US" sz="2000"/>
              <a:t>键确认即可。</a:t>
            </a:r>
            <a:endParaRPr lang="zh-CN" altLang="en-US" sz="2000"/>
          </a:p>
          <a:p>
            <a:pPr algn="l" fontAlgn="auto">
              <a:lnSpc>
                <a:spcPct val="150000"/>
              </a:lnSpc>
            </a:pPr>
            <a:r>
              <a:rPr lang="zh-CN" altLang="en-US" sz="2000"/>
              <a:t>步骤</a:t>
            </a:r>
            <a:r>
              <a:rPr lang="en-US" altLang="zh-CN" sz="2000"/>
              <a:t>2</a:t>
            </a:r>
            <a:r>
              <a:rPr lang="zh-CN" altLang="en-US" sz="2000"/>
              <a:t>：单击</a:t>
            </a:r>
            <a:r>
              <a:rPr lang="en-US" altLang="zh-CN" sz="2000"/>
              <a:t>“</a:t>
            </a:r>
            <a:r>
              <a:rPr lang="zh-CN" altLang="en-US" sz="2000"/>
              <a:t>名称框</a:t>
            </a:r>
            <a:r>
              <a:rPr lang="en-US" altLang="zh-CN" sz="2000"/>
              <a:t>”</a:t>
            </a:r>
            <a:r>
              <a:rPr lang="zh-CN" altLang="en-US" sz="2000"/>
              <a:t>右侧下拉按钮，打开的列表中会显示本工作表中已自定义的名称供选择。选定某一个名称，可以快速的选定已命名的单元格区域。</a:t>
            </a:r>
            <a:endParaRPr lang="zh-CN" altLang="en-US" sz="2000"/>
          </a:p>
          <a:p>
            <a:pPr algn="l" fontAlgn="auto">
              <a:lnSpc>
                <a:spcPct val="150000"/>
              </a:lnSpc>
            </a:pPr>
            <a:endParaRPr lang="zh-CN" altLang="en-US" sz="2000"/>
          </a:p>
        </p:txBody>
      </p:sp>
      <p:pic>
        <p:nvPicPr>
          <p:cNvPr id="626" name="图片 10"/>
          <p:cNvPicPr>
            <a:picLocks noChangeAspect="1"/>
          </p:cNvPicPr>
          <p:nvPr/>
        </p:nvPicPr>
        <p:blipFill>
          <a:blip r:embed="rId4"/>
          <a:stretch>
            <a:fillRect/>
          </a:stretch>
        </p:blipFill>
        <p:spPr>
          <a:xfrm>
            <a:off x="6517005" y="2451735"/>
            <a:ext cx="4617085" cy="1880235"/>
          </a:xfrm>
          <a:prstGeom prst="rect">
            <a:avLst/>
          </a:prstGeom>
          <a:noFill/>
          <a:ln>
            <a:solidFill>
              <a:schemeClr val="bg1">
                <a:lumMod val="75000"/>
              </a:schemeClr>
            </a:solidFill>
          </a:ln>
        </p:spPr>
      </p:pic>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animEffect transition="in" filter="blinds(horizontal)">
                                      <p:cBhvr>
                                        <p:cTn id="7" dur="500"/>
                                        <p:tgtEl>
                                          <p:spTgt spid="6">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5" end="5"/>
                                            </p:txEl>
                                          </p:spTgt>
                                        </p:tgtEl>
                                        <p:attrNameLst>
                                          <p:attrName>style.visibility</p:attrName>
                                        </p:attrNameLst>
                                      </p:cBhvr>
                                      <p:to>
                                        <p:strVal val="visible"/>
                                      </p:to>
                                    </p:set>
                                    <p:animEffect transition="in" filter="blinds(horizontal)">
                                      <p:cBhvr>
                                        <p:cTn id="12" dur="500"/>
                                        <p:tgtEl>
                                          <p:spTgt spid="6">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626"/>
                                        </p:tgtEl>
                                        <p:attrNameLst>
                                          <p:attrName>style.visibility</p:attrName>
                                        </p:attrNameLst>
                                      </p:cBhvr>
                                      <p:to>
                                        <p:strVal val="visible"/>
                                      </p:to>
                                    </p:set>
                                    <p:animEffect transition="in" filter="box(in)">
                                      <p:cBhvr>
                                        <p:cTn id="17" dur="2000"/>
                                        <p:tgtEl>
                                          <p:spTgt spid="6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2.2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单元格引用和公式的复制</a:t>
            </a:r>
            <a:endParaRPr kumimoji="0" lang="en-US" alt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2.2.2</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引用</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1060450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sz="2000"/>
              <a:t>引用指的是对于单元格的链接，具体分类如下：</a:t>
            </a:r>
            <a:endParaRPr lang="zh-CN" altLang="en-US" sz="2000"/>
          </a:p>
          <a:p>
            <a:pPr algn="l"/>
            <a:endParaRPr lang="en-US" altLang="zh-CN" sz="2000"/>
          </a:p>
          <a:p>
            <a:pPr algn="l"/>
            <a:r>
              <a:rPr lang="zh-CN" altLang="en-US" sz="2000"/>
              <a:t>（</a:t>
            </a:r>
            <a:r>
              <a:rPr lang="en-US" altLang="zh-CN" sz="2000"/>
              <a:t>4</a:t>
            </a:r>
            <a:r>
              <a:rPr lang="zh-CN" altLang="en-US" sz="2000"/>
              <a:t>）名称引用</a:t>
            </a:r>
            <a:endParaRPr lang="zh-CN" altLang="en-US" sz="2000"/>
          </a:p>
          <a:p>
            <a:pPr algn="l" fontAlgn="auto">
              <a:lnSpc>
                <a:spcPct val="150000"/>
              </a:lnSpc>
            </a:pPr>
            <a:r>
              <a:rPr lang="zh-CN" altLang="en-US" sz="2000"/>
              <a:t>设置方法</a:t>
            </a:r>
            <a:r>
              <a:rPr lang="en-US" altLang="zh-CN" sz="2000"/>
              <a:t>2</a:t>
            </a:r>
            <a:r>
              <a:rPr lang="zh-CN" altLang="en-US" sz="2000"/>
              <a:t>：</a:t>
            </a:r>
            <a:endParaRPr lang="zh-CN" altLang="en-US" sz="2000"/>
          </a:p>
          <a:p>
            <a:pPr algn="l" fontAlgn="auto">
              <a:lnSpc>
                <a:spcPct val="150000"/>
              </a:lnSpc>
            </a:pPr>
            <a:r>
              <a:rPr lang="zh-CN" altLang="en-US" sz="2000"/>
              <a:t>步骤</a:t>
            </a:r>
            <a:r>
              <a:rPr lang="en-US" altLang="zh-CN" sz="2000"/>
              <a:t>1</a:t>
            </a:r>
            <a:r>
              <a:rPr lang="zh-CN" altLang="en-US" sz="2000"/>
              <a:t>：打开</a:t>
            </a:r>
            <a:r>
              <a:rPr lang="en-US" altLang="zh-CN" sz="2000"/>
              <a:t>“</a:t>
            </a:r>
            <a:r>
              <a:rPr lang="zh-CN" altLang="en-US" sz="2000"/>
              <a:t>公式</a:t>
            </a:r>
            <a:r>
              <a:rPr lang="en-US" altLang="zh-CN" sz="2000"/>
              <a:t>”</a:t>
            </a:r>
            <a:r>
              <a:rPr lang="zh-CN" altLang="en-US" sz="2000"/>
              <a:t>选项卡，单击</a:t>
            </a:r>
            <a:r>
              <a:rPr lang="en-US" altLang="zh-CN" sz="2000"/>
              <a:t>“</a:t>
            </a:r>
            <a:r>
              <a:rPr lang="zh-CN" altLang="en-US" sz="2000"/>
              <a:t>名称管理器</a:t>
            </a:r>
            <a:r>
              <a:rPr lang="en-US" altLang="zh-CN" sz="2000"/>
              <a:t>”</a:t>
            </a:r>
            <a:r>
              <a:rPr lang="zh-CN" altLang="en-US" sz="2000"/>
              <a:t>按钮，</a:t>
            </a:r>
            <a:endParaRPr lang="zh-CN" altLang="en-US" sz="2000"/>
          </a:p>
          <a:p>
            <a:pPr algn="l" fontAlgn="auto">
              <a:lnSpc>
                <a:spcPct val="150000"/>
              </a:lnSpc>
            </a:pPr>
            <a:r>
              <a:rPr lang="zh-CN" altLang="en-US" sz="2000"/>
              <a:t>如图所示。</a:t>
            </a:r>
            <a:endParaRPr lang="zh-CN" altLang="en-US" sz="2000"/>
          </a:p>
          <a:p>
            <a:pPr algn="l" fontAlgn="auto">
              <a:lnSpc>
                <a:spcPct val="150000"/>
              </a:lnSpc>
            </a:pPr>
            <a:r>
              <a:rPr lang="zh-CN" altLang="en-US" sz="2000"/>
              <a:t>步骤</a:t>
            </a:r>
            <a:r>
              <a:rPr lang="en-US" altLang="zh-CN" sz="2000"/>
              <a:t>2</a:t>
            </a:r>
            <a:r>
              <a:rPr lang="zh-CN" altLang="en-US" sz="2000"/>
              <a:t>：弹出</a:t>
            </a:r>
            <a:r>
              <a:rPr lang="en-US" altLang="zh-CN" sz="2000"/>
              <a:t>“</a:t>
            </a:r>
            <a:r>
              <a:rPr lang="zh-CN" altLang="en-US" sz="2000"/>
              <a:t>名称管理器</a:t>
            </a:r>
            <a:r>
              <a:rPr lang="en-US" altLang="zh-CN" sz="2000"/>
              <a:t>”</a:t>
            </a:r>
            <a:r>
              <a:rPr lang="zh-CN" altLang="en-US" sz="2000"/>
              <a:t>对话框，单击</a:t>
            </a:r>
            <a:r>
              <a:rPr lang="en-US" altLang="zh-CN" sz="2000"/>
              <a:t>“</a:t>
            </a:r>
            <a:r>
              <a:rPr lang="zh-CN" altLang="en-US" sz="2000"/>
              <a:t>新建</a:t>
            </a:r>
            <a:r>
              <a:rPr lang="en-US" altLang="zh-CN" sz="2000"/>
              <a:t>”</a:t>
            </a:r>
            <a:r>
              <a:rPr lang="zh-CN" altLang="en-US" sz="2000"/>
              <a:t>按钮，</a:t>
            </a:r>
            <a:endParaRPr lang="zh-CN" altLang="en-US" sz="2000"/>
          </a:p>
          <a:p>
            <a:pPr algn="l" fontAlgn="auto">
              <a:lnSpc>
                <a:spcPct val="150000"/>
              </a:lnSpc>
            </a:pPr>
            <a:r>
              <a:rPr lang="zh-CN" altLang="en-US" sz="2000"/>
              <a:t>打开</a:t>
            </a:r>
            <a:r>
              <a:rPr lang="en-US" altLang="zh-CN" sz="2000"/>
              <a:t>“</a:t>
            </a:r>
            <a:r>
              <a:rPr lang="zh-CN" altLang="en-US" sz="2000"/>
              <a:t>新建名称</a:t>
            </a:r>
            <a:r>
              <a:rPr lang="en-US" altLang="zh-CN" sz="2000"/>
              <a:t>”</a:t>
            </a:r>
            <a:r>
              <a:rPr lang="zh-CN" altLang="en-US" sz="2000"/>
              <a:t>对话框，进行如图所示的设置。</a:t>
            </a:r>
            <a:endParaRPr lang="zh-CN" altLang="en-US" sz="2000"/>
          </a:p>
          <a:p>
            <a:pPr algn="l" fontAlgn="auto">
              <a:lnSpc>
                <a:spcPct val="150000"/>
              </a:lnSpc>
            </a:pPr>
            <a:endParaRPr lang="zh-CN" altLang="en-US" sz="2000"/>
          </a:p>
        </p:txBody>
      </p:sp>
      <p:pic>
        <p:nvPicPr>
          <p:cNvPr id="623" name="图片 623" descr="7-14"/>
          <p:cNvPicPr>
            <a:picLocks noChangeAspect="1"/>
          </p:cNvPicPr>
          <p:nvPr/>
        </p:nvPicPr>
        <p:blipFill>
          <a:blip r:embed="rId4"/>
          <a:stretch>
            <a:fillRect/>
          </a:stretch>
        </p:blipFill>
        <p:spPr>
          <a:xfrm>
            <a:off x="6588125" y="2451735"/>
            <a:ext cx="4810125" cy="1325245"/>
          </a:xfrm>
          <a:prstGeom prst="rect">
            <a:avLst/>
          </a:prstGeom>
        </p:spPr>
      </p:pic>
      <p:pic>
        <p:nvPicPr>
          <p:cNvPr id="624" name="图片 624" descr="7-15"/>
          <p:cNvPicPr>
            <a:picLocks noChangeAspect="1"/>
          </p:cNvPicPr>
          <p:nvPr/>
        </p:nvPicPr>
        <p:blipFill>
          <a:blip r:embed="rId5"/>
          <a:stretch>
            <a:fillRect/>
          </a:stretch>
        </p:blipFill>
        <p:spPr>
          <a:xfrm>
            <a:off x="7673658" y="4214178"/>
            <a:ext cx="3141345" cy="2477135"/>
          </a:xfrm>
          <a:prstGeom prst="rect">
            <a:avLst/>
          </a:prstGeom>
        </p:spPr>
      </p:pic>
    </p:spTree>
    <p:custDataLst>
      <p:tags r:id="rId6"/>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animEffect transition="in" filter="strips(downLeft)">
                                      <p:cBhvr>
                                        <p:cTn id="7" dur="500"/>
                                        <p:tgtEl>
                                          <p:spTgt spid="6">
                                            <p:txEl>
                                              <p:pRg st="4" end="4"/>
                                            </p:txEl>
                                          </p:spTgt>
                                        </p:tgtEl>
                                      </p:cBhvr>
                                    </p:animEffect>
                                  </p:childTnLst>
                                </p:cTn>
                              </p:par>
                              <p:par>
                                <p:cTn id="8" presetID="18" presetClass="entr" presetSubtype="12" fill="hold" nodeType="withEffect">
                                  <p:stCondLst>
                                    <p:cond delay="0"/>
                                  </p:stCondLst>
                                  <p:childTnLst>
                                    <p:set>
                                      <p:cBhvr>
                                        <p:cTn id="9" dur="1" fill="hold">
                                          <p:stCondLst>
                                            <p:cond delay="0"/>
                                          </p:stCondLst>
                                        </p:cTn>
                                        <p:tgtEl>
                                          <p:spTgt spid="6">
                                            <p:txEl>
                                              <p:pRg st="5" end="5"/>
                                            </p:txEl>
                                          </p:spTgt>
                                        </p:tgtEl>
                                        <p:attrNameLst>
                                          <p:attrName>style.visibility</p:attrName>
                                        </p:attrNameLst>
                                      </p:cBhvr>
                                      <p:to>
                                        <p:strVal val="visible"/>
                                      </p:to>
                                    </p:set>
                                    <p:animEffect transition="in" filter="strips(downLeft)">
                                      <p:cBhvr>
                                        <p:cTn id="10" dur="500"/>
                                        <p:tgtEl>
                                          <p:spTgt spid="6">
                                            <p:txEl>
                                              <p:pRg st="5" end="5"/>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0" presetClass="entr" presetSubtype="0" fill="hold" nodeType="clickEffect">
                                  <p:stCondLst>
                                    <p:cond delay="0"/>
                                  </p:stCondLst>
                                  <p:childTnLst>
                                    <p:set>
                                      <p:cBhvr>
                                        <p:cTn id="14" dur="1" fill="hold">
                                          <p:stCondLst>
                                            <p:cond delay="0"/>
                                          </p:stCondLst>
                                        </p:cTn>
                                        <p:tgtEl>
                                          <p:spTgt spid="623"/>
                                        </p:tgtEl>
                                        <p:attrNameLst>
                                          <p:attrName>style.visibility</p:attrName>
                                        </p:attrNameLst>
                                      </p:cBhvr>
                                      <p:to>
                                        <p:strVal val="visible"/>
                                      </p:to>
                                    </p:set>
                                    <p:animEffect transition="in" filter="wedge">
                                      <p:cBhvr>
                                        <p:cTn id="15" dur="2000"/>
                                        <p:tgtEl>
                                          <p:spTgt spid="623"/>
                                        </p:tgtEl>
                                      </p:cBhvr>
                                    </p:animEffect>
                                  </p:childTnLst>
                                </p:cTn>
                              </p:par>
                            </p:childTnLst>
                          </p:cTn>
                        </p:par>
                      </p:childTnLst>
                    </p:cTn>
                  </p:par>
                  <p:par>
                    <p:cTn id="16" fill="hold">
                      <p:stCondLst>
                        <p:cond delay="indefinite"/>
                      </p:stCondLst>
                      <p:childTnLst>
                        <p:par>
                          <p:cTn id="17" fill="hold">
                            <p:stCondLst>
                              <p:cond delay="0"/>
                            </p:stCondLst>
                            <p:childTnLst>
                              <p:par>
                                <p:cTn id="18" presetID="8" presetClass="entr" presetSubtype="16" fill="hold" nodeType="clickEffect">
                                  <p:stCondLst>
                                    <p:cond delay="0"/>
                                  </p:stCondLst>
                                  <p:childTnLst>
                                    <p:set>
                                      <p:cBhvr>
                                        <p:cTn id="19" dur="1" fill="hold">
                                          <p:stCondLst>
                                            <p:cond delay="0"/>
                                          </p:stCondLst>
                                        </p:cTn>
                                        <p:tgtEl>
                                          <p:spTgt spid="6">
                                            <p:txEl>
                                              <p:pRg st="6" end="6"/>
                                            </p:txEl>
                                          </p:spTgt>
                                        </p:tgtEl>
                                        <p:attrNameLst>
                                          <p:attrName>style.visibility</p:attrName>
                                        </p:attrNameLst>
                                      </p:cBhvr>
                                      <p:to>
                                        <p:strVal val="visible"/>
                                      </p:to>
                                    </p:set>
                                    <p:animEffect transition="in" filter="diamond(in)">
                                      <p:cBhvr>
                                        <p:cTn id="20" dur="2000"/>
                                        <p:tgtEl>
                                          <p:spTgt spid="6">
                                            <p:txEl>
                                              <p:pRg st="6" end="6"/>
                                            </p:txEl>
                                          </p:spTgt>
                                        </p:tgtEl>
                                      </p:cBhvr>
                                    </p:animEffect>
                                  </p:childTnLst>
                                </p:cTn>
                              </p:par>
                              <p:par>
                                <p:cTn id="21" presetID="8" presetClass="entr" presetSubtype="16" fill="hold" nodeType="withEffect">
                                  <p:stCondLst>
                                    <p:cond delay="0"/>
                                  </p:stCondLst>
                                  <p:childTnLst>
                                    <p:set>
                                      <p:cBhvr>
                                        <p:cTn id="22" dur="1" fill="hold">
                                          <p:stCondLst>
                                            <p:cond delay="0"/>
                                          </p:stCondLst>
                                        </p:cTn>
                                        <p:tgtEl>
                                          <p:spTgt spid="6">
                                            <p:txEl>
                                              <p:pRg st="7" end="7"/>
                                            </p:txEl>
                                          </p:spTgt>
                                        </p:tgtEl>
                                        <p:attrNameLst>
                                          <p:attrName>style.visibility</p:attrName>
                                        </p:attrNameLst>
                                      </p:cBhvr>
                                      <p:to>
                                        <p:strVal val="visible"/>
                                      </p:to>
                                    </p:set>
                                    <p:animEffect transition="in" filter="diamond(in)">
                                      <p:cBhvr>
                                        <p:cTn id="23" dur="2000"/>
                                        <p:tgtEl>
                                          <p:spTgt spid="6">
                                            <p:txEl>
                                              <p:pRg st="7" end="7"/>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624"/>
                                        </p:tgtEl>
                                        <p:attrNameLst>
                                          <p:attrName>style.visibility</p:attrName>
                                        </p:attrNameLst>
                                      </p:cBhvr>
                                      <p:to>
                                        <p:strVal val="visible"/>
                                      </p:to>
                                    </p:set>
                                    <p:anim calcmode="lin" valueType="num">
                                      <p:cBhvr additive="base">
                                        <p:cTn id="28" dur="500" fill="hold"/>
                                        <p:tgtEl>
                                          <p:spTgt spid="624"/>
                                        </p:tgtEl>
                                        <p:attrNameLst>
                                          <p:attrName>ppt_x</p:attrName>
                                        </p:attrNameLst>
                                      </p:cBhvr>
                                      <p:tavLst>
                                        <p:tav tm="0">
                                          <p:val>
                                            <p:strVal val="#ppt_x"/>
                                          </p:val>
                                        </p:tav>
                                        <p:tav tm="100000">
                                          <p:val>
                                            <p:strVal val="#ppt_x"/>
                                          </p:val>
                                        </p:tav>
                                      </p:tavLst>
                                    </p:anim>
                                    <p:anim calcmode="lin" valueType="num">
                                      <p:cBhvr additive="base">
                                        <p:cTn id="29" dur="500" fill="hold"/>
                                        <p:tgtEl>
                                          <p:spTgt spid="6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2.2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单元格引用和公式的复制</a:t>
            </a:r>
            <a:endParaRPr kumimoji="0" lang="en-US" alt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2.2.2</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引用</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1060450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2000"/>
              <a:t>（</a:t>
            </a:r>
            <a:r>
              <a:rPr lang="en-US" altLang="zh-CN" sz="2000"/>
              <a:t>4</a:t>
            </a:r>
            <a:r>
              <a:rPr lang="zh-CN" altLang="en-US" sz="2000"/>
              <a:t>）名称引用</a:t>
            </a:r>
            <a:endParaRPr lang="zh-CN" altLang="en-US" sz="2000"/>
          </a:p>
          <a:p>
            <a:pPr algn="l" fontAlgn="auto">
              <a:lnSpc>
                <a:spcPct val="150000"/>
              </a:lnSpc>
            </a:pPr>
            <a:r>
              <a:rPr lang="zh-CN" altLang="en-US" sz="2000"/>
              <a:t>设置方法</a:t>
            </a:r>
            <a:r>
              <a:rPr lang="en-US" altLang="zh-CN" sz="2000"/>
              <a:t>2</a:t>
            </a:r>
            <a:r>
              <a:rPr lang="zh-CN" altLang="en-US" sz="2000"/>
              <a:t>：</a:t>
            </a:r>
            <a:endParaRPr lang="zh-CN" altLang="en-US" sz="2000"/>
          </a:p>
          <a:p>
            <a:pPr algn="l" fontAlgn="auto">
              <a:lnSpc>
                <a:spcPct val="150000"/>
              </a:lnSpc>
            </a:pPr>
            <a:r>
              <a:rPr lang="zh-CN" altLang="en-US" sz="2000"/>
              <a:t>步骤</a:t>
            </a:r>
            <a:r>
              <a:rPr lang="en-US" altLang="zh-CN" sz="2000"/>
              <a:t>3</a:t>
            </a:r>
            <a:r>
              <a:rPr lang="zh-CN" altLang="en-US" sz="2000"/>
              <a:t>：单击</a:t>
            </a:r>
            <a:r>
              <a:rPr lang="en-US" altLang="zh-CN" sz="2000"/>
              <a:t>“</a:t>
            </a:r>
            <a:r>
              <a:rPr lang="zh-CN" altLang="en-US" sz="2000"/>
              <a:t>确定</a:t>
            </a:r>
            <a:r>
              <a:rPr lang="en-US" altLang="zh-CN" sz="2000"/>
              <a:t>”</a:t>
            </a:r>
            <a:r>
              <a:rPr lang="zh-CN" altLang="en-US" sz="2000"/>
              <a:t>按钮，返回到</a:t>
            </a:r>
            <a:r>
              <a:rPr lang="en-US" altLang="zh-CN" sz="2000"/>
              <a:t>“</a:t>
            </a:r>
            <a:r>
              <a:rPr lang="zh-CN" altLang="en-US" sz="2000"/>
              <a:t>名称管理器</a:t>
            </a:r>
            <a:r>
              <a:rPr lang="en-US" altLang="zh-CN" sz="2000"/>
              <a:t>”</a:t>
            </a:r>
            <a:r>
              <a:rPr lang="zh-CN" altLang="en-US" sz="2000"/>
              <a:t>对话框中，单击</a:t>
            </a:r>
            <a:r>
              <a:rPr lang="en-US" altLang="zh-CN" sz="2000"/>
              <a:t>“</a:t>
            </a:r>
            <a:r>
              <a:rPr lang="zh-CN" altLang="en-US" sz="2000"/>
              <a:t>关闭</a:t>
            </a:r>
            <a:r>
              <a:rPr lang="en-US" altLang="zh-CN" sz="2000"/>
              <a:t>”</a:t>
            </a:r>
            <a:r>
              <a:rPr lang="zh-CN" altLang="en-US" sz="2000"/>
              <a:t>按钮，返回到工作表中，在表格左上角的名称框中可以看到定义区域名称，如图所示。</a:t>
            </a:r>
            <a:endParaRPr lang="zh-CN" altLang="en-US" sz="2000"/>
          </a:p>
          <a:p>
            <a:pPr algn="l" fontAlgn="auto">
              <a:lnSpc>
                <a:spcPct val="150000"/>
              </a:lnSpc>
            </a:pPr>
            <a:r>
              <a:rPr lang="zh-CN" altLang="en-US" sz="2000"/>
              <a:t>步骤</a:t>
            </a:r>
            <a:r>
              <a:rPr lang="en-US" altLang="zh-CN" sz="2000"/>
              <a:t>4</a:t>
            </a:r>
            <a:r>
              <a:rPr lang="zh-CN" altLang="en-US" sz="2000"/>
              <a:t>：如果要查看或编辑定义的名称，单击</a:t>
            </a:r>
            <a:r>
              <a:rPr lang="en-US" altLang="zh-CN" sz="2000"/>
              <a:t>“</a:t>
            </a:r>
            <a:r>
              <a:rPr lang="zh-CN" altLang="en-US" sz="2000"/>
              <a:t>名称管理器</a:t>
            </a:r>
            <a:r>
              <a:rPr lang="en-US" altLang="zh-CN" sz="2000"/>
              <a:t>”</a:t>
            </a:r>
            <a:r>
              <a:rPr lang="zh-CN" altLang="en-US" sz="2000"/>
              <a:t>按钮，弹出</a:t>
            </a:r>
            <a:r>
              <a:rPr lang="en-US" altLang="zh-CN" sz="2000"/>
              <a:t>“</a:t>
            </a:r>
            <a:r>
              <a:rPr lang="zh-CN" altLang="en-US" sz="2000"/>
              <a:t>名称管理器</a:t>
            </a:r>
            <a:r>
              <a:rPr lang="en-US" altLang="zh-CN" sz="2000"/>
              <a:t>”</a:t>
            </a:r>
            <a:r>
              <a:rPr lang="zh-CN" altLang="en-US" sz="2000"/>
              <a:t>对话框，在列表框中显示了工作表中所有定义的名称、数值、引用位置等信息，可以编辑、删除、查找工作簿中使用的所有名称或创建新的名称。</a:t>
            </a:r>
            <a:endParaRPr lang="zh-CN" altLang="en-US" sz="2000"/>
          </a:p>
          <a:p>
            <a:pPr algn="l" fontAlgn="auto">
              <a:lnSpc>
                <a:spcPct val="150000"/>
              </a:lnSpc>
            </a:pPr>
            <a:endParaRPr lang="zh-CN" altLang="en-US" sz="2000"/>
          </a:p>
        </p:txBody>
      </p:sp>
      <p:pic>
        <p:nvPicPr>
          <p:cNvPr id="625" name="图片 9"/>
          <p:cNvPicPr>
            <a:picLocks noChangeAspect="1"/>
          </p:cNvPicPr>
          <p:nvPr/>
        </p:nvPicPr>
        <p:blipFill>
          <a:blip r:embed="rId4"/>
          <a:stretch>
            <a:fillRect/>
          </a:stretch>
        </p:blipFill>
        <p:spPr>
          <a:xfrm>
            <a:off x="3825240" y="2223770"/>
            <a:ext cx="3844290" cy="1316355"/>
          </a:xfrm>
          <a:prstGeom prst="rect">
            <a:avLst/>
          </a:prstGeom>
          <a:noFill/>
          <a:ln>
            <a:solidFill>
              <a:schemeClr val="bg1">
                <a:lumMod val="75000"/>
              </a:schemeClr>
            </a:solidFill>
          </a:ln>
        </p:spPr>
      </p:pic>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blinds(horizontal)">
                                      <p:cBhvr>
                                        <p:cTn id="7" dur="500"/>
                                        <p:tgtEl>
                                          <p:spTgt spid="6">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625"/>
                                        </p:tgtEl>
                                        <p:attrNameLst>
                                          <p:attrName>style.visibility</p:attrName>
                                        </p:attrNameLst>
                                      </p:cBhvr>
                                      <p:to>
                                        <p:strVal val="visible"/>
                                      </p:to>
                                    </p:set>
                                    <p:animEffect transition="in" filter="box(in)">
                                      <p:cBhvr>
                                        <p:cTn id="12" dur="2000"/>
                                        <p:tgtEl>
                                          <p:spTgt spid="625"/>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strips(downLeft)">
                                      <p:cBhvr>
                                        <p:cTn id="17"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rotWithShape="1">
          <a:blip r:embed="rId1" cstate="print">
            <a:extLst>
              <a:ext uri="{28A0092B-C50C-407E-A947-70E740481C1C}">
                <a14:useLocalDpi xmlns:a14="http://schemas.microsoft.com/office/drawing/2010/main" val="0"/>
              </a:ext>
            </a:extLst>
          </a:blip>
          <a:srcRect l="23626" t="21480" r="23326" b="20795"/>
          <a:stretch>
            <a:fillRect/>
          </a:stretch>
        </p:blipFill>
        <p:spPr>
          <a:xfrm>
            <a:off x="704850" y="1333501"/>
            <a:ext cx="5905500" cy="4819650"/>
          </a:xfrm>
          <a:prstGeom prst="rect">
            <a:avLst/>
          </a:prstGeom>
        </p:spPr>
      </p:pic>
      <p:sp>
        <p:nvSpPr>
          <p:cNvPr id="52" name="矩形 51"/>
          <p:cNvSpPr/>
          <p:nvPr>
            <p:custDataLst>
              <p:tags r:id="rId2"/>
            </p:custDataLst>
          </p:nvPr>
        </p:nvSpPr>
        <p:spPr>
          <a:xfrm>
            <a:off x="382905" y="1676400"/>
            <a:ext cx="8222615" cy="3046730"/>
          </a:xfrm>
          <a:prstGeom prst="rect">
            <a:avLst/>
          </a:prstGeom>
          <a:solidFill>
            <a:schemeClr val="lt1">
              <a:lumMod val="95000"/>
            </a:schemeClr>
          </a:solidFill>
          <a:ln w="28575">
            <a:solidFill>
              <a:schemeClr val="dk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圆角矩形 1"/>
          <p:cNvSpPr/>
          <p:nvPr>
            <p:custDataLst>
              <p:tags r:id="rId3"/>
            </p:custDataLst>
          </p:nvPr>
        </p:nvSpPr>
        <p:spPr>
          <a:xfrm>
            <a:off x="1139825" y="2150745"/>
            <a:ext cx="1567180" cy="64643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14" name="文本框 13"/>
          <p:cNvSpPr txBox="1"/>
          <p:nvPr>
            <p:custDataLst>
              <p:tags r:id="rId4"/>
            </p:custDataLst>
          </p:nvPr>
        </p:nvSpPr>
        <p:spPr>
          <a:xfrm>
            <a:off x="1129030" y="2117725"/>
            <a:ext cx="1510030" cy="6451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3600" b="0" i="0" u="none" strike="noStrike" kern="1200" cap="none" spc="0" normalizeH="0" baseline="0" noProof="0" dirty="0">
                <a:ln>
                  <a:noFill/>
                </a:ln>
                <a:solidFill>
                  <a:srgbClr val="FFFFFF"/>
                </a:solidFill>
                <a:effectLst/>
                <a:uLnTx/>
                <a:uFillTx/>
                <a:latin typeface="黑体" panose="02010609060101010101" pitchFamily="49" charset="-122"/>
                <a:ea typeface="黑体" panose="02010609060101010101" pitchFamily="49" charset="-122"/>
                <a:cs typeface="黑体" panose="02010609060101010101" pitchFamily="49" charset="-122"/>
              </a:rPr>
              <a:t>模块</a:t>
            </a:r>
            <a:r>
              <a:rPr kumimoji="0" lang="en-US" altLang="zh-CN" sz="3600" b="0" i="0" u="none" strike="noStrike" kern="1200" cap="none" spc="0" normalizeH="0" baseline="0" noProof="0" dirty="0">
                <a:ln>
                  <a:noFill/>
                </a:ln>
                <a:solidFill>
                  <a:srgbClr val="FFFFFF"/>
                </a:solidFill>
                <a:effectLst/>
                <a:uLnTx/>
                <a:uFillTx/>
                <a:latin typeface="黑体" panose="02010609060101010101" pitchFamily="49" charset="-122"/>
                <a:ea typeface="黑体" panose="02010609060101010101" pitchFamily="49" charset="-122"/>
                <a:cs typeface="黑体" panose="02010609060101010101" pitchFamily="49" charset="-122"/>
              </a:rPr>
              <a:t>5</a:t>
            </a:r>
            <a:endParaRPr kumimoji="0" lang="en-US" altLang="zh-CN" sz="3600" b="0" i="0" u="none" strike="noStrike" kern="1200" cap="none" spc="0" normalizeH="0" baseline="0" noProof="0" dirty="0">
              <a:ln>
                <a:noFill/>
              </a:ln>
              <a:solidFill>
                <a:srgbClr val="FFFFFF"/>
              </a:solidFill>
              <a:effectLst/>
              <a:uLnTx/>
              <a:uFillTx/>
              <a:latin typeface="黑体" panose="02010609060101010101" pitchFamily="49" charset="-122"/>
              <a:ea typeface="黑体" panose="02010609060101010101" pitchFamily="49" charset="-122"/>
              <a:cs typeface="黑体" panose="02010609060101010101" pitchFamily="49" charset="-122"/>
            </a:endParaRPr>
          </a:p>
        </p:txBody>
      </p:sp>
      <p:sp>
        <p:nvSpPr>
          <p:cNvPr id="18" name="文本框 13"/>
          <p:cNvSpPr txBox="1"/>
          <p:nvPr>
            <p:custDataLst>
              <p:tags r:id="rId5"/>
            </p:custDataLst>
          </p:nvPr>
        </p:nvSpPr>
        <p:spPr>
          <a:xfrm>
            <a:off x="1139825" y="2981960"/>
            <a:ext cx="5316855" cy="49149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600" b="0" i="0" u="none" strike="noStrike" kern="1200" cap="none" spc="0" normalizeH="0" baseline="0" noProof="0" dirty="0">
                <a:ln>
                  <a:noFill/>
                </a:ln>
                <a:solidFill>
                  <a:srgbClr val="000000">
                    <a:lumMod val="75000"/>
                    <a:lumOff val="25000"/>
                  </a:srgbClr>
                </a:solidFill>
                <a:effectLst/>
                <a:uLnTx/>
                <a:uFillTx/>
                <a:latin typeface="黑体" panose="02010609060101010101" pitchFamily="49" charset="-122"/>
                <a:ea typeface="黑体" panose="02010609060101010101" pitchFamily="49" charset="-122"/>
                <a:cs typeface="+mn-cs"/>
              </a:rPr>
              <a:t>WPS</a:t>
            </a:r>
            <a:r>
              <a:rPr kumimoji="0" lang="zh-CN" altLang="en-US" sz="2600" b="0" i="0" u="none" strike="noStrike" kern="1200" cap="none" spc="0" normalizeH="0" baseline="0" noProof="0" dirty="0">
                <a:ln>
                  <a:noFill/>
                </a:ln>
                <a:solidFill>
                  <a:srgbClr val="000000">
                    <a:lumMod val="75000"/>
                    <a:lumOff val="25000"/>
                  </a:srgbClr>
                </a:solidFill>
                <a:effectLst/>
                <a:uLnTx/>
                <a:uFillTx/>
                <a:latin typeface="黑体" panose="02010609060101010101" pitchFamily="49" charset="-122"/>
                <a:ea typeface="黑体" panose="02010609060101010101" pitchFamily="49" charset="-122"/>
                <a:cs typeface="+mn-cs"/>
              </a:rPr>
              <a:t>电子表格</a:t>
            </a:r>
            <a:r>
              <a:rPr kumimoji="0" lang="zh-CN" altLang="en-US" sz="2600" b="0" i="0" u="none" strike="noStrike" kern="1200" cap="none" spc="0" normalizeH="0" baseline="0" noProof="0" dirty="0">
                <a:ln>
                  <a:noFill/>
                </a:ln>
                <a:solidFill>
                  <a:srgbClr val="000000">
                    <a:lumMod val="75000"/>
                    <a:lumOff val="25000"/>
                  </a:srgbClr>
                </a:solidFill>
                <a:effectLst/>
                <a:uLnTx/>
                <a:uFillTx/>
                <a:latin typeface="黑体" panose="02010609060101010101" pitchFamily="49" charset="-122"/>
                <a:ea typeface="黑体" panose="02010609060101010101" pitchFamily="49" charset="-122"/>
                <a:cs typeface="+mn-cs"/>
              </a:rPr>
              <a:t>应用</a:t>
            </a:r>
            <a:endParaRPr kumimoji="0" lang="zh-CN" altLang="en-US" sz="2600" b="0" i="0" u="none" strike="noStrike" kern="1200" cap="none" spc="0" normalizeH="0" baseline="0" noProof="0" dirty="0">
              <a:ln>
                <a:noFill/>
              </a:ln>
              <a:solidFill>
                <a:srgbClr val="000000">
                  <a:lumMod val="75000"/>
                  <a:lumOff val="25000"/>
                </a:srgbClr>
              </a:solidFill>
              <a:effectLst/>
              <a:uLnTx/>
              <a:uFillTx/>
              <a:latin typeface="黑体" panose="02010609060101010101" pitchFamily="49" charset="-122"/>
              <a:ea typeface="黑体" panose="02010609060101010101" pitchFamily="49" charset="-122"/>
              <a:cs typeface="+mn-cs"/>
            </a:endParaRPr>
          </a:p>
        </p:txBody>
      </p:sp>
      <p:sp>
        <p:nvSpPr>
          <p:cNvPr id="19" name="文本框 13"/>
          <p:cNvSpPr txBox="1"/>
          <p:nvPr>
            <p:custDataLst>
              <p:tags r:id="rId6"/>
            </p:custDataLst>
          </p:nvPr>
        </p:nvSpPr>
        <p:spPr>
          <a:xfrm>
            <a:off x="1168400" y="3590290"/>
            <a:ext cx="5000625"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0" normalizeH="0" baseline="0" noProof="0" dirty="0">
                <a:ln>
                  <a:noFill/>
                </a:ln>
                <a:solidFill>
                  <a:srgbClr val="000000">
                    <a:lumMod val="65000"/>
                    <a:lumOff val="35000"/>
                  </a:srgbClr>
                </a:solidFill>
                <a:effectLst/>
                <a:uLnTx/>
                <a:uFillTx/>
                <a:latin typeface="黑体" panose="02010609060101010101" pitchFamily="49" charset="-122"/>
                <a:ea typeface="黑体" panose="02010609060101010101" pitchFamily="49" charset="-122"/>
                <a:cs typeface="黑体" panose="02010609060101010101" pitchFamily="49" charset="-122"/>
              </a:rPr>
              <a:t>信息技术（基础模块）</a:t>
            </a:r>
            <a:endParaRPr kumimoji="0" lang="zh-CN" altLang="en-US" sz="1800" b="0" i="0" u="none" strike="noStrike" kern="1200" cap="none" spc="0" normalizeH="0" baseline="0" noProof="0" dirty="0">
              <a:ln>
                <a:noFill/>
              </a:ln>
              <a:solidFill>
                <a:srgbClr val="000000">
                  <a:lumMod val="65000"/>
                  <a:lumOff val="35000"/>
                </a:srgbClr>
              </a:solidFill>
              <a:effectLst/>
              <a:uLnTx/>
              <a:uFillTx/>
              <a:latin typeface="黑体" panose="02010609060101010101" pitchFamily="49" charset="-122"/>
              <a:ea typeface="黑体" panose="02010609060101010101" pitchFamily="49" charset="-122"/>
              <a:cs typeface="黑体" panose="02010609060101010101" pitchFamily="49" charset="-122"/>
            </a:endParaRPr>
          </a:p>
        </p:txBody>
      </p:sp>
      <p:sp>
        <p:nvSpPr>
          <p:cNvPr id="55" name="圆角矩形 54"/>
          <p:cNvSpPr/>
          <p:nvPr>
            <p:custDataLst>
              <p:tags r:id="rId7"/>
            </p:custDataLst>
          </p:nvPr>
        </p:nvSpPr>
        <p:spPr>
          <a:xfrm>
            <a:off x="704850" y="1412776"/>
            <a:ext cx="5823198" cy="3528392"/>
          </a:xfrm>
          <a:prstGeom prst="roundRect">
            <a:avLst>
              <a:gd name="adj" fmla="val 4789"/>
            </a:avLst>
          </a:prstGeom>
          <a:noFill/>
          <a:ln w="127000">
            <a:solidFill>
              <a:schemeClr val="dk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pic>
        <p:nvPicPr>
          <p:cNvPr id="11" name="Picture 10" descr="A purple sign with white text&#10;&#10;Description automatically generated"/>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3" name="标题 1"/>
          <p:cNvSpPr>
            <a:spLocks noGrp="1"/>
          </p:cNvSpPr>
          <p:nvPr>
            <p:custDataLst>
              <p:tags r:id="rId9"/>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kumimoji="0" lang="en-US" alt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rPr>
              <a:t>信息技术（基础模块）</a:t>
            </a:r>
            <a:endParaRPr kumimoji="0" lang="zh-CN" altLang="en-US"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endParaRPr>
          </a:p>
        </p:txBody>
      </p:sp>
    </p:spTree>
    <p:custDataLst>
      <p:tags r:id="rId10"/>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custDataLst>
              <p:tags r:id="rId1"/>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kumimoji="0" 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rPr>
              <a:t>练一练</a:t>
            </a:r>
            <a:endParaRPr kumimoji="0" 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endParaRPr>
          </a:p>
        </p:txBody>
      </p:sp>
      <p:pic>
        <p:nvPicPr>
          <p:cNvPr id="12" name="Picture 11" descr="A purple sign with white text&#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7170" name="灯片编号占位符 3"/>
          <p:cNvSpPr>
            <a:spLocks noGrp="1"/>
          </p:cNvSpPr>
          <p:nvPr>
            <p:ph type="sldNum" sz="quarter" idx="10"/>
            <p:custDataLst>
              <p:tags r:id="rId3"/>
            </p:custDataLst>
          </p:nvPr>
        </p:nvSpPr>
        <p:spPr>
          <a:noFill/>
        </p:spPr>
        <p:txBody>
          <a:bodyPr/>
          <a:lstStyle>
            <a:lvl1pPr>
              <a:defRPr sz="2400">
                <a:solidFill>
                  <a:srgbClr val="FF0000"/>
                </a:solidFill>
                <a:latin typeface="Times New Roman" panose="02020603050405020304" charset="0"/>
                <a:ea typeface="宋体" panose="02010600030101010101" pitchFamily="2" charset="-122"/>
              </a:defRPr>
            </a:lvl1pPr>
            <a:lvl2pPr marL="742950" indent="-285750">
              <a:defRPr sz="2400">
                <a:solidFill>
                  <a:srgbClr val="FF0000"/>
                </a:solidFill>
                <a:latin typeface="Times New Roman" panose="02020603050405020304" charset="0"/>
                <a:ea typeface="宋体" panose="02010600030101010101" pitchFamily="2" charset="-122"/>
              </a:defRPr>
            </a:lvl2pPr>
            <a:lvl3pPr marL="1143000" indent="-228600">
              <a:defRPr sz="2400">
                <a:solidFill>
                  <a:srgbClr val="FF0000"/>
                </a:solidFill>
                <a:latin typeface="Times New Roman" panose="02020603050405020304" charset="0"/>
                <a:ea typeface="宋体" panose="02010600030101010101" pitchFamily="2" charset="-122"/>
              </a:defRPr>
            </a:lvl3pPr>
            <a:lvl4pPr marL="1600200" indent="-228600">
              <a:defRPr sz="2400">
                <a:solidFill>
                  <a:srgbClr val="FF0000"/>
                </a:solidFill>
                <a:latin typeface="Times New Roman" panose="02020603050405020304" charset="0"/>
                <a:ea typeface="宋体" panose="02010600030101010101" pitchFamily="2" charset="-122"/>
              </a:defRPr>
            </a:lvl4pPr>
            <a:lvl5pPr marL="2057400" indent="-228600">
              <a:defRPr sz="2400">
                <a:solidFill>
                  <a:srgbClr val="FF0000"/>
                </a:solidFill>
                <a:latin typeface="Times New Roman" panose="02020603050405020304" charset="0"/>
                <a:ea typeface="宋体" panose="02010600030101010101" pitchFamily="2" charset="-122"/>
              </a:defRPr>
            </a:lvl5pPr>
            <a:lvl6pPr marL="25146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6pPr>
            <a:lvl7pPr marL="29718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7pPr>
            <a:lvl8pPr marL="34290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8pPr>
            <a:lvl9pPr marL="38862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9pPr>
          </a:lstStyle>
          <a:p>
            <a:fld id="{93C05B6C-4CE0-4A9D-8AA9-2D1D683E09AD}" type="slidenum">
              <a:rPr lang="en-US" altLang="zh-CN" sz="1400">
                <a:solidFill>
                  <a:schemeClr val="bg1"/>
                </a:solidFill>
                <a:latin typeface="Arial" panose="020B0604020202020204" pitchFamily="34" charset="0"/>
              </a:rPr>
            </a:fld>
            <a:endParaRPr lang="en-US" altLang="zh-CN" sz="1400">
              <a:solidFill>
                <a:schemeClr val="bg1"/>
              </a:solidFill>
              <a:latin typeface="Arial" panose="020B0604020202020204" pitchFamily="34" charset="0"/>
            </a:endParaRPr>
          </a:p>
        </p:txBody>
      </p:sp>
      <p:sp>
        <p:nvSpPr>
          <p:cNvPr id="4" name="文本框 3"/>
          <p:cNvSpPr txBox="1"/>
          <p:nvPr/>
        </p:nvSpPr>
        <p:spPr>
          <a:xfrm>
            <a:off x="956945" y="1195705"/>
            <a:ext cx="10050780" cy="398780"/>
          </a:xfrm>
          <a:prstGeom prst="rect">
            <a:avLst/>
          </a:prstGeom>
          <a:noFill/>
        </p:spPr>
        <p:txBody>
          <a:bodyPr wrap="square" rtlCol="0">
            <a:spAutoFit/>
          </a:bodyPr>
          <a:p>
            <a:pPr algn="l"/>
            <a:r>
              <a:rPr lang="zh-CN" altLang="en-US" sz="2000" noProof="0" smtClean="0">
                <a:ln>
                  <a:noFill/>
                </a:ln>
                <a:effectLst/>
                <a:uLnTx/>
                <a:uFillTx/>
                <a:latin typeface="+mj-lt"/>
                <a:ea typeface="+mj-ea"/>
                <a:cs typeface="+mj-cs"/>
                <a:sym typeface="+mn-ea"/>
              </a:rPr>
              <a:t>请你</a:t>
            </a:r>
            <a:r>
              <a:rPr lang="zh-CN" sz="2000" noProof="0" smtClean="0">
                <a:ln>
                  <a:noFill/>
                </a:ln>
                <a:effectLst/>
                <a:uLnTx/>
                <a:uFillTx/>
                <a:latin typeface="+mj-lt"/>
                <a:ea typeface="+mj-ea"/>
                <a:cs typeface="+mj-cs"/>
                <a:sym typeface="+mn-ea"/>
              </a:rPr>
              <a:t>打开素材表格，定义</a:t>
            </a:r>
            <a:r>
              <a:rPr lang="en-US" altLang="zh-CN" sz="2000" noProof="0" smtClean="0">
                <a:ln>
                  <a:noFill/>
                </a:ln>
                <a:effectLst/>
                <a:uLnTx/>
                <a:uFillTx/>
                <a:latin typeface="+mj-lt"/>
                <a:ea typeface="+mj-ea"/>
                <a:cs typeface="+mj-cs"/>
                <a:sym typeface="+mn-ea"/>
              </a:rPr>
              <a:t>A3:B5</a:t>
            </a:r>
            <a:r>
              <a:rPr lang="zh-CN" altLang="en-US" sz="2000" noProof="0" smtClean="0">
                <a:ln>
                  <a:noFill/>
                </a:ln>
                <a:effectLst/>
                <a:uLnTx/>
                <a:uFillTx/>
                <a:latin typeface="+mj-lt"/>
                <a:ea typeface="+mj-ea"/>
                <a:cs typeface="+mj-cs"/>
                <a:sym typeface="+mn-ea"/>
              </a:rPr>
              <a:t>区域名称为</a:t>
            </a:r>
            <a:r>
              <a:rPr lang="en-US" altLang="zh-CN" sz="2000" noProof="0" smtClean="0">
                <a:ln>
                  <a:noFill/>
                </a:ln>
                <a:effectLst/>
                <a:uLnTx/>
                <a:uFillTx/>
                <a:latin typeface="+mj-lt"/>
                <a:ea typeface="+mj-ea"/>
                <a:cs typeface="+mj-cs"/>
                <a:sym typeface="+mn-ea"/>
              </a:rPr>
              <a:t>“</a:t>
            </a:r>
            <a:r>
              <a:rPr lang="zh-CN" altLang="en-US" sz="2000" noProof="0" smtClean="0">
                <a:ln>
                  <a:noFill/>
                </a:ln>
                <a:effectLst/>
                <a:uLnTx/>
                <a:uFillTx/>
                <a:latin typeface="+mj-lt"/>
                <a:ea typeface="+mj-ea"/>
                <a:cs typeface="+mj-cs"/>
                <a:sym typeface="+mn-ea"/>
              </a:rPr>
              <a:t>哈哈</a:t>
            </a:r>
            <a:r>
              <a:rPr lang="en-US" altLang="zh-CN" sz="2000" noProof="0" smtClean="0">
                <a:ln>
                  <a:noFill/>
                </a:ln>
                <a:effectLst/>
                <a:uLnTx/>
                <a:uFillTx/>
                <a:latin typeface="+mj-lt"/>
                <a:ea typeface="+mj-ea"/>
                <a:cs typeface="+mj-cs"/>
                <a:sym typeface="+mn-ea"/>
              </a:rPr>
              <a:t>”</a:t>
            </a:r>
            <a:r>
              <a:rPr lang="zh-CN" altLang="en-US" sz="2000" noProof="0" smtClean="0">
                <a:ln>
                  <a:noFill/>
                </a:ln>
                <a:effectLst/>
                <a:uLnTx/>
                <a:uFillTx/>
                <a:latin typeface="+mj-lt"/>
                <a:ea typeface="+mj-ea"/>
                <a:cs typeface="+mj-cs"/>
                <a:sym typeface="+mn-ea"/>
              </a:rPr>
              <a:t>。</a:t>
            </a:r>
            <a:endParaRPr kumimoji="0" lang="zh-CN" altLang="en-US" sz="2000" b="0" i="0" u="none" strike="noStrike" kern="1200" cap="none" spc="0" normalizeH="0" baseline="0" noProof="0" smtClean="0">
              <a:ln>
                <a:noFill/>
              </a:ln>
              <a:solidFill>
                <a:schemeClr val="tx1"/>
              </a:solidFill>
              <a:effectLst/>
              <a:uLnTx/>
              <a:uFillTx/>
              <a:latin typeface="+mj-lt"/>
              <a:ea typeface="+mj-ea"/>
              <a:cs typeface="+mj-cs"/>
              <a:sym typeface="+mn-ea"/>
            </a:endParaRPr>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2.3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函数</a:t>
            </a:r>
            <a:endParaRPr kumimoji="0" lang="en-US" alt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2.3</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函数</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1060450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sz="2000"/>
              <a:t>电子表格内置了许多函数，可以按需选择，步骤如下：</a:t>
            </a:r>
            <a:endParaRPr lang="zh-CN" sz="2000"/>
          </a:p>
          <a:p>
            <a:pPr algn="l"/>
            <a:endParaRPr lang="zh-CN" altLang="en-US" sz="2000"/>
          </a:p>
          <a:p>
            <a:pPr marL="457200" indent="-457200" algn="l">
              <a:buFont typeface="+mj-ea"/>
              <a:buAutoNum type="circleNumDbPlain"/>
            </a:pPr>
            <a:r>
              <a:rPr lang="zh-CN" altLang="en-US" sz="2000"/>
              <a:t>选中需要计算的单元格</a:t>
            </a:r>
            <a:endParaRPr lang="zh-CN" altLang="en-US" sz="2000"/>
          </a:p>
          <a:p>
            <a:pPr marL="457200" indent="-457200" algn="l">
              <a:buFont typeface="+mj-ea"/>
              <a:buAutoNum type="circleNumDbPlain"/>
            </a:pPr>
            <a:r>
              <a:rPr lang="zh-CN" altLang="en-US" sz="2000"/>
              <a:t>选中【公式】选项卡，单击【插入函数】命令</a:t>
            </a:r>
            <a:endParaRPr lang="zh-CN" altLang="en-US" sz="2000"/>
          </a:p>
          <a:p>
            <a:pPr marL="457200" indent="-457200" algn="l">
              <a:buFont typeface="+mj-ea"/>
              <a:buAutoNum type="circleNumDbPlain"/>
            </a:pPr>
            <a:r>
              <a:rPr lang="zh-CN" altLang="en-US" sz="2000"/>
              <a:t>在【或选择类别】的下拉列表中选择【常用函数】</a:t>
            </a:r>
            <a:endParaRPr lang="zh-CN" altLang="en-US" sz="2000"/>
          </a:p>
          <a:p>
            <a:pPr marL="457200" indent="-457200" algn="l">
              <a:buFont typeface="+mj-ea"/>
              <a:buAutoNum type="circleNumDbPlain"/>
            </a:pPr>
            <a:r>
              <a:rPr lang="zh-CN" altLang="en-US" sz="2000"/>
              <a:t>在【选择函数】的列表框中选择需要的函数，</a:t>
            </a:r>
            <a:endParaRPr lang="zh-CN" altLang="en-US" sz="2000"/>
          </a:p>
          <a:p>
            <a:pPr marL="457200" indent="-457200" algn="l">
              <a:buFont typeface="+mj-ea"/>
              <a:buAutoNum type="circleNumDbPlain"/>
            </a:pPr>
            <a:r>
              <a:rPr lang="zh-CN" altLang="en-US" sz="2000"/>
              <a:t>单击【确定】</a:t>
            </a:r>
            <a:endParaRPr lang="zh-CN" altLang="en-US" sz="2000"/>
          </a:p>
        </p:txBody>
      </p:sp>
      <p:pic>
        <p:nvPicPr>
          <p:cNvPr id="3" name="图片 2"/>
          <p:cNvPicPr>
            <a:picLocks noChangeAspect="1"/>
          </p:cNvPicPr>
          <p:nvPr/>
        </p:nvPicPr>
        <p:blipFill>
          <a:blip r:embed="rId4"/>
          <a:stretch>
            <a:fillRect/>
          </a:stretch>
        </p:blipFill>
        <p:spPr>
          <a:xfrm>
            <a:off x="7056120" y="2880360"/>
            <a:ext cx="4849495" cy="3078480"/>
          </a:xfrm>
          <a:prstGeom prst="rect">
            <a:avLst/>
          </a:prstGeom>
        </p:spPr>
      </p:pic>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animEffect transition="in" filter="strips(downLeft)">
                                      <p:cBhvr>
                                        <p:cTn id="7" dur="500"/>
                                        <p:tgtEl>
                                          <p:spTgt spid="6">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6">
                                            <p:txEl>
                                              <p:pRg st="4" end="4"/>
                                            </p:txEl>
                                          </p:spTgt>
                                        </p:tgtEl>
                                        <p:attrNameLst>
                                          <p:attrName>style.visibility</p:attrName>
                                        </p:attrNameLst>
                                      </p:cBhvr>
                                      <p:to>
                                        <p:strVal val="visible"/>
                                      </p:to>
                                    </p:set>
                                    <p:animEffect transition="in" filter="strips(downLeft)">
                                      <p:cBhvr>
                                        <p:cTn id="12" dur="500"/>
                                        <p:tgtEl>
                                          <p:spTgt spid="6">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animEffect transition="in" filter="strips(downLeft)">
                                      <p:cBhvr>
                                        <p:cTn id="17" dur="500"/>
                                        <p:tgtEl>
                                          <p:spTgt spid="6">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nodeType="clickEffect">
                                  <p:stCondLst>
                                    <p:cond delay="0"/>
                                  </p:stCondLst>
                                  <p:childTnLst>
                                    <p:set>
                                      <p:cBhvr>
                                        <p:cTn id="21" dur="1" fill="hold">
                                          <p:stCondLst>
                                            <p:cond delay="0"/>
                                          </p:stCondLst>
                                        </p:cTn>
                                        <p:tgtEl>
                                          <p:spTgt spid="6">
                                            <p:txEl>
                                              <p:pRg st="6" end="6"/>
                                            </p:txEl>
                                          </p:spTgt>
                                        </p:tgtEl>
                                        <p:attrNameLst>
                                          <p:attrName>style.visibility</p:attrName>
                                        </p:attrNameLst>
                                      </p:cBhvr>
                                      <p:to>
                                        <p:strVal val="visible"/>
                                      </p:to>
                                    </p:set>
                                    <p:animEffect transition="in" filter="strips(downLeft)">
                                      <p:cBhvr>
                                        <p:cTn id="22" dur="500"/>
                                        <p:tgtEl>
                                          <p:spTgt spid="6">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diamond(in)">
                                      <p:cBhvr>
                                        <p:cTn id="2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custDataLst>
              <p:tags r:id="rId1"/>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kumimoji="0" 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rPr>
              <a:t>练一练</a:t>
            </a:r>
            <a:endParaRPr kumimoji="0" 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endParaRPr>
          </a:p>
        </p:txBody>
      </p:sp>
      <p:pic>
        <p:nvPicPr>
          <p:cNvPr id="12" name="Picture 11" descr="A purple sign with white text&#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7170" name="灯片编号占位符 3"/>
          <p:cNvSpPr>
            <a:spLocks noGrp="1"/>
          </p:cNvSpPr>
          <p:nvPr>
            <p:ph type="sldNum" sz="quarter" idx="10"/>
            <p:custDataLst>
              <p:tags r:id="rId3"/>
            </p:custDataLst>
          </p:nvPr>
        </p:nvSpPr>
        <p:spPr>
          <a:noFill/>
        </p:spPr>
        <p:txBody>
          <a:bodyPr/>
          <a:lstStyle>
            <a:lvl1pPr>
              <a:defRPr sz="2400">
                <a:solidFill>
                  <a:srgbClr val="FF0000"/>
                </a:solidFill>
                <a:latin typeface="Times New Roman" panose="02020603050405020304" charset="0"/>
                <a:ea typeface="宋体" panose="02010600030101010101" pitchFamily="2" charset="-122"/>
              </a:defRPr>
            </a:lvl1pPr>
            <a:lvl2pPr marL="742950" indent="-285750">
              <a:defRPr sz="2400">
                <a:solidFill>
                  <a:srgbClr val="FF0000"/>
                </a:solidFill>
                <a:latin typeface="Times New Roman" panose="02020603050405020304" charset="0"/>
                <a:ea typeface="宋体" panose="02010600030101010101" pitchFamily="2" charset="-122"/>
              </a:defRPr>
            </a:lvl2pPr>
            <a:lvl3pPr marL="1143000" indent="-228600">
              <a:defRPr sz="2400">
                <a:solidFill>
                  <a:srgbClr val="FF0000"/>
                </a:solidFill>
                <a:latin typeface="Times New Roman" panose="02020603050405020304" charset="0"/>
                <a:ea typeface="宋体" panose="02010600030101010101" pitchFamily="2" charset="-122"/>
              </a:defRPr>
            </a:lvl3pPr>
            <a:lvl4pPr marL="1600200" indent="-228600">
              <a:defRPr sz="2400">
                <a:solidFill>
                  <a:srgbClr val="FF0000"/>
                </a:solidFill>
                <a:latin typeface="Times New Roman" panose="02020603050405020304" charset="0"/>
                <a:ea typeface="宋体" panose="02010600030101010101" pitchFamily="2" charset="-122"/>
              </a:defRPr>
            </a:lvl4pPr>
            <a:lvl5pPr marL="2057400" indent="-228600">
              <a:defRPr sz="2400">
                <a:solidFill>
                  <a:srgbClr val="FF0000"/>
                </a:solidFill>
                <a:latin typeface="Times New Roman" panose="02020603050405020304" charset="0"/>
                <a:ea typeface="宋体" panose="02010600030101010101" pitchFamily="2" charset="-122"/>
              </a:defRPr>
            </a:lvl5pPr>
            <a:lvl6pPr marL="25146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6pPr>
            <a:lvl7pPr marL="29718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7pPr>
            <a:lvl8pPr marL="34290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8pPr>
            <a:lvl9pPr marL="38862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9pPr>
          </a:lstStyle>
          <a:p>
            <a:fld id="{93C05B6C-4CE0-4A9D-8AA9-2D1D683E09AD}" type="slidenum">
              <a:rPr lang="en-US" altLang="zh-CN" sz="1400">
                <a:solidFill>
                  <a:schemeClr val="bg1"/>
                </a:solidFill>
                <a:latin typeface="Arial" panose="020B0604020202020204" pitchFamily="34" charset="0"/>
              </a:rPr>
            </a:fld>
            <a:endParaRPr lang="en-US" altLang="zh-CN" sz="1400">
              <a:solidFill>
                <a:schemeClr val="bg1"/>
              </a:solidFill>
              <a:latin typeface="Arial" panose="020B0604020202020204" pitchFamily="34" charset="0"/>
            </a:endParaRPr>
          </a:p>
        </p:txBody>
      </p:sp>
      <p:sp>
        <p:nvSpPr>
          <p:cNvPr id="4" name="文本框 3"/>
          <p:cNvSpPr txBox="1"/>
          <p:nvPr/>
        </p:nvSpPr>
        <p:spPr>
          <a:xfrm>
            <a:off x="956945" y="1195705"/>
            <a:ext cx="10050780" cy="2245360"/>
          </a:xfrm>
          <a:prstGeom prst="rect">
            <a:avLst/>
          </a:prstGeom>
          <a:noFill/>
        </p:spPr>
        <p:txBody>
          <a:bodyPr wrap="square" rtlCol="0">
            <a:spAutoFit/>
          </a:bodyPr>
          <a:p>
            <a:pPr algn="l"/>
            <a:r>
              <a:rPr lang="zh-CN" altLang="en-US" sz="2000" noProof="0" smtClean="0">
                <a:ln>
                  <a:noFill/>
                </a:ln>
                <a:effectLst/>
                <a:uLnTx/>
                <a:uFillTx/>
                <a:latin typeface="+mj-lt"/>
                <a:ea typeface="+mj-ea"/>
                <a:cs typeface="+mj-cs"/>
                <a:sym typeface="+mn-ea"/>
              </a:rPr>
              <a:t>请你</a:t>
            </a:r>
            <a:r>
              <a:rPr lang="zh-CN" sz="2000" noProof="0" smtClean="0">
                <a:ln>
                  <a:noFill/>
                </a:ln>
                <a:effectLst/>
                <a:uLnTx/>
                <a:uFillTx/>
                <a:latin typeface="+mj-lt"/>
                <a:ea typeface="+mj-ea"/>
                <a:cs typeface="+mj-cs"/>
                <a:sym typeface="+mn-ea"/>
              </a:rPr>
              <a:t>打开素材表格，在</a:t>
            </a:r>
            <a:r>
              <a:rPr lang="en-US" altLang="zh-CN" sz="2000" noProof="0" smtClean="0">
                <a:ln>
                  <a:noFill/>
                </a:ln>
                <a:effectLst/>
                <a:uLnTx/>
                <a:uFillTx/>
                <a:latin typeface="+mj-lt"/>
                <a:ea typeface="+mj-ea"/>
                <a:cs typeface="+mj-cs"/>
                <a:sym typeface="+mn-ea"/>
              </a:rPr>
              <a:t>C9</a:t>
            </a:r>
            <a:r>
              <a:rPr lang="zh-CN" altLang="en-US" sz="2000" noProof="0" smtClean="0">
                <a:ln>
                  <a:noFill/>
                </a:ln>
                <a:effectLst/>
                <a:uLnTx/>
                <a:uFillTx/>
                <a:latin typeface="+mj-lt"/>
                <a:ea typeface="+mj-ea"/>
                <a:cs typeface="+mj-cs"/>
                <a:sym typeface="+mn-ea"/>
              </a:rPr>
              <a:t>单元格按步骤</a:t>
            </a:r>
            <a:r>
              <a:rPr lang="zh-CN" sz="2000" noProof="0" smtClean="0">
                <a:ln>
                  <a:noFill/>
                </a:ln>
                <a:effectLst/>
                <a:uLnTx/>
                <a:uFillTx/>
                <a:latin typeface="+mj-lt"/>
                <a:ea typeface="+mj-ea"/>
                <a:cs typeface="+mj-cs"/>
                <a:sym typeface="+mn-ea"/>
              </a:rPr>
              <a:t>插入</a:t>
            </a:r>
            <a:r>
              <a:rPr lang="en-US" altLang="zh-CN" sz="2000" noProof="0" smtClean="0">
                <a:ln>
                  <a:noFill/>
                </a:ln>
                <a:effectLst/>
                <a:uLnTx/>
                <a:uFillTx/>
                <a:latin typeface="+mj-lt"/>
                <a:ea typeface="+mj-ea"/>
                <a:cs typeface="+mj-cs"/>
                <a:sym typeface="+mn-ea"/>
              </a:rPr>
              <a:t>SUM</a:t>
            </a:r>
            <a:r>
              <a:rPr lang="zh-CN" altLang="en-US" sz="2000" noProof="0" smtClean="0">
                <a:ln>
                  <a:noFill/>
                </a:ln>
                <a:effectLst/>
                <a:uLnTx/>
                <a:uFillTx/>
                <a:latin typeface="+mj-lt"/>
                <a:ea typeface="+mj-ea"/>
                <a:cs typeface="+mj-cs"/>
                <a:sym typeface="+mn-ea"/>
              </a:rPr>
              <a:t>函数，计算</a:t>
            </a:r>
            <a:r>
              <a:rPr lang="en-US" altLang="zh-CN" sz="2000" noProof="0" smtClean="0">
                <a:ln>
                  <a:noFill/>
                </a:ln>
                <a:effectLst/>
                <a:uLnTx/>
                <a:uFillTx/>
                <a:latin typeface="+mj-lt"/>
                <a:ea typeface="+mj-ea"/>
                <a:cs typeface="+mj-cs"/>
                <a:sym typeface="+mn-ea"/>
              </a:rPr>
              <a:t>D2</a:t>
            </a:r>
            <a:r>
              <a:rPr lang="en-US" altLang="zh-CN" sz="2000" noProof="0" smtClean="0">
                <a:ln>
                  <a:noFill/>
                </a:ln>
                <a:effectLst/>
                <a:uLnTx/>
                <a:uFillTx/>
                <a:latin typeface="+mj-lt"/>
                <a:ea typeface="+mj-ea"/>
                <a:cs typeface="+mj-cs"/>
                <a:sym typeface="+mn-ea"/>
              </a:rPr>
              <a:t>:D10</a:t>
            </a:r>
            <a:r>
              <a:rPr lang="zh-CN" altLang="en-US" sz="2000" noProof="0" smtClean="0">
                <a:ln>
                  <a:noFill/>
                </a:ln>
                <a:effectLst/>
                <a:uLnTx/>
                <a:uFillTx/>
                <a:latin typeface="+mj-lt"/>
                <a:ea typeface="+mj-ea"/>
                <a:cs typeface="+mj-cs"/>
                <a:sym typeface="+mn-ea"/>
              </a:rPr>
              <a:t>的和。</a:t>
            </a:r>
            <a:endParaRPr lang="zh-CN" altLang="en-US" sz="2000" noProof="0" smtClean="0">
              <a:ln>
                <a:noFill/>
              </a:ln>
              <a:effectLst/>
              <a:uLnTx/>
              <a:uFillTx/>
              <a:latin typeface="+mj-lt"/>
              <a:ea typeface="+mj-ea"/>
              <a:cs typeface="+mj-cs"/>
              <a:sym typeface="+mn-ea"/>
            </a:endParaRPr>
          </a:p>
          <a:p>
            <a:pPr algn="l"/>
            <a:endParaRPr kumimoji="0" lang="zh-CN" altLang="en-US" sz="2000" b="0" i="0" u="none" strike="noStrike" kern="1200" cap="none" spc="0" normalizeH="0" baseline="0" noProof="0" smtClean="0">
              <a:ln>
                <a:noFill/>
              </a:ln>
              <a:solidFill>
                <a:schemeClr val="tx1"/>
              </a:solidFill>
              <a:effectLst/>
              <a:uLnTx/>
              <a:uFillTx/>
              <a:latin typeface="+mj-lt"/>
              <a:ea typeface="+mj-ea"/>
              <a:cs typeface="+mj-cs"/>
              <a:sym typeface="+mn-ea"/>
            </a:endParaRPr>
          </a:p>
          <a:p>
            <a:pPr algn="l"/>
            <a:endParaRPr kumimoji="0" lang="zh-CN" altLang="en-US" sz="2000" b="0" i="0" u="none" strike="noStrike" kern="1200" cap="none" spc="0" normalizeH="0" baseline="0" noProof="0" smtClean="0">
              <a:ln>
                <a:noFill/>
              </a:ln>
              <a:solidFill>
                <a:schemeClr val="tx1"/>
              </a:solidFill>
              <a:effectLst/>
              <a:uLnTx/>
              <a:uFillTx/>
              <a:latin typeface="+mj-lt"/>
              <a:ea typeface="+mj-ea"/>
              <a:cs typeface="+mj-cs"/>
              <a:sym typeface="+mn-ea"/>
            </a:endParaRPr>
          </a:p>
          <a:p>
            <a:pPr algn="l"/>
            <a:endParaRPr kumimoji="0" lang="zh-CN" altLang="en-US" sz="2000" b="0" i="0" u="none" strike="noStrike" kern="1200" cap="none" spc="0" normalizeH="0" baseline="0" noProof="0" smtClean="0">
              <a:ln>
                <a:noFill/>
              </a:ln>
              <a:solidFill>
                <a:schemeClr val="tx1"/>
              </a:solidFill>
              <a:effectLst/>
              <a:uLnTx/>
              <a:uFillTx/>
              <a:latin typeface="+mj-lt"/>
              <a:ea typeface="+mj-ea"/>
              <a:cs typeface="+mj-cs"/>
              <a:sym typeface="+mn-ea"/>
            </a:endParaRPr>
          </a:p>
          <a:p>
            <a:pPr algn="l"/>
            <a:endParaRPr kumimoji="0" lang="zh-CN" altLang="en-US" sz="2000" b="0" i="0" u="none" strike="noStrike" kern="1200" cap="none" spc="0" normalizeH="0" baseline="0" noProof="0" smtClean="0">
              <a:ln>
                <a:noFill/>
              </a:ln>
              <a:solidFill>
                <a:schemeClr val="tx1"/>
              </a:solidFill>
              <a:effectLst/>
              <a:uLnTx/>
              <a:uFillTx/>
              <a:latin typeface="+mj-lt"/>
              <a:ea typeface="+mj-ea"/>
              <a:cs typeface="+mj-cs"/>
              <a:sym typeface="+mn-ea"/>
            </a:endParaRPr>
          </a:p>
          <a:p>
            <a:pPr algn="l"/>
            <a:endParaRPr kumimoji="0" lang="zh-CN" altLang="en-US" sz="2000" b="0" i="0" u="none" strike="noStrike" kern="1200" cap="none" spc="0" normalizeH="0" baseline="0" noProof="0" smtClean="0">
              <a:ln>
                <a:noFill/>
              </a:ln>
              <a:solidFill>
                <a:schemeClr val="tx1"/>
              </a:solidFill>
              <a:effectLst/>
              <a:uLnTx/>
              <a:uFillTx/>
              <a:latin typeface="+mj-lt"/>
              <a:ea typeface="+mj-ea"/>
              <a:cs typeface="+mj-cs"/>
              <a:sym typeface="+mn-ea"/>
            </a:endParaRPr>
          </a:p>
          <a:p>
            <a:pPr algn="l"/>
            <a:r>
              <a:rPr kumimoji="0" lang="zh-CN" altLang="en-US" sz="2000" b="0" i="0" u="none" strike="noStrike" kern="1200" cap="none" spc="0" normalizeH="0" baseline="0" noProof="0" smtClean="0">
                <a:ln>
                  <a:noFill/>
                </a:ln>
                <a:solidFill>
                  <a:schemeClr val="tx1"/>
                </a:solidFill>
                <a:effectLst/>
                <a:uLnTx/>
                <a:uFillTx/>
                <a:latin typeface="+mj-lt"/>
                <a:ea typeface="+mj-ea"/>
                <a:cs typeface="+mj-cs"/>
                <a:sym typeface="+mn-ea"/>
              </a:rPr>
              <a:t>思考：如果要把结果插入到</a:t>
            </a:r>
            <a:r>
              <a:rPr kumimoji="0" lang="en-US" altLang="zh-CN" sz="2000" b="0" i="0" u="none" strike="noStrike" kern="1200" cap="none" spc="0" normalizeH="0" baseline="0" noProof="0" smtClean="0">
                <a:ln>
                  <a:noFill/>
                </a:ln>
                <a:solidFill>
                  <a:schemeClr val="tx1"/>
                </a:solidFill>
                <a:effectLst/>
                <a:uLnTx/>
                <a:uFillTx/>
                <a:latin typeface="+mj-lt"/>
                <a:ea typeface="+mj-ea"/>
                <a:cs typeface="+mj-cs"/>
                <a:sym typeface="+mn-ea"/>
              </a:rPr>
              <a:t>A1000</a:t>
            </a:r>
            <a:r>
              <a:rPr kumimoji="0" lang="zh-CN" altLang="en-US" sz="2000" b="0" i="0" u="none" strike="noStrike" kern="1200" cap="none" spc="0" normalizeH="0" baseline="0" noProof="0" smtClean="0">
                <a:ln>
                  <a:noFill/>
                </a:ln>
                <a:solidFill>
                  <a:schemeClr val="tx1"/>
                </a:solidFill>
                <a:effectLst/>
                <a:uLnTx/>
                <a:uFillTx/>
                <a:latin typeface="+mj-lt"/>
                <a:ea typeface="+mj-ea"/>
                <a:cs typeface="+mj-cs"/>
                <a:sym typeface="+mn-ea"/>
              </a:rPr>
              <a:t>单元格，咋弄？</a:t>
            </a:r>
            <a:endParaRPr kumimoji="0" lang="zh-CN" altLang="en-US" sz="2000" b="0" i="0" u="none" strike="noStrike" kern="1200" cap="none" spc="0" normalizeH="0" baseline="0" noProof="0" smtClean="0">
              <a:ln>
                <a:noFill/>
              </a:ln>
              <a:solidFill>
                <a:schemeClr val="tx1"/>
              </a:solidFill>
              <a:effectLst/>
              <a:uLnTx/>
              <a:uFillTx/>
              <a:latin typeface="+mj-lt"/>
              <a:ea typeface="+mj-ea"/>
              <a:cs typeface="+mj-cs"/>
              <a:sym typeface="+mn-ea"/>
            </a:endParaRPr>
          </a:p>
        </p:txBody>
      </p: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2.3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函数</a:t>
            </a:r>
            <a:endParaRPr kumimoji="0" lang="en-US" alt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2.3</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函数</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1060450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2000"/>
              <a:t>函数格式如下：</a:t>
            </a:r>
            <a:endParaRPr lang="zh-CN" altLang="en-US" sz="2000"/>
          </a:p>
          <a:p>
            <a:pPr marL="342900" indent="-342900" algn="l">
              <a:buFont typeface="Arial" panose="020B0604020202020204" pitchFamily="34" charset="0"/>
              <a:buChar char="•"/>
            </a:pPr>
            <a:r>
              <a:rPr lang="zh-CN" altLang="en-US" sz="2000"/>
              <a:t>函数由函数名和参数两部分组成，各参数之间用逗号隔开，其结构为：</a:t>
            </a:r>
            <a:endParaRPr lang="zh-CN" altLang="en-US" sz="2000"/>
          </a:p>
          <a:p>
            <a:pPr marL="342900" indent="-342900" algn="l">
              <a:buFont typeface="Arial" panose="020B0604020202020204" pitchFamily="34" charset="0"/>
              <a:buChar char="•"/>
            </a:pPr>
            <a:r>
              <a:rPr lang="zh-CN" altLang="en-US" sz="2000"/>
              <a:t>函数名</a:t>
            </a:r>
            <a:r>
              <a:rPr lang="en-US" altLang="zh-CN" sz="2000"/>
              <a:t>(</a:t>
            </a:r>
            <a:r>
              <a:rPr lang="zh-CN" altLang="en-US" sz="2000"/>
              <a:t>参数</a:t>
            </a:r>
            <a:r>
              <a:rPr lang="en-US" altLang="zh-CN" sz="2000"/>
              <a:t>1</a:t>
            </a:r>
            <a:r>
              <a:rPr lang="zh-CN" altLang="en-US" sz="2000"/>
              <a:t>，参数</a:t>
            </a:r>
            <a:r>
              <a:rPr lang="en-US" altLang="zh-CN" sz="2000"/>
              <a:t>2</a:t>
            </a:r>
            <a:r>
              <a:rPr lang="zh-CN" altLang="en-US" sz="2000"/>
              <a:t>，</a:t>
            </a:r>
            <a:r>
              <a:rPr lang="en-US" altLang="zh-CN" sz="2000"/>
              <a:t>……)</a:t>
            </a:r>
            <a:r>
              <a:rPr lang="zh-CN" altLang="en-US" sz="2000"/>
              <a:t>。其中，参数可以是常量、单元格引用或其他函数等，括号前后不能有空格。</a:t>
            </a:r>
            <a:endParaRPr lang="zh-CN" altLang="en-US" sz="2000"/>
          </a:p>
          <a:p>
            <a:pPr marL="342900" indent="-342900" algn="l">
              <a:buFont typeface="Arial" panose="020B0604020202020204" pitchFamily="34" charset="0"/>
              <a:buChar char="•"/>
            </a:pPr>
            <a:r>
              <a:rPr lang="zh-CN" altLang="en-US" sz="2000"/>
              <a:t>例如，函数</a:t>
            </a:r>
            <a:r>
              <a:rPr lang="en-US" altLang="zh-CN" sz="2000"/>
              <a:t>COUNT(E12:H12)</a:t>
            </a:r>
            <a:r>
              <a:rPr lang="zh-CN" altLang="en-US" sz="2000"/>
              <a:t>，其中</a:t>
            </a:r>
            <a:r>
              <a:rPr lang="en-US" altLang="zh-CN" sz="2000"/>
              <a:t>COUNT</a:t>
            </a:r>
            <a:r>
              <a:rPr lang="zh-CN" altLang="en-US" sz="2000"/>
              <a:t>是函数名，</a:t>
            </a:r>
            <a:r>
              <a:rPr lang="en-US" altLang="zh-CN" sz="2000"/>
              <a:t>E12:H12</a:t>
            </a:r>
            <a:r>
              <a:rPr lang="zh-CN" altLang="en-US" sz="2000"/>
              <a:t>是参数，该函数表示对</a:t>
            </a:r>
            <a:r>
              <a:rPr lang="en-US" altLang="zh-CN" sz="2000"/>
              <a:t>E12:H12</a:t>
            </a:r>
            <a:r>
              <a:rPr lang="zh-CN" altLang="en-US" sz="2000"/>
              <a:t>区域进行计数。</a:t>
            </a:r>
            <a:endParaRPr lang="zh-CN" altLang="en-US" sz="2000"/>
          </a:p>
          <a:p>
            <a:pPr marL="342900" indent="-342900" algn="l">
              <a:buFont typeface="Arial" panose="020B0604020202020204" pitchFamily="34" charset="0"/>
              <a:buChar char="•"/>
            </a:pPr>
            <a:endParaRPr lang="zh-CN" altLang="en-US" sz="2000"/>
          </a:p>
        </p:txBody>
      </p:sp>
    </p:spTree>
    <p:custDataLst>
      <p:tags r:id="rId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wedge">
                                      <p:cBhvr>
                                        <p:cTn id="7" dur="20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wedge">
                                      <p:cBhvr>
                                        <p:cTn id="12" dur="20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wedge">
                                      <p:cBhvr>
                                        <p:cTn id="17" dur="20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2.3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函数</a:t>
            </a:r>
            <a:endParaRPr kumimoji="0" lang="en-US" alt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2.3</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函数</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154555"/>
            <a:ext cx="1060450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buFont typeface="Arial" panose="020B0604020202020204" pitchFamily="34" charset="0"/>
            </a:pPr>
            <a:r>
              <a:rPr lang="zh-CN" sz="2000"/>
              <a:t>常见函数：</a:t>
            </a:r>
            <a:endParaRPr lang="zh-CN" sz="2000"/>
          </a:p>
        </p:txBody>
      </p:sp>
      <p:sp>
        <p:nvSpPr>
          <p:cNvPr id="3" name="矩形 2"/>
          <p:cNvSpPr/>
          <p:nvPr/>
        </p:nvSpPr>
        <p:spPr>
          <a:xfrm>
            <a:off x="800985" y="2682355"/>
            <a:ext cx="6802785" cy="1014730"/>
          </a:xfrm>
          <a:prstGeom prst="rect">
            <a:avLst/>
          </a:prstGeom>
        </p:spPr>
        <p:txBody>
          <a:bodyPr wrap="square">
            <a:spAutoFit/>
          </a:bodyPr>
          <a:lstStyle/>
          <a:p>
            <a:pPr>
              <a:lnSpc>
                <a:spcPts val="2400"/>
              </a:lnSpc>
            </a:pPr>
            <a:r>
              <a:rPr lang="en-US"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IF</a:t>
            </a:r>
            <a:r>
              <a:rPr lang="zh-CN"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函数</a:t>
            </a:r>
            <a:endParaRPr lang="zh-CN" altLang="zh-CN" sz="1200" b="1" kern="100" dirty="0">
              <a:solidFill>
                <a:srgbClr val="217346"/>
              </a:solidFill>
              <a:latin typeface="仿宋" panose="02010609060101010101" pitchFamily="49" charset="-122"/>
              <a:ea typeface="仿宋" panose="02010609060101010101" pitchFamily="49" charset="-122"/>
              <a:cs typeface="Times New Roman" panose="02020603050405020304" charset="0"/>
            </a:endParaRPr>
          </a:p>
          <a:p>
            <a:pPr>
              <a:lnSpc>
                <a:spcPts val="2400"/>
              </a:lnSpc>
            </a:pPr>
            <a:r>
              <a:rPr lang="zh-CN" altLang="zh-CN" b="1" kern="100" dirty="0">
                <a:latin typeface="仿宋" panose="02010609060101010101" pitchFamily="49" charset="-122"/>
                <a:ea typeface="仿宋" panose="02010609060101010101" pitchFamily="49" charset="-122"/>
                <a:cs typeface="Times New Roman" panose="02020603050405020304" charset="0"/>
              </a:rPr>
              <a:t>语法：</a:t>
            </a:r>
            <a:r>
              <a:rPr lang="en-US" altLang="zh-CN" b="1" kern="100" dirty="0">
                <a:latin typeface="仿宋" panose="02010609060101010101" pitchFamily="49" charset="-122"/>
                <a:ea typeface="仿宋" panose="02010609060101010101" pitchFamily="49" charset="-122"/>
                <a:cs typeface="Times New Roman" panose="02020603050405020304" charset="0"/>
              </a:rPr>
              <a:t>IF</a:t>
            </a:r>
            <a:r>
              <a:rPr lang="zh-CN" altLang="zh-CN" b="1" kern="100" dirty="0">
                <a:latin typeface="仿宋" panose="02010609060101010101" pitchFamily="49" charset="-122"/>
                <a:ea typeface="仿宋" panose="02010609060101010101" pitchFamily="49" charset="-122"/>
                <a:cs typeface="Times New Roman" panose="02020603050405020304" charset="0"/>
              </a:rPr>
              <a:t>（内容为</a:t>
            </a:r>
            <a:r>
              <a:rPr lang="en-US" altLang="zh-CN" b="1" kern="100" dirty="0">
                <a:latin typeface="仿宋" panose="02010609060101010101" pitchFamily="49" charset="-122"/>
                <a:ea typeface="仿宋" panose="02010609060101010101" pitchFamily="49" charset="-122"/>
                <a:cs typeface="Times New Roman" panose="02020603050405020304" charset="0"/>
              </a:rPr>
              <a:t> True</a:t>
            </a:r>
            <a:r>
              <a:rPr lang="zh-CN" altLang="zh-CN" b="1" kern="100" dirty="0">
                <a:latin typeface="仿宋" panose="02010609060101010101" pitchFamily="49" charset="-122"/>
                <a:ea typeface="仿宋" panose="02010609060101010101" pitchFamily="49" charset="-122"/>
                <a:cs typeface="Times New Roman" panose="02020603050405020304" charset="0"/>
              </a:rPr>
              <a:t>，则执行某些操作，否则就执行其他操作）</a:t>
            </a:r>
            <a:endParaRPr lang="zh-CN" altLang="zh-CN" sz="1200" b="1" kern="100" dirty="0">
              <a:latin typeface="仿宋" panose="02010609060101010101" pitchFamily="49" charset="-122"/>
              <a:ea typeface="仿宋" panose="02010609060101010101" pitchFamily="49" charset="-122"/>
              <a:cs typeface="Times New Roman" panose="02020603050405020304" charset="0"/>
            </a:endParaRPr>
          </a:p>
          <a:p>
            <a:pPr>
              <a:lnSpc>
                <a:spcPts val="2400"/>
              </a:lnSpc>
            </a:pPr>
            <a:endParaRPr lang="zh-CN" altLang="zh-CN" sz="1200" b="1" kern="100" dirty="0">
              <a:effectLst/>
              <a:latin typeface="仿宋" panose="02010609060101010101" pitchFamily="49" charset="-122"/>
              <a:ea typeface="仿宋" panose="02010609060101010101" pitchFamily="49" charset="-122"/>
              <a:cs typeface="Times New Roman" panose="02020603050405020304" charset="0"/>
            </a:endParaRPr>
          </a:p>
        </p:txBody>
      </p:sp>
      <p:sp>
        <p:nvSpPr>
          <p:cNvPr id="33" name="矩形 32"/>
          <p:cNvSpPr/>
          <p:nvPr/>
        </p:nvSpPr>
        <p:spPr>
          <a:xfrm>
            <a:off x="800986" y="3490251"/>
            <a:ext cx="6096000" cy="977640"/>
          </a:xfrm>
          <a:prstGeom prst="rect">
            <a:avLst/>
          </a:prstGeom>
        </p:spPr>
        <p:txBody>
          <a:bodyPr>
            <a:spAutoFit/>
          </a:bodyPr>
          <a:lstStyle/>
          <a:p>
            <a:pPr>
              <a:lnSpc>
                <a:spcPts val="2400"/>
              </a:lnSpc>
            </a:pPr>
            <a:r>
              <a:rPr lang="en-US"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ROW</a:t>
            </a:r>
            <a:r>
              <a:rPr lang="zh-CN"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函数</a:t>
            </a:r>
            <a:endParaRPr lang="zh-CN" altLang="zh-CN" sz="1200" b="1" kern="100" dirty="0">
              <a:solidFill>
                <a:srgbClr val="217346"/>
              </a:solidFill>
              <a:latin typeface="仿宋" panose="02010609060101010101" pitchFamily="49" charset="-122"/>
              <a:ea typeface="仿宋" panose="02010609060101010101" pitchFamily="49" charset="-122"/>
              <a:cs typeface="Times New Roman" panose="02020603050405020304" charset="0"/>
            </a:endParaRPr>
          </a:p>
          <a:p>
            <a:pPr>
              <a:lnSpc>
                <a:spcPts val="2400"/>
              </a:lnSpc>
            </a:pPr>
            <a:r>
              <a:rPr lang="zh-CN" altLang="zh-CN" b="1" kern="100" dirty="0">
                <a:latin typeface="仿宋" panose="02010609060101010101" pitchFamily="49" charset="-122"/>
                <a:ea typeface="仿宋" panose="02010609060101010101" pitchFamily="49" charset="-122"/>
                <a:cs typeface="Times New Roman" panose="02020603050405020304" charset="0"/>
              </a:rPr>
              <a:t>返回一个引用的行号</a:t>
            </a:r>
            <a:endParaRPr lang="zh-CN" altLang="zh-CN" sz="1200" b="1" kern="100" dirty="0">
              <a:latin typeface="仿宋" panose="02010609060101010101" pitchFamily="49" charset="-122"/>
              <a:ea typeface="仿宋" panose="02010609060101010101" pitchFamily="49" charset="-122"/>
              <a:cs typeface="Times New Roman" panose="02020603050405020304" charset="0"/>
            </a:endParaRPr>
          </a:p>
          <a:p>
            <a:pPr>
              <a:lnSpc>
                <a:spcPts val="2400"/>
              </a:lnSpc>
            </a:pPr>
            <a:r>
              <a:rPr lang="zh-CN" altLang="zh-CN" b="1" kern="100" dirty="0">
                <a:latin typeface="仿宋" panose="02010609060101010101" pitchFamily="49" charset="-122"/>
                <a:ea typeface="仿宋" panose="02010609060101010101" pitchFamily="49" charset="-122"/>
                <a:cs typeface="Times New Roman" panose="02020603050405020304" charset="0"/>
              </a:rPr>
              <a:t>语法：</a:t>
            </a:r>
            <a:r>
              <a:rPr lang="en-US" altLang="zh-CN" b="1" kern="100" dirty="0">
                <a:latin typeface="仿宋" panose="02010609060101010101" pitchFamily="49" charset="-122"/>
                <a:ea typeface="仿宋" panose="02010609060101010101" pitchFamily="49" charset="-122"/>
                <a:cs typeface="Times New Roman" panose="02020603050405020304" charset="0"/>
              </a:rPr>
              <a:t>ROW(</a:t>
            </a:r>
            <a:r>
              <a:rPr lang="zh-CN" altLang="zh-CN" b="1" kern="100" dirty="0">
                <a:latin typeface="仿宋" panose="02010609060101010101" pitchFamily="49" charset="-122"/>
                <a:ea typeface="仿宋" panose="02010609060101010101" pitchFamily="49" charset="-122"/>
                <a:cs typeface="Times New Roman" panose="02020603050405020304" charset="0"/>
              </a:rPr>
              <a:t>准备求其行号的</a:t>
            </a:r>
            <a:r>
              <a:rPr lang="zh-CN"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单元格</a:t>
            </a:r>
            <a:r>
              <a:rPr lang="en-US" altLang="zh-CN" b="1" kern="100" dirty="0">
                <a:latin typeface="仿宋" panose="02010609060101010101" pitchFamily="49" charset="-122"/>
                <a:ea typeface="仿宋" panose="02010609060101010101" pitchFamily="49" charset="-122"/>
                <a:cs typeface="Times New Roman" panose="02020603050405020304" charset="0"/>
              </a:rPr>
              <a:t>)</a:t>
            </a:r>
            <a:endParaRPr lang="zh-CN" altLang="zh-CN" sz="1200" b="1" kern="100" dirty="0">
              <a:effectLst/>
              <a:latin typeface="仿宋" panose="02010609060101010101" pitchFamily="49" charset="-122"/>
              <a:ea typeface="仿宋" panose="02010609060101010101" pitchFamily="49" charset="-122"/>
              <a:cs typeface="Times New Roman" panose="02020603050405020304" charset="0"/>
            </a:endParaRPr>
          </a:p>
        </p:txBody>
      </p:sp>
      <p:sp>
        <p:nvSpPr>
          <p:cNvPr id="34" name="矩形 33"/>
          <p:cNvSpPr/>
          <p:nvPr/>
        </p:nvSpPr>
        <p:spPr>
          <a:xfrm>
            <a:off x="800986" y="4508531"/>
            <a:ext cx="6096000" cy="1015663"/>
          </a:xfrm>
          <a:prstGeom prst="rect">
            <a:avLst/>
          </a:prstGeom>
        </p:spPr>
        <p:txBody>
          <a:bodyPr>
            <a:spAutoFit/>
          </a:bodyPr>
          <a:lstStyle/>
          <a:p>
            <a:pPr>
              <a:lnSpc>
                <a:spcPts val="2400"/>
              </a:lnSpc>
            </a:pPr>
            <a:r>
              <a:rPr lang="en-US"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COLUMN</a:t>
            </a:r>
            <a:r>
              <a:rPr lang="zh-CN"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函数</a:t>
            </a:r>
            <a:endParaRPr lang="zh-CN" altLang="zh-CN" sz="1200" b="1" kern="100" dirty="0">
              <a:solidFill>
                <a:srgbClr val="217346"/>
              </a:solidFill>
              <a:latin typeface="仿宋" panose="02010609060101010101" pitchFamily="49" charset="-122"/>
              <a:ea typeface="仿宋" panose="02010609060101010101" pitchFamily="49" charset="-122"/>
              <a:cs typeface="Times New Roman" panose="02020603050405020304" charset="0"/>
            </a:endParaRPr>
          </a:p>
          <a:p>
            <a:pPr>
              <a:lnSpc>
                <a:spcPts val="2400"/>
              </a:lnSpc>
            </a:pPr>
            <a:r>
              <a:rPr lang="zh-CN" altLang="zh-CN" b="1" kern="100" dirty="0">
                <a:latin typeface="仿宋" panose="02010609060101010101" pitchFamily="49" charset="-122"/>
                <a:ea typeface="仿宋" panose="02010609060101010101" pitchFamily="49" charset="-122"/>
                <a:cs typeface="Times New Roman" panose="02020603050405020304" charset="0"/>
              </a:rPr>
              <a:t>返回一个引用的列号（数字）</a:t>
            </a:r>
            <a:endParaRPr lang="zh-CN" altLang="zh-CN" sz="1200" b="1" kern="100" dirty="0">
              <a:latin typeface="仿宋" panose="02010609060101010101" pitchFamily="49" charset="-122"/>
              <a:ea typeface="仿宋" panose="02010609060101010101" pitchFamily="49" charset="-122"/>
              <a:cs typeface="Times New Roman" panose="02020603050405020304" charset="0"/>
            </a:endParaRPr>
          </a:p>
          <a:p>
            <a:pPr>
              <a:lnSpc>
                <a:spcPts val="2400"/>
              </a:lnSpc>
            </a:pPr>
            <a:r>
              <a:rPr lang="zh-CN" altLang="zh-CN" b="1" kern="100" dirty="0">
                <a:latin typeface="仿宋" panose="02010609060101010101" pitchFamily="49" charset="-122"/>
                <a:ea typeface="仿宋" panose="02010609060101010101" pitchFamily="49" charset="-122"/>
                <a:cs typeface="Times New Roman" panose="02020603050405020304" charset="0"/>
              </a:rPr>
              <a:t>语法：</a:t>
            </a:r>
            <a:r>
              <a:rPr lang="en-US" altLang="zh-CN" b="1" kern="100" dirty="0">
                <a:latin typeface="仿宋" panose="02010609060101010101" pitchFamily="49" charset="-122"/>
                <a:ea typeface="仿宋" panose="02010609060101010101" pitchFamily="49" charset="-122"/>
                <a:cs typeface="Times New Roman" panose="02020603050405020304" charset="0"/>
              </a:rPr>
              <a:t>COLUMN(</a:t>
            </a:r>
            <a:r>
              <a:rPr lang="zh-CN" altLang="zh-CN" b="1" kern="100" dirty="0">
                <a:latin typeface="仿宋" panose="02010609060101010101" pitchFamily="49" charset="-122"/>
                <a:ea typeface="仿宋" panose="02010609060101010101" pitchFamily="49" charset="-122"/>
                <a:cs typeface="Times New Roman" panose="02020603050405020304" charset="0"/>
              </a:rPr>
              <a:t>准备求其列号的</a:t>
            </a:r>
            <a:r>
              <a:rPr lang="zh-CN"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单元格</a:t>
            </a:r>
            <a:r>
              <a:rPr lang="en-US" altLang="zh-CN" b="1" kern="100" dirty="0">
                <a:latin typeface="仿宋" panose="02010609060101010101" pitchFamily="49" charset="-122"/>
                <a:ea typeface="仿宋" panose="02010609060101010101" pitchFamily="49" charset="-122"/>
                <a:cs typeface="Times New Roman" panose="02020603050405020304" charset="0"/>
              </a:rPr>
              <a:t>)</a:t>
            </a:r>
            <a:endParaRPr lang="zh-CN" altLang="zh-CN" sz="1200" b="1" kern="100" dirty="0">
              <a:effectLst/>
              <a:latin typeface="仿宋" panose="02010609060101010101" pitchFamily="49" charset="-122"/>
              <a:ea typeface="仿宋" panose="02010609060101010101" pitchFamily="49" charset="-122"/>
              <a:cs typeface="Times New Roman" panose="02020603050405020304" charset="0"/>
            </a:endParaRPr>
          </a:p>
        </p:txBody>
      </p:sp>
      <p:sp>
        <p:nvSpPr>
          <p:cNvPr id="35" name="矩形 34"/>
          <p:cNvSpPr/>
          <p:nvPr/>
        </p:nvSpPr>
        <p:spPr>
          <a:xfrm>
            <a:off x="782192" y="5564911"/>
            <a:ext cx="6723656" cy="977640"/>
          </a:xfrm>
          <a:prstGeom prst="rect">
            <a:avLst/>
          </a:prstGeom>
        </p:spPr>
        <p:txBody>
          <a:bodyPr wrap="square">
            <a:spAutoFit/>
          </a:bodyPr>
          <a:lstStyle/>
          <a:p>
            <a:pPr>
              <a:lnSpc>
                <a:spcPts val="2400"/>
              </a:lnSpc>
            </a:pPr>
            <a:r>
              <a:rPr lang="en-US"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ROUND</a:t>
            </a:r>
            <a:r>
              <a:rPr lang="zh-CN"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函数</a:t>
            </a:r>
            <a:endParaRPr lang="zh-CN" altLang="zh-CN" sz="1200" b="1" kern="100" dirty="0">
              <a:solidFill>
                <a:srgbClr val="217346"/>
              </a:solidFill>
              <a:latin typeface="仿宋" panose="02010609060101010101" pitchFamily="49" charset="-122"/>
              <a:ea typeface="仿宋" panose="02010609060101010101" pitchFamily="49" charset="-122"/>
              <a:cs typeface="Times New Roman" panose="02020603050405020304" charset="0"/>
            </a:endParaRPr>
          </a:p>
          <a:p>
            <a:pPr>
              <a:lnSpc>
                <a:spcPts val="2400"/>
              </a:lnSpc>
            </a:pPr>
            <a:r>
              <a:rPr lang="zh-CN" altLang="zh-CN" b="1" kern="100" dirty="0">
                <a:latin typeface="仿宋" panose="02010609060101010101" pitchFamily="49" charset="-122"/>
                <a:ea typeface="仿宋" panose="02010609060101010101" pitchFamily="49" charset="-122"/>
                <a:cs typeface="Times New Roman" panose="02020603050405020304" charset="0"/>
              </a:rPr>
              <a:t>按指定的位数对数值进行四舍五入</a:t>
            </a:r>
            <a:endParaRPr lang="zh-CN" altLang="zh-CN" sz="1200" b="1" kern="100" dirty="0">
              <a:latin typeface="仿宋" panose="02010609060101010101" pitchFamily="49" charset="-122"/>
              <a:ea typeface="仿宋" panose="02010609060101010101" pitchFamily="49" charset="-122"/>
              <a:cs typeface="Times New Roman" panose="02020603050405020304" charset="0"/>
            </a:endParaRPr>
          </a:p>
          <a:p>
            <a:pPr>
              <a:lnSpc>
                <a:spcPts val="2400"/>
              </a:lnSpc>
            </a:pPr>
            <a:r>
              <a:rPr lang="zh-CN" altLang="zh-CN" b="1" kern="100" dirty="0">
                <a:latin typeface="仿宋" panose="02010609060101010101" pitchFamily="49" charset="-122"/>
                <a:ea typeface="仿宋" panose="02010609060101010101" pitchFamily="49" charset="-122"/>
                <a:cs typeface="Times New Roman" panose="02020603050405020304" charset="0"/>
              </a:rPr>
              <a:t>语法：</a:t>
            </a:r>
            <a:r>
              <a:rPr lang="en-US" altLang="zh-CN" b="1" kern="100" dirty="0">
                <a:latin typeface="仿宋" panose="02010609060101010101" pitchFamily="49" charset="-122"/>
                <a:ea typeface="仿宋" panose="02010609060101010101" pitchFamily="49" charset="-122"/>
                <a:cs typeface="Times New Roman" panose="02020603050405020304" charset="0"/>
              </a:rPr>
              <a:t>ROUND</a:t>
            </a:r>
            <a:r>
              <a:rPr lang="zh-CN" altLang="zh-CN" b="1" kern="100" dirty="0">
                <a:latin typeface="仿宋" panose="02010609060101010101" pitchFamily="49" charset="-122"/>
                <a:ea typeface="仿宋" panose="02010609060101010101" pitchFamily="49" charset="-122"/>
                <a:cs typeface="Times New Roman" panose="02020603050405020304" charset="0"/>
              </a:rPr>
              <a:t>（要四舍五入的</a:t>
            </a:r>
            <a:r>
              <a:rPr lang="zh-CN"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数值</a:t>
            </a:r>
            <a:r>
              <a:rPr lang="en-US" altLang="zh-CN" b="1" kern="100" dirty="0">
                <a:latin typeface="仿宋" panose="02010609060101010101" pitchFamily="49" charset="-122"/>
                <a:ea typeface="仿宋" panose="02010609060101010101" pitchFamily="49" charset="-122"/>
                <a:cs typeface="Times New Roman" panose="02020603050405020304" charset="0"/>
              </a:rPr>
              <a:t>,</a:t>
            </a:r>
            <a:r>
              <a:rPr lang="zh-CN" altLang="zh-CN" b="1" kern="100" dirty="0">
                <a:latin typeface="仿宋" panose="02010609060101010101" pitchFamily="49" charset="-122"/>
                <a:ea typeface="仿宋" panose="02010609060101010101" pitchFamily="49" charset="-122"/>
                <a:cs typeface="Times New Roman" panose="02020603050405020304" charset="0"/>
              </a:rPr>
              <a:t>执行四舍五入时采用的位</a:t>
            </a:r>
            <a:r>
              <a:rPr lang="zh-CN"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数</a:t>
            </a:r>
            <a:r>
              <a:rPr lang="zh-CN" altLang="zh-CN" b="1" kern="100" dirty="0">
                <a:latin typeface="仿宋" panose="02010609060101010101" pitchFamily="49" charset="-122"/>
                <a:ea typeface="仿宋" panose="02010609060101010101" pitchFamily="49" charset="-122"/>
                <a:cs typeface="Times New Roman" panose="02020603050405020304" charset="0"/>
              </a:rPr>
              <a:t>）</a:t>
            </a:r>
            <a:endParaRPr lang="zh-CN" altLang="zh-CN" sz="1200" b="1" kern="100" dirty="0">
              <a:effectLst/>
              <a:latin typeface="仿宋" panose="02010609060101010101" pitchFamily="49" charset="-122"/>
              <a:ea typeface="仿宋" panose="02010609060101010101" pitchFamily="49" charset="-122"/>
              <a:cs typeface="Times New Roman" panose="02020603050405020304" charset="0"/>
            </a:endParaRPr>
          </a:p>
        </p:txBody>
      </p:sp>
    </p:spTree>
    <p:custDataLst>
      <p:tags r:id="rId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100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3"/>
                                        </p:tgtEl>
                                        <p:attrNameLst>
                                          <p:attrName>style.visibility</p:attrName>
                                        </p:attrNameLst>
                                      </p:cBhvr>
                                      <p:to>
                                        <p:strVal val="visible"/>
                                      </p:to>
                                    </p:set>
                                    <p:anim calcmode="lin" valueType="num">
                                      <p:cBhvr additive="base">
                                        <p:cTn id="13" dur="500" fill="hold"/>
                                        <p:tgtEl>
                                          <p:spTgt spid="33"/>
                                        </p:tgtEl>
                                        <p:attrNameLst>
                                          <p:attrName>ppt_x</p:attrName>
                                        </p:attrNameLst>
                                      </p:cBhvr>
                                      <p:tavLst>
                                        <p:tav tm="0">
                                          <p:val>
                                            <p:strVal val="#ppt_x"/>
                                          </p:val>
                                        </p:tav>
                                        <p:tav tm="100000">
                                          <p:val>
                                            <p:strVal val="#ppt_x"/>
                                          </p:val>
                                        </p:tav>
                                      </p:tavLst>
                                    </p:anim>
                                    <p:anim calcmode="lin" valueType="num">
                                      <p:cBhvr additive="base">
                                        <p:cTn id="14"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4"/>
                                        </p:tgtEl>
                                        <p:attrNameLst>
                                          <p:attrName>style.visibility</p:attrName>
                                        </p:attrNameLst>
                                      </p:cBhvr>
                                      <p:to>
                                        <p:strVal val="visible"/>
                                      </p:to>
                                    </p:set>
                                    <p:anim calcmode="lin" valueType="num">
                                      <p:cBhvr additive="base">
                                        <p:cTn id="19" dur="500" fill="hold"/>
                                        <p:tgtEl>
                                          <p:spTgt spid="34"/>
                                        </p:tgtEl>
                                        <p:attrNameLst>
                                          <p:attrName>ppt_x</p:attrName>
                                        </p:attrNameLst>
                                      </p:cBhvr>
                                      <p:tavLst>
                                        <p:tav tm="0">
                                          <p:val>
                                            <p:strVal val="#ppt_x"/>
                                          </p:val>
                                        </p:tav>
                                        <p:tav tm="100000">
                                          <p:val>
                                            <p:strVal val="#ppt_x"/>
                                          </p:val>
                                        </p:tav>
                                      </p:tavLst>
                                    </p:anim>
                                    <p:anim calcmode="lin" valueType="num">
                                      <p:cBhvr additive="base">
                                        <p:cTn id="20"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5"/>
                                        </p:tgtEl>
                                        <p:attrNameLst>
                                          <p:attrName>style.visibility</p:attrName>
                                        </p:attrNameLst>
                                      </p:cBhvr>
                                      <p:to>
                                        <p:strVal val="visible"/>
                                      </p:to>
                                    </p:set>
                                    <p:anim calcmode="lin" valueType="num">
                                      <p:cBhvr additive="base">
                                        <p:cTn id="25" dur="500" fill="hold"/>
                                        <p:tgtEl>
                                          <p:spTgt spid="35"/>
                                        </p:tgtEl>
                                        <p:attrNameLst>
                                          <p:attrName>ppt_x</p:attrName>
                                        </p:attrNameLst>
                                      </p:cBhvr>
                                      <p:tavLst>
                                        <p:tav tm="0">
                                          <p:val>
                                            <p:strVal val="#ppt_x"/>
                                          </p:val>
                                        </p:tav>
                                        <p:tav tm="100000">
                                          <p:val>
                                            <p:strVal val="#ppt_x"/>
                                          </p:val>
                                        </p:tav>
                                      </p:tavLst>
                                    </p:anim>
                                    <p:anim calcmode="lin" valueType="num">
                                      <p:cBhvr additive="base">
                                        <p:cTn id="26"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3" grpId="0"/>
      <p:bldP spid="34" grpId="0"/>
      <p:bldP spid="35"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2.3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函数</a:t>
            </a:r>
            <a:endParaRPr kumimoji="0" lang="en-US" alt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2.3</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函数</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223135"/>
            <a:ext cx="1060450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buFont typeface="Arial" panose="020B0604020202020204" pitchFamily="34" charset="0"/>
            </a:pPr>
            <a:r>
              <a:rPr lang="zh-CN" sz="2000"/>
              <a:t>常见函数：</a:t>
            </a:r>
            <a:endParaRPr lang="zh-CN" sz="2000"/>
          </a:p>
        </p:txBody>
      </p:sp>
      <p:sp>
        <p:nvSpPr>
          <p:cNvPr id="9" name="矩形 8"/>
          <p:cNvSpPr/>
          <p:nvPr/>
        </p:nvSpPr>
        <p:spPr>
          <a:xfrm>
            <a:off x="673350" y="2557260"/>
            <a:ext cx="6096000" cy="977640"/>
          </a:xfrm>
          <a:prstGeom prst="rect">
            <a:avLst/>
          </a:prstGeom>
        </p:spPr>
        <p:txBody>
          <a:bodyPr>
            <a:spAutoFit/>
          </a:bodyPr>
          <a:lstStyle/>
          <a:p>
            <a:pPr>
              <a:lnSpc>
                <a:spcPts val="2400"/>
              </a:lnSpc>
            </a:pPr>
            <a:r>
              <a:rPr lang="en-US"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LEFT</a:t>
            </a:r>
            <a:r>
              <a:rPr lang="zh-CN"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函数</a:t>
            </a:r>
            <a:endParaRPr lang="zh-CN" altLang="zh-CN" sz="1200" b="1" kern="100" dirty="0">
              <a:solidFill>
                <a:srgbClr val="217346"/>
              </a:solidFill>
              <a:latin typeface="仿宋" panose="02010609060101010101" pitchFamily="49" charset="-122"/>
              <a:ea typeface="仿宋" panose="02010609060101010101" pitchFamily="49" charset="-122"/>
              <a:cs typeface="Times New Roman" panose="02020603050405020304" charset="0"/>
            </a:endParaRPr>
          </a:p>
          <a:p>
            <a:pPr>
              <a:lnSpc>
                <a:spcPts val="2400"/>
              </a:lnSpc>
            </a:pPr>
            <a:r>
              <a:rPr lang="zh-CN" altLang="zh-CN" b="1" kern="100" dirty="0">
                <a:latin typeface="仿宋" panose="02010609060101010101" pitchFamily="49" charset="-122"/>
                <a:ea typeface="仿宋" panose="02010609060101010101" pitchFamily="49" charset="-122"/>
                <a:cs typeface="Times New Roman" panose="02020603050405020304" charset="0"/>
              </a:rPr>
              <a:t>从一个文本字符串的第一个字符开始返回指定个数的字符</a:t>
            </a:r>
            <a:endParaRPr lang="zh-CN" altLang="zh-CN" sz="1200" b="1" kern="100" dirty="0">
              <a:latin typeface="仿宋" panose="02010609060101010101" pitchFamily="49" charset="-122"/>
              <a:ea typeface="仿宋" panose="02010609060101010101" pitchFamily="49" charset="-122"/>
              <a:cs typeface="Times New Roman" panose="02020603050405020304" charset="0"/>
            </a:endParaRPr>
          </a:p>
          <a:p>
            <a:pPr>
              <a:lnSpc>
                <a:spcPts val="2400"/>
              </a:lnSpc>
            </a:pPr>
            <a:r>
              <a:rPr lang="zh-CN" altLang="zh-CN" b="1" kern="100" dirty="0">
                <a:latin typeface="仿宋" panose="02010609060101010101" pitchFamily="49" charset="-122"/>
                <a:ea typeface="仿宋" panose="02010609060101010101" pitchFamily="49" charset="-122"/>
                <a:cs typeface="Times New Roman" panose="02020603050405020304" charset="0"/>
              </a:rPr>
              <a:t>语法：</a:t>
            </a:r>
            <a:r>
              <a:rPr lang="en-US" altLang="zh-CN" b="1" kern="100" dirty="0">
                <a:latin typeface="仿宋" panose="02010609060101010101" pitchFamily="49" charset="-122"/>
                <a:ea typeface="仿宋" panose="02010609060101010101" pitchFamily="49" charset="-122"/>
                <a:cs typeface="Times New Roman" panose="02020603050405020304" charset="0"/>
              </a:rPr>
              <a:t>LEFT(</a:t>
            </a:r>
            <a:r>
              <a:rPr lang="zh-CN" altLang="zh-CN" b="1" kern="100" dirty="0">
                <a:latin typeface="仿宋" panose="02010609060101010101" pitchFamily="49" charset="-122"/>
                <a:ea typeface="仿宋" panose="02010609060101010101" pitchFamily="49" charset="-122"/>
                <a:cs typeface="Times New Roman" panose="02020603050405020304" charset="0"/>
              </a:rPr>
              <a:t>要提取字符的</a:t>
            </a:r>
            <a:r>
              <a:rPr lang="zh-CN"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字符串</a:t>
            </a:r>
            <a:r>
              <a:rPr lang="en-US" altLang="zh-CN" b="1" kern="100" dirty="0">
                <a:latin typeface="仿宋" panose="02010609060101010101" pitchFamily="49" charset="-122"/>
                <a:ea typeface="仿宋" panose="02010609060101010101" pitchFamily="49" charset="-122"/>
                <a:cs typeface="Times New Roman" panose="02020603050405020304" charset="0"/>
              </a:rPr>
              <a:t>, </a:t>
            </a:r>
            <a:r>
              <a:rPr lang="zh-CN" altLang="zh-CN" b="1" kern="100" dirty="0">
                <a:latin typeface="仿宋" panose="02010609060101010101" pitchFamily="49" charset="-122"/>
                <a:ea typeface="仿宋" panose="02010609060101010101" pitchFamily="49" charset="-122"/>
                <a:cs typeface="Times New Roman" panose="02020603050405020304" charset="0"/>
              </a:rPr>
              <a:t>要提取的字符</a:t>
            </a:r>
            <a:r>
              <a:rPr lang="zh-CN"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数</a:t>
            </a:r>
            <a:r>
              <a:rPr lang="en-US" altLang="zh-CN" b="1" kern="100" dirty="0">
                <a:latin typeface="仿宋" panose="02010609060101010101" pitchFamily="49" charset="-122"/>
                <a:ea typeface="仿宋" panose="02010609060101010101" pitchFamily="49" charset="-122"/>
                <a:cs typeface="Times New Roman" panose="02020603050405020304" charset="0"/>
              </a:rPr>
              <a:t>)</a:t>
            </a:r>
            <a:endParaRPr lang="zh-CN" altLang="zh-CN" sz="1200" b="1" kern="100" dirty="0">
              <a:effectLst/>
              <a:latin typeface="仿宋" panose="02010609060101010101" pitchFamily="49" charset="-122"/>
              <a:ea typeface="仿宋" panose="02010609060101010101" pitchFamily="49" charset="-122"/>
              <a:cs typeface="Times New Roman" panose="02020603050405020304" charset="0"/>
            </a:endParaRPr>
          </a:p>
        </p:txBody>
      </p:sp>
      <p:sp>
        <p:nvSpPr>
          <p:cNvPr id="10" name="矩形 9"/>
          <p:cNvSpPr/>
          <p:nvPr/>
        </p:nvSpPr>
        <p:spPr>
          <a:xfrm>
            <a:off x="673350" y="3534900"/>
            <a:ext cx="6319208" cy="977640"/>
          </a:xfrm>
          <a:prstGeom prst="rect">
            <a:avLst/>
          </a:prstGeom>
        </p:spPr>
        <p:txBody>
          <a:bodyPr wrap="square">
            <a:spAutoFit/>
          </a:bodyPr>
          <a:lstStyle/>
          <a:p>
            <a:pPr>
              <a:lnSpc>
                <a:spcPts val="2400"/>
              </a:lnSpc>
            </a:pPr>
            <a:r>
              <a:rPr lang="en-US"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RIGHT</a:t>
            </a:r>
            <a:r>
              <a:rPr lang="zh-CN"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函数</a:t>
            </a:r>
            <a:endParaRPr lang="zh-CN" altLang="zh-CN" sz="1200" b="1" kern="100" dirty="0">
              <a:solidFill>
                <a:srgbClr val="217346"/>
              </a:solidFill>
              <a:latin typeface="仿宋" panose="02010609060101010101" pitchFamily="49" charset="-122"/>
              <a:ea typeface="仿宋" panose="02010609060101010101" pitchFamily="49" charset="-122"/>
              <a:cs typeface="Times New Roman" panose="02020603050405020304" charset="0"/>
            </a:endParaRPr>
          </a:p>
          <a:p>
            <a:pPr>
              <a:lnSpc>
                <a:spcPts val="2400"/>
              </a:lnSpc>
            </a:pPr>
            <a:r>
              <a:rPr lang="zh-CN" altLang="zh-CN" b="1" kern="100" dirty="0">
                <a:latin typeface="仿宋" panose="02010609060101010101" pitchFamily="49" charset="-122"/>
                <a:ea typeface="仿宋" panose="02010609060101010101" pitchFamily="49" charset="-122"/>
                <a:cs typeface="Times New Roman" panose="02020603050405020304" charset="0"/>
              </a:rPr>
              <a:t>从一个文本字符串的最后一个字符开始返回指定个数的字符</a:t>
            </a:r>
            <a:endParaRPr lang="zh-CN" altLang="zh-CN" sz="1200" b="1" kern="100" dirty="0">
              <a:latin typeface="仿宋" panose="02010609060101010101" pitchFamily="49" charset="-122"/>
              <a:ea typeface="仿宋" panose="02010609060101010101" pitchFamily="49" charset="-122"/>
              <a:cs typeface="Times New Roman" panose="02020603050405020304" charset="0"/>
            </a:endParaRPr>
          </a:p>
          <a:p>
            <a:pPr>
              <a:lnSpc>
                <a:spcPts val="2400"/>
              </a:lnSpc>
            </a:pPr>
            <a:r>
              <a:rPr lang="zh-CN" altLang="zh-CN" b="1" kern="100" dirty="0">
                <a:latin typeface="仿宋" panose="02010609060101010101" pitchFamily="49" charset="-122"/>
                <a:ea typeface="仿宋" panose="02010609060101010101" pitchFamily="49" charset="-122"/>
                <a:cs typeface="Times New Roman" panose="02020603050405020304" charset="0"/>
              </a:rPr>
              <a:t>语法：</a:t>
            </a:r>
            <a:r>
              <a:rPr lang="en-US" altLang="zh-CN" b="1" kern="100" dirty="0">
                <a:latin typeface="仿宋" panose="02010609060101010101" pitchFamily="49" charset="-122"/>
                <a:ea typeface="仿宋" panose="02010609060101010101" pitchFamily="49" charset="-122"/>
                <a:cs typeface="Times New Roman" panose="02020603050405020304" charset="0"/>
              </a:rPr>
              <a:t>RIGHT(</a:t>
            </a:r>
            <a:r>
              <a:rPr lang="zh-CN" altLang="zh-CN" b="1" kern="100" dirty="0">
                <a:latin typeface="仿宋" panose="02010609060101010101" pitchFamily="49" charset="-122"/>
                <a:ea typeface="仿宋" panose="02010609060101010101" pitchFamily="49" charset="-122"/>
                <a:cs typeface="Times New Roman" panose="02020603050405020304" charset="0"/>
              </a:rPr>
              <a:t>要提取字符的</a:t>
            </a:r>
            <a:r>
              <a:rPr lang="zh-CN"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字符串</a:t>
            </a:r>
            <a:r>
              <a:rPr lang="en-US" altLang="zh-CN" b="1" kern="100" dirty="0">
                <a:latin typeface="仿宋" panose="02010609060101010101" pitchFamily="49" charset="-122"/>
                <a:ea typeface="仿宋" panose="02010609060101010101" pitchFamily="49" charset="-122"/>
                <a:cs typeface="Times New Roman" panose="02020603050405020304" charset="0"/>
              </a:rPr>
              <a:t>, </a:t>
            </a:r>
            <a:r>
              <a:rPr lang="zh-CN" altLang="zh-CN" b="1" kern="100" dirty="0">
                <a:latin typeface="仿宋" panose="02010609060101010101" pitchFamily="49" charset="-122"/>
                <a:ea typeface="仿宋" panose="02010609060101010101" pitchFamily="49" charset="-122"/>
                <a:cs typeface="Times New Roman" panose="02020603050405020304" charset="0"/>
              </a:rPr>
              <a:t>要提取的字符</a:t>
            </a:r>
            <a:r>
              <a:rPr lang="zh-CN"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数</a:t>
            </a:r>
            <a:r>
              <a:rPr lang="en-US" altLang="zh-CN" b="1" kern="100" dirty="0">
                <a:latin typeface="仿宋" panose="02010609060101010101" pitchFamily="49" charset="-122"/>
                <a:ea typeface="仿宋" panose="02010609060101010101" pitchFamily="49" charset="-122"/>
                <a:cs typeface="Times New Roman" panose="02020603050405020304" charset="0"/>
              </a:rPr>
              <a:t>)</a:t>
            </a:r>
            <a:endParaRPr lang="zh-CN" altLang="zh-CN" sz="1200" b="1" kern="100" dirty="0">
              <a:effectLst/>
              <a:latin typeface="仿宋" panose="02010609060101010101" pitchFamily="49" charset="-122"/>
              <a:ea typeface="仿宋" panose="02010609060101010101" pitchFamily="49" charset="-122"/>
              <a:cs typeface="Times New Roman" panose="02020603050405020304" charset="0"/>
            </a:endParaRPr>
          </a:p>
        </p:txBody>
      </p:sp>
      <p:sp>
        <p:nvSpPr>
          <p:cNvPr id="11" name="矩形 10"/>
          <p:cNvSpPr/>
          <p:nvPr/>
        </p:nvSpPr>
        <p:spPr>
          <a:xfrm>
            <a:off x="673350" y="4525921"/>
            <a:ext cx="6096000" cy="977640"/>
          </a:xfrm>
          <a:prstGeom prst="rect">
            <a:avLst/>
          </a:prstGeom>
        </p:spPr>
        <p:txBody>
          <a:bodyPr>
            <a:spAutoFit/>
          </a:bodyPr>
          <a:lstStyle/>
          <a:p>
            <a:pPr>
              <a:lnSpc>
                <a:spcPts val="2400"/>
              </a:lnSpc>
            </a:pPr>
            <a:r>
              <a:rPr lang="en-US"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LEN</a:t>
            </a:r>
            <a:r>
              <a:rPr lang="zh-CN"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函数</a:t>
            </a:r>
            <a:endParaRPr lang="zh-CN" altLang="zh-CN" sz="1200" b="1" kern="100" dirty="0">
              <a:solidFill>
                <a:srgbClr val="217346"/>
              </a:solidFill>
              <a:latin typeface="仿宋" panose="02010609060101010101" pitchFamily="49" charset="-122"/>
              <a:ea typeface="仿宋" panose="02010609060101010101" pitchFamily="49" charset="-122"/>
              <a:cs typeface="Times New Roman" panose="02020603050405020304" charset="0"/>
            </a:endParaRPr>
          </a:p>
          <a:p>
            <a:pPr>
              <a:lnSpc>
                <a:spcPts val="2400"/>
              </a:lnSpc>
            </a:pPr>
            <a:r>
              <a:rPr lang="zh-CN" altLang="zh-CN" b="1" kern="100" dirty="0">
                <a:latin typeface="仿宋" panose="02010609060101010101" pitchFamily="49" charset="-122"/>
                <a:ea typeface="仿宋" panose="02010609060101010101" pitchFamily="49" charset="-122"/>
                <a:cs typeface="Times New Roman" panose="02020603050405020304" charset="0"/>
              </a:rPr>
              <a:t>返回文本字符串中的字符个数。</a:t>
            </a:r>
            <a:endParaRPr lang="zh-CN" altLang="zh-CN" sz="1200" b="1" kern="100" dirty="0">
              <a:latin typeface="仿宋" panose="02010609060101010101" pitchFamily="49" charset="-122"/>
              <a:ea typeface="仿宋" panose="02010609060101010101" pitchFamily="49" charset="-122"/>
              <a:cs typeface="Times New Roman" panose="02020603050405020304" charset="0"/>
            </a:endParaRPr>
          </a:p>
          <a:p>
            <a:pPr>
              <a:lnSpc>
                <a:spcPts val="2400"/>
              </a:lnSpc>
            </a:pPr>
            <a:r>
              <a:rPr lang="zh-CN" altLang="zh-CN" b="1" kern="100" dirty="0">
                <a:latin typeface="仿宋" panose="02010609060101010101" pitchFamily="49" charset="-122"/>
                <a:ea typeface="仿宋" panose="02010609060101010101" pitchFamily="49" charset="-122"/>
                <a:cs typeface="Times New Roman" panose="02020603050405020304" charset="0"/>
              </a:rPr>
              <a:t>语法：</a:t>
            </a:r>
            <a:r>
              <a:rPr lang="en-US" altLang="zh-CN" b="1" kern="100" dirty="0">
                <a:latin typeface="仿宋" panose="02010609060101010101" pitchFamily="49" charset="-122"/>
                <a:ea typeface="仿宋" panose="02010609060101010101" pitchFamily="49" charset="-122"/>
                <a:cs typeface="Times New Roman" panose="02020603050405020304" charset="0"/>
              </a:rPr>
              <a:t>LEN(</a:t>
            </a:r>
            <a:r>
              <a:rPr lang="zh-CN" altLang="zh-CN" b="1" kern="100" dirty="0">
                <a:latin typeface="仿宋" panose="02010609060101010101" pitchFamily="49" charset="-122"/>
                <a:ea typeface="仿宋" panose="02010609060101010101" pitchFamily="49" charset="-122"/>
                <a:cs typeface="Times New Roman" panose="02020603050405020304" charset="0"/>
              </a:rPr>
              <a:t>要计算长度的文本</a:t>
            </a:r>
            <a:r>
              <a:rPr lang="zh-CN"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字符串</a:t>
            </a:r>
            <a:r>
              <a:rPr lang="en-US" altLang="zh-CN" b="1" kern="100" dirty="0">
                <a:latin typeface="仿宋" panose="02010609060101010101" pitchFamily="49" charset="-122"/>
                <a:ea typeface="仿宋" panose="02010609060101010101" pitchFamily="49" charset="-122"/>
                <a:cs typeface="Times New Roman" panose="02020603050405020304" charset="0"/>
              </a:rPr>
              <a:t>)</a:t>
            </a:r>
            <a:endParaRPr lang="zh-CN" altLang="zh-CN" sz="1200" b="1" kern="100" dirty="0">
              <a:effectLst/>
              <a:latin typeface="仿宋" panose="02010609060101010101" pitchFamily="49" charset="-122"/>
              <a:ea typeface="仿宋" panose="02010609060101010101" pitchFamily="49" charset="-122"/>
              <a:cs typeface="Times New Roman" panose="02020603050405020304" charset="0"/>
            </a:endParaRPr>
          </a:p>
        </p:txBody>
      </p:sp>
      <p:sp>
        <p:nvSpPr>
          <p:cNvPr id="13" name="矩形 12"/>
          <p:cNvSpPr/>
          <p:nvPr/>
        </p:nvSpPr>
        <p:spPr>
          <a:xfrm>
            <a:off x="673350" y="5503561"/>
            <a:ext cx="6096000" cy="977640"/>
          </a:xfrm>
          <a:prstGeom prst="rect">
            <a:avLst/>
          </a:prstGeom>
        </p:spPr>
        <p:txBody>
          <a:bodyPr>
            <a:spAutoFit/>
          </a:bodyPr>
          <a:lstStyle/>
          <a:p>
            <a:pPr>
              <a:lnSpc>
                <a:spcPts val="2400"/>
              </a:lnSpc>
            </a:pPr>
            <a:r>
              <a:rPr lang="en-US"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MOD</a:t>
            </a:r>
            <a:r>
              <a:rPr lang="zh-CN"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函数</a:t>
            </a:r>
            <a:endParaRPr lang="zh-CN" altLang="zh-CN" sz="1200" b="1" kern="100" dirty="0">
              <a:solidFill>
                <a:srgbClr val="217346"/>
              </a:solidFill>
              <a:latin typeface="仿宋" panose="02010609060101010101" pitchFamily="49" charset="-122"/>
              <a:ea typeface="仿宋" panose="02010609060101010101" pitchFamily="49" charset="-122"/>
              <a:cs typeface="Times New Roman" panose="02020603050405020304" charset="0"/>
            </a:endParaRPr>
          </a:p>
          <a:p>
            <a:pPr>
              <a:lnSpc>
                <a:spcPts val="2400"/>
              </a:lnSpc>
            </a:pPr>
            <a:r>
              <a:rPr lang="zh-CN" altLang="zh-CN" b="1" kern="100" dirty="0">
                <a:latin typeface="仿宋" panose="02010609060101010101" pitchFamily="49" charset="-122"/>
                <a:ea typeface="仿宋" panose="02010609060101010101" pitchFamily="49" charset="-122"/>
                <a:cs typeface="Times New Roman" panose="02020603050405020304" charset="0"/>
              </a:rPr>
              <a:t>返回两数相除的余数</a:t>
            </a:r>
            <a:endParaRPr lang="zh-CN" altLang="zh-CN" sz="1200" b="1" kern="100" dirty="0">
              <a:latin typeface="仿宋" panose="02010609060101010101" pitchFamily="49" charset="-122"/>
              <a:ea typeface="仿宋" panose="02010609060101010101" pitchFamily="49" charset="-122"/>
              <a:cs typeface="Times New Roman" panose="02020603050405020304" charset="0"/>
            </a:endParaRPr>
          </a:p>
          <a:p>
            <a:pPr>
              <a:lnSpc>
                <a:spcPts val="2400"/>
              </a:lnSpc>
            </a:pPr>
            <a:r>
              <a:rPr lang="zh-CN" altLang="zh-CN" b="1" kern="100" dirty="0">
                <a:latin typeface="仿宋" panose="02010609060101010101" pitchFamily="49" charset="-122"/>
                <a:ea typeface="仿宋" panose="02010609060101010101" pitchFamily="49" charset="-122"/>
                <a:cs typeface="Times New Roman" panose="02020603050405020304" charset="0"/>
              </a:rPr>
              <a:t>语法：</a:t>
            </a:r>
            <a:r>
              <a:rPr lang="en-US" altLang="zh-CN" b="1" kern="100" dirty="0">
                <a:latin typeface="仿宋" panose="02010609060101010101" pitchFamily="49" charset="-122"/>
                <a:ea typeface="仿宋" panose="02010609060101010101" pitchFamily="49" charset="-122"/>
                <a:cs typeface="Times New Roman" panose="02020603050405020304" charset="0"/>
              </a:rPr>
              <a:t>MOD(</a:t>
            </a:r>
            <a:r>
              <a:rPr lang="zh-CN" altLang="zh-CN" b="1" kern="100" dirty="0">
                <a:latin typeface="仿宋" panose="02010609060101010101" pitchFamily="49" charset="-122"/>
                <a:ea typeface="仿宋" panose="02010609060101010101" pitchFamily="49" charset="-122"/>
                <a:cs typeface="Times New Roman" panose="02020603050405020304" charset="0"/>
              </a:rPr>
              <a:t>被除</a:t>
            </a:r>
            <a:r>
              <a:rPr lang="zh-CN"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数</a:t>
            </a:r>
            <a:r>
              <a:rPr lang="zh-CN" altLang="zh-CN" b="1" kern="100" dirty="0">
                <a:latin typeface="仿宋" panose="02010609060101010101" pitchFamily="49" charset="-122"/>
                <a:ea typeface="仿宋" panose="02010609060101010101" pitchFamily="49" charset="-122"/>
                <a:cs typeface="Times New Roman" panose="02020603050405020304" charset="0"/>
              </a:rPr>
              <a:t>，除</a:t>
            </a:r>
            <a:r>
              <a:rPr lang="zh-CN"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数</a:t>
            </a:r>
            <a:r>
              <a:rPr lang="en-US" altLang="zh-CN" b="1" kern="100" dirty="0">
                <a:latin typeface="仿宋" panose="02010609060101010101" pitchFamily="49" charset="-122"/>
                <a:ea typeface="仿宋" panose="02010609060101010101" pitchFamily="49" charset="-122"/>
                <a:cs typeface="Times New Roman" panose="02020603050405020304" charset="0"/>
              </a:rPr>
              <a:t>)</a:t>
            </a:r>
            <a:endParaRPr lang="zh-CN" altLang="zh-CN" sz="1200" b="1" kern="100" dirty="0">
              <a:effectLst/>
              <a:latin typeface="仿宋" panose="02010609060101010101" pitchFamily="49" charset="-122"/>
              <a:ea typeface="仿宋" panose="02010609060101010101" pitchFamily="49" charset="-122"/>
              <a:cs typeface="Times New Roman" panose="02020603050405020304" charset="0"/>
            </a:endParaRPr>
          </a:p>
        </p:txBody>
      </p:sp>
    </p:spTree>
    <p:custDataLst>
      <p:tags r:id="rId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100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3"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custDataLst>
              <p:tags r:id="rId1"/>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2.3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函数</a:t>
            </a:r>
            <a:endParaRPr kumimoji="0" lang="en-US" alt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2.3</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函数</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211705"/>
            <a:ext cx="1060450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buFont typeface="Arial" panose="020B0604020202020204" pitchFamily="34" charset="0"/>
            </a:pPr>
            <a:r>
              <a:rPr lang="zh-CN" sz="2000"/>
              <a:t>常见函数：</a:t>
            </a:r>
            <a:endParaRPr lang="zh-CN" sz="2000"/>
          </a:p>
        </p:txBody>
      </p:sp>
      <p:sp>
        <p:nvSpPr>
          <p:cNvPr id="3" name="矩形 2"/>
          <p:cNvSpPr/>
          <p:nvPr/>
        </p:nvSpPr>
        <p:spPr>
          <a:xfrm>
            <a:off x="650490" y="2496935"/>
            <a:ext cx="6096000" cy="1630045"/>
          </a:xfrm>
          <a:prstGeom prst="rect">
            <a:avLst/>
          </a:prstGeom>
        </p:spPr>
        <p:txBody>
          <a:bodyPr>
            <a:spAutoFit/>
          </a:bodyPr>
          <a:p>
            <a:pPr>
              <a:lnSpc>
                <a:spcPts val="2400"/>
              </a:lnSpc>
            </a:pPr>
            <a:r>
              <a:rPr lang="en-US"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SUM</a:t>
            </a:r>
            <a:r>
              <a:rPr lang="zh-CN"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函数</a:t>
            </a:r>
            <a:endParaRPr lang="zh-CN" altLang="zh-CN" sz="1200" b="1" kern="100" dirty="0">
              <a:solidFill>
                <a:srgbClr val="217346"/>
              </a:solidFill>
              <a:latin typeface="仿宋" panose="02010609060101010101" pitchFamily="49" charset="-122"/>
              <a:ea typeface="仿宋" panose="02010609060101010101" pitchFamily="49" charset="-122"/>
              <a:cs typeface="Times New Roman" panose="02020603050405020304" charset="0"/>
            </a:endParaRPr>
          </a:p>
          <a:p>
            <a:pPr>
              <a:lnSpc>
                <a:spcPts val="2400"/>
              </a:lnSpc>
            </a:pPr>
            <a:r>
              <a:rPr lang="zh-CN" altLang="zh-CN" b="1" kern="100" dirty="0">
                <a:latin typeface="仿宋" panose="02010609060101010101" pitchFamily="49" charset="-122"/>
                <a:ea typeface="仿宋" panose="02010609060101010101" pitchFamily="49" charset="-122"/>
                <a:cs typeface="Times New Roman" panose="02020603050405020304" charset="0"/>
              </a:rPr>
              <a:t>计算单元格区域中所有数值的和</a:t>
            </a:r>
            <a:endParaRPr lang="zh-CN" altLang="zh-CN" sz="1200" b="1" kern="100" dirty="0">
              <a:latin typeface="仿宋" panose="02010609060101010101" pitchFamily="49" charset="-122"/>
              <a:ea typeface="仿宋" panose="02010609060101010101" pitchFamily="49" charset="-122"/>
              <a:cs typeface="Times New Roman" panose="02020603050405020304" charset="0"/>
            </a:endParaRPr>
          </a:p>
          <a:p>
            <a:pPr>
              <a:lnSpc>
                <a:spcPts val="2400"/>
              </a:lnSpc>
            </a:pPr>
            <a:r>
              <a:rPr lang="zh-CN" altLang="zh-CN" b="1" kern="100" dirty="0">
                <a:latin typeface="仿宋" panose="02010609060101010101" pitchFamily="49" charset="-122"/>
                <a:ea typeface="仿宋" panose="02010609060101010101" pitchFamily="49" charset="-122"/>
                <a:cs typeface="Times New Roman" panose="02020603050405020304" charset="0"/>
              </a:rPr>
              <a:t>语法：</a:t>
            </a:r>
            <a:r>
              <a:rPr lang="en-US" altLang="zh-CN" b="1" kern="100" dirty="0">
                <a:latin typeface="仿宋" panose="02010609060101010101" pitchFamily="49" charset="-122"/>
                <a:ea typeface="仿宋" panose="02010609060101010101" pitchFamily="49" charset="-122"/>
                <a:cs typeface="Times New Roman" panose="02020603050405020304" charset="0"/>
              </a:rPr>
              <a:t>SUM</a:t>
            </a:r>
            <a:r>
              <a:rPr lang="zh-CN" altLang="zh-CN" b="1" kern="100" dirty="0">
                <a:latin typeface="仿宋" panose="02010609060101010101" pitchFamily="49" charset="-122"/>
                <a:ea typeface="仿宋" panose="02010609060101010101" pitchFamily="49" charset="-122"/>
                <a:cs typeface="Times New Roman" panose="02020603050405020304" charset="0"/>
              </a:rPr>
              <a:t>（</a:t>
            </a:r>
            <a:r>
              <a:rPr lang="en-US" altLang="zh-CN" b="1" kern="100" dirty="0">
                <a:latin typeface="仿宋" panose="02010609060101010101" pitchFamily="49" charset="-122"/>
                <a:ea typeface="仿宋" panose="02010609060101010101" pitchFamily="49" charset="-122"/>
                <a:cs typeface="Times New Roman" panose="02020603050405020304" charset="0"/>
              </a:rPr>
              <a:t>number1,number2,</a:t>
            </a:r>
            <a:r>
              <a:rPr lang="zh-CN" altLang="zh-CN" b="1" kern="100" dirty="0">
                <a:latin typeface="仿宋" panose="02010609060101010101" pitchFamily="49" charset="-122"/>
                <a:ea typeface="仿宋" panose="02010609060101010101" pitchFamily="49" charset="-122"/>
                <a:cs typeface="Times New Roman" panose="02020603050405020304" charset="0"/>
              </a:rPr>
              <a:t>…</a:t>
            </a:r>
            <a:r>
              <a:rPr lang="en-US" altLang="zh-CN" b="1" kern="100" dirty="0">
                <a:latin typeface="仿宋" panose="02010609060101010101" pitchFamily="49" charset="-122"/>
                <a:ea typeface="仿宋" panose="02010609060101010101" pitchFamily="49" charset="-122"/>
                <a:cs typeface="Times New Roman" panose="02020603050405020304" charset="0"/>
              </a:rPr>
              <a:t>)</a:t>
            </a:r>
            <a:endParaRPr lang="zh-CN" altLang="zh-CN" sz="1200" b="1" kern="100" dirty="0">
              <a:latin typeface="仿宋" panose="02010609060101010101" pitchFamily="49" charset="-122"/>
              <a:ea typeface="仿宋" panose="02010609060101010101" pitchFamily="49" charset="-122"/>
              <a:cs typeface="Times New Roman" panose="02020603050405020304" charset="0"/>
            </a:endParaRPr>
          </a:p>
          <a:p>
            <a:pPr>
              <a:lnSpc>
                <a:spcPts val="2400"/>
              </a:lnSpc>
            </a:pPr>
            <a:r>
              <a:rPr lang="zh-CN" altLang="zh-CN" b="1" kern="100" dirty="0">
                <a:latin typeface="仿宋" panose="02010609060101010101" pitchFamily="49" charset="-122"/>
                <a:ea typeface="仿宋" panose="02010609060101010101" pitchFamily="49" charset="-122"/>
                <a:cs typeface="Times New Roman" panose="02020603050405020304" charset="0"/>
              </a:rPr>
              <a:t>例</a:t>
            </a:r>
            <a:r>
              <a:rPr lang="en-US" altLang="zh-CN" b="1" kern="100" dirty="0">
                <a:latin typeface="仿宋" panose="02010609060101010101" pitchFamily="49" charset="-122"/>
                <a:ea typeface="仿宋" panose="02010609060101010101" pitchFamily="49" charset="-122"/>
                <a:cs typeface="Times New Roman" panose="02020603050405020304" charset="0"/>
              </a:rPr>
              <a:t>1</a:t>
            </a:r>
            <a:r>
              <a:rPr lang="zh-CN" altLang="zh-CN" b="1" kern="100" dirty="0">
                <a:latin typeface="仿宋" panose="02010609060101010101" pitchFamily="49" charset="-122"/>
                <a:ea typeface="仿宋" panose="02010609060101010101" pitchFamily="49" charset="-122"/>
                <a:cs typeface="Times New Roman" panose="02020603050405020304" charset="0"/>
              </a:rPr>
              <a:t>：</a:t>
            </a:r>
            <a:r>
              <a:rPr lang="en-US" altLang="zh-CN" b="1" kern="100" dirty="0">
                <a:latin typeface="仿宋" panose="02010609060101010101" pitchFamily="49" charset="-122"/>
                <a:ea typeface="仿宋" panose="02010609060101010101" pitchFamily="49" charset="-122"/>
                <a:cs typeface="Times New Roman" panose="02020603050405020304" charset="0"/>
              </a:rPr>
              <a:t>=SUM</a:t>
            </a:r>
            <a:r>
              <a:rPr lang="zh-CN" altLang="zh-CN" b="1" kern="100" dirty="0">
                <a:latin typeface="仿宋" panose="02010609060101010101" pitchFamily="49" charset="-122"/>
                <a:ea typeface="仿宋" panose="02010609060101010101" pitchFamily="49" charset="-122"/>
                <a:cs typeface="Times New Roman" panose="02020603050405020304" charset="0"/>
              </a:rPr>
              <a:t>（</a:t>
            </a:r>
            <a:r>
              <a:rPr lang="en-US" altLang="zh-CN" b="1" kern="100" dirty="0">
                <a:latin typeface="仿宋" panose="02010609060101010101" pitchFamily="49" charset="-122"/>
                <a:ea typeface="仿宋" panose="02010609060101010101" pitchFamily="49" charset="-122"/>
                <a:cs typeface="Times New Roman" panose="02020603050405020304" charset="0"/>
              </a:rPr>
              <a:t>A1,B2,55,C1:D5</a:t>
            </a:r>
            <a:r>
              <a:rPr lang="zh-CN" altLang="zh-CN" b="1" kern="100" dirty="0">
                <a:latin typeface="仿宋" panose="02010609060101010101" pitchFamily="49" charset="-122"/>
                <a:ea typeface="仿宋" panose="02010609060101010101" pitchFamily="49" charset="-122"/>
                <a:cs typeface="Times New Roman" panose="02020603050405020304" charset="0"/>
              </a:rPr>
              <a:t>）</a:t>
            </a:r>
            <a:endParaRPr lang="zh-CN" altLang="zh-CN" sz="1200" b="1" kern="100" dirty="0">
              <a:latin typeface="仿宋" panose="02010609060101010101" pitchFamily="49" charset="-122"/>
              <a:ea typeface="仿宋" panose="02010609060101010101" pitchFamily="49" charset="-122"/>
              <a:cs typeface="Times New Roman" panose="02020603050405020304" charset="0"/>
            </a:endParaRPr>
          </a:p>
          <a:p>
            <a:pPr>
              <a:lnSpc>
                <a:spcPts val="2400"/>
              </a:lnSpc>
            </a:pPr>
            <a:r>
              <a:rPr lang="zh-CN" altLang="zh-CN" b="1" kern="100" dirty="0">
                <a:latin typeface="仿宋" panose="02010609060101010101" pitchFamily="49" charset="-122"/>
                <a:ea typeface="仿宋" panose="02010609060101010101" pitchFamily="49" charset="-122"/>
                <a:cs typeface="Times New Roman" panose="02020603050405020304" charset="0"/>
              </a:rPr>
              <a:t>例</a:t>
            </a:r>
            <a:r>
              <a:rPr lang="en-US" altLang="zh-CN" b="1" kern="100" dirty="0">
                <a:latin typeface="仿宋" panose="02010609060101010101" pitchFamily="49" charset="-122"/>
                <a:ea typeface="仿宋" panose="02010609060101010101" pitchFamily="49" charset="-122"/>
                <a:cs typeface="Times New Roman" panose="02020603050405020304" charset="0"/>
              </a:rPr>
              <a:t>2</a:t>
            </a:r>
            <a:r>
              <a:rPr lang="zh-CN" altLang="zh-CN" b="1" kern="100" dirty="0">
                <a:latin typeface="仿宋" panose="02010609060101010101" pitchFamily="49" charset="-122"/>
                <a:ea typeface="仿宋" panose="02010609060101010101" pitchFamily="49" charset="-122"/>
                <a:cs typeface="Times New Roman" panose="02020603050405020304" charset="0"/>
              </a:rPr>
              <a:t>：</a:t>
            </a:r>
            <a:r>
              <a:rPr lang="en-US" altLang="zh-CN" b="1" kern="100" dirty="0">
                <a:latin typeface="仿宋" panose="02010609060101010101" pitchFamily="49" charset="-122"/>
                <a:ea typeface="仿宋" panose="02010609060101010101" pitchFamily="49" charset="-122"/>
                <a:cs typeface="Times New Roman" panose="02020603050405020304" charset="0"/>
              </a:rPr>
              <a:t>=SUM</a:t>
            </a:r>
            <a:r>
              <a:rPr lang="zh-CN" altLang="zh-CN" b="1" kern="100" dirty="0">
                <a:latin typeface="仿宋" panose="02010609060101010101" pitchFamily="49" charset="-122"/>
                <a:ea typeface="仿宋" panose="02010609060101010101" pitchFamily="49" charset="-122"/>
                <a:cs typeface="Times New Roman" panose="02020603050405020304" charset="0"/>
              </a:rPr>
              <a:t>（</a:t>
            </a:r>
            <a:r>
              <a:rPr lang="en-US" altLang="zh-CN" b="1" kern="100" dirty="0">
                <a:latin typeface="仿宋" panose="02010609060101010101" pitchFamily="49" charset="-122"/>
                <a:ea typeface="仿宋" panose="02010609060101010101" pitchFamily="49" charset="-122"/>
                <a:cs typeface="Times New Roman" panose="02020603050405020304" charset="0"/>
              </a:rPr>
              <a:t>A1:D5,C1:D5)</a:t>
            </a:r>
            <a:endParaRPr lang="zh-CN" altLang="zh-CN" sz="1200" b="1" kern="100" dirty="0">
              <a:effectLst/>
              <a:latin typeface="仿宋" panose="02010609060101010101" pitchFamily="49" charset="-122"/>
              <a:ea typeface="仿宋" panose="02010609060101010101" pitchFamily="49" charset="-122"/>
              <a:cs typeface="Times New Roman" panose="02020603050405020304" charset="0"/>
            </a:endParaRPr>
          </a:p>
        </p:txBody>
      </p:sp>
      <p:sp>
        <p:nvSpPr>
          <p:cNvPr id="4" name="矩形 3"/>
          <p:cNvSpPr/>
          <p:nvPr/>
        </p:nvSpPr>
        <p:spPr>
          <a:xfrm>
            <a:off x="673350" y="4262650"/>
            <a:ext cx="10917585" cy="1285416"/>
          </a:xfrm>
          <a:prstGeom prst="rect">
            <a:avLst/>
          </a:prstGeom>
        </p:spPr>
        <p:txBody>
          <a:bodyPr wrap="square">
            <a:spAutoFit/>
          </a:bodyPr>
          <a:p>
            <a:pPr>
              <a:lnSpc>
                <a:spcPts val="2400"/>
              </a:lnSpc>
            </a:pPr>
            <a:r>
              <a:rPr lang="en-US"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SUMIF</a:t>
            </a:r>
            <a:r>
              <a:rPr lang="zh-CN"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函数</a:t>
            </a:r>
            <a:endParaRPr lang="zh-CN" altLang="zh-CN" sz="1200" b="1" kern="100" dirty="0">
              <a:solidFill>
                <a:srgbClr val="217346"/>
              </a:solidFill>
              <a:latin typeface="仿宋" panose="02010609060101010101" pitchFamily="49" charset="-122"/>
              <a:ea typeface="仿宋" panose="02010609060101010101" pitchFamily="49" charset="-122"/>
              <a:cs typeface="Times New Roman" panose="02020603050405020304" charset="0"/>
            </a:endParaRPr>
          </a:p>
          <a:p>
            <a:pPr>
              <a:lnSpc>
                <a:spcPts val="2400"/>
              </a:lnSpc>
            </a:pPr>
            <a:r>
              <a:rPr lang="zh-CN" altLang="zh-CN" b="1" kern="100" dirty="0">
                <a:latin typeface="仿宋" panose="02010609060101010101" pitchFamily="49" charset="-122"/>
                <a:ea typeface="仿宋" panose="02010609060101010101" pitchFamily="49" charset="-122"/>
                <a:cs typeface="Times New Roman" panose="02020603050405020304" charset="0"/>
              </a:rPr>
              <a:t>对满足条件的单元格求和</a:t>
            </a:r>
            <a:endParaRPr lang="zh-CN" altLang="zh-CN" sz="1200" b="1" kern="100" dirty="0">
              <a:latin typeface="仿宋" panose="02010609060101010101" pitchFamily="49" charset="-122"/>
              <a:ea typeface="仿宋" panose="02010609060101010101" pitchFamily="49" charset="-122"/>
              <a:cs typeface="Times New Roman" panose="02020603050405020304" charset="0"/>
            </a:endParaRPr>
          </a:p>
          <a:p>
            <a:pPr>
              <a:lnSpc>
                <a:spcPts val="2400"/>
              </a:lnSpc>
            </a:pPr>
            <a:r>
              <a:rPr lang="zh-CN" altLang="zh-CN" b="1" kern="100" dirty="0">
                <a:latin typeface="仿宋" panose="02010609060101010101" pitchFamily="49" charset="-122"/>
                <a:ea typeface="仿宋" panose="02010609060101010101" pitchFamily="49" charset="-122"/>
                <a:cs typeface="Times New Roman" panose="02020603050405020304" charset="0"/>
              </a:rPr>
              <a:t>语法：</a:t>
            </a:r>
            <a:r>
              <a:rPr lang="en-US" altLang="zh-CN" b="1" kern="100" dirty="0">
                <a:latin typeface="仿宋" panose="02010609060101010101" pitchFamily="49" charset="-122"/>
                <a:ea typeface="仿宋" panose="02010609060101010101" pitchFamily="49" charset="-122"/>
                <a:cs typeface="Times New Roman" panose="02020603050405020304" charset="0"/>
              </a:rPr>
              <a:t>SUMIF</a:t>
            </a:r>
            <a:r>
              <a:rPr lang="zh-CN" altLang="zh-CN" b="1" kern="100" dirty="0">
                <a:latin typeface="仿宋" panose="02010609060101010101" pitchFamily="49" charset="-122"/>
                <a:ea typeface="仿宋" panose="02010609060101010101" pitchFamily="49" charset="-122"/>
                <a:cs typeface="Times New Roman" panose="02020603050405020304" charset="0"/>
              </a:rPr>
              <a:t>（要进行计算的单元格</a:t>
            </a:r>
            <a:r>
              <a:rPr lang="zh-CN"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区域</a:t>
            </a:r>
            <a:r>
              <a:rPr lang="en-US" altLang="zh-CN" b="1" kern="100" dirty="0">
                <a:latin typeface="仿宋" panose="02010609060101010101" pitchFamily="49" charset="-122"/>
                <a:ea typeface="仿宋" panose="02010609060101010101" pitchFamily="49" charset="-122"/>
                <a:cs typeface="Times New Roman" panose="02020603050405020304" charset="0"/>
              </a:rPr>
              <a:t>, </a:t>
            </a:r>
            <a:r>
              <a:rPr lang="zh-CN" altLang="zh-CN" b="1" kern="100" dirty="0">
                <a:latin typeface="仿宋" panose="02010609060101010101" pitchFamily="49" charset="-122"/>
                <a:ea typeface="仿宋" panose="02010609060101010101" pitchFamily="49" charset="-122"/>
                <a:cs typeface="Times New Roman" panose="02020603050405020304" charset="0"/>
              </a:rPr>
              <a:t>以数字、表达式或文本形式定义的</a:t>
            </a:r>
            <a:r>
              <a:rPr lang="zh-CN"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条件</a:t>
            </a:r>
            <a:r>
              <a:rPr lang="en-US" altLang="zh-CN" b="1" kern="100" dirty="0">
                <a:latin typeface="仿宋" panose="02010609060101010101" pitchFamily="49" charset="-122"/>
                <a:ea typeface="仿宋" panose="02010609060101010101" pitchFamily="49" charset="-122"/>
                <a:cs typeface="Times New Roman" panose="02020603050405020304" charset="0"/>
              </a:rPr>
              <a:t>,</a:t>
            </a:r>
            <a:r>
              <a:rPr lang="en-US" altLang="zh-CN" sz="1200" b="1" kern="100" dirty="0">
                <a:latin typeface="仿宋" panose="02010609060101010101" pitchFamily="49" charset="-122"/>
                <a:ea typeface="仿宋" panose="02010609060101010101" pitchFamily="49" charset="-122"/>
                <a:cs typeface="Times New Roman" panose="02020603050405020304" charset="0"/>
              </a:rPr>
              <a:t> </a:t>
            </a:r>
            <a:r>
              <a:rPr lang="zh-CN" altLang="zh-CN" b="1" kern="100" dirty="0">
                <a:latin typeface="仿宋" panose="02010609060101010101" pitchFamily="49" charset="-122"/>
                <a:ea typeface="仿宋" panose="02010609060101010101" pitchFamily="49" charset="-122"/>
                <a:cs typeface="Times New Roman" panose="02020603050405020304" charset="0"/>
              </a:rPr>
              <a:t>用于求和计算的实际</a:t>
            </a:r>
            <a:r>
              <a:rPr lang="zh-CN"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单元格</a:t>
            </a:r>
            <a:r>
              <a:rPr lang="en-US" altLang="zh-CN" b="1" kern="100" dirty="0">
                <a:latin typeface="仿宋" panose="02010609060101010101" pitchFamily="49" charset="-122"/>
                <a:ea typeface="仿宋" panose="02010609060101010101" pitchFamily="49" charset="-122"/>
                <a:cs typeface="Times New Roman" panose="02020603050405020304" charset="0"/>
              </a:rPr>
              <a:t>)</a:t>
            </a:r>
            <a:endParaRPr lang="zh-CN" altLang="zh-CN" sz="1200" b="1" kern="100" dirty="0">
              <a:effectLst/>
              <a:latin typeface="仿宋" panose="02010609060101010101" pitchFamily="49" charset="-122"/>
              <a:ea typeface="仿宋" panose="02010609060101010101" pitchFamily="49" charset="-122"/>
              <a:cs typeface="Times New Roman" panose="02020603050405020304" charset="0"/>
            </a:endParaRPr>
          </a:p>
        </p:txBody>
      </p:sp>
      <p:sp>
        <p:nvSpPr>
          <p:cNvPr id="5" name="矩形 4"/>
          <p:cNvSpPr/>
          <p:nvPr/>
        </p:nvSpPr>
        <p:spPr>
          <a:xfrm>
            <a:off x="673350" y="5548066"/>
            <a:ext cx="10917585" cy="977640"/>
          </a:xfrm>
          <a:prstGeom prst="rect">
            <a:avLst/>
          </a:prstGeom>
        </p:spPr>
        <p:txBody>
          <a:bodyPr wrap="square">
            <a:spAutoFit/>
          </a:bodyPr>
          <a:p>
            <a:pPr>
              <a:lnSpc>
                <a:spcPts val="2400"/>
              </a:lnSpc>
            </a:pPr>
            <a:r>
              <a:rPr lang="en-US"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SUMIFS</a:t>
            </a:r>
            <a:r>
              <a:rPr lang="zh-CN"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函数</a:t>
            </a:r>
            <a:endParaRPr lang="zh-CN" altLang="zh-CN" sz="1200" b="1" kern="100" dirty="0">
              <a:solidFill>
                <a:srgbClr val="217346"/>
              </a:solidFill>
              <a:latin typeface="仿宋" panose="02010609060101010101" pitchFamily="49" charset="-122"/>
              <a:ea typeface="仿宋" panose="02010609060101010101" pitchFamily="49" charset="-122"/>
              <a:cs typeface="Times New Roman" panose="02020603050405020304" charset="0"/>
            </a:endParaRPr>
          </a:p>
          <a:p>
            <a:pPr>
              <a:lnSpc>
                <a:spcPts val="2400"/>
              </a:lnSpc>
            </a:pPr>
            <a:r>
              <a:rPr lang="zh-CN" altLang="zh-CN" b="1" kern="100" dirty="0">
                <a:latin typeface="仿宋" panose="02010609060101010101" pitchFamily="49" charset="-122"/>
                <a:ea typeface="仿宋" panose="02010609060101010101" pitchFamily="49" charset="-122"/>
                <a:cs typeface="Times New Roman" panose="02020603050405020304" charset="0"/>
              </a:rPr>
              <a:t>对一组给定条件指定的单元格求和</a:t>
            </a:r>
            <a:endParaRPr lang="zh-CN" altLang="zh-CN" sz="1200" b="1" kern="100" dirty="0">
              <a:latin typeface="仿宋" panose="02010609060101010101" pitchFamily="49" charset="-122"/>
              <a:ea typeface="仿宋" panose="02010609060101010101" pitchFamily="49" charset="-122"/>
              <a:cs typeface="Times New Roman" panose="02020603050405020304" charset="0"/>
            </a:endParaRPr>
          </a:p>
          <a:p>
            <a:pPr>
              <a:lnSpc>
                <a:spcPts val="2400"/>
              </a:lnSpc>
            </a:pPr>
            <a:r>
              <a:rPr lang="zh-CN" altLang="zh-CN" b="1" kern="100" dirty="0">
                <a:latin typeface="仿宋" panose="02010609060101010101" pitchFamily="49" charset="-122"/>
                <a:ea typeface="仿宋" panose="02010609060101010101" pitchFamily="49" charset="-122"/>
                <a:cs typeface="Times New Roman" panose="02020603050405020304" charset="0"/>
              </a:rPr>
              <a:t>语法：</a:t>
            </a:r>
            <a:r>
              <a:rPr lang="en-US" altLang="zh-CN" b="1" kern="100" dirty="0">
                <a:latin typeface="仿宋" panose="02010609060101010101" pitchFamily="49" charset="-122"/>
                <a:ea typeface="仿宋" panose="02010609060101010101" pitchFamily="49" charset="-122"/>
                <a:cs typeface="Times New Roman" panose="02020603050405020304" charset="0"/>
              </a:rPr>
              <a:t>SUMIFS(</a:t>
            </a:r>
            <a:r>
              <a:rPr lang="zh-CN" altLang="zh-CN" b="1" kern="100" dirty="0">
                <a:latin typeface="仿宋" panose="02010609060101010101" pitchFamily="49" charset="-122"/>
                <a:ea typeface="仿宋" panose="02010609060101010101" pitchFamily="49" charset="-122"/>
                <a:cs typeface="Times New Roman" panose="02020603050405020304" charset="0"/>
              </a:rPr>
              <a:t>求和的实际单元格</a:t>
            </a:r>
            <a:r>
              <a:rPr lang="en-US" altLang="zh-CN" b="1" kern="100" dirty="0">
                <a:latin typeface="仿宋" panose="02010609060101010101" pitchFamily="49" charset="-122"/>
                <a:ea typeface="仿宋" panose="02010609060101010101" pitchFamily="49" charset="-122"/>
                <a:cs typeface="Times New Roman" panose="02020603050405020304" charset="0"/>
              </a:rPr>
              <a:t>, </a:t>
            </a:r>
            <a:r>
              <a:rPr lang="zh-CN" altLang="zh-CN" b="1" kern="100" dirty="0">
                <a:latin typeface="仿宋" panose="02010609060101010101" pitchFamily="49" charset="-122"/>
                <a:ea typeface="仿宋" panose="02010609060101010101" pitchFamily="49" charset="-122"/>
                <a:cs typeface="Times New Roman" panose="02020603050405020304" charset="0"/>
              </a:rPr>
              <a:t>要为特定条件计算的单元格</a:t>
            </a:r>
            <a:r>
              <a:rPr lang="zh-CN"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区域</a:t>
            </a:r>
            <a:r>
              <a:rPr lang="en-US" altLang="zh-CN" b="1" kern="100" dirty="0">
                <a:latin typeface="仿宋" panose="02010609060101010101" pitchFamily="49" charset="-122"/>
                <a:ea typeface="仿宋" panose="02010609060101010101" pitchFamily="49" charset="-122"/>
                <a:cs typeface="Times New Roman" panose="02020603050405020304" charset="0"/>
              </a:rPr>
              <a:t>, </a:t>
            </a:r>
            <a:r>
              <a:rPr lang="zh-CN" altLang="zh-CN" b="1" kern="100" dirty="0">
                <a:latin typeface="仿宋" panose="02010609060101010101" pitchFamily="49" charset="-122"/>
                <a:ea typeface="仿宋" panose="02010609060101010101" pitchFamily="49" charset="-122"/>
                <a:cs typeface="Times New Roman" panose="02020603050405020304" charset="0"/>
              </a:rPr>
              <a:t>数字、表达式或文本形成的</a:t>
            </a:r>
            <a:r>
              <a:rPr lang="zh-CN"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条件</a:t>
            </a:r>
            <a:r>
              <a:rPr lang="en-US" altLang="zh-CN" b="1" kern="100" dirty="0">
                <a:latin typeface="仿宋" panose="02010609060101010101" pitchFamily="49" charset="-122"/>
                <a:ea typeface="仿宋" panose="02010609060101010101" pitchFamily="49" charset="-122"/>
                <a:cs typeface="Times New Roman" panose="02020603050405020304" charset="0"/>
              </a:rPr>
              <a:t>,...)</a:t>
            </a:r>
            <a:endParaRPr lang="zh-CN" altLang="zh-CN" sz="1200" b="1" kern="100" dirty="0">
              <a:effectLst/>
              <a:latin typeface="仿宋" panose="02010609060101010101" pitchFamily="49" charset="-122"/>
              <a:ea typeface="仿宋" panose="02010609060101010101" pitchFamily="49" charset="-122"/>
              <a:cs typeface="Times New Roman" panose="02020603050405020304" charset="0"/>
            </a:endParaRPr>
          </a:p>
        </p:txBody>
      </p:sp>
    </p:spTree>
    <p:custDataLst>
      <p:tags r:id="rId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100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custDataLst>
              <p:tags r:id="rId1"/>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2.3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函数</a:t>
            </a:r>
            <a:endParaRPr kumimoji="0" lang="en-US" alt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2.3</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函数</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234565"/>
            <a:ext cx="1060450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buFont typeface="Arial" panose="020B0604020202020204" pitchFamily="34" charset="0"/>
            </a:pPr>
            <a:r>
              <a:rPr lang="zh-CN" sz="2000"/>
              <a:t>常见函数：</a:t>
            </a:r>
            <a:endParaRPr lang="zh-CN" sz="2000"/>
          </a:p>
        </p:txBody>
      </p:sp>
      <p:sp>
        <p:nvSpPr>
          <p:cNvPr id="7" name="矩形 6"/>
          <p:cNvSpPr/>
          <p:nvPr/>
        </p:nvSpPr>
        <p:spPr>
          <a:xfrm>
            <a:off x="816860" y="2637905"/>
            <a:ext cx="6096000" cy="977640"/>
          </a:xfrm>
          <a:prstGeom prst="rect">
            <a:avLst/>
          </a:prstGeom>
        </p:spPr>
        <p:txBody>
          <a:bodyPr>
            <a:spAutoFit/>
          </a:bodyPr>
          <a:p>
            <a:pPr>
              <a:lnSpc>
                <a:spcPts val="2400"/>
              </a:lnSpc>
            </a:pPr>
            <a:r>
              <a:rPr lang="en-US"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COUNT</a:t>
            </a:r>
            <a:r>
              <a:rPr lang="zh-CN"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函数</a:t>
            </a:r>
            <a:endParaRPr lang="zh-CN" altLang="zh-CN" sz="1200" b="1" kern="100" dirty="0">
              <a:solidFill>
                <a:srgbClr val="217346"/>
              </a:solidFill>
              <a:latin typeface="仿宋" panose="02010609060101010101" pitchFamily="49" charset="-122"/>
              <a:ea typeface="仿宋" panose="02010609060101010101" pitchFamily="49" charset="-122"/>
              <a:cs typeface="Times New Roman" panose="02020603050405020304" charset="0"/>
            </a:endParaRPr>
          </a:p>
          <a:p>
            <a:pPr>
              <a:lnSpc>
                <a:spcPts val="2400"/>
              </a:lnSpc>
            </a:pPr>
            <a:r>
              <a:rPr lang="zh-CN" altLang="zh-CN" b="1" kern="100" dirty="0">
                <a:latin typeface="仿宋" panose="02010609060101010101" pitchFamily="49" charset="-122"/>
                <a:ea typeface="仿宋" panose="02010609060101010101" pitchFamily="49" charset="-122"/>
                <a:cs typeface="Times New Roman" panose="02020603050405020304" charset="0"/>
              </a:rPr>
              <a:t>计算区域中包含数字的单元格的个数</a:t>
            </a:r>
            <a:endParaRPr lang="zh-CN" altLang="zh-CN" sz="1200" b="1" kern="100" dirty="0">
              <a:latin typeface="仿宋" panose="02010609060101010101" pitchFamily="49" charset="-122"/>
              <a:ea typeface="仿宋" panose="02010609060101010101" pitchFamily="49" charset="-122"/>
              <a:cs typeface="Times New Roman" panose="02020603050405020304" charset="0"/>
            </a:endParaRPr>
          </a:p>
          <a:p>
            <a:pPr>
              <a:lnSpc>
                <a:spcPts val="2400"/>
              </a:lnSpc>
            </a:pPr>
            <a:r>
              <a:rPr lang="zh-CN" altLang="zh-CN" b="1" kern="100" dirty="0">
                <a:latin typeface="仿宋" panose="02010609060101010101" pitchFamily="49" charset="-122"/>
                <a:ea typeface="仿宋" panose="02010609060101010101" pitchFamily="49" charset="-122"/>
                <a:cs typeface="Times New Roman" panose="02020603050405020304" charset="0"/>
              </a:rPr>
              <a:t>语法：</a:t>
            </a:r>
            <a:r>
              <a:rPr lang="en-US" altLang="zh-CN" b="1" kern="100" dirty="0">
                <a:latin typeface="仿宋" panose="02010609060101010101" pitchFamily="49" charset="-122"/>
                <a:ea typeface="仿宋" panose="02010609060101010101" pitchFamily="49" charset="-122"/>
                <a:cs typeface="Times New Roman" panose="02020603050405020304" charset="0"/>
              </a:rPr>
              <a:t>COUNT(value1,[value2],...)</a:t>
            </a:r>
            <a:endParaRPr lang="zh-CN" altLang="zh-CN" sz="1200" b="1" kern="100" dirty="0">
              <a:effectLst/>
              <a:latin typeface="仿宋" panose="02010609060101010101" pitchFamily="49" charset="-122"/>
              <a:ea typeface="仿宋" panose="02010609060101010101" pitchFamily="49" charset="-122"/>
              <a:cs typeface="Times New Roman" panose="02020603050405020304" charset="0"/>
            </a:endParaRPr>
          </a:p>
        </p:txBody>
      </p:sp>
      <p:sp>
        <p:nvSpPr>
          <p:cNvPr id="8" name="矩形 7"/>
          <p:cNvSpPr/>
          <p:nvPr/>
        </p:nvSpPr>
        <p:spPr>
          <a:xfrm>
            <a:off x="816860" y="3615545"/>
            <a:ext cx="6096000" cy="977640"/>
          </a:xfrm>
          <a:prstGeom prst="rect">
            <a:avLst/>
          </a:prstGeom>
        </p:spPr>
        <p:txBody>
          <a:bodyPr>
            <a:spAutoFit/>
          </a:bodyPr>
          <a:p>
            <a:pPr>
              <a:lnSpc>
                <a:spcPts val="2400"/>
              </a:lnSpc>
            </a:pPr>
            <a:r>
              <a:rPr lang="en-US"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COUNTA</a:t>
            </a:r>
            <a:r>
              <a:rPr lang="zh-CN"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函数</a:t>
            </a:r>
            <a:endParaRPr lang="zh-CN" altLang="zh-CN" sz="1200" b="1" kern="100" dirty="0">
              <a:solidFill>
                <a:srgbClr val="217346"/>
              </a:solidFill>
              <a:latin typeface="仿宋" panose="02010609060101010101" pitchFamily="49" charset="-122"/>
              <a:ea typeface="仿宋" panose="02010609060101010101" pitchFamily="49" charset="-122"/>
              <a:cs typeface="Times New Roman" panose="02020603050405020304" charset="0"/>
            </a:endParaRPr>
          </a:p>
          <a:p>
            <a:pPr>
              <a:lnSpc>
                <a:spcPts val="2400"/>
              </a:lnSpc>
            </a:pPr>
            <a:r>
              <a:rPr lang="zh-CN" altLang="zh-CN" b="1" kern="100" dirty="0">
                <a:latin typeface="仿宋" panose="02010609060101010101" pitchFamily="49" charset="-122"/>
                <a:ea typeface="仿宋" panose="02010609060101010101" pitchFamily="49" charset="-122"/>
                <a:cs typeface="Times New Roman" panose="02020603050405020304" charset="0"/>
              </a:rPr>
              <a:t>计算区域中非空单元格的个数</a:t>
            </a:r>
            <a:endParaRPr lang="zh-CN" altLang="zh-CN" sz="1200" b="1" kern="100" dirty="0">
              <a:latin typeface="仿宋" panose="02010609060101010101" pitchFamily="49" charset="-122"/>
              <a:ea typeface="仿宋" panose="02010609060101010101" pitchFamily="49" charset="-122"/>
              <a:cs typeface="Times New Roman" panose="02020603050405020304" charset="0"/>
            </a:endParaRPr>
          </a:p>
          <a:p>
            <a:pPr>
              <a:lnSpc>
                <a:spcPts val="2400"/>
              </a:lnSpc>
            </a:pPr>
            <a:r>
              <a:rPr lang="zh-CN" altLang="zh-CN" b="1" kern="100" dirty="0">
                <a:latin typeface="仿宋" panose="02010609060101010101" pitchFamily="49" charset="-122"/>
                <a:ea typeface="仿宋" panose="02010609060101010101" pitchFamily="49" charset="-122"/>
                <a:cs typeface="Times New Roman" panose="02020603050405020304" charset="0"/>
              </a:rPr>
              <a:t>语法：</a:t>
            </a:r>
            <a:r>
              <a:rPr lang="en-US" altLang="zh-CN" b="1" kern="100" dirty="0">
                <a:latin typeface="仿宋" panose="02010609060101010101" pitchFamily="49" charset="-122"/>
                <a:ea typeface="仿宋" panose="02010609060101010101" pitchFamily="49" charset="-122"/>
                <a:cs typeface="Times New Roman" panose="02020603050405020304" charset="0"/>
              </a:rPr>
              <a:t>COUNTA(value1,[value2],...)</a:t>
            </a:r>
            <a:endParaRPr lang="zh-CN" altLang="zh-CN" sz="1200" b="1" kern="100" dirty="0">
              <a:effectLst/>
              <a:latin typeface="仿宋" panose="02010609060101010101" pitchFamily="49" charset="-122"/>
              <a:ea typeface="仿宋" panose="02010609060101010101" pitchFamily="49" charset="-122"/>
              <a:cs typeface="Times New Roman" panose="02020603050405020304" charset="0"/>
            </a:endParaRPr>
          </a:p>
        </p:txBody>
      </p:sp>
      <p:sp>
        <p:nvSpPr>
          <p:cNvPr id="10" name="矩形 9"/>
          <p:cNvSpPr/>
          <p:nvPr/>
        </p:nvSpPr>
        <p:spPr>
          <a:xfrm>
            <a:off x="816860" y="4592925"/>
            <a:ext cx="9844924" cy="977640"/>
          </a:xfrm>
          <a:prstGeom prst="rect">
            <a:avLst/>
          </a:prstGeom>
        </p:spPr>
        <p:txBody>
          <a:bodyPr wrap="square">
            <a:spAutoFit/>
          </a:bodyPr>
          <a:p>
            <a:pPr>
              <a:lnSpc>
                <a:spcPts val="2400"/>
              </a:lnSpc>
            </a:pPr>
            <a:r>
              <a:rPr lang="en-US"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COUNTIF</a:t>
            </a:r>
            <a:r>
              <a:rPr lang="zh-CN"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函数</a:t>
            </a:r>
            <a:endParaRPr lang="zh-CN" altLang="zh-CN" sz="1200" b="1" kern="100" dirty="0">
              <a:solidFill>
                <a:srgbClr val="217346"/>
              </a:solidFill>
              <a:latin typeface="仿宋" panose="02010609060101010101" pitchFamily="49" charset="-122"/>
              <a:ea typeface="仿宋" panose="02010609060101010101" pitchFamily="49" charset="-122"/>
              <a:cs typeface="Times New Roman" panose="02020603050405020304" charset="0"/>
            </a:endParaRPr>
          </a:p>
          <a:p>
            <a:pPr>
              <a:lnSpc>
                <a:spcPts val="2400"/>
              </a:lnSpc>
            </a:pPr>
            <a:r>
              <a:rPr lang="zh-CN" altLang="zh-CN" b="1" kern="100" dirty="0">
                <a:latin typeface="仿宋" panose="02010609060101010101" pitchFamily="49" charset="-122"/>
                <a:ea typeface="仿宋" panose="02010609060101010101" pitchFamily="49" charset="-122"/>
                <a:cs typeface="Times New Roman" panose="02020603050405020304" charset="0"/>
              </a:rPr>
              <a:t>计算某个区域中满足给定条件的单元格数目</a:t>
            </a:r>
            <a:endParaRPr lang="zh-CN" altLang="zh-CN" sz="1200" b="1" kern="100" dirty="0">
              <a:latin typeface="仿宋" panose="02010609060101010101" pitchFamily="49" charset="-122"/>
              <a:ea typeface="仿宋" panose="02010609060101010101" pitchFamily="49" charset="-122"/>
              <a:cs typeface="Times New Roman" panose="02020603050405020304" charset="0"/>
            </a:endParaRPr>
          </a:p>
          <a:p>
            <a:pPr>
              <a:lnSpc>
                <a:spcPts val="2400"/>
              </a:lnSpc>
            </a:pPr>
            <a:r>
              <a:rPr lang="zh-CN" altLang="zh-CN" b="1" kern="100" dirty="0">
                <a:latin typeface="仿宋" panose="02010609060101010101" pitchFamily="49" charset="-122"/>
                <a:ea typeface="仿宋" panose="02010609060101010101" pitchFamily="49" charset="-122"/>
                <a:cs typeface="Times New Roman" panose="02020603050405020304" charset="0"/>
              </a:rPr>
              <a:t>语法：</a:t>
            </a:r>
            <a:r>
              <a:rPr lang="en-US" altLang="zh-CN" b="1" kern="100" dirty="0">
                <a:latin typeface="仿宋" panose="02010609060101010101" pitchFamily="49" charset="-122"/>
                <a:ea typeface="仿宋" panose="02010609060101010101" pitchFamily="49" charset="-122"/>
                <a:cs typeface="Times New Roman" panose="02020603050405020304" charset="0"/>
              </a:rPr>
              <a:t>COUNTIF(</a:t>
            </a:r>
            <a:r>
              <a:rPr lang="zh-CN" altLang="zh-CN" b="1" kern="100" dirty="0">
                <a:latin typeface="仿宋" panose="02010609060101010101" pitchFamily="49" charset="-122"/>
                <a:ea typeface="仿宋" panose="02010609060101010101" pitchFamily="49" charset="-122"/>
                <a:cs typeface="Times New Roman" panose="02020603050405020304" charset="0"/>
              </a:rPr>
              <a:t>要进行计算的单元格</a:t>
            </a:r>
            <a:r>
              <a:rPr lang="zh-CN"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区域</a:t>
            </a:r>
            <a:r>
              <a:rPr lang="en-US" altLang="zh-CN" b="1" kern="100" dirty="0">
                <a:latin typeface="仿宋" panose="02010609060101010101" pitchFamily="49" charset="-122"/>
                <a:ea typeface="仿宋" panose="02010609060101010101" pitchFamily="49" charset="-122"/>
                <a:cs typeface="Times New Roman" panose="02020603050405020304" charset="0"/>
              </a:rPr>
              <a:t>, </a:t>
            </a:r>
            <a:r>
              <a:rPr lang="zh-CN" altLang="zh-CN" b="1" kern="100" dirty="0">
                <a:latin typeface="仿宋" panose="02010609060101010101" pitchFamily="49" charset="-122"/>
                <a:ea typeface="仿宋" panose="02010609060101010101" pitchFamily="49" charset="-122"/>
                <a:cs typeface="Times New Roman" panose="02020603050405020304" charset="0"/>
              </a:rPr>
              <a:t>以数字、表达式或文本形式定义的</a:t>
            </a:r>
            <a:r>
              <a:rPr lang="zh-CN"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条件</a:t>
            </a:r>
            <a:r>
              <a:rPr lang="en-US" altLang="zh-CN" b="1" kern="100" dirty="0">
                <a:latin typeface="仿宋" panose="02010609060101010101" pitchFamily="49" charset="-122"/>
                <a:ea typeface="仿宋" panose="02010609060101010101" pitchFamily="49" charset="-122"/>
                <a:cs typeface="Times New Roman" panose="02020603050405020304" charset="0"/>
              </a:rPr>
              <a:t>)</a:t>
            </a:r>
            <a:endParaRPr lang="zh-CN" altLang="zh-CN" sz="1200" b="1" kern="100" dirty="0">
              <a:effectLst/>
              <a:latin typeface="仿宋" panose="02010609060101010101" pitchFamily="49" charset="-122"/>
              <a:ea typeface="仿宋" panose="02010609060101010101" pitchFamily="49" charset="-122"/>
              <a:cs typeface="Times New Roman" panose="02020603050405020304" charset="0"/>
            </a:endParaRPr>
          </a:p>
        </p:txBody>
      </p:sp>
      <p:sp>
        <p:nvSpPr>
          <p:cNvPr id="11" name="矩形 10"/>
          <p:cNvSpPr/>
          <p:nvPr/>
        </p:nvSpPr>
        <p:spPr>
          <a:xfrm>
            <a:off x="816710" y="5570565"/>
            <a:ext cx="9748208" cy="977640"/>
          </a:xfrm>
          <a:prstGeom prst="rect">
            <a:avLst/>
          </a:prstGeom>
        </p:spPr>
        <p:txBody>
          <a:bodyPr wrap="square">
            <a:spAutoFit/>
          </a:bodyPr>
          <a:p>
            <a:pPr>
              <a:lnSpc>
                <a:spcPts val="2400"/>
              </a:lnSpc>
            </a:pPr>
            <a:r>
              <a:rPr lang="en-US"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COUNTIFS</a:t>
            </a:r>
            <a:r>
              <a:rPr lang="zh-CN"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函数</a:t>
            </a:r>
            <a:endParaRPr lang="zh-CN" altLang="zh-CN" sz="1200" b="1" kern="100" dirty="0">
              <a:solidFill>
                <a:srgbClr val="217346"/>
              </a:solidFill>
              <a:latin typeface="仿宋" panose="02010609060101010101" pitchFamily="49" charset="-122"/>
              <a:ea typeface="仿宋" panose="02010609060101010101" pitchFamily="49" charset="-122"/>
              <a:cs typeface="Times New Roman" panose="02020603050405020304" charset="0"/>
            </a:endParaRPr>
          </a:p>
          <a:p>
            <a:pPr>
              <a:lnSpc>
                <a:spcPts val="2400"/>
              </a:lnSpc>
            </a:pPr>
            <a:r>
              <a:rPr lang="zh-CN" altLang="zh-CN" b="1" kern="100" dirty="0">
                <a:latin typeface="仿宋" panose="02010609060101010101" pitchFamily="49" charset="-122"/>
                <a:ea typeface="仿宋" panose="02010609060101010101" pitchFamily="49" charset="-122"/>
                <a:cs typeface="Times New Roman" panose="02020603050405020304" charset="0"/>
              </a:rPr>
              <a:t>统计一组给定条件所指的单元格数</a:t>
            </a:r>
            <a:endParaRPr lang="zh-CN" altLang="zh-CN" sz="1200" b="1" kern="100" dirty="0">
              <a:latin typeface="仿宋" panose="02010609060101010101" pitchFamily="49" charset="-122"/>
              <a:ea typeface="仿宋" panose="02010609060101010101" pitchFamily="49" charset="-122"/>
              <a:cs typeface="Times New Roman" panose="02020603050405020304" charset="0"/>
            </a:endParaRPr>
          </a:p>
          <a:p>
            <a:pPr>
              <a:lnSpc>
                <a:spcPts val="2400"/>
              </a:lnSpc>
            </a:pPr>
            <a:r>
              <a:rPr lang="zh-CN" altLang="zh-CN" b="1" kern="100" dirty="0">
                <a:latin typeface="仿宋" panose="02010609060101010101" pitchFamily="49" charset="-122"/>
                <a:ea typeface="仿宋" panose="02010609060101010101" pitchFamily="49" charset="-122"/>
                <a:cs typeface="Times New Roman" panose="02020603050405020304" charset="0"/>
              </a:rPr>
              <a:t>语法：</a:t>
            </a:r>
            <a:r>
              <a:rPr lang="en-US" altLang="zh-CN" b="1" kern="100" dirty="0">
                <a:latin typeface="仿宋" panose="02010609060101010101" pitchFamily="49" charset="-122"/>
                <a:ea typeface="仿宋" panose="02010609060101010101" pitchFamily="49" charset="-122"/>
                <a:cs typeface="Times New Roman" panose="02020603050405020304" charset="0"/>
              </a:rPr>
              <a:t>COUNTIFS(</a:t>
            </a:r>
            <a:r>
              <a:rPr lang="zh-CN" altLang="zh-CN" b="1" kern="100" dirty="0">
                <a:latin typeface="仿宋" panose="02010609060101010101" pitchFamily="49" charset="-122"/>
                <a:ea typeface="仿宋" panose="02010609060101010101" pitchFamily="49" charset="-122"/>
                <a:cs typeface="Times New Roman" panose="02020603050405020304" charset="0"/>
              </a:rPr>
              <a:t>要为特定条件计算的单元格</a:t>
            </a:r>
            <a:r>
              <a:rPr lang="zh-CN"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区域</a:t>
            </a:r>
            <a:r>
              <a:rPr lang="en-US" altLang="zh-CN" b="1" kern="100" dirty="0">
                <a:latin typeface="仿宋" panose="02010609060101010101" pitchFamily="49" charset="-122"/>
                <a:ea typeface="仿宋" panose="02010609060101010101" pitchFamily="49" charset="-122"/>
                <a:cs typeface="Times New Roman" panose="02020603050405020304" charset="0"/>
              </a:rPr>
              <a:t>, </a:t>
            </a:r>
            <a:r>
              <a:rPr lang="zh-CN" altLang="zh-CN" b="1" kern="100" dirty="0">
                <a:latin typeface="仿宋" panose="02010609060101010101" pitchFamily="49" charset="-122"/>
                <a:ea typeface="仿宋" panose="02010609060101010101" pitchFamily="49" charset="-122"/>
                <a:cs typeface="Times New Roman" panose="02020603050405020304" charset="0"/>
              </a:rPr>
              <a:t>以数字、表达式或文本形式定义的</a:t>
            </a:r>
            <a:r>
              <a:rPr lang="zh-CN"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条件</a:t>
            </a:r>
            <a:r>
              <a:rPr lang="en-US" altLang="zh-CN" b="1" kern="100" dirty="0">
                <a:latin typeface="仿宋" panose="02010609060101010101" pitchFamily="49" charset="-122"/>
                <a:ea typeface="仿宋" panose="02010609060101010101" pitchFamily="49" charset="-122"/>
                <a:cs typeface="Times New Roman" panose="02020603050405020304" charset="0"/>
              </a:rPr>
              <a:t>,…)</a:t>
            </a:r>
            <a:endParaRPr lang="zh-CN" altLang="zh-CN" sz="1200" b="1" kern="100" dirty="0">
              <a:effectLst/>
              <a:latin typeface="仿宋" panose="02010609060101010101" pitchFamily="49" charset="-122"/>
              <a:ea typeface="仿宋" panose="02010609060101010101" pitchFamily="49" charset="-122"/>
              <a:cs typeface="Times New Roman" panose="02020603050405020304" charset="0"/>
            </a:endParaRPr>
          </a:p>
        </p:txBody>
      </p:sp>
    </p:spTree>
    <p:custDataLst>
      <p:tags r:id="rId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100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P spid="11"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custDataLst>
              <p:tags r:id="rId1"/>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2.3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函数</a:t>
            </a:r>
            <a:endParaRPr kumimoji="0" lang="en-US" alt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2.3</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函数</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1060450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buFont typeface="Arial" panose="020B0604020202020204" pitchFamily="34" charset="0"/>
            </a:pPr>
            <a:r>
              <a:rPr lang="zh-CN" sz="2000"/>
              <a:t>常见函数：</a:t>
            </a:r>
            <a:endParaRPr lang="zh-CN" sz="2000"/>
          </a:p>
        </p:txBody>
      </p:sp>
      <p:sp>
        <p:nvSpPr>
          <p:cNvPr id="3" name="矩形 2"/>
          <p:cNvSpPr/>
          <p:nvPr/>
        </p:nvSpPr>
        <p:spPr>
          <a:xfrm>
            <a:off x="673349" y="2841213"/>
            <a:ext cx="10983307" cy="977640"/>
          </a:xfrm>
          <a:prstGeom prst="rect">
            <a:avLst/>
          </a:prstGeom>
        </p:spPr>
        <p:txBody>
          <a:bodyPr wrap="square">
            <a:spAutoFit/>
          </a:bodyPr>
          <a:p>
            <a:pPr>
              <a:lnSpc>
                <a:spcPts val="2400"/>
              </a:lnSpc>
            </a:pPr>
            <a:r>
              <a:rPr lang="en-US"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VLOOKUP</a:t>
            </a:r>
            <a:r>
              <a:rPr lang="zh-CN"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函数</a:t>
            </a:r>
            <a:endParaRPr lang="zh-CN" altLang="zh-CN" sz="1200" b="1" kern="100" dirty="0">
              <a:solidFill>
                <a:srgbClr val="217346"/>
              </a:solidFill>
              <a:latin typeface="仿宋" panose="02010609060101010101" pitchFamily="49" charset="-122"/>
              <a:ea typeface="仿宋" panose="02010609060101010101" pitchFamily="49" charset="-122"/>
              <a:cs typeface="Times New Roman" panose="02020603050405020304" charset="0"/>
            </a:endParaRPr>
          </a:p>
          <a:p>
            <a:pPr>
              <a:lnSpc>
                <a:spcPts val="2400"/>
              </a:lnSpc>
            </a:pPr>
            <a:r>
              <a:rPr lang="zh-CN" altLang="zh-CN" b="1" kern="100" dirty="0">
                <a:latin typeface="仿宋" panose="02010609060101010101" pitchFamily="49" charset="-122"/>
                <a:ea typeface="仿宋" panose="02010609060101010101" pitchFamily="49" charset="-122"/>
                <a:cs typeface="Times New Roman" panose="02020603050405020304" charset="0"/>
              </a:rPr>
              <a:t>搜索表区域首列满足条件的元素，确定待检索单元格在区域中的行序号，再进一步返回选定单元格的值。</a:t>
            </a:r>
            <a:endParaRPr lang="zh-CN" altLang="zh-CN" sz="1200" b="1" kern="100" dirty="0">
              <a:latin typeface="仿宋" panose="02010609060101010101" pitchFamily="49" charset="-122"/>
              <a:ea typeface="仿宋" panose="02010609060101010101" pitchFamily="49" charset="-122"/>
              <a:cs typeface="Times New Roman" panose="02020603050405020304" charset="0"/>
            </a:endParaRPr>
          </a:p>
          <a:p>
            <a:pPr>
              <a:lnSpc>
                <a:spcPts val="2400"/>
              </a:lnSpc>
            </a:pPr>
            <a:r>
              <a:rPr lang="zh-CN" altLang="zh-CN" b="1" kern="100" dirty="0">
                <a:latin typeface="仿宋" panose="02010609060101010101" pitchFamily="49" charset="-122"/>
                <a:ea typeface="仿宋" panose="02010609060101010101" pitchFamily="49" charset="-122"/>
                <a:cs typeface="Times New Roman" panose="02020603050405020304" charset="0"/>
              </a:rPr>
              <a:t>语法：</a:t>
            </a:r>
            <a:r>
              <a:rPr lang="en-US" altLang="zh-CN" b="1" kern="100" dirty="0">
                <a:latin typeface="仿宋" panose="02010609060101010101" pitchFamily="49" charset="-122"/>
                <a:ea typeface="仿宋" panose="02010609060101010101" pitchFamily="49" charset="-122"/>
                <a:cs typeface="Times New Roman" panose="02020603050405020304" charset="0"/>
              </a:rPr>
              <a:t>VLOOKUP</a:t>
            </a:r>
            <a:r>
              <a:rPr lang="zh-CN" altLang="zh-CN" b="1" kern="100" dirty="0">
                <a:latin typeface="仿宋" panose="02010609060101010101" pitchFamily="49" charset="-122"/>
                <a:ea typeface="仿宋" panose="02010609060101010101" pitchFamily="49" charset="-122"/>
                <a:cs typeface="Times New Roman" panose="02020603050405020304" charset="0"/>
              </a:rPr>
              <a:t>（要查找的值，要在其中查找值的</a:t>
            </a:r>
            <a:r>
              <a:rPr lang="zh-CN"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区域</a:t>
            </a:r>
            <a:r>
              <a:rPr lang="zh-CN" altLang="zh-CN" b="1" kern="100" dirty="0">
                <a:latin typeface="仿宋" panose="02010609060101010101" pitchFamily="49" charset="-122"/>
                <a:ea typeface="仿宋" panose="02010609060101010101" pitchFamily="49" charset="-122"/>
                <a:cs typeface="Times New Roman" panose="02020603050405020304" charset="0"/>
              </a:rPr>
              <a:t>，区域中包含返回值的</a:t>
            </a:r>
            <a:r>
              <a:rPr lang="zh-CN" altLang="zh-CN" b="1" kern="100" dirty="0">
                <a:solidFill>
                  <a:srgbClr val="217346"/>
                </a:solidFill>
                <a:latin typeface="仿宋" panose="02010609060101010101" pitchFamily="49" charset="-122"/>
                <a:ea typeface="仿宋" panose="02010609060101010101" pitchFamily="49" charset="-122"/>
                <a:cs typeface="Times New Roman" panose="02020603050405020304" charset="0"/>
              </a:rPr>
              <a:t>列号</a:t>
            </a:r>
            <a:r>
              <a:rPr lang="zh-CN" altLang="zh-CN" b="1" kern="100" dirty="0">
                <a:latin typeface="仿宋" panose="02010609060101010101" pitchFamily="49" charset="-122"/>
                <a:ea typeface="仿宋" panose="02010609060101010101" pitchFamily="49" charset="-122"/>
                <a:cs typeface="Times New Roman" panose="02020603050405020304" charset="0"/>
              </a:rPr>
              <a:t>，精确匹配</a:t>
            </a:r>
            <a:r>
              <a:rPr lang="en-US" altLang="zh-CN" b="1" kern="100" dirty="0">
                <a:latin typeface="仿宋" panose="02010609060101010101" pitchFamily="49" charset="-122"/>
                <a:ea typeface="仿宋" panose="02010609060101010101" pitchFamily="49" charset="-122"/>
                <a:cs typeface="Times New Roman" panose="02020603050405020304" charset="0"/>
              </a:rPr>
              <a:t>0</a:t>
            </a:r>
            <a:r>
              <a:rPr lang="zh-CN" altLang="zh-CN" b="1" kern="100" dirty="0">
                <a:latin typeface="仿宋" panose="02010609060101010101" pitchFamily="49" charset="-122"/>
                <a:ea typeface="仿宋" panose="02010609060101010101" pitchFamily="49" charset="-122"/>
                <a:cs typeface="Times New Roman" panose="02020603050405020304" charset="0"/>
              </a:rPr>
              <a:t>或近似匹配</a:t>
            </a:r>
            <a:r>
              <a:rPr lang="en-US" altLang="zh-CN" b="1" kern="100" dirty="0">
                <a:latin typeface="仿宋" panose="02010609060101010101" pitchFamily="49" charset="-122"/>
                <a:ea typeface="仿宋" panose="02010609060101010101" pitchFamily="49" charset="-122"/>
                <a:cs typeface="Times New Roman" panose="02020603050405020304" charset="0"/>
              </a:rPr>
              <a:t>1</a:t>
            </a:r>
            <a:r>
              <a:rPr lang="zh-CN" altLang="zh-CN" b="1" kern="100" dirty="0">
                <a:latin typeface="仿宋" panose="02010609060101010101" pitchFamily="49" charset="-122"/>
                <a:ea typeface="仿宋" panose="02010609060101010101" pitchFamily="49" charset="-122"/>
                <a:cs typeface="Times New Roman" panose="02020603050405020304" charset="0"/>
              </a:rPr>
              <a:t>）</a:t>
            </a:r>
            <a:endParaRPr lang="zh-CN" altLang="zh-CN" sz="1200" b="1" kern="100" dirty="0">
              <a:effectLst/>
              <a:latin typeface="仿宋" panose="02010609060101010101" pitchFamily="49" charset="-122"/>
              <a:ea typeface="仿宋" panose="02010609060101010101" pitchFamily="49" charset="-122"/>
              <a:cs typeface="Times New Roman" panose="02020603050405020304" charset="0"/>
            </a:endParaRPr>
          </a:p>
        </p:txBody>
      </p:sp>
    </p:spTree>
    <p:custDataLst>
      <p:tags r:id="rId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100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2.3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函数</a:t>
            </a:r>
            <a:endParaRPr kumimoji="0" lang="en-US" alt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2.3</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函数</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966597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buFont typeface="Arial" panose="020B0604020202020204" pitchFamily="34" charset="0"/>
            </a:pPr>
            <a:r>
              <a:rPr lang="zh-CN" sz="2000"/>
              <a:t>常见函数</a:t>
            </a:r>
            <a:r>
              <a:rPr lang="en-US" altLang="zh-CN" sz="2000"/>
              <a:t>1</a:t>
            </a:r>
            <a:r>
              <a:rPr lang="zh-CN" sz="2000"/>
              <a:t>：</a:t>
            </a:r>
            <a:r>
              <a:rPr lang="en-US" altLang="zh-CN" sz="2000"/>
              <a:t>IF</a:t>
            </a:r>
            <a:r>
              <a:rPr lang="zh-CN" altLang="en-US" sz="2000"/>
              <a:t>函数</a:t>
            </a:r>
            <a:endParaRPr lang="zh-CN" altLang="en-US" sz="2000"/>
          </a:p>
          <a:p>
            <a:pPr algn="l">
              <a:buFont typeface="Arial" panose="020B0604020202020204" pitchFamily="34" charset="0"/>
            </a:pPr>
            <a:endParaRPr lang="zh-CN" altLang="en-US" sz="2000"/>
          </a:p>
          <a:p>
            <a:pPr algn="l">
              <a:buFont typeface="Arial" panose="020B0604020202020204" pitchFamily="34" charset="0"/>
            </a:pPr>
            <a:r>
              <a:rPr lang="zh-CN" sz="2000"/>
              <a:t>语法：</a:t>
            </a:r>
            <a:r>
              <a:rPr lang="en-US" altLang="zh-CN" sz="2000" b="1" kern="100" dirty="0">
                <a:latin typeface="仿宋" panose="02010609060101010101" pitchFamily="49" charset="-122"/>
                <a:ea typeface="仿宋" panose="02010609060101010101" pitchFamily="49" charset="-122"/>
                <a:cs typeface="Times New Roman" panose="02020603050405020304" charset="0"/>
                <a:sym typeface="+mn-ea"/>
              </a:rPr>
              <a:t>IF</a:t>
            </a:r>
            <a:r>
              <a:rPr lang="zh-CN" altLang="zh-CN" sz="2000" b="1" kern="100" dirty="0">
                <a:latin typeface="仿宋" panose="02010609060101010101" pitchFamily="49" charset="-122"/>
                <a:ea typeface="仿宋" panose="02010609060101010101" pitchFamily="49" charset="-122"/>
                <a:cs typeface="Times New Roman" panose="02020603050405020304" charset="0"/>
                <a:sym typeface="+mn-ea"/>
              </a:rPr>
              <a:t>（判断为</a:t>
            </a:r>
            <a:r>
              <a:rPr lang="zh-CN" altLang="en-US" sz="2000" b="1" kern="100" dirty="0">
                <a:latin typeface="仿宋" panose="02010609060101010101" pitchFamily="49" charset="-122"/>
                <a:ea typeface="仿宋" panose="02010609060101010101" pitchFamily="49" charset="-122"/>
                <a:cs typeface="Times New Roman" panose="02020603050405020304" charset="0"/>
                <a:sym typeface="+mn-ea"/>
              </a:rPr>
              <a:t>真</a:t>
            </a:r>
            <a:r>
              <a:rPr lang="zh-CN" altLang="zh-CN" sz="2000" b="1" kern="100" dirty="0">
                <a:latin typeface="仿宋" panose="02010609060101010101" pitchFamily="49" charset="-122"/>
                <a:ea typeface="仿宋" panose="02010609060101010101" pitchFamily="49" charset="-122"/>
                <a:cs typeface="Times New Roman" panose="02020603050405020304" charset="0"/>
                <a:sym typeface="+mn-ea"/>
              </a:rPr>
              <a:t>，则执行某些操作，否则就执行其他操作）</a:t>
            </a:r>
            <a:endParaRPr lang="zh-CN" sz="2000"/>
          </a:p>
        </p:txBody>
      </p:sp>
    </p:spTree>
    <p:custDataLst>
      <p:tags r:id="rId4"/>
    </p:custData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2.1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建立公式</a:t>
            </a:r>
            <a:endParaRPr kumimoji="0" lang="en-US" alt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2.1.1</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公式运算符</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1060450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altLang="zh-CN" sz="2000"/>
              <a:t>WPS</a:t>
            </a:r>
            <a:r>
              <a:rPr lang="zh-CN" altLang="en-US" sz="2000"/>
              <a:t>电子表格中，最常用的公式是数学运算公式，此外还有比较、文字连接等运算。</a:t>
            </a:r>
            <a:endParaRPr lang="zh-CN" sz="2000"/>
          </a:p>
          <a:p>
            <a:pPr algn="l"/>
            <a:r>
              <a:rPr lang="zh-CN" altLang="en-US" sz="2000"/>
              <a:t>公式中可以使用的运算符包括：</a:t>
            </a:r>
            <a:endParaRPr lang="zh-CN" altLang="en-US" sz="2000"/>
          </a:p>
          <a:p>
            <a:pPr algn="l"/>
            <a:r>
              <a:rPr lang="zh-CN" altLang="en-US" sz="2000"/>
              <a:t>（</a:t>
            </a:r>
            <a:r>
              <a:rPr lang="en-US" altLang="zh-CN" sz="2000"/>
              <a:t>1</a:t>
            </a:r>
            <a:r>
              <a:rPr lang="zh-CN" altLang="en-US" sz="2000"/>
              <a:t>）数学运算符：加（</a:t>
            </a:r>
            <a:r>
              <a:rPr lang="en-US" altLang="zh-CN" sz="2000"/>
              <a:t>+</a:t>
            </a:r>
            <a:r>
              <a:rPr lang="zh-CN" altLang="en-US" sz="2000"/>
              <a:t>）、减（</a:t>
            </a:r>
            <a:r>
              <a:rPr lang="en-US" altLang="zh-CN" sz="2000"/>
              <a:t>-</a:t>
            </a:r>
            <a:r>
              <a:rPr lang="zh-CN" altLang="en-US" sz="2000"/>
              <a:t>）、乘（</a:t>
            </a:r>
            <a:r>
              <a:rPr lang="en-US" altLang="zh-CN" sz="2000"/>
              <a:t>*</a:t>
            </a:r>
            <a:r>
              <a:rPr lang="zh-CN" altLang="en-US" sz="2000"/>
              <a:t>）、除（</a:t>
            </a:r>
            <a:r>
              <a:rPr lang="en-US" altLang="zh-CN" sz="2000"/>
              <a:t>/</a:t>
            </a:r>
            <a:r>
              <a:rPr lang="zh-CN" altLang="en-US" sz="2000"/>
              <a:t>）、百分号（</a:t>
            </a:r>
            <a:r>
              <a:rPr lang="en-US" altLang="zh-CN" sz="2000"/>
              <a:t>%</a:t>
            </a:r>
            <a:r>
              <a:rPr lang="zh-CN" altLang="en-US" sz="2000"/>
              <a:t>）、乘方（</a:t>
            </a:r>
            <a:r>
              <a:rPr lang="en-US" altLang="zh-CN" sz="2000"/>
              <a:t>^</a:t>
            </a:r>
            <a:r>
              <a:rPr lang="zh-CN" altLang="en-US" sz="2000"/>
              <a:t>）</a:t>
            </a:r>
            <a:endParaRPr lang="zh-CN" altLang="en-US" sz="2000"/>
          </a:p>
          <a:p>
            <a:pPr algn="l"/>
            <a:r>
              <a:rPr lang="zh-CN" altLang="en-US" sz="2000"/>
              <a:t>（</a:t>
            </a:r>
            <a:r>
              <a:rPr lang="en-US" altLang="zh-CN" sz="2000"/>
              <a:t>2</a:t>
            </a:r>
            <a:r>
              <a:rPr lang="zh-CN" altLang="en-US" sz="2000"/>
              <a:t>）比较运算符：等于（</a:t>
            </a:r>
            <a:r>
              <a:rPr lang="en-US" altLang="zh-CN" sz="2000"/>
              <a:t>=</a:t>
            </a:r>
            <a:r>
              <a:rPr lang="zh-CN" altLang="en-US" sz="2000"/>
              <a:t>）、大于（</a:t>
            </a:r>
            <a:r>
              <a:rPr lang="en-US" altLang="zh-CN" sz="2000"/>
              <a:t>&gt;</a:t>
            </a:r>
            <a:r>
              <a:rPr lang="zh-CN" altLang="en-US" sz="2000"/>
              <a:t>）、小于（</a:t>
            </a:r>
            <a:r>
              <a:rPr lang="en-US" altLang="zh-CN" sz="2000"/>
              <a:t>&lt;</a:t>
            </a:r>
            <a:r>
              <a:rPr lang="zh-CN" altLang="en-US" sz="2000"/>
              <a:t>）、大于等于（</a:t>
            </a:r>
            <a:r>
              <a:rPr lang="en-US" altLang="zh-CN" sz="2000"/>
              <a:t>&gt;=</a:t>
            </a:r>
            <a:r>
              <a:rPr lang="zh-CN" altLang="en-US" sz="2000"/>
              <a:t>）、不等于（</a:t>
            </a:r>
            <a:r>
              <a:rPr lang="en-US" altLang="zh-CN" sz="2000"/>
              <a:t>&lt;&gt;</a:t>
            </a:r>
            <a:r>
              <a:rPr lang="zh-CN" altLang="en-US" sz="2000"/>
              <a:t>）等。</a:t>
            </a:r>
            <a:endParaRPr lang="zh-CN" altLang="en-US" sz="2000"/>
          </a:p>
          <a:p>
            <a:pPr algn="l"/>
            <a:r>
              <a:rPr lang="zh-CN" altLang="en-US" sz="2000"/>
              <a:t>（</a:t>
            </a:r>
            <a:r>
              <a:rPr lang="en-US" altLang="zh-CN" sz="2000"/>
              <a:t>3</a:t>
            </a:r>
            <a:r>
              <a:rPr lang="zh-CN" altLang="en-US" sz="2000"/>
              <a:t>）文字运算符：</a:t>
            </a:r>
            <a:r>
              <a:rPr lang="en-US" altLang="zh-CN" sz="2000"/>
              <a:t>&amp;</a:t>
            </a:r>
            <a:r>
              <a:rPr lang="zh-CN" altLang="en-US" sz="2000"/>
              <a:t>，作用是把两个文本连接起来。</a:t>
            </a:r>
            <a:endParaRPr lang="zh-CN" altLang="en-US" sz="2000"/>
          </a:p>
          <a:p>
            <a:pPr algn="l"/>
            <a:endParaRPr lang="zh-CN" altLang="en-US" sz="2000"/>
          </a:p>
        </p:txBody>
      </p:sp>
    </p:spTree>
    <p:custDataLst>
      <p:tags r:id="rId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wedge">
                                      <p:cBhvr>
                                        <p:cTn id="7" dur="20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wedge">
                                      <p:cBhvr>
                                        <p:cTn id="12" dur="20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wedge">
                                      <p:cBhvr>
                                        <p:cTn id="17" dur="2000"/>
                                        <p:tgtEl>
                                          <p:spTgt spid="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0" presetClass="entr" presetSubtype="0" fill="hold"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wedge">
                                      <p:cBhvr>
                                        <p:cTn id="22" dur="20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2.3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函数</a:t>
            </a:r>
            <a:endParaRPr kumimoji="0" lang="en-US" alt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2.3</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函数</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526669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buFont typeface="Arial" panose="020B0604020202020204" pitchFamily="34" charset="0"/>
            </a:pPr>
            <a:r>
              <a:rPr lang="zh-CN" sz="2000"/>
              <a:t>常见函数</a:t>
            </a:r>
            <a:r>
              <a:rPr lang="en-US" altLang="zh-CN" sz="2000"/>
              <a:t>1</a:t>
            </a:r>
            <a:r>
              <a:rPr lang="zh-CN" sz="2000"/>
              <a:t>：</a:t>
            </a:r>
            <a:r>
              <a:rPr lang="en-US" altLang="zh-CN" sz="2000"/>
              <a:t>IF</a:t>
            </a:r>
            <a:r>
              <a:rPr lang="zh-CN" altLang="en-US" sz="2000"/>
              <a:t>函数</a:t>
            </a:r>
            <a:endParaRPr lang="zh-CN" altLang="en-US" sz="2000"/>
          </a:p>
          <a:p>
            <a:pPr algn="l">
              <a:buFont typeface="Arial" panose="020B0604020202020204" pitchFamily="34" charset="0"/>
            </a:pPr>
            <a:endParaRPr lang="zh-CN" altLang="en-US" sz="2000"/>
          </a:p>
          <a:p>
            <a:pPr algn="l">
              <a:buFont typeface="Arial" panose="020B0604020202020204" pitchFamily="34" charset="0"/>
            </a:pPr>
            <a:r>
              <a:rPr lang="zh-CN" altLang="en-US" sz="2000"/>
              <a:t>利用</a:t>
            </a:r>
            <a:r>
              <a:rPr lang="en-US" altLang="zh-CN" sz="2000"/>
              <a:t>IF</a:t>
            </a:r>
            <a:r>
              <a:rPr lang="zh-CN" altLang="en-US" sz="2000"/>
              <a:t>函数，对</a:t>
            </a:r>
            <a:r>
              <a:rPr lang="en-US" sz="2000"/>
              <a:t>“</a:t>
            </a:r>
            <a:r>
              <a:rPr lang="zh-CN" altLang="en-US" sz="2000"/>
              <a:t>地理分数</a:t>
            </a:r>
            <a:r>
              <a:rPr lang="en-US" altLang="zh-CN" sz="2000"/>
              <a:t>”</a:t>
            </a:r>
            <a:r>
              <a:rPr lang="zh-CN" altLang="en-US" sz="2000"/>
              <a:t>一列进行计算，如果</a:t>
            </a:r>
            <a:r>
              <a:rPr lang="en-US" altLang="zh-CN" sz="2000"/>
              <a:t>G</a:t>
            </a:r>
            <a:r>
              <a:rPr lang="zh-CN" altLang="en-US" sz="2000"/>
              <a:t>列地理分数为缺考，则</a:t>
            </a:r>
            <a:r>
              <a:rPr lang="en-US" altLang="zh-CN" sz="2000"/>
              <a:t>“</a:t>
            </a:r>
            <a:r>
              <a:rPr lang="zh-CN" altLang="en-US" sz="2000"/>
              <a:t>地理分数</a:t>
            </a:r>
            <a:r>
              <a:rPr lang="en-US" altLang="zh-CN" sz="2000"/>
              <a:t>”</a:t>
            </a:r>
            <a:r>
              <a:rPr lang="zh-CN" altLang="en-US" sz="2000"/>
              <a:t>值为</a:t>
            </a:r>
            <a:r>
              <a:rPr lang="en-US" altLang="zh-CN" sz="2000"/>
              <a:t>0</a:t>
            </a:r>
            <a:r>
              <a:rPr lang="zh-CN" altLang="en-US" sz="2000"/>
              <a:t>，否则就等于</a:t>
            </a:r>
            <a:r>
              <a:rPr lang="en-US" altLang="zh-CN" sz="2000"/>
              <a:t>“</a:t>
            </a:r>
            <a:r>
              <a:rPr lang="zh-CN" altLang="en-US" sz="2000"/>
              <a:t>地理分数</a:t>
            </a:r>
            <a:r>
              <a:rPr lang="en-US" altLang="zh-CN" sz="2000"/>
              <a:t>”</a:t>
            </a:r>
            <a:r>
              <a:rPr lang="zh-CN" altLang="en-US" sz="2000"/>
              <a:t>的值。</a:t>
            </a:r>
            <a:endParaRPr lang="zh-CN" altLang="en-US" sz="2000"/>
          </a:p>
          <a:p>
            <a:pPr algn="l">
              <a:buFont typeface="Arial" panose="020B0604020202020204" pitchFamily="34" charset="0"/>
            </a:pPr>
            <a:endParaRPr lang="zh-CN" altLang="en-US" sz="2000"/>
          </a:p>
        </p:txBody>
      </p:sp>
      <p:pic>
        <p:nvPicPr>
          <p:cNvPr id="3" name="图片 2"/>
          <p:cNvPicPr>
            <a:picLocks noChangeAspect="1"/>
          </p:cNvPicPr>
          <p:nvPr/>
        </p:nvPicPr>
        <p:blipFill>
          <a:blip r:embed="rId4"/>
          <a:stretch>
            <a:fillRect/>
          </a:stretch>
        </p:blipFill>
        <p:spPr>
          <a:xfrm>
            <a:off x="6112510" y="2220595"/>
            <a:ext cx="5696585" cy="3268980"/>
          </a:xfrm>
          <a:prstGeom prst="rect">
            <a:avLst/>
          </a:prstGeom>
        </p:spPr>
      </p:pic>
      <p:pic>
        <p:nvPicPr>
          <p:cNvPr id="4" name="图片 3"/>
          <p:cNvPicPr>
            <a:picLocks noChangeAspect="1"/>
          </p:cNvPicPr>
          <p:nvPr/>
        </p:nvPicPr>
        <p:blipFill>
          <a:blip r:embed="rId5"/>
          <a:stretch>
            <a:fillRect/>
          </a:stretch>
        </p:blipFill>
        <p:spPr>
          <a:xfrm>
            <a:off x="6974840" y="2529205"/>
            <a:ext cx="4506595" cy="3714115"/>
          </a:xfrm>
          <a:prstGeom prst="rect">
            <a:avLst/>
          </a:prstGeom>
        </p:spPr>
      </p:pic>
    </p:spTree>
    <p:custDataLst>
      <p:tags r:id="rId6"/>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box(in)">
                                      <p:cBhvr>
                                        <p:cTn id="7" dur="2000"/>
                                        <p:tgtEl>
                                          <p:spTgt spid="6">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ppt_x"/>
                                          </p:val>
                                        </p:tav>
                                        <p:tav tm="100000">
                                          <p:val>
                                            <p:strVal val="#ppt_x"/>
                                          </p:val>
                                        </p:tav>
                                      </p:tavLst>
                                    </p:anim>
                                    <p:anim calcmode="lin" valueType="num">
                                      <p:cBhvr additive="base">
                                        <p:cTn id="13" dur="50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ox(in)">
                                      <p:cBhvr>
                                        <p:cTn id="18"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custDataLst>
              <p:tags r:id="rId1"/>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kumimoji="0" 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rPr>
              <a:t>练一练</a:t>
            </a:r>
            <a:endParaRPr kumimoji="0" 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endParaRPr>
          </a:p>
        </p:txBody>
      </p:sp>
      <p:pic>
        <p:nvPicPr>
          <p:cNvPr id="12" name="Picture 11" descr="A purple sign with white text&#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7170" name="灯片编号占位符 3"/>
          <p:cNvSpPr>
            <a:spLocks noGrp="1"/>
          </p:cNvSpPr>
          <p:nvPr>
            <p:ph type="sldNum" sz="quarter" idx="10"/>
            <p:custDataLst>
              <p:tags r:id="rId3"/>
            </p:custDataLst>
          </p:nvPr>
        </p:nvSpPr>
        <p:spPr>
          <a:noFill/>
        </p:spPr>
        <p:txBody>
          <a:bodyPr/>
          <a:lstStyle>
            <a:lvl1pPr>
              <a:defRPr sz="2400">
                <a:solidFill>
                  <a:srgbClr val="FF0000"/>
                </a:solidFill>
                <a:latin typeface="Times New Roman" panose="02020603050405020304" charset="0"/>
                <a:ea typeface="宋体" panose="02010600030101010101" pitchFamily="2" charset="-122"/>
              </a:defRPr>
            </a:lvl1pPr>
            <a:lvl2pPr marL="742950" indent="-285750">
              <a:defRPr sz="2400">
                <a:solidFill>
                  <a:srgbClr val="FF0000"/>
                </a:solidFill>
                <a:latin typeface="Times New Roman" panose="02020603050405020304" charset="0"/>
                <a:ea typeface="宋体" panose="02010600030101010101" pitchFamily="2" charset="-122"/>
              </a:defRPr>
            </a:lvl2pPr>
            <a:lvl3pPr marL="1143000" indent="-228600">
              <a:defRPr sz="2400">
                <a:solidFill>
                  <a:srgbClr val="FF0000"/>
                </a:solidFill>
                <a:latin typeface="Times New Roman" panose="02020603050405020304" charset="0"/>
                <a:ea typeface="宋体" panose="02010600030101010101" pitchFamily="2" charset="-122"/>
              </a:defRPr>
            </a:lvl3pPr>
            <a:lvl4pPr marL="1600200" indent="-228600">
              <a:defRPr sz="2400">
                <a:solidFill>
                  <a:srgbClr val="FF0000"/>
                </a:solidFill>
                <a:latin typeface="Times New Roman" panose="02020603050405020304" charset="0"/>
                <a:ea typeface="宋体" panose="02010600030101010101" pitchFamily="2" charset="-122"/>
              </a:defRPr>
            </a:lvl4pPr>
            <a:lvl5pPr marL="2057400" indent="-228600">
              <a:defRPr sz="2400">
                <a:solidFill>
                  <a:srgbClr val="FF0000"/>
                </a:solidFill>
                <a:latin typeface="Times New Roman" panose="02020603050405020304" charset="0"/>
                <a:ea typeface="宋体" panose="02010600030101010101" pitchFamily="2" charset="-122"/>
              </a:defRPr>
            </a:lvl5pPr>
            <a:lvl6pPr marL="25146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6pPr>
            <a:lvl7pPr marL="29718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7pPr>
            <a:lvl8pPr marL="34290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8pPr>
            <a:lvl9pPr marL="38862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9pPr>
          </a:lstStyle>
          <a:p>
            <a:fld id="{93C05B6C-4CE0-4A9D-8AA9-2D1D683E09AD}" type="slidenum">
              <a:rPr lang="en-US" altLang="zh-CN" sz="1400">
                <a:solidFill>
                  <a:schemeClr val="bg1"/>
                </a:solidFill>
                <a:latin typeface="Arial" panose="020B0604020202020204" pitchFamily="34" charset="0"/>
              </a:rPr>
            </a:fld>
            <a:endParaRPr lang="en-US" altLang="zh-CN" sz="1400">
              <a:solidFill>
                <a:schemeClr val="bg1"/>
              </a:solidFill>
              <a:latin typeface="Arial" panose="020B0604020202020204" pitchFamily="34" charset="0"/>
            </a:endParaRPr>
          </a:p>
        </p:txBody>
      </p:sp>
      <p:sp>
        <p:nvSpPr>
          <p:cNvPr id="4" name="文本框 3"/>
          <p:cNvSpPr txBox="1"/>
          <p:nvPr/>
        </p:nvSpPr>
        <p:spPr>
          <a:xfrm>
            <a:off x="956945" y="1195705"/>
            <a:ext cx="10050780" cy="706755"/>
          </a:xfrm>
          <a:prstGeom prst="rect">
            <a:avLst/>
          </a:prstGeom>
          <a:noFill/>
        </p:spPr>
        <p:txBody>
          <a:bodyPr wrap="square" rtlCol="0">
            <a:spAutoFit/>
          </a:bodyPr>
          <a:p>
            <a:pPr algn="l"/>
            <a:r>
              <a:rPr lang="zh-CN" altLang="en-US" sz="2000" noProof="0" smtClean="0">
                <a:ln>
                  <a:noFill/>
                </a:ln>
                <a:effectLst/>
                <a:uLnTx/>
                <a:uFillTx/>
                <a:latin typeface="+mj-lt"/>
                <a:ea typeface="+mj-ea"/>
                <a:cs typeface="+mj-cs"/>
                <a:sym typeface="+mn-ea"/>
              </a:rPr>
              <a:t>请你</a:t>
            </a:r>
            <a:r>
              <a:rPr lang="zh-CN" sz="2000" noProof="0" smtClean="0">
                <a:ln>
                  <a:noFill/>
                </a:ln>
                <a:effectLst/>
                <a:uLnTx/>
                <a:uFillTx/>
                <a:latin typeface="+mj-lt"/>
                <a:ea typeface="+mj-ea"/>
                <a:cs typeface="+mj-cs"/>
                <a:sym typeface="+mn-ea"/>
              </a:rPr>
              <a:t>打开素材表格，在H列，用IF函数计算“地理分数”，如果G列值为“缺考”，则计分为0，否则等于“地理”分数。</a:t>
            </a:r>
            <a:endParaRPr lang="zh-CN" sz="2000" noProof="0" smtClean="0">
              <a:ln>
                <a:noFill/>
              </a:ln>
              <a:effectLst/>
              <a:uLnTx/>
              <a:uFillTx/>
              <a:latin typeface="+mj-lt"/>
              <a:ea typeface="+mj-ea"/>
              <a:cs typeface="+mj-cs"/>
              <a:sym typeface="+mn-ea"/>
            </a:endParaRPr>
          </a:p>
        </p:txBody>
      </p:sp>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2.3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函数</a:t>
            </a:r>
            <a:endParaRPr kumimoji="0" lang="en-US" alt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2.3</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函数</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526669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buFont typeface="Arial" panose="020B0604020202020204" pitchFamily="34" charset="0"/>
            </a:pPr>
            <a:r>
              <a:rPr lang="zh-CN" sz="2000"/>
              <a:t>常见函数</a:t>
            </a:r>
            <a:r>
              <a:rPr lang="en-US" altLang="zh-CN" sz="2000"/>
              <a:t>2</a:t>
            </a:r>
            <a:r>
              <a:rPr lang="zh-CN" sz="2000"/>
              <a:t>：</a:t>
            </a:r>
            <a:r>
              <a:rPr lang="en-US" altLang="zh-CN" sz="2000"/>
              <a:t>SUM</a:t>
            </a:r>
            <a:r>
              <a:rPr lang="zh-CN" altLang="en-US" sz="2000"/>
              <a:t>函数</a:t>
            </a:r>
            <a:endParaRPr lang="zh-CN" altLang="en-US" sz="2000"/>
          </a:p>
          <a:p>
            <a:pPr algn="l">
              <a:buFont typeface="Arial" panose="020B0604020202020204" pitchFamily="34" charset="0"/>
            </a:pPr>
            <a:endParaRPr lang="zh-CN" altLang="en-US" sz="2000"/>
          </a:p>
          <a:p>
            <a:pPr algn="l">
              <a:buFont typeface="Arial" panose="020B0604020202020204" pitchFamily="34" charset="0"/>
            </a:pPr>
            <a:r>
              <a:rPr lang="zh-CN" sz="2000"/>
              <a:t>语法：</a:t>
            </a:r>
            <a:r>
              <a:rPr lang="en-US" altLang="zh-CN" sz="2000"/>
              <a:t>=SUM(</a:t>
            </a:r>
            <a:r>
              <a:rPr lang="zh-CN" altLang="en-US" sz="2000"/>
              <a:t>数字</a:t>
            </a:r>
            <a:r>
              <a:rPr lang="en-US" altLang="zh-CN" sz="2000"/>
              <a:t>1,[</a:t>
            </a:r>
            <a:r>
              <a:rPr lang="zh-CN" altLang="en-US" sz="2000"/>
              <a:t>数字</a:t>
            </a:r>
            <a:r>
              <a:rPr lang="en-US" altLang="zh-CN" sz="2000"/>
              <a:t>2],[</a:t>
            </a:r>
            <a:r>
              <a:rPr lang="zh-CN" altLang="en-US" sz="2000"/>
              <a:t>数字</a:t>
            </a:r>
            <a:r>
              <a:rPr lang="en-US" altLang="zh-CN" sz="2000"/>
              <a:t>3]..)</a:t>
            </a:r>
            <a:endParaRPr lang="en-US" altLang="zh-CN" sz="2000"/>
          </a:p>
        </p:txBody>
      </p:sp>
      <p:pic>
        <p:nvPicPr>
          <p:cNvPr id="4" name="图片 3"/>
          <p:cNvPicPr>
            <a:picLocks noChangeAspect="1"/>
          </p:cNvPicPr>
          <p:nvPr/>
        </p:nvPicPr>
        <p:blipFill>
          <a:blip r:embed="rId4"/>
          <a:stretch>
            <a:fillRect/>
          </a:stretch>
        </p:blipFill>
        <p:spPr>
          <a:xfrm>
            <a:off x="2181860" y="3918585"/>
            <a:ext cx="6789420" cy="1813560"/>
          </a:xfrm>
          <a:prstGeom prst="rect">
            <a:avLst/>
          </a:prstGeom>
        </p:spPr>
      </p:pic>
      <p:pic>
        <p:nvPicPr>
          <p:cNvPr id="5" name="图片 4"/>
          <p:cNvPicPr>
            <a:picLocks noChangeAspect="1"/>
          </p:cNvPicPr>
          <p:nvPr/>
        </p:nvPicPr>
        <p:blipFill>
          <a:blip r:embed="rId5"/>
          <a:stretch>
            <a:fillRect/>
          </a:stretch>
        </p:blipFill>
        <p:spPr>
          <a:xfrm>
            <a:off x="5302250" y="2839720"/>
            <a:ext cx="6021070" cy="2118995"/>
          </a:xfrm>
          <a:prstGeom prst="rect">
            <a:avLst/>
          </a:prstGeom>
        </p:spPr>
      </p:pic>
    </p:spTree>
    <p:custDataLst>
      <p:tags r:id="rId6"/>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custDataLst>
              <p:tags r:id="rId1"/>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kumimoji="0" 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rPr>
              <a:t>练一练</a:t>
            </a:r>
            <a:endParaRPr kumimoji="0" 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endParaRPr>
          </a:p>
        </p:txBody>
      </p:sp>
      <p:pic>
        <p:nvPicPr>
          <p:cNvPr id="12" name="Picture 11" descr="A purple sign with white text&#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7170" name="灯片编号占位符 3"/>
          <p:cNvSpPr>
            <a:spLocks noGrp="1"/>
          </p:cNvSpPr>
          <p:nvPr>
            <p:ph type="sldNum" sz="quarter" idx="10"/>
            <p:custDataLst>
              <p:tags r:id="rId3"/>
            </p:custDataLst>
          </p:nvPr>
        </p:nvSpPr>
        <p:spPr>
          <a:noFill/>
        </p:spPr>
        <p:txBody>
          <a:bodyPr/>
          <a:lstStyle>
            <a:lvl1pPr>
              <a:defRPr sz="2400">
                <a:solidFill>
                  <a:srgbClr val="FF0000"/>
                </a:solidFill>
                <a:latin typeface="Times New Roman" panose="02020603050405020304" charset="0"/>
                <a:ea typeface="宋体" panose="02010600030101010101" pitchFamily="2" charset="-122"/>
              </a:defRPr>
            </a:lvl1pPr>
            <a:lvl2pPr marL="742950" indent="-285750">
              <a:defRPr sz="2400">
                <a:solidFill>
                  <a:srgbClr val="FF0000"/>
                </a:solidFill>
                <a:latin typeface="Times New Roman" panose="02020603050405020304" charset="0"/>
                <a:ea typeface="宋体" panose="02010600030101010101" pitchFamily="2" charset="-122"/>
              </a:defRPr>
            </a:lvl2pPr>
            <a:lvl3pPr marL="1143000" indent="-228600">
              <a:defRPr sz="2400">
                <a:solidFill>
                  <a:srgbClr val="FF0000"/>
                </a:solidFill>
                <a:latin typeface="Times New Roman" panose="02020603050405020304" charset="0"/>
                <a:ea typeface="宋体" panose="02010600030101010101" pitchFamily="2" charset="-122"/>
              </a:defRPr>
            </a:lvl3pPr>
            <a:lvl4pPr marL="1600200" indent="-228600">
              <a:defRPr sz="2400">
                <a:solidFill>
                  <a:srgbClr val="FF0000"/>
                </a:solidFill>
                <a:latin typeface="Times New Roman" panose="02020603050405020304" charset="0"/>
                <a:ea typeface="宋体" panose="02010600030101010101" pitchFamily="2" charset="-122"/>
              </a:defRPr>
            </a:lvl4pPr>
            <a:lvl5pPr marL="2057400" indent="-228600">
              <a:defRPr sz="2400">
                <a:solidFill>
                  <a:srgbClr val="FF0000"/>
                </a:solidFill>
                <a:latin typeface="Times New Roman" panose="02020603050405020304" charset="0"/>
                <a:ea typeface="宋体" panose="02010600030101010101" pitchFamily="2" charset="-122"/>
              </a:defRPr>
            </a:lvl5pPr>
            <a:lvl6pPr marL="25146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6pPr>
            <a:lvl7pPr marL="29718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7pPr>
            <a:lvl8pPr marL="34290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8pPr>
            <a:lvl9pPr marL="38862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9pPr>
          </a:lstStyle>
          <a:p>
            <a:fld id="{93C05B6C-4CE0-4A9D-8AA9-2D1D683E09AD}" type="slidenum">
              <a:rPr lang="en-US" altLang="zh-CN" sz="1400">
                <a:solidFill>
                  <a:schemeClr val="bg1"/>
                </a:solidFill>
                <a:latin typeface="Arial" panose="020B0604020202020204" pitchFamily="34" charset="0"/>
              </a:rPr>
            </a:fld>
            <a:endParaRPr lang="en-US" altLang="zh-CN" sz="1400">
              <a:solidFill>
                <a:schemeClr val="bg1"/>
              </a:solidFill>
              <a:latin typeface="Arial" panose="020B0604020202020204" pitchFamily="34" charset="0"/>
            </a:endParaRPr>
          </a:p>
        </p:txBody>
      </p:sp>
      <p:sp>
        <p:nvSpPr>
          <p:cNvPr id="4" name="文本框 3"/>
          <p:cNvSpPr txBox="1"/>
          <p:nvPr/>
        </p:nvSpPr>
        <p:spPr>
          <a:xfrm>
            <a:off x="956945" y="1195705"/>
            <a:ext cx="10050780" cy="706755"/>
          </a:xfrm>
          <a:prstGeom prst="rect">
            <a:avLst/>
          </a:prstGeom>
          <a:noFill/>
        </p:spPr>
        <p:txBody>
          <a:bodyPr wrap="square" rtlCol="0">
            <a:spAutoFit/>
          </a:bodyPr>
          <a:p>
            <a:pPr algn="l"/>
            <a:r>
              <a:rPr lang="zh-CN" altLang="en-US" sz="2000" noProof="0" smtClean="0">
                <a:ln>
                  <a:noFill/>
                </a:ln>
                <a:effectLst/>
                <a:uLnTx/>
                <a:uFillTx/>
                <a:latin typeface="+mj-lt"/>
                <a:ea typeface="+mj-ea"/>
                <a:cs typeface="+mj-cs"/>
                <a:sym typeface="+mn-ea"/>
              </a:rPr>
              <a:t>任务</a:t>
            </a:r>
            <a:r>
              <a:rPr lang="en-US" altLang="zh-CN" sz="2000" noProof="0" smtClean="0">
                <a:ln>
                  <a:noFill/>
                </a:ln>
                <a:effectLst/>
                <a:uLnTx/>
                <a:uFillTx/>
                <a:latin typeface="+mj-lt"/>
                <a:ea typeface="+mj-ea"/>
                <a:cs typeface="+mj-cs"/>
                <a:sym typeface="+mn-ea"/>
              </a:rPr>
              <a:t>1</a:t>
            </a:r>
            <a:r>
              <a:rPr lang="zh-CN" altLang="en-US" sz="2000" noProof="0" smtClean="0">
                <a:ln>
                  <a:noFill/>
                </a:ln>
                <a:effectLst/>
                <a:uLnTx/>
                <a:uFillTx/>
                <a:latin typeface="+mj-lt"/>
                <a:ea typeface="+mj-ea"/>
                <a:cs typeface="+mj-cs"/>
                <a:sym typeface="+mn-ea"/>
              </a:rPr>
              <a:t>：</a:t>
            </a:r>
            <a:endParaRPr lang="zh-CN" altLang="en-US" sz="2000" noProof="0" smtClean="0">
              <a:ln>
                <a:noFill/>
              </a:ln>
              <a:effectLst/>
              <a:uLnTx/>
              <a:uFillTx/>
              <a:latin typeface="+mj-lt"/>
              <a:ea typeface="+mj-ea"/>
              <a:cs typeface="+mj-cs"/>
              <a:sym typeface="+mn-ea"/>
            </a:endParaRPr>
          </a:p>
          <a:p>
            <a:pPr algn="l"/>
            <a:r>
              <a:rPr lang="zh-CN" altLang="en-US" sz="2000" noProof="0" smtClean="0">
                <a:ln>
                  <a:noFill/>
                </a:ln>
                <a:effectLst/>
                <a:uLnTx/>
                <a:uFillTx/>
                <a:latin typeface="+mj-lt"/>
                <a:ea typeface="+mj-ea"/>
                <a:cs typeface="+mj-cs"/>
                <a:sym typeface="+mn-ea"/>
              </a:rPr>
              <a:t>请你</a:t>
            </a:r>
            <a:r>
              <a:rPr lang="zh-CN" sz="2000" noProof="0" smtClean="0">
                <a:ln>
                  <a:noFill/>
                </a:ln>
                <a:effectLst/>
                <a:uLnTx/>
                <a:uFillTx/>
                <a:latin typeface="+mj-lt"/>
                <a:ea typeface="+mj-ea"/>
                <a:cs typeface="+mj-cs"/>
                <a:sym typeface="+mn-ea"/>
              </a:rPr>
              <a:t>打开素材表格，</a:t>
            </a:r>
            <a:r>
              <a:rPr lang="zh-CN" altLang="en-US" sz="2000" noProof="0" smtClean="0">
                <a:ln>
                  <a:noFill/>
                </a:ln>
                <a:effectLst/>
                <a:uLnTx/>
                <a:uFillTx/>
                <a:latin typeface="+mj-lt"/>
                <a:ea typeface="+mj-ea"/>
                <a:cs typeface="+mj-cs"/>
                <a:sym typeface="+mn-ea"/>
              </a:rPr>
              <a:t>在I列，用SUM函数计算学生语文、数学和英语三门课的成绩总分</a:t>
            </a:r>
            <a:r>
              <a:rPr lang="en-US" sz="2000" noProof="0" smtClean="0">
                <a:ln>
                  <a:noFill/>
                </a:ln>
                <a:effectLst/>
                <a:uLnTx/>
                <a:uFillTx/>
                <a:latin typeface="+mj-lt"/>
                <a:ea typeface="+mj-ea"/>
                <a:cs typeface="+mj-cs"/>
                <a:sym typeface="+mn-ea"/>
              </a:rPr>
              <a:t>.</a:t>
            </a:r>
            <a:endParaRPr kumimoji="0" lang="en-US" sz="2000" b="0" i="0" u="none" strike="noStrike" kern="1200" cap="none" spc="0" normalizeH="0" baseline="0" noProof="0" smtClean="0">
              <a:ln>
                <a:noFill/>
              </a:ln>
              <a:solidFill>
                <a:schemeClr val="tx1"/>
              </a:solidFill>
              <a:effectLst/>
              <a:uLnTx/>
              <a:uFillTx/>
              <a:latin typeface="+mj-lt"/>
              <a:ea typeface="+mj-ea"/>
              <a:cs typeface="+mj-cs"/>
              <a:sym typeface="+mn-ea"/>
            </a:endParaRPr>
          </a:p>
        </p:txBody>
      </p:sp>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2.3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函数</a:t>
            </a:r>
            <a:endParaRPr kumimoji="0" lang="en-US" alt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2.3</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函数</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8082915"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buFont typeface="Arial" panose="020B0604020202020204" pitchFamily="34" charset="0"/>
            </a:pPr>
            <a:r>
              <a:rPr lang="zh-CN" sz="2000"/>
              <a:t>常见函数</a:t>
            </a:r>
            <a:r>
              <a:rPr lang="en-US" altLang="zh-CN" sz="2000"/>
              <a:t>3</a:t>
            </a:r>
            <a:r>
              <a:rPr lang="zh-CN" sz="2000"/>
              <a:t>：</a:t>
            </a:r>
            <a:r>
              <a:rPr lang="en-US" altLang="zh-CN" sz="2000"/>
              <a:t>SUMIF</a:t>
            </a:r>
            <a:r>
              <a:rPr lang="zh-CN" altLang="en-US" sz="2000"/>
              <a:t>函数</a:t>
            </a:r>
            <a:endParaRPr lang="zh-CN" altLang="en-US" sz="2000"/>
          </a:p>
          <a:p>
            <a:pPr algn="l">
              <a:buFont typeface="Arial" panose="020B0604020202020204" pitchFamily="34" charset="0"/>
            </a:pPr>
            <a:endParaRPr lang="zh-CN" altLang="en-US" sz="2000"/>
          </a:p>
          <a:p>
            <a:pPr algn="l">
              <a:buFont typeface="Arial" panose="020B0604020202020204" pitchFamily="34" charset="0"/>
            </a:pPr>
            <a:r>
              <a:rPr lang="zh-CN" sz="2000"/>
              <a:t>语法：</a:t>
            </a:r>
            <a:r>
              <a:rPr lang="en-US" altLang="zh-CN" sz="2000"/>
              <a:t>=SUMIF(</a:t>
            </a:r>
            <a:r>
              <a:rPr lang="zh-CN" sz="2000"/>
              <a:t>判断范围，判断条件，</a:t>
            </a:r>
            <a:r>
              <a:rPr lang="en-US" altLang="zh-CN" sz="2000"/>
              <a:t>[</a:t>
            </a:r>
            <a:r>
              <a:rPr lang="zh-CN" altLang="en-US" sz="2000"/>
              <a:t>求和范围</a:t>
            </a:r>
            <a:r>
              <a:rPr lang="en-US" altLang="zh-CN" sz="2000"/>
              <a:t>]</a:t>
            </a:r>
            <a:endParaRPr lang="en-US" altLang="zh-CN" sz="2000"/>
          </a:p>
        </p:txBody>
      </p:sp>
      <p:grpSp>
        <p:nvGrpSpPr>
          <p:cNvPr id="8" name="组合 7"/>
          <p:cNvGrpSpPr/>
          <p:nvPr/>
        </p:nvGrpSpPr>
        <p:grpSpPr>
          <a:xfrm>
            <a:off x="2507615" y="3836035"/>
            <a:ext cx="6174740" cy="2189480"/>
            <a:chOff x="4385" y="5895"/>
            <a:chExt cx="9724" cy="3448"/>
          </a:xfrm>
        </p:grpSpPr>
        <p:pic>
          <p:nvPicPr>
            <p:cNvPr id="3" name="图片 2"/>
            <p:cNvPicPr>
              <a:picLocks noChangeAspect="1"/>
            </p:cNvPicPr>
            <p:nvPr/>
          </p:nvPicPr>
          <p:blipFill>
            <a:blip r:embed="rId4"/>
            <a:stretch>
              <a:fillRect/>
            </a:stretch>
          </p:blipFill>
          <p:spPr>
            <a:xfrm>
              <a:off x="4385" y="6475"/>
              <a:ext cx="9084" cy="2868"/>
            </a:xfrm>
            <a:prstGeom prst="rect">
              <a:avLst/>
            </a:prstGeom>
          </p:spPr>
        </p:pic>
        <p:sp>
          <p:nvSpPr>
            <p:cNvPr id="7" name="文本框 6"/>
            <p:cNvSpPr txBox="1"/>
            <p:nvPr/>
          </p:nvSpPr>
          <p:spPr>
            <a:xfrm>
              <a:off x="4509" y="5895"/>
              <a:ext cx="9600" cy="580"/>
            </a:xfrm>
            <a:prstGeom prst="rect">
              <a:avLst/>
            </a:prstGeom>
            <a:noFill/>
          </p:spPr>
          <p:txBody>
            <a:bodyPr wrap="square" rtlCol="0" anchor="t">
              <a:spAutoFit/>
            </a:bodyPr>
            <a:p>
              <a:r>
                <a:rPr lang="zh-CN" altLang="en-US"/>
                <a:t>用SUMIF函数，计算语文大于90分的学生的数学总成绩。</a:t>
              </a:r>
              <a:endParaRPr lang="zh-CN" altLang="en-US"/>
            </a:p>
          </p:txBody>
        </p:sp>
      </p:grpSp>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custDataLst>
              <p:tags r:id="rId1"/>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kumimoji="0" 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rPr>
              <a:t>练一练</a:t>
            </a:r>
            <a:endParaRPr kumimoji="0" 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endParaRPr>
          </a:p>
        </p:txBody>
      </p:sp>
      <p:pic>
        <p:nvPicPr>
          <p:cNvPr id="12" name="Picture 11" descr="A purple sign with white text&#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7170" name="灯片编号占位符 3"/>
          <p:cNvSpPr>
            <a:spLocks noGrp="1"/>
          </p:cNvSpPr>
          <p:nvPr>
            <p:ph type="sldNum" sz="quarter" idx="10"/>
            <p:custDataLst>
              <p:tags r:id="rId3"/>
            </p:custDataLst>
          </p:nvPr>
        </p:nvSpPr>
        <p:spPr>
          <a:noFill/>
        </p:spPr>
        <p:txBody>
          <a:bodyPr/>
          <a:lstStyle>
            <a:lvl1pPr>
              <a:defRPr sz="2400">
                <a:solidFill>
                  <a:srgbClr val="FF0000"/>
                </a:solidFill>
                <a:latin typeface="Times New Roman" panose="02020603050405020304" charset="0"/>
                <a:ea typeface="宋体" panose="02010600030101010101" pitchFamily="2" charset="-122"/>
              </a:defRPr>
            </a:lvl1pPr>
            <a:lvl2pPr marL="742950" indent="-285750">
              <a:defRPr sz="2400">
                <a:solidFill>
                  <a:srgbClr val="FF0000"/>
                </a:solidFill>
                <a:latin typeface="Times New Roman" panose="02020603050405020304" charset="0"/>
                <a:ea typeface="宋体" panose="02010600030101010101" pitchFamily="2" charset="-122"/>
              </a:defRPr>
            </a:lvl2pPr>
            <a:lvl3pPr marL="1143000" indent="-228600">
              <a:defRPr sz="2400">
                <a:solidFill>
                  <a:srgbClr val="FF0000"/>
                </a:solidFill>
                <a:latin typeface="Times New Roman" panose="02020603050405020304" charset="0"/>
                <a:ea typeface="宋体" panose="02010600030101010101" pitchFamily="2" charset="-122"/>
              </a:defRPr>
            </a:lvl3pPr>
            <a:lvl4pPr marL="1600200" indent="-228600">
              <a:defRPr sz="2400">
                <a:solidFill>
                  <a:srgbClr val="FF0000"/>
                </a:solidFill>
                <a:latin typeface="Times New Roman" panose="02020603050405020304" charset="0"/>
                <a:ea typeface="宋体" panose="02010600030101010101" pitchFamily="2" charset="-122"/>
              </a:defRPr>
            </a:lvl4pPr>
            <a:lvl5pPr marL="2057400" indent="-228600">
              <a:defRPr sz="2400">
                <a:solidFill>
                  <a:srgbClr val="FF0000"/>
                </a:solidFill>
                <a:latin typeface="Times New Roman" panose="02020603050405020304" charset="0"/>
                <a:ea typeface="宋体" panose="02010600030101010101" pitchFamily="2" charset="-122"/>
              </a:defRPr>
            </a:lvl5pPr>
            <a:lvl6pPr marL="25146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6pPr>
            <a:lvl7pPr marL="29718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7pPr>
            <a:lvl8pPr marL="34290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8pPr>
            <a:lvl9pPr marL="38862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9pPr>
          </a:lstStyle>
          <a:p>
            <a:fld id="{93C05B6C-4CE0-4A9D-8AA9-2D1D683E09AD}" type="slidenum">
              <a:rPr lang="en-US" altLang="zh-CN" sz="1400">
                <a:solidFill>
                  <a:schemeClr val="bg1"/>
                </a:solidFill>
                <a:latin typeface="Arial" panose="020B0604020202020204" pitchFamily="34" charset="0"/>
              </a:rPr>
            </a:fld>
            <a:endParaRPr lang="en-US" altLang="zh-CN" sz="1400">
              <a:solidFill>
                <a:schemeClr val="bg1"/>
              </a:solidFill>
              <a:latin typeface="Arial" panose="020B0604020202020204" pitchFamily="34" charset="0"/>
            </a:endParaRPr>
          </a:p>
        </p:txBody>
      </p:sp>
      <p:sp>
        <p:nvSpPr>
          <p:cNvPr id="4" name="文本框 3"/>
          <p:cNvSpPr txBox="1"/>
          <p:nvPr/>
        </p:nvSpPr>
        <p:spPr>
          <a:xfrm>
            <a:off x="956945" y="1195705"/>
            <a:ext cx="10050780" cy="1014730"/>
          </a:xfrm>
          <a:prstGeom prst="rect">
            <a:avLst/>
          </a:prstGeom>
          <a:noFill/>
        </p:spPr>
        <p:txBody>
          <a:bodyPr wrap="square" rtlCol="0">
            <a:spAutoFit/>
          </a:bodyPr>
          <a:p>
            <a:pPr algn="l"/>
            <a:r>
              <a:rPr lang="zh-CN" altLang="en-US" sz="2000" noProof="0" smtClean="0">
                <a:ln>
                  <a:noFill/>
                </a:ln>
                <a:effectLst/>
                <a:uLnTx/>
                <a:uFillTx/>
                <a:latin typeface="+mj-lt"/>
                <a:ea typeface="+mj-ea"/>
                <a:cs typeface="+mj-cs"/>
                <a:sym typeface="+mn-ea"/>
              </a:rPr>
              <a:t>任务</a:t>
            </a:r>
            <a:r>
              <a:rPr lang="en-US" altLang="zh-CN" sz="2000" noProof="0" smtClean="0">
                <a:ln>
                  <a:noFill/>
                </a:ln>
                <a:effectLst/>
                <a:uLnTx/>
                <a:uFillTx/>
                <a:latin typeface="+mj-lt"/>
                <a:ea typeface="+mj-ea"/>
                <a:cs typeface="+mj-cs"/>
                <a:sym typeface="+mn-ea"/>
              </a:rPr>
              <a:t>2</a:t>
            </a:r>
            <a:r>
              <a:rPr lang="zh-CN" altLang="en-US" sz="2000" noProof="0" smtClean="0">
                <a:ln>
                  <a:noFill/>
                </a:ln>
                <a:effectLst/>
                <a:uLnTx/>
                <a:uFillTx/>
                <a:latin typeface="+mj-lt"/>
                <a:ea typeface="+mj-ea"/>
                <a:cs typeface="+mj-cs"/>
                <a:sym typeface="+mn-ea"/>
              </a:rPr>
              <a:t>：</a:t>
            </a:r>
            <a:endParaRPr lang="zh-CN" altLang="en-US" sz="2000" noProof="0" smtClean="0">
              <a:ln>
                <a:noFill/>
              </a:ln>
              <a:effectLst/>
              <a:uLnTx/>
              <a:uFillTx/>
              <a:latin typeface="+mj-lt"/>
              <a:ea typeface="+mj-ea"/>
              <a:cs typeface="+mj-cs"/>
              <a:sym typeface="+mn-ea"/>
            </a:endParaRPr>
          </a:p>
          <a:p>
            <a:pPr algn="l"/>
            <a:r>
              <a:rPr lang="zh-CN" altLang="en-US" sz="2000" noProof="0" smtClean="0">
                <a:ln>
                  <a:noFill/>
                </a:ln>
                <a:effectLst/>
                <a:uLnTx/>
                <a:uFillTx/>
                <a:latin typeface="+mj-lt"/>
                <a:ea typeface="+mj-ea"/>
                <a:cs typeface="+mj-cs"/>
                <a:sym typeface="+mn-ea"/>
              </a:rPr>
              <a:t>请你</a:t>
            </a:r>
            <a:r>
              <a:rPr lang="zh-CN" sz="2000" noProof="0" smtClean="0">
                <a:ln>
                  <a:noFill/>
                </a:ln>
                <a:effectLst/>
                <a:uLnTx/>
                <a:uFillTx/>
                <a:latin typeface="+mj-lt"/>
                <a:ea typeface="+mj-ea"/>
                <a:cs typeface="+mj-cs"/>
                <a:sym typeface="+mn-ea"/>
              </a:rPr>
              <a:t>打开素材表格，在B22单元格，用SUMIF函数，计算语文大于90分的学生的数学总成绩。</a:t>
            </a:r>
            <a:endParaRPr lang="zh-CN" sz="2000" noProof="0" smtClean="0">
              <a:ln>
                <a:noFill/>
              </a:ln>
              <a:effectLst/>
              <a:uLnTx/>
              <a:uFillTx/>
              <a:latin typeface="+mj-lt"/>
              <a:ea typeface="+mj-ea"/>
              <a:cs typeface="+mj-cs"/>
              <a:sym typeface="+mn-ea"/>
            </a:endParaRPr>
          </a:p>
        </p:txBody>
      </p:sp>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2.3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函数</a:t>
            </a:r>
            <a:endParaRPr kumimoji="0" lang="en-US" alt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2.3</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函数</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526669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buFont typeface="Arial" panose="020B0604020202020204" pitchFamily="34" charset="0"/>
            </a:pPr>
            <a:r>
              <a:rPr lang="zh-CN" sz="2000"/>
              <a:t>常见函数</a:t>
            </a:r>
            <a:r>
              <a:rPr lang="en-US" altLang="zh-CN" sz="2000"/>
              <a:t>4</a:t>
            </a:r>
            <a:r>
              <a:rPr lang="zh-CN" sz="2000"/>
              <a:t>：</a:t>
            </a:r>
            <a:r>
              <a:rPr lang="en-US" altLang="zh-CN" sz="2000"/>
              <a:t>AVERAGE</a:t>
            </a:r>
            <a:r>
              <a:rPr lang="zh-CN" altLang="en-US" sz="2000"/>
              <a:t>函数</a:t>
            </a:r>
            <a:endParaRPr lang="zh-CN" altLang="en-US" sz="2000"/>
          </a:p>
          <a:p>
            <a:pPr algn="l">
              <a:buFont typeface="Arial" panose="020B0604020202020204" pitchFamily="34" charset="0"/>
            </a:pPr>
            <a:endParaRPr lang="zh-CN" altLang="en-US" sz="2000"/>
          </a:p>
          <a:p>
            <a:pPr algn="l">
              <a:buFont typeface="Arial" panose="020B0604020202020204" pitchFamily="34" charset="0"/>
            </a:pPr>
            <a:r>
              <a:rPr lang="zh-CN" sz="2000"/>
              <a:t>语法：</a:t>
            </a:r>
            <a:r>
              <a:rPr lang="en-US" altLang="zh-CN" sz="2000"/>
              <a:t>=AVERAGE(</a:t>
            </a:r>
            <a:r>
              <a:rPr lang="zh-CN" altLang="en-US" sz="2000"/>
              <a:t>数字</a:t>
            </a:r>
            <a:r>
              <a:rPr lang="en-US" altLang="zh-CN" sz="2000"/>
              <a:t>1,[</a:t>
            </a:r>
            <a:r>
              <a:rPr lang="zh-CN" altLang="en-US" sz="2000"/>
              <a:t>数字</a:t>
            </a:r>
            <a:r>
              <a:rPr lang="en-US" altLang="zh-CN" sz="2000"/>
              <a:t>2],[</a:t>
            </a:r>
            <a:r>
              <a:rPr lang="zh-CN" altLang="en-US" sz="2000"/>
              <a:t>数字</a:t>
            </a:r>
            <a:r>
              <a:rPr lang="en-US" altLang="zh-CN" sz="2000"/>
              <a:t>3]..)</a:t>
            </a:r>
            <a:endParaRPr lang="en-US" altLang="zh-CN" sz="2000"/>
          </a:p>
        </p:txBody>
      </p:sp>
      <p:pic>
        <p:nvPicPr>
          <p:cNvPr id="3" name="图片 2"/>
          <p:cNvPicPr>
            <a:picLocks noChangeAspect="1"/>
          </p:cNvPicPr>
          <p:nvPr/>
        </p:nvPicPr>
        <p:blipFill>
          <a:blip r:embed="rId4"/>
          <a:stretch>
            <a:fillRect/>
          </a:stretch>
        </p:blipFill>
        <p:spPr>
          <a:xfrm>
            <a:off x="2426970" y="4070985"/>
            <a:ext cx="6644640" cy="1844040"/>
          </a:xfrm>
          <a:prstGeom prst="rect">
            <a:avLst/>
          </a:prstGeom>
        </p:spPr>
      </p:pic>
      <p:pic>
        <p:nvPicPr>
          <p:cNvPr id="7" name="图片 6"/>
          <p:cNvPicPr>
            <a:picLocks noChangeAspect="1"/>
          </p:cNvPicPr>
          <p:nvPr/>
        </p:nvPicPr>
        <p:blipFill>
          <a:blip r:embed="rId5"/>
          <a:stretch>
            <a:fillRect/>
          </a:stretch>
        </p:blipFill>
        <p:spPr>
          <a:xfrm>
            <a:off x="5824220" y="2124075"/>
            <a:ext cx="5541645" cy="1871980"/>
          </a:xfrm>
          <a:prstGeom prst="rect">
            <a:avLst/>
          </a:prstGeom>
        </p:spPr>
      </p:pic>
    </p:spTree>
    <p:custDataLst>
      <p:tags r:id="rId6"/>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0" fill="hold"/>
                                        <p:tgtEl>
                                          <p:spTgt spid="7"/>
                                        </p:tgtEl>
                                        <p:attrNameLst>
                                          <p:attrName>ppt_x</p:attrName>
                                        </p:attrNameLst>
                                      </p:cBhvr>
                                      <p:tavLst>
                                        <p:tav tm="0">
                                          <p:val>
                                            <p:strVal val="#ppt_x"/>
                                          </p:val>
                                        </p:tav>
                                        <p:tav tm="100000">
                                          <p:val>
                                            <p:strVal val="#ppt_x"/>
                                          </p:val>
                                        </p:tav>
                                      </p:tavLst>
                                    </p:anim>
                                    <p:anim calcmode="lin" valueType="num">
                                      <p:cBhvr additive="base">
                                        <p:cTn id="14" dur="5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custDataLst>
              <p:tags r:id="rId1"/>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kumimoji="0" 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rPr>
              <a:t>练一练</a:t>
            </a:r>
            <a:endParaRPr kumimoji="0" 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endParaRPr>
          </a:p>
        </p:txBody>
      </p:sp>
      <p:pic>
        <p:nvPicPr>
          <p:cNvPr id="12" name="Picture 11" descr="A purple sign with white text&#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7170" name="灯片编号占位符 3"/>
          <p:cNvSpPr>
            <a:spLocks noGrp="1"/>
          </p:cNvSpPr>
          <p:nvPr>
            <p:ph type="sldNum" sz="quarter" idx="10"/>
            <p:custDataLst>
              <p:tags r:id="rId3"/>
            </p:custDataLst>
          </p:nvPr>
        </p:nvSpPr>
        <p:spPr>
          <a:noFill/>
        </p:spPr>
        <p:txBody>
          <a:bodyPr/>
          <a:lstStyle>
            <a:lvl1pPr>
              <a:defRPr sz="2400">
                <a:solidFill>
                  <a:srgbClr val="FF0000"/>
                </a:solidFill>
                <a:latin typeface="Times New Roman" panose="02020603050405020304" charset="0"/>
                <a:ea typeface="宋体" panose="02010600030101010101" pitchFamily="2" charset="-122"/>
              </a:defRPr>
            </a:lvl1pPr>
            <a:lvl2pPr marL="742950" indent="-285750">
              <a:defRPr sz="2400">
                <a:solidFill>
                  <a:srgbClr val="FF0000"/>
                </a:solidFill>
                <a:latin typeface="Times New Roman" panose="02020603050405020304" charset="0"/>
                <a:ea typeface="宋体" panose="02010600030101010101" pitchFamily="2" charset="-122"/>
              </a:defRPr>
            </a:lvl2pPr>
            <a:lvl3pPr marL="1143000" indent="-228600">
              <a:defRPr sz="2400">
                <a:solidFill>
                  <a:srgbClr val="FF0000"/>
                </a:solidFill>
                <a:latin typeface="Times New Roman" panose="02020603050405020304" charset="0"/>
                <a:ea typeface="宋体" panose="02010600030101010101" pitchFamily="2" charset="-122"/>
              </a:defRPr>
            </a:lvl3pPr>
            <a:lvl4pPr marL="1600200" indent="-228600">
              <a:defRPr sz="2400">
                <a:solidFill>
                  <a:srgbClr val="FF0000"/>
                </a:solidFill>
                <a:latin typeface="Times New Roman" panose="02020603050405020304" charset="0"/>
                <a:ea typeface="宋体" panose="02010600030101010101" pitchFamily="2" charset="-122"/>
              </a:defRPr>
            </a:lvl4pPr>
            <a:lvl5pPr marL="2057400" indent="-228600">
              <a:defRPr sz="2400">
                <a:solidFill>
                  <a:srgbClr val="FF0000"/>
                </a:solidFill>
                <a:latin typeface="Times New Roman" panose="02020603050405020304" charset="0"/>
                <a:ea typeface="宋体" panose="02010600030101010101" pitchFamily="2" charset="-122"/>
              </a:defRPr>
            </a:lvl5pPr>
            <a:lvl6pPr marL="25146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6pPr>
            <a:lvl7pPr marL="29718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7pPr>
            <a:lvl8pPr marL="34290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8pPr>
            <a:lvl9pPr marL="38862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9pPr>
          </a:lstStyle>
          <a:p>
            <a:fld id="{93C05B6C-4CE0-4A9D-8AA9-2D1D683E09AD}" type="slidenum">
              <a:rPr lang="en-US" altLang="zh-CN" sz="1400">
                <a:solidFill>
                  <a:schemeClr val="bg1"/>
                </a:solidFill>
                <a:latin typeface="Arial" panose="020B0604020202020204" pitchFamily="34" charset="0"/>
              </a:rPr>
            </a:fld>
            <a:endParaRPr lang="en-US" altLang="zh-CN" sz="1400">
              <a:solidFill>
                <a:schemeClr val="bg1"/>
              </a:solidFill>
              <a:latin typeface="Arial" panose="020B0604020202020204" pitchFamily="34" charset="0"/>
            </a:endParaRPr>
          </a:p>
        </p:txBody>
      </p:sp>
      <p:sp>
        <p:nvSpPr>
          <p:cNvPr id="4" name="文本框 3"/>
          <p:cNvSpPr txBox="1"/>
          <p:nvPr/>
        </p:nvSpPr>
        <p:spPr>
          <a:xfrm>
            <a:off x="956945" y="1195705"/>
            <a:ext cx="10050780" cy="1014730"/>
          </a:xfrm>
          <a:prstGeom prst="rect">
            <a:avLst/>
          </a:prstGeom>
          <a:noFill/>
        </p:spPr>
        <p:txBody>
          <a:bodyPr wrap="square" rtlCol="0">
            <a:spAutoFit/>
          </a:bodyPr>
          <a:p>
            <a:pPr algn="l"/>
            <a:r>
              <a:rPr lang="zh-CN" altLang="en-US" sz="2000" noProof="0" smtClean="0">
                <a:ln>
                  <a:noFill/>
                </a:ln>
                <a:effectLst/>
                <a:uLnTx/>
                <a:uFillTx/>
                <a:latin typeface="+mj-lt"/>
                <a:ea typeface="+mj-ea"/>
                <a:cs typeface="+mj-cs"/>
                <a:sym typeface="+mn-ea"/>
              </a:rPr>
              <a:t>任务</a:t>
            </a:r>
            <a:r>
              <a:rPr lang="en-US" altLang="zh-CN" sz="2000" noProof="0" smtClean="0">
                <a:ln>
                  <a:noFill/>
                </a:ln>
                <a:effectLst/>
                <a:uLnTx/>
                <a:uFillTx/>
                <a:latin typeface="+mj-lt"/>
                <a:ea typeface="+mj-ea"/>
                <a:cs typeface="+mj-cs"/>
                <a:sym typeface="+mn-ea"/>
              </a:rPr>
              <a:t>3</a:t>
            </a:r>
            <a:r>
              <a:rPr lang="zh-CN" altLang="en-US" sz="2000" noProof="0" smtClean="0">
                <a:ln>
                  <a:noFill/>
                </a:ln>
                <a:effectLst/>
                <a:uLnTx/>
                <a:uFillTx/>
                <a:latin typeface="+mj-lt"/>
                <a:ea typeface="+mj-ea"/>
                <a:cs typeface="+mj-cs"/>
                <a:sym typeface="+mn-ea"/>
              </a:rPr>
              <a:t>：</a:t>
            </a:r>
            <a:endParaRPr lang="zh-CN" altLang="en-US" sz="2000" noProof="0" smtClean="0">
              <a:ln>
                <a:noFill/>
              </a:ln>
              <a:effectLst/>
              <a:uLnTx/>
              <a:uFillTx/>
              <a:latin typeface="+mj-lt"/>
              <a:ea typeface="+mj-ea"/>
              <a:cs typeface="+mj-cs"/>
              <a:sym typeface="+mn-ea"/>
            </a:endParaRPr>
          </a:p>
          <a:p>
            <a:pPr algn="l"/>
            <a:r>
              <a:rPr lang="zh-CN" altLang="en-US" sz="2000" noProof="0" smtClean="0">
                <a:ln>
                  <a:noFill/>
                </a:ln>
                <a:effectLst/>
                <a:uLnTx/>
                <a:uFillTx/>
                <a:latin typeface="+mj-lt"/>
                <a:ea typeface="+mj-ea"/>
                <a:cs typeface="+mj-cs"/>
                <a:sym typeface="+mn-ea"/>
              </a:rPr>
              <a:t>请你</a:t>
            </a:r>
            <a:r>
              <a:rPr lang="zh-CN" sz="2000" noProof="0" smtClean="0">
                <a:ln>
                  <a:noFill/>
                </a:ln>
                <a:effectLst/>
                <a:uLnTx/>
                <a:uFillTx/>
                <a:latin typeface="+mj-lt"/>
                <a:ea typeface="+mj-ea"/>
                <a:cs typeface="+mj-cs"/>
                <a:sym typeface="+mn-ea"/>
              </a:rPr>
              <a:t>打开素材表格，在J列，用AVERAGE函数计算学生四门课程的平均分（如果有缺考的，分数记为0分）</a:t>
            </a:r>
            <a:endParaRPr lang="zh-CN" sz="2000" noProof="0" smtClean="0">
              <a:ln>
                <a:noFill/>
              </a:ln>
              <a:effectLst/>
              <a:uLnTx/>
              <a:uFillTx/>
              <a:latin typeface="+mj-lt"/>
              <a:ea typeface="+mj-ea"/>
              <a:cs typeface="+mj-cs"/>
              <a:sym typeface="+mn-ea"/>
            </a:endParaRPr>
          </a:p>
        </p:txBody>
      </p:sp>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2.3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函数</a:t>
            </a:r>
            <a:endParaRPr kumimoji="0" lang="en-US" alt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2.3</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函数</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8974455"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buFont typeface="Arial" panose="020B0604020202020204" pitchFamily="34" charset="0"/>
            </a:pPr>
            <a:r>
              <a:rPr lang="zh-CN" sz="2000"/>
              <a:t>常见函数</a:t>
            </a:r>
            <a:r>
              <a:rPr lang="en-US" altLang="zh-CN" sz="2000"/>
              <a:t>5</a:t>
            </a:r>
            <a:r>
              <a:rPr lang="zh-CN" sz="2000"/>
              <a:t>：</a:t>
            </a:r>
            <a:r>
              <a:rPr lang="en-US" altLang="zh-CN" sz="2000"/>
              <a:t>VLOOKUP</a:t>
            </a:r>
            <a:r>
              <a:rPr lang="zh-CN" altLang="en-US" sz="2000"/>
              <a:t>函数</a:t>
            </a:r>
            <a:endParaRPr lang="zh-CN" altLang="en-US" sz="2000"/>
          </a:p>
          <a:p>
            <a:pPr algn="l">
              <a:buFont typeface="Arial" panose="020B0604020202020204" pitchFamily="34" charset="0"/>
            </a:pPr>
            <a:endParaRPr lang="zh-CN" altLang="en-US" sz="2000"/>
          </a:p>
          <a:p>
            <a:pPr algn="l">
              <a:buFont typeface="Arial" panose="020B0604020202020204" pitchFamily="34" charset="0"/>
            </a:pPr>
            <a:endParaRPr lang="zh-CN" altLang="en-US" sz="2000"/>
          </a:p>
          <a:p>
            <a:pPr algn="l">
              <a:buFont typeface="Arial" panose="020B0604020202020204" pitchFamily="34" charset="0"/>
            </a:pPr>
            <a:r>
              <a:rPr lang="zh-CN" sz="2000"/>
              <a:t>语法：</a:t>
            </a:r>
            <a:r>
              <a:rPr lang="en-US" altLang="zh-CN" sz="2000"/>
              <a:t>=</a:t>
            </a:r>
            <a:r>
              <a:rPr lang="en-US" altLang="zh-CN" sz="2000">
                <a:sym typeface="+mn-ea"/>
              </a:rPr>
              <a:t>VLOOKUP</a:t>
            </a:r>
            <a:r>
              <a:rPr lang="en-US" altLang="zh-CN" sz="2000"/>
              <a:t>(</a:t>
            </a:r>
            <a:r>
              <a:rPr lang="zh-CN" sz="2000"/>
              <a:t>待查找值，查找表，列编号，</a:t>
            </a:r>
            <a:r>
              <a:rPr lang="en-US" altLang="zh-CN" sz="2000"/>
              <a:t>[</a:t>
            </a:r>
            <a:r>
              <a:rPr lang="zh-CN" altLang="en-US" sz="2000"/>
              <a:t>查找方式</a:t>
            </a:r>
            <a:r>
              <a:rPr lang="en-US" altLang="zh-CN" sz="2000"/>
              <a:t>])</a:t>
            </a:r>
            <a:endParaRPr lang="en-US" altLang="zh-CN" sz="2000"/>
          </a:p>
          <a:p>
            <a:pPr algn="l">
              <a:buFont typeface="Arial" panose="020B0604020202020204" pitchFamily="34" charset="0"/>
            </a:pPr>
            <a:endParaRPr lang="en-US" altLang="zh-CN" sz="2000"/>
          </a:p>
        </p:txBody>
      </p:sp>
      <p:pic>
        <p:nvPicPr>
          <p:cNvPr id="4" name="图片 3"/>
          <p:cNvPicPr>
            <a:picLocks noChangeAspect="1"/>
          </p:cNvPicPr>
          <p:nvPr/>
        </p:nvPicPr>
        <p:blipFill>
          <a:blip r:embed="rId4"/>
          <a:stretch>
            <a:fillRect/>
          </a:stretch>
        </p:blipFill>
        <p:spPr>
          <a:xfrm>
            <a:off x="3710940" y="4271645"/>
            <a:ext cx="5417820" cy="1546860"/>
          </a:xfrm>
          <a:prstGeom prst="rect">
            <a:avLst/>
          </a:prstGeom>
        </p:spPr>
      </p:pic>
      <p:pic>
        <p:nvPicPr>
          <p:cNvPr id="5" name="图片 4"/>
          <p:cNvPicPr>
            <a:picLocks noChangeAspect="1"/>
          </p:cNvPicPr>
          <p:nvPr/>
        </p:nvPicPr>
        <p:blipFill>
          <a:blip r:embed="rId5"/>
          <a:stretch>
            <a:fillRect/>
          </a:stretch>
        </p:blipFill>
        <p:spPr>
          <a:xfrm>
            <a:off x="486410" y="4465955"/>
            <a:ext cx="2903220" cy="1158240"/>
          </a:xfrm>
          <a:prstGeom prst="rect">
            <a:avLst/>
          </a:prstGeom>
        </p:spPr>
      </p:pic>
      <p:pic>
        <p:nvPicPr>
          <p:cNvPr id="8" name="图片 7"/>
          <p:cNvPicPr>
            <a:picLocks noChangeAspect="1"/>
          </p:cNvPicPr>
          <p:nvPr/>
        </p:nvPicPr>
        <p:blipFill>
          <a:blip r:embed="rId6"/>
          <a:srcRect b="50000"/>
          <a:stretch>
            <a:fillRect/>
          </a:stretch>
        </p:blipFill>
        <p:spPr>
          <a:xfrm>
            <a:off x="5147310" y="2307590"/>
            <a:ext cx="6423660" cy="1386840"/>
          </a:xfrm>
          <a:prstGeom prst="rect">
            <a:avLst/>
          </a:prstGeom>
        </p:spPr>
      </p:pic>
    </p:spTree>
    <p:custDataLst>
      <p:tags r:id="rId7"/>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ox(in)">
                                      <p:cBhvr>
                                        <p:cTn id="1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custDataLst>
              <p:tags r:id="rId1"/>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kumimoji="0" 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rPr>
              <a:t>练一练</a:t>
            </a:r>
            <a:endParaRPr kumimoji="0" 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endParaRPr>
          </a:p>
        </p:txBody>
      </p:sp>
      <p:pic>
        <p:nvPicPr>
          <p:cNvPr id="12" name="Picture 11" descr="A purple sign with white text&#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7170" name="灯片编号占位符 3"/>
          <p:cNvSpPr>
            <a:spLocks noGrp="1"/>
          </p:cNvSpPr>
          <p:nvPr>
            <p:ph type="sldNum" sz="quarter" idx="10"/>
            <p:custDataLst>
              <p:tags r:id="rId3"/>
            </p:custDataLst>
          </p:nvPr>
        </p:nvSpPr>
        <p:spPr>
          <a:noFill/>
        </p:spPr>
        <p:txBody>
          <a:bodyPr/>
          <a:lstStyle>
            <a:lvl1pPr>
              <a:defRPr sz="2400">
                <a:solidFill>
                  <a:srgbClr val="FF0000"/>
                </a:solidFill>
                <a:latin typeface="Times New Roman" panose="02020603050405020304" charset="0"/>
                <a:ea typeface="宋体" panose="02010600030101010101" pitchFamily="2" charset="-122"/>
              </a:defRPr>
            </a:lvl1pPr>
            <a:lvl2pPr marL="742950" indent="-285750">
              <a:defRPr sz="2400">
                <a:solidFill>
                  <a:srgbClr val="FF0000"/>
                </a:solidFill>
                <a:latin typeface="Times New Roman" panose="02020603050405020304" charset="0"/>
                <a:ea typeface="宋体" panose="02010600030101010101" pitchFamily="2" charset="-122"/>
              </a:defRPr>
            </a:lvl2pPr>
            <a:lvl3pPr marL="1143000" indent="-228600">
              <a:defRPr sz="2400">
                <a:solidFill>
                  <a:srgbClr val="FF0000"/>
                </a:solidFill>
                <a:latin typeface="Times New Roman" panose="02020603050405020304" charset="0"/>
                <a:ea typeface="宋体" panose="02010600030101010101" pitchFamily="2" charset="-122"/>
              </a:defRPr>
            </a:lvl3pPr>
            <a:lvl4pPr marL="1600200" indent="-228600">
              <a:defRPr sz="2400">
                <a:solidFill>
                  <a:srgbClr val="FF0000"/>
                </a:solidFill>
                <a:latin typeface="Times New Roman" panose="02020603050405020304" charset="0"/>
                <a:ea typeface="宋体" panose="02010600030101010101" pitchFamily="2" charset="-122"/>
              </a:defRPr>
            </a:lvl4pPr>
            <a:lvl5pPr marL="2057400" indent="-228600">
              <a:defRPr sz="2400">
                <a:solidFill>
                  <a:srgbClr val="FF0000"/>
                </a:solidFill>
                <a:latin typeface="Times New Roman" panose="02020603050405020304" charset="0"/>
                <a:ea typeface="宋体" panose="02010600030101010101" pitchFamily="2" charset="-122"/>
              </a:defRPr>
            </a:lvl5pPr>
            <a:lvl6pPr marL="25146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6pPr>
            <a:lvl7pPr marL="29718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7pPr>
            <a:lvl8pPr marL="34290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8pPr>
            <a:lvl9pPr marL="38862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9pPr>
          </a:lstStyle>
          <a:p>
            <a:fld id="{93C05B6C-4CE0-4A9D-8AA9-2D1D683E09AD}" type="slidenum">
              <a:rPr lang="en-US" altLang="zh-CN" sz="1400">
                <a:solidFill>
                  <a:schemeClr val="bg1"/>
                </a:solidFill>
                <a:latin typeface="Arial" panose="020B0604020202020204" pitchFamily="34" charset="0"/>
              </a:rPr>
            </a:fld>
            <a:endParaRPr lang="en-US" altLang="zh-CN" sz="1400">
              <a:solidFill>
                <a:schemeClr val="bg1"/>
              </a:solidFill>
              <a:latin typeface="Arial" panose="020B0604020202020204" pitchFamily="34" charset="0"/>
            </a:endParaRPr>
          </a:p>
        </p:txBody>
      </p:sp>
      <p:sp>
        <p:nvSpPr>
          <p:cNvPr id="4" name="文本框 3"/>
          <p:cNvSpPr txBox="1"/>
          <p:nvPr/>
        </p:nvSpPr>
        <p:spPr>
          <a:xfrm>
            <a:off x="956945" y="1195705"/>
            <a:ext cx="10050780" cy="1014730"/>
          </a:xfrm>
          <a:prstGeom prst="rect">
            <a:avLst/>
          </a:prstGeom>
          <a:noFill/>
        </p:spPr>
        <p:txBody>
          <a:bodyPr wrap="square" rtlCol="0">
            <a:spAutoFit/>
          </a:bodyPr>
          <a:p>
            <a:pPr algn="l"/>
            <a:r>
              <a:rPr lang="zh-CN" altLang="en-US" sz="2000" noProof="0" smtClean="0">
                <a:ln>
                  <a:noFill/>
                </a:ln>
                <a:effectLst/>
                <a:uLnTx/>
                <a:uFillTx/>
                <a:latin typeface="+mj-lt"/>
                <a:ea typeface="+mj-ea"/>
                <a:cs typeface="+mj-cs"/>
                <a:sym typeface="+mn-ea"/>
              </a:rPr>
              <a:t>任务</a:t>
            </a:r>
            <a:r>
              <a:rPr lang="en-US" altLang="zh-CN" sz="2000" noProof="0" smtClean="0">
                <a:ln>
                  <a:noFill/>
                </a:ln>
                <a:effectLst/>
                <a:uLnTx/>
                <a:uFillTx/>
                <a:latin typeface="+mj-lt"/>
                <a:ea typeface="+mj-ea"/>
                <a:cs typeface="+mj-cs"/>
                <a:sym typeface="+mn-ea"/>
              </a:rPr>
              <a:t>4</a:t>
            </a:r>
            <a:r>
              <a:rPr lang="zh-CN" altLang="en-US" sz="2000" noProof="0" smtClean="0">
                <a:ln>
                  <a:noFill/>
                </a:ln>
                <a:effectLst/>
                <a:uLnTx/>
                <a:uFillTx/>
                <a:latin typeface="+mj-lt"/>
                <a:ea typeface="+mj-ea"/>
                <a:cs typeface="+mj-cs"/>
                <a:sym typeface="+mn-ea"/>
              </a:rPr>
              <a:t>：</a:t>
            </a:r>
            <a:endParaRPr lang="zh-CN" altLang="en-US" sz="2000" noProof="0" smtClean="0">
              <a:ln>
                <a:noFill/>
              </a:ln>
              <a:effectLst/>
              <a:uLnTx/>
              <a:uFillTx/>
              <a:latin typeface="+mj-lt"/>
              <a:ea typeface="+mj-ea"/>
              <a:cs typeface="+mj-cs"/>
              <a:sym typeface="+mn-ea"/>
            </a:endParaRPr>
          </a:p>
          <a:p>
            <a:pPr algn="l"/>
            <a:r>
              <a:rPr lang="zh-CN" altLang="en-US" sz="2000" noProof="0" smtClean="0">
                <a:ln>
                  <a:noFill/>
                </a:ln>
                <a:effectLst/>
                <a:uLnTx/>
                <a:uFillTx/>
                <a:latin typeface="+mj-lt"/>
                <a:ea typeface="+mj-ea"/>
                <a:cs typeface="+mj-cs"/>
                <a:sym typeface="+mn-ea"/>
              </a:rPr>
              <a:t>请你</a:t>
            </a:r>
            <a:r>
              <a:rPr lang="zh-CN" sz="2000" noProof="0" smtClean="0">
                <a:ln>
                  <a:noFill/>
                </a:ln>
                <a:effectLst/>
                <a:uLnTx/>
                <a:uFillTx/>
                <a:latin typeface="+mj-lt"/>
                <a:ea typeface="+mj-ea"/>
                <a:cs typeface="+mj-cs"/>
                <a:sym typeface="+mn-ea"/>
              </a:rPr>
              <a:t>打开素材表格，在</a:t>
            </a:r>
            <a:r>
              <a:rPr lang="en-US" altLang="zh-CN" sz="2000" noProof="0" smtClean="0">
                <a:ln>
                  <a:noFill/>
                </a:ln>
                <a:effectLst/>
                <a:uLnTx/>
                <a:uFillTx/>
                <a:latin typeface="+mj-lt"/>
                <a:ea typeface="+mj-ea"/>
                <a:cs typeface="+mj-cs"/>
                <a:sym typeface="+mn-ea"/>
              </a:rPr>
              <a:t>C</a:t>
            </a:r>
            <a:r>
              <a:rPr lang="zh-CN" sz="2000" noProof="0" smtClean="0">
                <a:ln>
                  <a:noFill/>
                </a:ln>
                <a:effectLst/>
                <a:uLnTx/>
                <a:uFillTx/>
                <a:latin typeface="+mj-lt"/>
                <a:ea typeface="+mj-ea"/>
                <a:cs typeface="+mj-cs"/>
                <a:sym typeface="+mn-ea"/>
              </a:rPr>
              <a:t>列，用VLOOKUP函数，找到每位同学所在的班级，判断依据如下表：</a:t>
            </a:r>
            <a:endParaRPr lang="zh-CN" sz="2000" noProof="0" smtClean="0">
              <a:ln>
                <a:noFill/>
              </a:ln>
              <a:effectLst/>
              <a:uLnTx/>
              <a:uFillTx/>
              <a:latin typeface="+mj-lt"/>
              <a:ea typeface="+mj-ea"/>
              <a:cs typeface="+mj-cs"/>
              <a:sym typeface="+mn-ea"/>
            </a:endParaRPr>
          </a:p>
        </p:txBody>
      </p:sp>
      <p:pic>
        <p:nvPicPr>
          <p:cNvPr id="3" name="图片 2"/>
          <p:cNvPicPr>
            <a:picLocks noChangeAspect="1"/>
          </p:cNvPicPr>
          <p:nvPr/>
        </p:nvPicPr>
        <p:blipFill>
          <a:blip r:embed="rId4"/>
          <a:stretch>
            <a:fillRect/>
          </a:stretch>
        </p:blipFill>
        <p:spPr>
          <a:xfrm>
            <a:off x="3809365" y="2768600"/>
            <a:ext cx="3785870" cy="1476375"/>
          </a:xfrm>
          <a:prstGeom prst="rect">
            <a:avLst/>
          </a:prstGeom>
        </p:spPr>
      </p:pic>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2.1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建立公式</a:t>
            </a:r>
            <a:endParaRPr kumimoji="0" lang="en-US" alt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2.1.2</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公式输入</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1060450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altLang="zh-CN" sz="2000"/>
              <a:t>WPS</a:t>
            </a:r>
            <a:r>
              <a:rPr lang="zh-CN" altLang="en-US" sz="2000"/>
              <a:t>电子表格中，最常用的公式是数学运算公式，此外还有比较、文字连接等运算。</a:t>
            </a:r>
            <a:endParaRPr lang="zh-CN" altLang="en-US" sz="2000"/>
          </a:p>
          <a:p>
            <a:pPr algn="l"/>
            <a:endParaRPr lang="en-US" altLang="zh-CN" sz="2000"/>
          </a:p>
          <a:p>
            <a:pPr algn="l"/>
            <a:r>
              <a:rPr lang="zh-CN" altLang="en-US" sz="2000"/>
              <a:t>公式是一个等式，也称表达式，是引用单元格地址对存放在其中的数据进行计算的等式（或表达式）。引用的单元格可以是同一工作簿中同一工作表或不同工作表的单元格，也可以是其他工作簿工作表中的单元格。为了区别一般数据，输入公式时，先输入等号</a:t>
            </a:r>
            <a:r>
              <a:rPr lang="en-US" altLang="zh-CN" sz="2000"/>
              <a:t>“=”</a:t>
            </a:r>
            <a:r>
              <a:rPr lang="zh-CN" altLang="en-US" sz="2000"/>
              <a:t>作为公式标记，如</a:t>
            </a:r>
            <a:r>
              <a:rPr lang="en-US" altLang="zh-CN" sz="2000"/>
              <a:t>“=B2+F5”</a:t>
            </a:r>
            <a:r>
              <a:rPr lang="zh-CN" altLang="en-US" sz="2000"/>
              <a:t>。</a:t>
            </a:r>
            <a:endParaRPr lang="zh-CN" altLang="en-US" sz="2000"/>
          </a:p>
          <a:p>
            <a:pPr algn="l"/>
            <a:endParaRPr lang="zh-CN" altLang="en-US" sz="2000"/>
          </a:p>
          <a:p>
            <a:pPr algn="l"/>
            <a:r>
              <a:rPr lang="zh-CN" altLang="en-US" sz="2000"/>
              <a:t>输入方法：</a:t>
            </a:r>
            <a:endParaRPr lang="zh-CN" altLang="en-US" sz="2000"/>
          </a:p>
          <a:p>
            <a:pPr algn="l"/>
            <a:r>
              <a:rPr lang="zh-CN" altLang="en-US" sz="2000"/>
              <a:t>方法</a:t>
            </a:r>
            <a:r>
              <a:rPr lang="en-US" altLang="zh-CN" sz="2000"/>
              <a:t>1</a:t>
            </a:r>
            <a:r>
              <a:rPr lang="zh-CN" altLang="en-US" sz="2000"/>
              <a:t>：点击要输入公式的单元格，输入</a:t>
            </a:r>
            <a:r>
              <a:rPr lang="en-US" altLang="zh-CN" sz="2000"/>
              <a:t>=</a:t>
            </a:r>
            <a:r>
              <a:rPr lang="zh-CN" altLang="en-US" sz="2000"/>
              <a:t>公式名称</a:t>
            </a:r>
            <a:endParaRPr lang="zh-CN" altLang="en-US" sz="2000"/>
          </a:p>
          <a:p>
            <a:pPr algn="l"/>
            <a:r>
              <a:rPr lang="zh-CN" altLang="en-US" sz="2000"/>
              <a:t>方法</a:t>
            </a:r>
            <a:r>
              <a:rPr lang="en-US" altLang="zh-CN" sz="2000"/>
              <a:t>2</a:t>
            </a:r>
            <a:r>
              <a:rPr lang="zh-CN" altLang="en-US" sz="2000"/>
              <a:t>：</a:t>
            </a:r>
            <a:r>
              <a:rPr lang="zh-CN" altLang="en-US" sz="2000">
                <a:sym typeface="+mn-ea"/>
              </a:rPr>
              <a:t>点击要输入公式的单元格，在地址栏输入公式</a:t>
            </a:r>
            <a:endParaRPr lang="en-US" altLang="zh-CN" sz="2000"/>
          </a:p>
          <a:p>
            <a:pPr algn="l"/>
            <a:endParaRPr lang="en-US" altLang="zh-CN" sz="2000"/>
          </a:p>
        </p:txBody>
      </p:sp>
      <p:pic>
        <p:nvPicPr>
          <p:cNvPr id="3" name="图片 2"/>
          <p:cNvPicPr>
            <a:picLocks noChangeAspect="1"/>
          </p:cNvPicPr>
          <p:nvPr/>
        </p:nvPicPr>
        <p:blipFill>
          <a:blip r:embed="rId4"/>
          <a:stretch>
            <a:fillRect/>
          </a:stretch>
        </p:blipFill>
        <p:spPr>
          <a:xfrm>
            <a:off x="7509510" y="4314825"/>
            <a:ext cx="3475355" cy="2461895"/>
          </a:xfrm>
          <a:prstGeom prst="rect">
            <a:avLst/>
          </a:prstGeom>
        </p:spPr>
      </p:pic>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wedge">
                                      <p:cBhvr>
                                        <p:cTn id="7" dur="2000"/>
                                        <p:tgtEl>
                                          <p:spTgt spid="6">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6">
                                            <p:txEl>
                                              <p:pRg st="4" end="4"/>
                                            </p:txEl>
                                          </p:spTgt>
                                        </p:tgtEl>
                                        <p:attrNameLst>
                                          <p:attrName>style.visibility</p:attrName>
                                        </p:attrNameLst>
                                      </p:cBhvr>
                                      <p:to>
                                        <p:strVal val="visible"/>
                                      </p:to>
                                    </p:set>
                                    <p:animEffect transition="in" filter="wedge">
                                      <p:cBhvr>
                                        <p:cTn id="12" dur="2000"/>
                                        <p:tgtEl>
                                          <p:spTgt spid="6">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nodeType="click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animEffect transition="in" filter="wedge">
                                      <p:cBhvr>
                                        <p:cTn id="17" dur="2000"/>
                                        <p:tgtEl>
                                          <p:spTgt spid="6">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0" presetClass="entr" presetSubtype="0" fill="hold" nodeType="clickEffect">
                                  <p:stCondLst>
                                    <p:cond delay="0"/>
                                  </p:stCondLst>
                                  <p:childTnLst>
                                    <p:set>
                                      <p:cBhvr>
                                        <p:cTn id="21" dur="1" fill="hold">
                                          <p:stCondLst>
                                            <p:cond delay="0"/>
                                          </p:stCondLst>
                                        </p:cTn>
                                        <p:tgtEl>
                                          <p:spTgt spid="6">
                                            <p:txEl>
                                              <p:pRg st="6" end="6"/>
                                            </p:txEl>
                                          </p:spTgt>
                                        </p:tgtEl>
                                        <p:attrNameLst>
                                          <p:attrName>style.visibility</p:attrName>
                                        </p:attrNameLst>
                                      </p:cBhvr>
                                      <p:to>
                                        <p:strVal val="visible"/>
                                      </p:to>
                                    </p:set>
                                    <p:animEffect transition="in" filter="wedge">
                                      <p:cBhvr>
                                        <p:cTn id="22" dur="2000"/>
                                        <p:tgtEl>
                                          <p:spTgt spid="6">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blinds(horizontal)">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2.3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函数</a:t>
            </a:r>
            <a:endParaRPr kumimoji="0" lang="en-US" alt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2.3</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函数</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8974455"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buFont typeface="Arial" panose="020B0604020202020204" pitchFamily="34" charset="0"/>
            </a:pPr>
            <a:r>
              <a:rPr lang="zh-CN" sz="2000"/>
              <a:t>常见函数</a:t>
            </a:r>
            <a:r>
              <a:rPr lang="en-US" altLang="zh-CN" sz="2000"/>
              <a:t>6</a:t>
            </a:r>
            <a:r>
              <a:rPr lang="zh-CN" sz="2000"/>
              <a:t>：</a:t>
            </a:r>
            <a:r>
              <a:rPr lang="en-US" altLang="zh-CN" sz="2000"/>
              <a:t>COUNT(A)</a:t>
            </a:r>
            <a:r>
              <a:rPr lang="zh-CN" altLang="en-US" sz="2000"/>
              <a:t>函数</a:t>
            </a:r>
            <a:endParaRPr lang="zh-CN" altLang="en-US" sz="2000"/>
          </a:p>
          <a:p>
            <a:pPr algn="l">
              <a:buFont typeface="Arial" panose="020B0604020202020204" pitchFamily="34" charset="0"/>
            </a:pPr>
            <a:r>
              <a:rPr lang="zh-CN" sz="2000"/>
              <a:t>语法：</a:t>
            </a:r>
            <a:endParaRPr lang="zh-CN" sz="2000"/>
          </a:p>
          <a:p>
            <a:pPr algn="l">
              <a:buFont typeface="Arial" panose="020B0604020202020204" pitchFamily="34" charset="0"/>
            </a:pPr>
            <a:r>
              <a:rPr lang="en-US" altLang="zh-CN" sz="2000"/>
              <a:t>=</a:t>
            </a:r>
            <a:r>
              <a:rPr lang="en-US" sz="2000">
                <a:sym typeface="+mn-ea"/>
              </a:rPr>
              <a:t>COUNT(</a:t>
            </a:r>
            <a:r>
              <a:rPr lang="zh-CN" altLang="en-US" sz="2000">
                <a:sym typeface="+mn-ea"/>
              </a:rPr>
              <a:t>范围</a:t>
            </a:r>
            <a:r>
              <a:rPr lang="en-US" altLang="zh-CN" sz="2000">
                <a:sym typeface="+mn-ea"/>
              </a:rPr>
              <a:t>)</a:t>
            </a:r>
            <a:endParaRPr lang="en-US" altLang="zh-CN" sz="2000">
              <a:sym typeface="+mn-ea"/>
            </a:endParaRPr>
          </a:p>
          <a:p>
            <a:pPr algn="l">
              <a:buFont typeface="Arial" panose="020B0604020202020204" pitchFamily="34" charset="0"/>
            </a:pPr>
            <a:r>
              <a:rPr lang="en-US" altLang="zh-CN" sz="2000">
                <a:sym typeface="+mn-ea"/>
              </a:rPr>
              <a:t>=</a:t>
            </a:r>
            <a:r>
              <a:rPr lang="en-US" sz="2000">
                <a:sym typeface="+mn-ea"/>
              </a:rPr>
              <a:t>COUNTA(</a:t>
            </a:r>
            <a:r>
              <a:rPr lang="zh-CN" altLang="en-US" sz="2000">
                <a:sym typeface="+mn-ea"/>
              </a:rPr>
              <a:t>范围</a:t>
            </a:r>
            <a:r>
              <a:rPr lang="en-US" altLang="zh-CN" sz="2000">
                <a:sym typeface="+mn-ea"/>
              </a:rPr>
              <a:t>)</a:t>
            </a:r>
            <a:endParaRPr lang="en-US" altLang="zh-CN" sz="2000">
              <a:sym typeface="+mn-ea"/>
            </a:endParaRPr>
          </a:p>
          <a:p>
            <a:pPr algn="l">
              <a:buFont typeface="Arial" panose="020B0604020202020204" pitchFamily="34" charset="0"/>
            </a:pPr>
            <a:endParaRPr lang="en-US" altLang="zh-CN" sz="2000">
              <a:sym typeface="+mn-ea"/>
            </a:endParaRPr>
          </a:p>
        </p:txBody>
      </p:sp>
      <p:pic>
        <p:nvPicPr>
          <p:cNvPr id="3" name="图片 2"/>
          <p:cNvPicPr>
            <a:picLocks noChangeAspect="1"/>
          </p:cNvPicPr>
          <p:nvPr/>
        </p:nvPicPr>
        <p:blipFill>
          <a:blip r:embed="rId4"/>
          <a:stretch>
            <a:fillRect/>
          </a:stretch>
        </p:blipFill>
        <p:spPr>
          <a:xfrm>
            <a:off x="4806315" y="2092960"/>
            <a:ext cx="3547110" cy="4070985"/>
          </a:xfrm>
          <a:prstGeom prst="rect">
            <a:avLst/>
          </a:prstGeom>
        </p:spPr>
      </p:pic>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custDataLst>
              <p:tags r:id="rId1"/>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kumimoji="0" 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rPr>
              <a:t>练一练</a:t>
            </a:r>
            <a:endParaRPr kumimoji="0" 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endParaRPr>
          </a:p>
        </p:txBody>
      </p:sp>
      <p:pic>
        <p:nvPicPr>
          <p:cNvPr id="12" name="Picture 11" descr="A purple sign with white text&#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7170" name="灯片编号占位符 3"/>
          <p:cNvSpPr>
            <a:spLocks noGrp="1"/>
          </p:cNvSpPr>
          <p:nvPr>
            <p:ph type="sldNum" sz="quarter" idx="10"/>
            <p:custDataLst>
              <p:tags r:id="rId3"/>
            </p:custDataLst>
          </p:nvPr>
        </p:nvSpPr>
        <p:spPr>
          <a:noFill/>
        </p:spPr>
        <p:txBody>
          <a:bodyPr/>
          <a:lstStyle>
            <a:lvl1pPr>
              <a:defRPr sz="2400">
                <a:solidFill>
                  <a:srgbClr val="FF0000"/>
                </a:solidFill>
                <a:latin typeface="Times New Roman" panose="02020603050405020304" charset="0"/>
                <a:ea typeface="宋体" panose="02010600030101010101" pitchFamily="2" charset="-122"/>
              </a:defRPr>
            </a:lvl1pPr>
            <a:lvl2pPr marL="742950" indent="-285750">
              <a:defRPr sz="2400">
                <a:solidFill>
                  <a:srgbClr val="FF0000"/>
                </a:solidFill>
                <a:latin typeface="Times New Roman" panose="02020603050405020304" charset="0"/>
                <a:ea typeface="宋体" panose="02010600030101010101" pitchFamily="2" charset="-122"/>
              </a:defRPr>
            </a:lvl2pPr>
            <a:lvl3pPr marL="1143000" indent="-228600">
              <a:defRPr sz="2400">
                <a:solidFill>
                  <a:srgbClr val="FF0000"/>
                </a:solidFill>
                <a:latin typeface="Times New Roman" panose="02020603050405020304" charset="0"/>
                <a:ea typeface="宋体" panose="02010600030101010101" pitchFamily="2" charset="-122"/>
              </a:defRPr>
            </a:lvl3pPr>
            <a:lvl4pPr marL="1600200" indent="-228600">
              <a:defRPr sz="2400">
                <a:solidFill>
                  <a:srgbClr val="FF0000"/>
                </a:solidFill>
                <a:latin typeface="Times New Roman" panose="02020603050405020304" charset="0"/>
                <a:ea typeface="宋体" panose="02010600030101010101" pitchFamily="2" charset="-122"/>
              </a:defRPr>
            </a:lvl4pPr>
            <a:lvl5pPr marL="2057400" indent="-228600">
              <a:defRPr sz="2400">
                <a:solidFill>
                  <a:srgbClr val="FF0000"/>
                </a:solidFill>
                <a:latin typeface="Times New Roman" panose="02020603050405020304" charset="0"/>
                <a:ea typeface="宋体" panose="02010600030101010101" pitchFamily="2" charset="-122"/>
              </a:defRPr>
            </a:lvl5pPr>
            <a:lvl6pPr marL="25146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6pPr>
            <a:lvl7pPr marL="29718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7pPr>
            <a:lvl8pPr marL="34290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8pPr>
            <a:lvl9pPr marL="38862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9pPr>
          </a:lstStyle>
          <a:p>
            <a:fld id="{93C05B6C-4CE0-4A9D-8AA9-2D1D683E09AD}" type="slidenum">
              <a:rPr lang="en-US" altLang="zh-CN" sz="1400">
                <a:solidFill>
                  <a:schemeClr val="bg1"/>
                </a:solidFill>
                <a:latin typeface="Arial" panose="020B0604020202020204" pitchFamily="34" charset="0"/>
              </a:rPr>
            </a:fld>
            <a:endParaRPr lang="en-US" altLang="zh-CN" sz="1400">
              <a:solidFill>
                <a:schemeClr val="bg1"/>
              </a:solidFill>
              <a:latin typeface="Arial" panose="020B0604020202020204" pitchFamily="34" charset="0"/>
            </a:endParaRPr>
          </a:p>
        </p:txBody>
      </p:sp>
      <p:sp>
        <p:nvSpPr>
          <p:cNvPr id="4" name="文本框 3"/>
          <p:cNvSpPr txBox="1"/>
          <p:nvPr/>
        </p:nvSpPr>
        <p:spPr>
          <a:xfrm>
            <a:off x="956945" y="1195705"/>
            <a:ext cx="10050780" cy="706755"/>
          </a:xfrm>
          <a:prstGeom prst="rect">
            <a:avLst/>
          </a:prstGeom>
          <a:noFill/>
        </p:spPr>
        <p:txBody>
          <a:bodyPr wrap="square" rtlCol="0">
            <a:spAutoFit/>
          </a:bodyPr>
          <a:p>
            <a:pPr algn="l"/>
            <a:r>
              <a:rPr lang="zh-CN" altLang="en-US" sz="2000" noProof="0" smtClean="0">
                <a:ln>
                  <a:noFill/>
                </a:ln>
                <a:effectLst/>
                <a:uLnTx/>
                <a:uFillTx/>
                <a:latin typeface="+mj-lt"/>
                <a:ea typeface="+mj-ea"/>
                <a:cs typeface="+mj-cs"/>
                <a:sym typeface="+mn-ea"/>
              </a:rPr>
              <a:t>任务</a:t>
            </a:r>
            <a:r>
              <a:rPr lang="en-US" altLang="zh-CN" sz="2000" noProof="0" smtClean="0">
                <a:ln>
                  <a:noFill/>
                </a:ln>
                <a:effectLst/>
                <a:uLnTx/>
                <a:uFillTx/>
                <a:latin typeface="+mj-lt"/>
                <a:ea typeface="+mj-ea"/>
                <a:cs typeface="+mj-cs"/>
                <a:sym typeface="+mn-ea"/>
              </a:rPr>
              <a:t>5</a:t>
            </a:r>
            <a:r>
              <a:rPr lang="zh-CN" altLang="en-US" sz="2000" noProof="0" smtClean="0">
                <a:ln>
                  <a:noFill/>
                </a:ln>
                <a:effectLst/>
                <a:uLnTx/>
                <a:uFillTx/>
                <a:latin typeface="+mj-lt"/>
                <a:ea typeface="+mj-ea"/>
                <a:cs typeface="+mj-cs"/>
                <a:sym typeface="+mn-ea"/>
              </a:rPr>
              <a:t>：</a:t>
            </a:r>
            <a:endParaRPr lang="zh-CN" altLang="en-US" sz="2000" noProof="0" smtClean="0">
              <a:ln>
                <a:noFill/>
              </a:ln>
              <a:effectLst/>
              <a:uLnTx/>
              <a:uFillTx/>
              <a:latin typeface="+mj-lt"/>
              <a:ea typeface="+mj-ea"/>
              <a:cs typeface="+mj-cs"/>
              <a:sym typeface="+mn-ea"/>
            </a:endParaRPr>
          </a:p>
          <a:p>
            <a:pPr algn="l"/>
            <a:r>
              <a:rPr lang="zh-CN" altLang="en-US" sz="2000" noProof="0" smtClean="0">
                <a:ln>
                  <a:noFill/>
                </a:ln>
                <a:effectLst/>
                <a:uLnTx/>
                <a:uFillTx/>
                <a:latin typeface="+mj-lt"/>
                <a:ea typeface="+mj-ea"/>
                <a:cs typeface="+mj-cs"/>
                <a:sym typeface="+mn-ea"/>
              </a:rPr>
              <a:t>请你</a:t>
            </a:r>
            <a:r>
              <a:rPr lang="zh-CN" sz="2000" noProof="0" smtClean="0">
                <a:ln>
                  <a:noFill/>
                </a:ln>
                <a:effectLst/>
                <a:uLnTx/>
                <a:uFillTx/>
                <a:latin typeface="+mj-lt"/>
                <a:ea typeface="+mj-ea"/>
                <a:cs typeface="+mj-cs"/>
                <a:sym typeface="+mn-ea"/>
              </a:rPr>
              <a:t>打开素材表格，在B21单元格，用COUNT和</a:t>
            </a:r>
            <a:r>
              <a:rPr lang="en-US" altLang="zh-CN" sz="2000" noProof="0" smtClean="0">
                <a:ln>
                  <a:noFill/>
                </a:ln>
                <a:effectLst/>
                <a:uLnTx/>
                <a:uFillTx/>
                <a:latin typeface="+mj-lt"/>
                <a:ea typeface="+mj-ea"/>
                <a:cs typeface="+mj-cs"/>
                <a:sym typeface="+mn-ea"/>
              </a:rPr>
              <a:t>COUNTA</a:t>
            </a:r>
            <a:r>
              <a:rPr lang="zh-CN" sz="2000" noProof="0" smtClean="0">
                <a:ln>
                  <a:noFill/>
                </a:ln>
                <a:effectLst/>
                <a:uLnTx/>
                <a:uFillTx/>
                <a:latin typeface="+mj-lt"/>
                <a:ea typeface="+mj-ea"/>
                <a:cs typeface="+mj-cs"/>
                <a:sym typeface="+mn-ea"/>
              </a:rPr>
              <a:t>函数，分别计算总的学生人数。</a:t>
            </a:r>
            <a:endParaRPr lang="zh-CN" sz="2000" noProof="0" smtClean="0">
              <a:ln>
                <a:noFill/>
              </a:ln>
              <a:effectLst/>
              <a:uLnTx/>
              <a:uFillTx/>
              <a:latin typeface="+mj-lt"/>
              <a:ea typeface="+mj-ea"/>
              <a:cs typeface="+mj-cs"/>
              <a:sym typeface="+mn-ea"/>
            </a:endParaRPr>
          </a:p>
        </p:txBody>
      </p:sp>
    </p:spTree>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2.3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函数</a:t>
            </a:r>
            <a:endParaRPr kumimoji="0" lang="en-US" alt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2.3</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函数</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8974455"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buFont typeface="Arial" panose="020B0604020202020204" pitchFamily="34" charset="0"/>
            </a:pPr>
            <a:r>
              <a:rPr lang="zh-CN" sz="2000"/>
              <a:t>常见函数</a:t>
            </a:r>
            <a:r>
              <a:rPr lang="en-US" altLang="zh-CN" sz="2000"/>
              <a:t>7</a:t>
            </a:r>
            <a:r>
              <a:rPr lang="zh-CN" sz="2000"/>
              <a:t>：</a:t>
            </a:r>
            <a:r>
              <a:rPr lang="en-US" altLang="zh-CN" sz="2000"/>
              <a:t>COUNT(A)</a:t>
            </a:r>
            <a:r>
              <a:rPr lang="zh-CN" altLang="en-US" sz="2000"/>
              <a:t>函数</a:t>
            </a:r>
            <a:endParaRPr lang="zh-CN" altLang="en-US" sz="2000"/>
          </a:p>
          <a:p>
            <a:pPr algn="l">
              <a:buFont typeface="Arial" panose="020B0604020202020204" pitchFamily="34" charset="0"/>
            </a:pPr>
            <a:r>
              <a:rPr lang="zh-CN" sz="2000"/>
              <a:t>语法：</a:t>
            </a:r>
            <a:endParaRPr lang="zh-CN" sz="2000"/>
          </a:p>
          <a:p>
            <a:pPr algn="l">
              <a:buFont typeface="Arial" panose="020B0604020202020204" pitchFamily="34" charset="0"/>
            </a:pPr>
            <a:r>
              <a:rPr lang="en-US" altLang="zh-CN" sz="2000"/>
              <a:t>=</a:t>
            </a:r>
            <a:r>
              <a:rPr lang="en-US" sz="2000">
                <a:sym typeface="+mn-ea"/>
              </a:rPr>
              <a:t>COUNT(</a:t>
            </a:r>
            <a:r>
              <a:rPr lang="zh-CN" altLang="en-US" sz="2000">
                <a:sym typeface="+mn-ea"/>
              </a:rPr>
              <a:t>范围</a:t>
            </a:r>
            <a:r>
              <a:rPr lang="en-US" altLang="zh-CN" sz="2000">
                <a:sym typeface="+mn-ea"/>
              </a:rPr>
              <a:t>)</a:t>
            </a:r>
            <a:endParaRPr lang="en-US" altLang="zh-CN" sz="2000">
              <a:sym typeface="+mn-ea"/>
            </a:endParaRPr>
          </a:p>
          <a:p>
            <a:pPr algn="l">
              <a:buFont typeface="Arial" panose="020B0604020202020204" pitchFamily="34" charset="0"/>
            </a:pPr>
            <a:r>
              <a:rPr lang="en-US" altLang="zh-CN" sz="2000">
                <a:sym typeface="+mn-ea"/>
              </a:rPr>
              <a:t>=</a:t>
            </a:r>
            <a:r>
              <a:rPr lang="en-US" sz="2000">
                <a:sym typeface="+mn-ea"/>
              </a:rPr>
              <a:t>COUNTA(</a:t>
            </a:r>
            <a:r>
              <a:rPr lang="zh-CN" altLang="en-US" sz="2000">
                <a:sym typeface="+mn-ea"/>
              </a:rPr>
              <a:t>范围</a:t>
            </a:r>
            <a:r>
              <a:rPr lang="en-US" altLang="zh-CN" sz="2000">
                <a:sym typeface="+mn-ea"/>
              </a:rPr>
              <a:t>)</a:t>
            </a:r>
            <a:endParaRPr lang="en-US" altLang="zh-CN" sz="2000">
              <a:sym typeface="+mn-ea"/>
            </a:endParaRPr>
          </a:p>
          <a:p>
            <a:pPr algn="l">
              <a:buFont typeface="Arial" panose="020B0604020202020204" pitchFamily="34" charset="0"/>
            </a:pPr>
            <a:endParaRPr lang="en-US" altLang="zh-CN" sz="2000">
              <a:sym typeface="+mn-ea"/>
            </a:endParaRPr>
          </a:p>
        </p:txBody>
      </p:sp>
      <p:pic>
        <p:nvPicPr>
          <p:cNvPr id="3" name="图片 2"/>
          <p:cNvPicPr>
            <a:picLocks noChangeAspect="1"/>
          </p:cNvPicPr>
          <p:nvPr/>
        </p:nvPicPr>
        <p:blipFill>
          <a:blip r:embed="rId4"/>
          <a:stretch>
            <a:fillRect/>
          </a:stretch>
        </p:blipFill>
        <p:spPr>
          <a:xfrm>
            <a:off x="4806315" y="2092960"/>
            <a:ext cx="3547110" cy="4070985"/>
          </a:xfrm>
          <a:prstGeom prst="rect">
            <a:avLst/>
          </a:prstGeom>
        </p:spPr>
      </p:pic>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custDataLst>
              <p:tags r:id="rId1"/>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kumimoji="0" 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rPr>
              <a:t>练一练</a:t>
            </a:r>
            <a:endParaRPr kumimoji="0" 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endParaRPr>
          </a:p>
        </p:txBody>
      </p:sp>
      <p:pic>
        <p:nvPicPr>
          <p:cNvPr id="12" name="Picture 11" descr="A purple sign with white text&#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7170" name="灯片编号占位符 3"/>
          <p:cNvSpPr>
            <a:spLocks noGrp="1"/>
          </p:cNvSpPr>
          <p:nvPr>
            <p:ph type="sldNum" sz="quarter" idx="10"/>
            <p:custDataLst>
              <p:tags r:id="rId3"/>
            </p:custDataLst>
          </p:nvPr>
        </p:nvSpPr>
        <p:spPr>
          <a:noFill/>
        </p:spPr>
        <p:txBody>
          <a:bodyPr/>
          <a:lstStyle>
            <a:lvl1pPr>
              <a:defRPr sz="2400">
                <a:solidFill>
                  <a:srgbClr val="FF0000"/>
                </a:solidFill>
                <a:latin typeface="Times New Roman" panose="02020603050405020304" charset="0"/>
                <a:ea typeface="宋体" panose="02010600030101010101" pitchFamily="2" charset="-122"/>
              </a:defRPr>
            </a:lvl1pPr>
            <a:lvl2pPr marL="742950" indent="-285750">
              <a:defRPr sz="2400">
                <a:solidFill>
                  <a:srgbClr val="FF0000"/>
                </a:solidFill>
                <a:latin typeface="Times New Roman" panose="02020603050405020304" charset="0"/>
                <a:ea typeface="宋体" panose="02010600030101010101" pitchFamily="2" charset="-122"/>
              </a:defRPr>
            </a:lvl2pPr>
            <a:lvl3pPr marL="1143000" indent="-228600">
              <a:defRPr sz="2400">
                <a:solidFill>
                  <a:srgbClr val="FF0000"/>
                </a:solidFill>
                <a:latin typeface="Times New Roman" panose="02020603050405020304" charset="0"/>
                <a:ea typeface="宋体" panose="02010600030101010101" pitchFamily="2" charset="-122"/>
              </a:defRPr>
            </a:lvl3pPr>
            <a:lvl4pPr marL="1600200" indent="-228600">
              <a:defRPr sz="2400">
                <a:solidFill>
                  <a:srgbClr val="FF0000"/>
                </a:solidFill>
                <a:latin typeface="Times New Roman" panose="02020603050405020304" charset="0"/>
                <a:ea typeface="宋体" panose="02010600030101010101" pitchFamily="2" charset="-122"/>
              </a:defRPr>
            </a:lvl4pPr>
            <a:lvl5pPr marL="2057400" indent="-228600">
              <a:defRPr sz="2400">
                <a:solidFill>
                  <a:srgbClr val="FF0000"/>
                </a:solidFill>
                <a:latin typeface="Times New Roman" panose="02020603050405020304" charset="0"/>
                <a:ea typeface="宋体" panose="02010600030101010101" pitchFamily="2" charset="-122"/>
              </a:defRPr>
            </a:lvl5pPr>
            <a:lvl6pPr marL="25146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6pPr>
            <a:lvl7pPr marL="29718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7pPr>
            <a:lvl8pPr marL="34290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8pPr>
            <a:lvl9pPr marL="38862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9pPr>
          </a:lstStyle>
          <a:p>
            <a:fld id="{93C05B6C-4CE0-4A9D-8AA9-2D1D683E09AD}" type="slidenum">
              <a:rPr lang="en-US" altLang="zh-CN" sz="1400">
                <a:solidFill>
                  <a:schemeClr val="bg1"/>
                </a:solidFill>
                <a:latin typeface="Arial" panose="020B0604020202020204" pitchFamily="34" charset="0"/>
              </a:rPr>
            </a:fld>
            <a:endParaRPr lang="en-US" altLang="zh-CN" sz="1400">
              <a:solidFill>
                <a:schemeClr val="bg1"/>
              </a:solidFill>
              <a:latin typeface="Arial" panose="020B0604020202020204" pitchFamily="34" charset="0"/>
            </a:endParaRPr>
          </a:p>
        </p:txBody>
      </p:sp>
      <p:sp>
        <p:nvSpPr>
          <p:cNvPr id="4" name="文本框 3"/>
          <p:cNvSpPr txBox="1"/>
          <p:nvPr/>
        </p:nvSpPr>
        <p:spPr>
          <a:xfrm>
            <a:off x="956945" y="1195705"/>
            <a:ext cx="10050780" cy="706755"/>
          </a:xfrm>
          <a:prstGeom prst="rect">
            <a:avLst/>
          </a:prstGeom>
          <a:noFill/>
        </p:spPr>
        <p:txBody>
          <a:bodyPr wrap="square" rtlCol="0">
            <a:spAutoFit/>
          </a:bodyPr>
          <a:p>
            <a:pPr algn="l"/>
            <a:r>
              <a:rPr lang="zh-CN" altLang="en-US" sz="2000" noProof="0" smtClean="0">
                <a:ln>
                  <a:noFill/>
                </a:ln>
                <a:effectLst/>
                <a:uLnTx/>
                <a:uFillTx/>
                <a:latin typeface="+mj-lt"/>
                <a:ea typeface="+mj-ea"/>
                <a:cs typeface="+mj-cs"/>
                <a:sym typeface="+mn-ea"/>
              </a:rPr>
              <a:t>任务</a:t>
            </a:r>
            <a:r>
              <a:rPr lang="en-US" altLang="zh-CN" sz="2000" noProof="0" smtClean="0">
                <a:ln>
                  <a:noFill/>
                </a:ln>
                <a:effectLst/>
                <a:uLnTx/>
                <a:uFillTx/>
                <a:latin typeface="+mj-lt"/>
                <a:ea typeface="+mj-ea"/>
                <a:cs typeface="+mj-cs"/>
                <a:sym typeface="+mn-ea"/>
              </a:rPr>
              <a:t>6</a:t>
            </a:r>
            <a:r>
              <a:rPr lang="zh-CN" altLang="en-US" sz="2000" noProof="0" smtClean="0">
                <a:ln>
                  <a:noFill/>
                </a:ln>
                <a:effectLst/>
                <a:uLnTx/>
                <a:uFillTx/>
                <a:latin typeface="+mj-lt"/>
                <a:ea typeface="+mj-ea"/>
                <a:cs typeface="+mj-cs"/>
                <a:sym typeface="+mn-ea"/>
              </a:rPr>
              <a:t>：</a:t>
            </a:r>
            <a:endParaRPr lang="zh-CN" altLang="en-US" sz="2000" noProof="0" smtClean="0">
              <a:ln>
                <a:noFill/>
              </a:ln>
              <a:effectLst/>
              <a:uLnTx/>
              <a:uFillTx/>
              <a:latin typeface="+mj-lt"/>
              <a:ea typeface="+mj-ea"/>
              <a:cs typeface="+mj-cs"/>
              <a:sym typeface="+mn-ea"/>
            </a:endParaRPr>
          </a:p>
          <a:p>
            <a:pPr algn="l"/>
            <a:r>
              <a:rPr lang="zh-CN" altLang="en-US" sz="2000" noProof="0" smtClean="0">
                <a:ln>
                  <a:noFill/>
                </a:ln>
                <a:effectLst/>
                <a:uLnTx/>
                <a:uFillTx/>
                <a:latin typeface="+mj-lt"/>
                <a:ea typeface="+mj-ea"/>
                <a:cs typeface="+mj-cs"/>
                <a:sym typeface="+mn-ea"/>
              </a:rPr>
              <a:t>请你</a:t>
            </a:r>
            <a:r>
              <a:rPr lang="zh-CN" sz="2000" noProof="0" smtClean="0">
                <a:ln>
                  <a:noFill/>
                </a:ln>
                <a:effectLst/>
                <a:uLnTx/>
                <a:uFillTx/>
                <a:latin typeface="+mj-lt"/>
                <a:ea typeface="+mj-ea"/>
                <a:cs typeface="+mj-cs"/>
                <a:sym typeface="+mn-ea"/>
              </a:rPr>
              <a:t>打开素材表格，在B21单元格，用COUNT和</a:t>
            </a:r>
            <a:r>
              <a:rPr lang="en-US" altLang="zh-CN" sz="2000" noProof="0" smtClean="0">
                <a:ln>
                  <a:noFill/>
                </a:ln>
                <a:effectLst/>
                <a:uLnTx/>
                <a:uFillTx/>
                <a:latin typeface="+mj-lt"/>
                <a:ea typeface="+mj-ea"/>
                <a:cs typeface="+mj-cs"/>
                <a:sym typeface="+mn-ea"/>
              </a:rPr>
              <a:t>COUNTA</a:t>
            </a:r>
            <a:r>
              <a:rPr lang="zh-CN" sz="2000" noProof="0" smtClean="0">
                <a:ln>
                  <a:noFill/>
                </a:ln>
                <a:effectLst/>
                <a:uLnTx/>
                <a:uFillTx/>
                <a:latin typeface="+mj-lt"/>
                <a:ea typeface="+mj-ea"/>
                <a:cs typeface="+mj-cs"/>
                <a:sym typeface="+mn-ea"/>
              </a:rPr>
              <a:t>函数，分别计算总的学生人数。</a:t>
            </a:r>
            <a:endParaRPr lang="zh-CN" sz="2000" noProof="0" smtClean="0">
              <a:ln>
                <a:noFill/>
              </a:ln>
              <a:effectLst/>
              <a:uLnTx/>
              <a:uFillTx/>
              <a:latin typeface="+mj-lt"/>
              <a:ea typeface="+mj-ea"/>
              <a:cs typeface="+mj-cs"/>
              <a:sym typeface="+mn-ea"/>
            </a:endParaRPr>
          </a:p>
        </p:txBody>
      </p:sp>
    </p:spTree>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2.3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函数</a:t>
            </a:r>
            <a:endParaRPr kumimoji="0" lang="en-US" alt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2.3</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函数</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8974455"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buFont typeface="Arial" panose="020B0604020202020204" pitchFamily="34" charset="0"/>
            </a:pPr>
            <a:r>
              <a:rPr lang="zh-CN" sz="2000"/>
              <a:t>常见函数</a:t>
            </a:r>
            <a:r>
              <a:rPr lang="en-US" altLang="zh-CN" sz="2000"/>
              <a:t>8</a:t>
            </a:r>
            <a:r>
              <a:rPr lang="zh-CN" sz="2000"/>
              <a:t>：</a:t>
            </a:r>
            <a:r>
              <a:rPr lang="en-US" altLang="zh-CN" sz="2000"/>
              <a:t>COUNTIF</a:t>
            </a:r>
            <a:r>
              <a:rPr lang="zh-CN" altLang="en-US" sz="2000"/>
              <a:t>函数</a:t>
            </a:r>
            <a:endParaRPr lang="zh-CN" altLang="en-US" sz="2000"/>
          </a:p>
          <a:p>
            <a:pPr algn="l">
              <a:buFont typeface="Arial" panose="020B0604020202020204" pitchFamily="34" charset="0"/>
            </a:pPr>
            <a:r>
              <a:rPr lang="zh-CN" sz="2000"/>
              <a:t>语法：</a:t>
            </a:r>
            <a:endParaRPr lang="zh-CN" sz="2000"/>
          </a:p>
          <a:p>
            <a:pPr algn="l">
              <a:buFont typeface="Arial" panose="020B0604020202020204" pitchFamily="34" charset="0"/>
            </a:pPr>
            <a:r>
              <a:rPr lang="en-US" altLang="zh-CN" sz="2000"/>
              <a:t>=</a:t>
            </a:r>
            <a:r>
              <a:rPr lang="en-US" sz="2000">
                <a:sym typeface="+mn-ea"/>
              </a:rPr>
              <a:t>COUNTIF(</a:t>
            </a:r>
            <a:r>
              <a:rPr lang="zh-CN" altLang="en-US" sz="2000">
                <a:sym typeface="+mn-ea"/>
              </a:rPr>
              <a:t>范围</a:t>
            </a:r>
            <a:r>
              <a:rPr lang="en-US" altLang="zh-CN" sz="2000">
                <a:sym typeface="+mn-ea"/>
              </a:rPr>
              <a:t>,</a:t>
            </a:r>
            <a:r>
              <a:rPr lang="zh-CN" altLang="en-US" sz="2000">
                <a:sym typeface="+mn-ea"/>
              </a:rPr>
              <a:t>条件</a:t>
            </a:r>
            <a:r>
              <a:rPr lang="en-US" altLang="zh-CN" sz="2000">
                <a:sym typeface="+mn-ea"/>
              </a:rPr>
              <a:t>)</a:t>
            </a:r>
            <a:endParaRPr lang="en-US" altLang="zh-CN" sz="2000">
              <a:sym typeface="+mn-ea"/>
            </a:endParaRPr>
          </a:p>
          <a:p>
            <a:pPr algn="l">
              <a:buFont typeface="Arial" panose="020B0604020202020204" pitchFamily="34" charset="0"/>
            </a:pPr>
            <a:endParaRPr lang="en-US" altLang="zh-CN" sz="2000">
              <a:sym typeface="+mn-ea"/>
            </a:endParaRPr>
          </a:p>
        </p:txBody>
      </p:sp>
      <p:grpSp>
        <p:nvGrpSpPr>
          <p:cNvPr id="7" name="组合 6"/>
          <p:cNvGrpSpPr/>
          <p:nvPr/>
        </p:nvGrpSpPr>
        <p:grpSpPr>
          <a:xfrm>
            <a:off x="4469130" y="2611755"/>
            <a:ext cx="6503670" cy="2512060"/>
            <a:chOff x="5322" y="5173"/>
            <a:chExt cx="10242" cy="3956"/>
          </a:xfrm>
        </p:grpSpPr>
        <p:pic>
          <p:nvPicPr>
            <p:cNvPr id="4" name="图片 3"/>
            <p:cNvPicPr>
              <a:picLocks noChangeAspect="1"/>
            </p:cNvPicPr>
            <p:nvPr/>
          </p:nvPicPr>
          <p:blipFill>
            <a:blip r:embed="rId4"/>
            <a:stretch>
              <a:fillRect/>
            </a:stretch>
          </p:blipFill>
          <p:spPr>
            <a:xfrm>
              <a:off x="5322" y="5925"/>
              <a:ext cx="7536" cy="3204"/>
            </a:xfrm>
            <a:prstGeom prst="rect">
              <a:avLst/>
            </a:prstGeom>
          </p:spPr>
        </p:pic>
        <p:sp>
          <p:nvSpPr>
            <p:cNvPr id="5" name="文本框 4"/>
            <p:cNvSpPr txBox="1"/>
            <p:nvPr/>
          </p:nvSpPr>
          <p:spPr>
            <a:xfrm>
              <a:off x="5964" y="5173"/>
              <a:ext cx="9600" cy="580"/>
            </a:xfrm>
            <a:prstGeom prst="rect">
              <a:avLst/>
            </a:prstGeom>
            <a:noFill/>
          </p:spPr>
          <p:txBody>
            <a:bodyPr wrap="square" rtlCol="0" anchor="t">
              <a:spAutoFit/>
            </a:bodyPr>
            <a:p>
              <a:r>
                <a:rPr lang="zh-CN" altLang="en-US"/>
                <a:t>计算总分大于300分的学生人数。</a:t>
              </a:r>
              <a:endParaRPr lang="zh-CN" altLang="en-US"/>
            </a:p>
          </p:txBody>
        </p:sp>
      </p:grpSp>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custDataLst>
              <p:tags r:id="rId1"/>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kumimoji="0" 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rPr>
              <a:t>练一练</a:t>
            </a:r>
            <a:endParaRPr kumimoji="0" 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endParaRPr>
          </a:p>
        </p:txBody>
      </p:sp>
      <p:pic>
        <p:nvPicPr>
          <p:cNvPr id="12" name="Picture 11" descr="A purple sign with white text&#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7170" name="灯片编号占位符 3"/>
          <p:cNvSpPr>
            <a:spLocks noGrp="1"/>
          </p:cNvSpPr>
          <p:nvPr>
            <p:ph type="sldNum" sz="quarter" idx="10"/>
            <p:custDataLst>
              <p:tags r:id="rId3"/>
            </p:custDataLst>
          </p:nvPr>
        </p:nvSpPr>
        <p:spPr>
          <a:noFill/>
        </p:spPr>
        <p:txBody>
          <a:bodyPr/>
          <a:lstStyle>
            <a:lvl1pPr>
              <a:defRPr sz="2400">
                <a:solidFill>
                  <a:srgbClr val="FF0000"/>
                </a:solidFill>
                <a:latin typeface="Times New Roman" panose="02020603050405020304" charset="0"/>
                <a:ea typeface="宋体" panose="02010600030101010101" pitchFamily="2" charset="-122"/>
              </a:defRPr>
            </a:lvl1pPr>
            <a:lvl2pPr marL="742950" indent="-285750">
              <a:defRPr sz="2400">
                <a:solidFill>
                  <a:srgbClr val="FF0000"/>
                </a:solidFill>
                <a:latin typeface="Times New Roman" panose="02020603050405020304" charset="0"/>
                <a:ea typeface="宋体" panose="02010600030101010101" pitchFamily="2" charset="-122"/>
              </a:defRPr>
            </a:lvl2pPr>
            <a:lvl3pPr marL="1143000" indent="-228600">
              <a:defRPr sz="2400">
                <a:solidFill>
                  <a:srgbClr val="FF0000"/>
                </a:solidFill>
                <a:latin typeface="Times New Roman" panose="02020603050405020304" charset="0"/>
                <a:ea typeface="宋体" panose="02010600030101010101" pitchFamily="2" charset="-122"/>
              </a:defRPr>
            </a:lvl3pPr>
            <a:lvl4pPr marL="1600200" indent="-228600">
              <a:defRPr sz="2400">
                <a:solidFill>
                  <a:srgbClr val="FF0000"/>
                </a:solidFill>
                <a:latin typeface="Times New Roman" panose="02020603050405020304" charset="0"/>
                <a:ea typeface="宋体" panose="02010600030101010101" pitchFamily="2" charset="-122"/>
              </a:defRPr>
            </a:lvl4pPr>
            <a:lvl5pPr marL="2057400" indent="-228600">
              <a:defRPr sz="2400">
                <a:solidFill>
                  <a:srgbClr val="FF0000"/>
                </a:solidFill>
                <a:latin typeface="Times New Roman" panose="02020603050405020304" charset="0"/>
                <a:ea typeface="宋体" panose="02010600030101010101" pitchFamily="2" charset="-122"/>
              </a:defRPr>
            </a:lvl5pPr>
            <a:lvl6pPr marL="25146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6pPr>
            <a:lvl7pPr marL="29718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7pPr>
            <a:lvl8pPr marL="34290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8pPr>
            <a:lvl9pPr marL="38862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9pPr>
          </a:lstStyle>
          <a:p>
            <a:fld id="{93C05B6C-4CE0-4A9D-8AA9-2D1D683E09AD}" type="slidenum">
              <a:rPr lang="en-US" altLang="zh-CN" sz="1400">
                <a:solidFill>
                  <a:schemeClr val="bg1"/>
                </a:solidFill>
                <a:latin typeface="Arial" panose="020B0604020202020204" pitchFamily="34" charset="0"/>
              </a:rPr>
            </a:fld>
            <a:endParaRPr lang="en-US" altLang="zh-CN" sz="1400">
              <a:solidFill>
                <a:schemeClr val="bg1"/>
              </a:solidFill>
              <a:latin typeface="Arial" panose="020B0604020202020204" pitchFamily="34" charset="0"/>
            </a:endParaRPr>
          </a:p>
        </p:txBody>
      </p:sp>
      <p:sp>
        <p:nvSpPr>
          <p:cNvPr id="4" name="文本框 3"/>
          <p:cNvSpPr txBox="1"/>
          <p:nvPr/>
        </p:nvSpPr>
        <p:spPr>
          <a:xfrm>
            <a:off x="956945" y="1195705"/>
            <a:ext cx="10050780" cy="706755"/>
          </a:xfrm>
          <a:prstGeom prst="rect">
            <a:avLst/>
          </a:prstGeom>
          <a:noFill/>
        </p:spPr>
        <p:txBody>
          <a:bodyPr wrap="square" rtlCol="0">
            <a:spAutoFit/>
          </a:bodyPr>
          <a:p>
            <a:pPr algn="l"/>
            <a:r>
              <a:rPr lang="zh-CN" altLang="en-US" sz="2000" noProof="0" smtClean="0">
                <a:ln>
                  <a:noFill/>
                </a:ln>
                <a:effectLst/>
                <a:uLnTx/>
                <a:uFillTx/>
                <a:latin typeface="+mj-lt"/>
                <a:ea typeface="+mj-ea"/>
                <a:cs typeface="+mj-cs"/>
                <a:sym typeface="+mn-ea"/>
              </a:rPr>
              <a:t>任务</a:t>
            </a:r>
            <a:r>
              <a:rPr lang="en-US" altLang="zh-CN" sz="2000" noProof="0" smtClean="0">
                <a:ln>
                  <a:noFill/>
                </a:ln>
                <a:effectLst/>
                <a:uLnTx/>
                <a:uFillTx/>
                <a:latin typeface="+mj-lt"/>
                <a:ea typeface="+mj-ea"/>
                <a:cs typeface="+mj-cs"/>
                <a:sym typeface="+mn-ea"/>
              </a:rPr>
              <a:t>7</a:t>
            </a:r>
            <a:r>
              <a:rPr lang="zh-CN" altLang="en-US" sz="2000" noProof="0" smtClean="0">
                <a:ln>
                  <a:noFill/>
                </a:ln>
                <a:effectLst/>
                <a:uLnTx/>
                <a:uFillTx/>
                <a:latin typeface="+mj-lt"/>
                <a:ea typeface="+mj-ea"/>
                <a:cs typeface="+mj-cs"/>
                <a:sym typeface="+mn-ea"/>
              </a:rPr>
              <a:t>：</a:t>
            </a:r>
            <a:endParaRPr lang="zh-CN" altLang="en-US" sz="2000" noProof="0" smtClean="0">
              <a:ln>
                <a:noFill/>
              </a:ln>
              <a:effectLst/>
              <a:uLnTx/>
              <a:uFillTx/>
              <a:latin typeface="+mj-lt"/>
              <a:ea typeface="+mj-ea"/>
              <a:cs typeface="+mj-cs"/>
              <a:sym typeface="+mn-ea"/>
            </a:endParaRPr>
          </a:p>
          <a:p>
            <a:pPr algn="l"/>
            <a:r>
              <a:rPr lang="zh-CN" altLang="en-US" sz="2000" noProof="0" smtClean="0">
                <a:ln>
                  <a:noFill/>
                </a:ln>
                <a:effectLst/>
                <a:uLnTx/>
                <a:uFillTx/>
                <a:latin typeface="+mj-lt"/>
                <a:ea typeface="+mj-ea"/>
                <a:cs typeface="+mj-cs"/>
                <a:sym typeface="+mn-ea"/>
              </a:rPr>
              <a:t>请你打开素材表格，在B23单元格，用COUNTIF函数，计算总分大于300分的学生人数。</a:t>
            </a:r>
            <a:endParaRPr lang="zh-CN" altLang="en-US" sz="2000" noProof="0" smtClean="0">
              <a:ln>
                <a:noFill/>
              </a:ln>
              <a:effectLst/>
              <a:uLnTx/>
              <a:uFillTx/>
              <a:latin typeface="+mj-lt"/>
              <a:ea typeface="+mj-ea"/>
              <a:cs typeface="+mj-cs"/>
              <a:sym typeface="+mn-ea"/>
            </a:endParaRPr>
          </a:p>
        </p:txBody>
      </p:sp>
    </p:spTree>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custDataLst>
              <p:tags r:id="rId1"/>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kumimoji="0" 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rPr>
              <a:t>练一练</a:t>
            </a:r>
            <a:endParaRPr kumimoji="0" 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endParaRPr>
          </a:p>
        </p:txBody>
      </p:sp>
      <p:pic>
        <p:nvPicPr>
          <p:cNvPr id="12" name="Picture 11" descr="A purple sign with white text&#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7170" name="灯片编号占位符 3"/>
          <p:cNvSpPr>
            <a:spLocks noGrp="1"/>
          </p:cNvSpPr>
          <p:nvPr>
            <p:ph type="sldNum" sz="quarter" idx="10"/>
            <p:custDataLst>
              <p:tags r:id="rId3"/>
            </p:custDataLst>
          </p:nvPr>
        </p:nvSpPr>
        <p:spPr>
          <a:noFill/>
        </p:spPr>
        <p:txBody>
          <a:bodyPr/>
          <a:lstStyle>
            <a:lvl1pPr>
              <a:defRPr sz="2400">
                <a:solidFill>
                  <a:srgbClr val="FF0000"/>
                </a:solidFill>
                <a:latin typeface="Times New Roman" panose="02020603050405020304" charset="0"/>
                <a:ea typeface="宋体" panose="02010600030101010101" pitchFamily="2" charset="-122"/>
              </a:defRPr>
            </a:lvl1pPr>
            <a:lvl2pPr marL="742950" indent="-285750">
              <a:defRPr sz="2400">
                <a:solidFill>
                  <a:srgbClr val="FF0000"/>
                </a:solidFill>
                <a:latin typeface="Times New Roman" panose="02020603050405020304" charset="0"/>
                <a:ea typeface="宋体" panose="02010600030101010101" pitchFamily="2" charset="-122"/>
              </a:defRPr>
            </a:lvl2pPr>
            <a:lvl3pPr marL="1143000" indent="-228600">
              <a:defRPr sz="2400">
                <a:solidFill>
                  <a:srgbClr val="FF0000"/>
                </a:solidFill>
                <a:latin typeface="Times New Roman" panose="02020603050405020304" charset="0"/>
                <a:ea typeface="宋体" panose="02010600030101010101" pitchFamily="2" charset="-122"/>
              </a:defRPr>
            </a:lvl3pPr>
            <a:lvl4pPr marL="1600200" indent="-228600">
              <a:defRPr sz="2400">
                <a:solidFill>
                  <a:srgbClr val="FF0000"/>
                </a:solidFill>
                <a:latin typeface="Times New Roman" panose="02020603050405020304" charset="0"/>
                <a:ea typeface="宋体" panose="02010600030101010101" pitchFamily="2" charset="-122"/>
              </a:defRPr>
            </a:lvl4pPr>
            <a:lvl5pPr marL="2057400" indent="-228600">
              <a:defRPr sz="2400">
                <a:solidFill>
                  <a:srgbClr val="FF0000"/>
                </a:solidFill>
                <a:latin typeface="Times New Roman" panose="02020603050405020304" charset="0"/>
                <a:ea typeface="宋体" panose="02010600030101010101" pitchFamily="2" charset="-122"/>
              </a:defRPr>
            </a:lvl5pPr>
            <a:lvl6pPr marL="25146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6pPr>
            <a:lvl7pPr marL="29718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7pPr>
            <a:lvl8pPr marL="34290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8pPr>
            <a:lvl9pPr marL="38862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9pPr>
          </a:lstStyle>
          <a:p>
            <a:fld id="{93C05B6C-4CE0-4A9D-8AA9-2D1D683E09AD}" type="slidenum">
              <a:rPr lang="en-US" altLang="zh-CN" sz="1400">
                <a:solidFill>
                  <a:schemeClr val="bg1"/>
                </a:solidFill>
                <a:latin typeface="Arial" panose="020B0604020202020204" pitchFamily="34" charset="0"/>
              </a:rPr>
            </a:fld>
            <a:endParaRPr lang="en-US" altLang="zh-CN" sz="1400">
              <a:solidFill>
                <a:schemeClr val="bg1"/>
              </a:solidFill>
              <a:latin typeface="Arial" panose="020B0604020202020204" pitchFamily="34" charset="0"/>
            </a:endParaRPr>
          </a:p>
        </p:txBody>
      </p:sp>
      <p:sp>
        <p:nvSpPr>
          <p:cNvPr id="4" name="文本框 3"/>
          <p:cNvSpPr txBox="1"/>
          <p:nvPr/>
        </p:nvSpPr>
        <p:spPr>
          <a:xfrm>
            <a:off x="956945" y="1195705"/>
            <a:ext cx="10050780" cy="706755"/>
          </a:xfrm>
          <a:prstGeom prst="rect">
            <a:avLst/>
          </a:prstGeom>
          <a:noFill/>
        </p:spPr>
        <p:txBody>
          <a:bodyPr wrap="square" rtlCol="0">
            <a:spAutoFit/>
          </a:bodyPr>
          <a:p>
            <a:pPr algn="l"/>
            <a:r>
              <a:rPr lang="zh-CN" sz="2000" noProof="0" smtClean="0">
                <a:ln>
                  <a:noFill/>
                </a:ln>
                <a:effectLst/>
                <a:uLnTx/>
                <a:uFillTx/>
                <a:latin typeface="+mj-lt"/>
                <a:ea typeface="+mj-ea"/>
                <a:cs typeface="+mj-cs"/>
                <a:sym typeface="+mn-ea"/>
              </a:rPr>
              <a:t>作业提交：请打开素材表格，按照要求完成，并提交上来。</a:t>
            </a:r>
            <a:endParaRPr lang="zh-CN" sz="2000" noProof="0" smtClean="0">
              <a:ln>
                <a:noFill/>
              </a:ln>
              <a:effectLst/>
              <a:uLnTx/>
              <a:uFillTx/>
              <a:latin typeface="+mj-lt"/>
              <a:ea typeface="+mj-ea"/>
              <a:cs typeface="+mj-cs"/>
              <a:sym typeface="+mn-ea"/>
            </a:endParaRPr>
          </a:p>
          <a:p>
            <a:pPr algn="l"/>
            <a:endParaRPr lang="zh-CN" altLang="en-US" sz="2000" noProof="0" smtClean="0">
              <a:ln>
                <a:noFill/>
              </a:ln>
              <a:effectLst/>
              <a:uLnTx/>
              <a:uFillTx/>
              <a:latin typeface="+mj-lt"/>
              <a:ea typeface="+mj-ea"/>
              <a:cs typeface="+mj-cs"/>
              <a:sym typeface="+mn-ea"/>
            </a:endParaRP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2.1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建立公式</a:t>
            </a:r>
            <a:endParaRPr kumimoji="0" lang="en-US" alt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2.1.2</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公式输入</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1060450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altLang="zh-CN" sz="2000"/>
              <a:t>WPS</a:t>
            </a:r>
            <a:r>
              <a:rPr lang="zh-CN" altLang="en-US" sz="2000"/>
              <a:t>电子表格中，最常用的公式是数学运算公式，此外还有比较、文字连接等运算。</a:t>
            </a:r>
            <a:endParaRPr lang="zh-CN" altLang="en-US" sz="2000"/>
          </a:p>
          <a:p>
            <a:pPr algn="l"/>
            <a:endParaRPr lang="en-US" altLang="zh-CN" sz="2000"/>
          </a:p>
          <a:p>
            <a:pPr algn="l"/>
            <a:r>
              <a:rPr lang="zh-CN" altLang="en-US" sz="2000"/>
              <a:t>公式</a:t>
            </a:r>
            <a:r>
              <a:rPr lang="zh-CN" sz="2000"/>
              <a:t>组成：</a:t>
            </a:r>
            <a:endParaRPr lang="zh-CN" sz="2000"/>
          </a:p>
          <a:p>
            <a:pPr algn="l"/>
            <a:r>
              <a:rPr lang="zh-CN" altLang="en-US" sz="2000"/>
              <a:t>公式由运算数和运算符两部分组成，如图所示：</a:t>
            </a:r>
            <a:endParaRPr lang="zh-CN" altLang="en-US" sz="2000"/>
          </a:p>
          <a:p>
            <a:pPr algn="l"/>
            <a:r>
              <a:rPr lang="zh-CN" altLang="en-US" sz="2000"/>
              <a:t>可以看出：</a:t>
            </a:r>
            <a:endParaRPr lang="zh-CN" altLang="en-US" sz="2000"/>
          </a:p>
          <a:p>
            <a:pPr algn="l"/>
            <a:r>
              <a:rPr lang="zh-CN" altLang="en-US" sz="2000"/>
              <a:t>公式以等号</a:t>
            </a:r>
            <a:r>
              <a:rPr lang="en-US" altLang="zh-CN" sz="2000"/>
              <a:t>“=”</a:t>
            </a:r>
            <a:r>
              <a:rPr lang="zh-CN" altLang="en-US" sz="2000"/>
              <a:t>开头，公式中的运算数可以是具体的数字，如</a:t>
            </a:r>
            <a:r>
              <a:rPr lang="en-US" altLang="zh-CN" sz="2000"/>
              <a:t>“0.3”</a:t>
            </a:r>
            <a:r>
              <a:rPr lang="zh-CN" altLang="en-US" sz="2000"/>
              <a:t>，也可以是单元格地址（</a:t>
            </a:r>
            <a:r>
              <a:rPr lang="en-US" altLang="zh-CN" sz="2000"/>
              <a:t>C2</a:t>
            </a:r>
            <a:r>
              <a:rPr lang="zh-CN" altLang="en-US" sz="2000"/>
              <a:t>），或单元格区域地址（</a:t>
            </a:r>
            <a:r>
              <a:rPr lang="en-US" altLang="zh-CN" sz="2000"/>
              <a:t>B5:F5</a:t>
            </a:r>
            <a:r>
              <a:rPr lang="zh-CN" altLang="en-US" sz="2000"/>
              <a:t>）等。</a:t>
            </a:r>
            <a:r>
              <a:rPr lang="en-US" altLang="zh-CN" sz="2000"/>
              <a:t>“AVERAGE</a:t>
            </a:r>
            <a:r>
              <a:rPr lang="zh-CN" altLang="en-US" sz="2000"/>
              <a:t>（</a:t>
            </a:r>
            <a:r>
              <a:rPr lang="en-US" altLang="zh-CN" sz="2000"/>
              <a:t>B5:F5</a:t>
            </a:r>
            <a:r>
              <a:rPr lang="zh-CN" altLang="en-US" sz="2000"/>
              <a:t>）</a:t>
            </a:r>
            <a:r>
              <a:rPr lang="en-US" altLang="zh-CN" sz="2000"/>
              <a:t>”</a:t>
            </a:r>
            <a:r>
              <a:rPr lang="zh-CN" altLang="en-US" sz="2000"/>
              <a:t>表示对单元格区域（</a:t>
            </a:r>
            <a:r>
              <a:rPr lang="en-US" altLang="zh-CN" sz="2000"/>
              <a:t>B5:F5</a:t>
            </a:r>
            <a:r>
              <a:rPr lang="zh-CN" altLang="en-US" sz="2000"/>
              <a:t>）中的所有数据求平均值。</a:t>
            </a:r>
            <a:r>
              <a:rPr lang="en-US" altLang="zh-CN" sz="2000"/>
              <a:t>“*”</a:t>
            </a:r>
            <a:r>
              <a:rPr lang="zh-CN" altLang="en-US" sz="2000"/>
              <a:t>和</a:t>
            </a:r>
            <a:r>
              <a:rPr lang="en-US" altLang="zh-CN" sz="2000"/>
              <a:t>“+”</a:t>
            </a:r>
            <a:r>
              <a:rPr lang="zh-CN" altLang="en-US" sz="2000"/>
              <a:t>都是运算符。</a:t>
            </a:r>
            <a:endParaRPr lang="zh-CN" altLang="en-US" sz="2000"/>
          </a:p>
          <a:p>
            <a:pPr algn="l"/>
            <a:endParaRPr lang="zh-CN" altLang="en-US" sz="2000"/>
          </a:p>
        </p:txBody>
      </p:sp>
      <p:pic>
        <p:nvPicPr>
          <p:cNvPr id="484235" name="图片 48423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6770370" y="2808605"/>
            <a:ext cx="3442970" cy="1830070"/>
          </a:xfrm>
          <a:prstGeom prst="rect">
            <a:avLst/>
          </a:prstGeom>
          <a:noFill/>
          <a:ln>
            <a:noFill/>
          </a:ln>
        </p:spPr>
      </p:pic>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wedge">
                                      <p:cBhvr>
                                        <p:cTn id="7" dur="2000"/>
                                        <p:tgtEl>
                                          <p:spTgt spid="6">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6">
                                            <p:txEl>
                                              <p:pRg st="3" end="3"/>
                                            </p:txEl>
                                          </p:spTgt>
                                        </p:tgtEl>
                                        <p:attrNameLst>
                                          <p:attrName>style.visibility</p:attrName>
                                        </p:attrNameLst>
                                      </p:cBhvr>
                                      <p:to>
                                        <p:strVal val="visible"/>
                                      </p:to>
                                    </p:set>
                                    <p:animEffect transition="in" filter="wedge">
                                      <p:cBhvr>
                                        <p:cTn id="12" dur="2000"/>
                                        <p:tgtEl>
                                          <p:spTgt spid="6">
                                            <p:txEl>
                                              <p:pRg st="3" end="3"/>
                                            </p:txEl>
                                          </p:spTgt>
                                        </p:tgtEl>
                                      </p:cBhvr>
                                    </p:animEffect>
                                  </p:childTnLst>
                                </p:cTn>
                              </p:par>
                              <p:par>
                                <p:cTn id="13" presetID="4" presetClass="entr" presetSubtype="16" fill="hold" nodeType="withEffect">
                                  <p:stCondLst>
                                    <p:cond delay="0"/>
                                  </p:stCondLst>
                                  <p:childTnLst>
                                    <p:set>
                                      <p:cBhvr>
                                        <p:cTn id="14" dur="1" fill="hold">
                                          <p:stCondLst>
                                            <p:cond delay="0"/>
                                          </p:stCondLst>
                                        </p:cTn>
                                        <p:tgtEl>
                                          <p:spTgt spid="484235"/>
                                        </p:tgtEl>
                                        <p:attrNameLst>
                                          <p:attrName>style.visibility</p:attrName>
                                        </p:attrNameLst>
                                      </p:cBhvr>
                                      <p:to>
                                        <p:strVal val="visible"/>
                                      </p:to>
                                    </p:set>
                                    <p:animEffect transition="in" filter="box(in)">
                                      <p:cBhvr>
                                        <p:cTn id="15" dur="2000"/>
                                        <p:tgtEl>
                                          <p:spTgt spid="484235"/>
                                        </p:tgtEl>
                                      </p:cBhvr>
                                    </p:animEffect>
                                  </p:childTnLst>
                                </p:cTn>
                              </p:par>
                            </p:childTnLst>
                          </p:cTn>
                        </p:par>
                      </p:childTnLst>
                    </p:cTn>
                  </p:par>
                  <p:par>
                    <p:cTn id="16" fill="hold">
                      <p:stCondLst>
                        <p:cond delay="indefinite"/>
                      </p:stCondLst>
                      <p:childTnLst>
                        <p:par>
                          <p:cTn id="17" fill="hold">
                            <p:stCondLst>
                              <p:cond delay="0"/>
                            </p:stCondLst>
                            <p:childTnLst>
                              <p:par>
                                <p:cTn id="18" presetID="20" presetClass="entr" presetSubtype="0" fill="hold" nodeType="clickEffect">
                                  <p:stCondLst>
                                    <p:cond delay="0"/>
                                  </p:stCondLst>
                                  <p:childTnLst>
                                    <p:set>
                                      <p:cBhvr>
                                        <p:cTn id="19" dur="1" fill="hold">
                                          <p:stCondLst>
                                            <p:cond delay="0"/>
                                          </p:stCondLst>
                                        </p:cTn>
                                        <p:tgtEl>
                                          <p:spTgt spid="6">
                                            <p:txEl>
                                              <p:pRg st="4" end="4"/>
                                            </p:txEl>
                                          </p:spTgt>
                                        </p:tgtEl>
                                        <p:attrNameLst>
                                          <p:attrName>style.visibility</p:attrName>
                                        </p:attrNameLst>
                                      </p:cBhvr>
                                      <p:to>
                                        <p:strVal val="visible"/>
                                      </p:to>
                                    </p:set>
                                    <p:animEffect transition="in" filter="wedge">
                                      <p:cBhvr>
                                        <p:cTn id="20" dur="2000"/>
                                        <p:tgtEl>
                                          <p:spTgt spid="6">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0" presetClass="entr" presetSubtype="0" fill="hold" nodeType="clickEffect">
                                  <p:stCondLst>
                                    <p:cond delay="0"/>
                                  </p:stCondLst>
                                  <p:childTnLst>
                                    <p:set>
                                      <p:cBhvr>
                                        <p:cTn id="24" dur="1" fill="hold">
                                          <p:stCondLst>
                                            <p:cond delay="0"/>
                                          </p:stCondLst>
                                        </p:cTn>
                                        <p:tgtEl>
                                          <p:spTgt spid="6">
                                            <p:txEl>
                                              <p:pRg st="5" end="5"/>
                                            </p:txEl>
                                          </p:spTgt>
                                        </p:tgtEl>
                                        <p:attrNameLst>
                                          <p:attrName>style.visibility</p:attrName>
                                        </p:attrNameLst>
                                      </p:cBhvr>
                                      <p:to>
                                        <p:strVal val="visible"/>
                                      </p:to>
                                    </p:set>
                                    <p:animEffect transition="in" filter="wedge">
                                      <p:cBhvr>
                                        <p:cTn id="25" dur="20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2.1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建立公式</a:t>
            </a:r>
            <a:endParaRPr kumimoji="0" lang="en-US" alt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2.1.2</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公式输入</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1060450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altLang="zh-CN" sz="2000"/>
              <a:t>WPS</a:t>
            </a:r>
            <a:r>
              <a:rPr lang="zh-CN" altLang="en-US" sz="2000"/>
              <a:t>电子表格中，最常用的公式是数学运算公式，此外还有比较、文字连接等运算。</a:t>
            </a:r>
            <a:endParaRPr lang="zh-CN" altLang="en-US" sz="2000"/>
          </a:p>
          <a:p>
            <a:pPr algn="l"/>
            <a:endParaRPr lang="en-US" altLang="zh-CN" sz="2000"/>
          </a:p>
          <a:p>
            <a:pPr algn="l"/>
            <a:r>
              <a:rPr lang="zh-CN" altLang="en-US" sz="2000"/>
              <a:t>公式</a:t>
            </a:r>
            <a:r>
              <a:rPr lang="zh-CN" sz="2000"/>
              <a:t>输入注意点：</a:t>
            </a:r>
            <a:endParaRPr lang="zh-CN" sz="2000"/>
          </a:p>
          <a:p>
            <a:pPr algn="l"/>
            <a:r>
              <a:rPr lang="zh-CN" altLang="en-US" sz="2000"/>
              <a:t>（</a:t>
            </a:r>
            <a:r>
              <a:rPr lang="en-US" altLang="zh-CN" sz="2000"/>
              <a:t>1</a:t>
            </a:r>
            <a:r>
              <a:rPr lang="zh-CN" altLang="en-US" sz="2000"/>
              <a:t>）在一个运算符或单元格地址中不能含有空格，例如运算符</a:t>
            </a:r>
            <a:r>
              <a:rPr lang="en-US" altLang="zh-CN" sz="2000"/>
              <a:t>“&lt;=”</a:t>
            </a:r>
            <a:r>
              <a:rPr lang="zh-CN" altLang="en-US" sz="2000"/>
              <a:t>不能写成</a:t>
            </a:r>
            <a:r>
              <a:rPr lang="en-US" altLang="zh-CN" sz="2000"/>
              <a:t>“&lt; =”</a:t>
            </a:r>
            <a:r>
              <a:rPr lang="zh-CN" altLang="en-US" sz="2000"/>
              <a:t>，再如单元格</a:t>
            </a:r>
            <a:r>
              <a:rPr lang="en-US" altLang="zh-CN" sz="2000"/>
              <a:t>“C2”</a:t>
            </a:r>
            <a:r>
              <a:rPr lang="zh-CN" altLang="en-US" sz="2000"/>
              <a:t>不能写成</a:t>
            </a:r>
            <a:r>
              <a:rPr lang="en-US" altLang="zh-CN" sz="2000"/>
              <a:t>“C 2”</a:t>
            </a:r>
            <a:r>
              <a:rPr lang="zh-CN" altLang="en-US" sz="2000"/>
              <a:t>。</a:t>
            </a:r>
            <a:endParaRPr lang="zh-CN" altLang="en-US" sz="2000"/>
          </a:p>
          <a:p>
            <a:pPr algn="l"/>
            <a:r>
              <a:rPr lang="zh-CN" altLang="en-US" sz="2000"/>
              <a:t>（</a:t>
            </a:r>
            <a:r>
              <a:rPr lang="en-US" altLang="zh-CN" sz="2000"/>
              <a:t>2</a:t>
            </a:r>
            <a:r>
              <a:rPr lang="zh-CN" altLang="en-US" sz="2000"/>
              <a:t>）公式中参与计算的数据尽量不使用纯数字，而是使用单元格地址代替相应的数字。其好处是：当原始数据改变时，不必再修改计算公式，进而降低计算结果的错误率。</a:t>
            </a:r>
            <a:endParaRPr lang="zh-CN" altLang="en-US" sz="2000"/>
          </a:p>
          <a:p>
            <a:pPr algn="l"/>
            <a:endParaRPr lang="zh-CN" altLang="en-US" sz="2000"/>
          </a:p>
        </p:txBody>
      </p:sp>
    </p:spTree>
    <p:custDataLst>
      <p:tags r:id="rId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animEffect transition="in" filter="diamond(in)">
                                      <p:cBhvr>
                                        <p:cTn id="7" dur="2000"/>
                                        <p:tgtEl>
                                          <p:spTgt spid="6">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6">
                                            <p:txEl>
                                              <p:pRg st="4" end="4"/>
                                            </p:txEl>
                                          </p:spTgt>
                                        </p:tgtEl>
                                        <p:attrNameLst>
                                          <p:attrName>style.visibility</p:attrName>
                                        </p:attrNameLst>
                                      </p:cBhvr>
                                      <p:to>
                                        <p:strVal val="visible"/>
                                      </p:to>
                                    </p:set>
                                    <p:animEffect transition="in" filter="diamond(in)">
                                      <p:cBhvr>
                                        <p:cTn id="12" dur="20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custDataLst>
              <p:tags r:id="rId1"/>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kumimoji="0" 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rPr>
              <a:t>练一练</a:t>
            </a:r>
            <a:endParaRPr kumimoji="0" 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endParaRPr>
          </a:p>
        </p:txBody>
      </p:sp>
      <p:pic>
        <p:nvPicPr>
          <p:cNvPr id="12" name="Picture 11" descr="A purple sign with white text&#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7170" name="灯片编号占位符 3"/>
          <p:cNvSpPr>
            <a:spLocks noGrp="1"/>
          </p:cNvSpPr>
          <p:nvPr>
            <p:ph type="sldNum" sz="quarter" idx="10"/>
            <p:custDataLst>
              <p:tags r:id="rId3"/>
            </p:custDataLst>
          </p:nvPr>
        </p:nvSpPr>
        <p:spPr>
          <a:noFill/>
        </p:spPr>
        <p:txBody>
          <a:bodyPr/>
          <a:lstStyle>
            <a:lvl1pPr>
              <a:defRPr sz="2400">
                <a:solidFill>
                  <a:srgbClr val="FF0000"/>
                </a:solidFill>
                <a:latin typeface="Times New Roman" panose="02020603050405020304" charset="0"/>
                <a:ea typeface="宋体" panose="02010600030101010101" pitchFamily="2" charset="-122"/>
              </a:defRPr>
            </a:lvl1pPr>
            <a:lvl2pPr marL="742950" indent="-285750">
              <a:defRPr sz="2400">
                <a:solidFill>
                  <a:srgbClr val="FF0000"/>
                </a:solidFill>
                <a:latin typeface="Times New Roman" panose="02020603050405020304" charset="0"/>
                <a:ea typeface="宋体" panose="02010600030101010101" pitchFamily="2" charset="-122"/>
              </a:defRPr>
            </a:lvl2pPr>
            <a:lvl3pPr marL="1143000" indent="-228600">
              <a:defRPr sz="2400">
                <a:solidFill>
                  <a:srgbClr val="FF0000"/>
                </a:solidFill>
                <a:latin typeface="Times New Roman" panose="02020603050405020304" charset="0"/>
                <a:ea typeface="宋体" panose="02010600030101010101" pitchFamily="2" charset="-122"/>
              </a:defRPr>
            </a:lvl3pPr>
            <a:lvl4pPr marL="1600200" indent="-228600">
              <a:defRPr sz="2400">
                <a:solidFill>
                  <a:srgbClr val="FF0000"/>
                </a:solidFill>
                <a:latin typeface="Times New Roman" panose="02020603050405020304" charset="0"/>
                <a:ea typeface="宋体" panose="02010600030101010101" pitchFamily="2" charset="-122"/>
              </a:defRPr>
            </a:lvl4pPr>
            <a:lvl5pPr marL="2057400" indent="-228600">
              <a:defRPr sz="2400">
                <a:solidFill>
                  <a:srgbClr val="FF0000"/>
                </a:solidFill>
                <a:latin typeface="Times New Roman" panose="02020603050405020304" charset="0"/>
                <a:ea typeface="宋体" panose="02010600030101010101" pitchFamily="2" charset="-122"/>
              </a:defRPr>
            </a:lvl5pPr>
            <a:lvl6pPr marL="25146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6pPr>
            <a:lvl7pPr marL="29718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7pPr>
            <a:lvl8pPr marL="34290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8pPr>
            <a:lvl9pPr marL="38862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9pPr>
          </a:lstStyle>
          <a:p>
            <a:fld id="{93C05B6C-4CE0-4A9D-8AA9-2D1D683E09AD}" type="slidenum">
              <a:rPr lang="en-US" altLang="zh-CN" sz="1400">
                <a:solidFill>
                  <a:schemeClr val="bg1"/>
                </a:solidFill>
                <a:latin typeface="Arial" panose="020B0604020202020204" pitchFamily="34" charset="0"/>
              </a:rPr>
            </a:fld>
            <a:endParaRPr lang="en-US" altLang="zh-CN" sz="1400">
              <a:solidFill>
                <a:schemeClr val="bg1"/>
              </a:solidFill>
              <a:latin typeface="Arial" panose="020B0604020202020204" pitchFamily="34" charset="0"/>
            </a:endParaRPr>
          </a:p>
        </p:txBody>
      </p:sp>
      <p:sp>
        <p:nvSpPr>
          <p:cNvPr id="4" name="文本框 3"/>
          <p:cNvSpPr txBox="1"/>
          <p:nvPr/>
        </p:nvSpPr>
        <p:spPr>
          <a:xfrm>
            <a:off x="956945" y="1195705"/>
            <a:ext cx="10050780" cy="553085"/>
          </a:xfrm>
          <a:prstGeom prst="rect">
            <a:avLst/>
          </a:prstGeom>
          <a:noFill/>
        </p:spPr>
        <p:txBody>
          <a:bodyPr wrap="square" rtlCol="0">
            <a:spAutoFit/>
          </a:bodyPr>
          <a:p>
            <a:pPr marR="0" lvl="0" indent="0" algn="l" defTabSz="914400" rtl="0" fontAlgn="auto">
              <a:lnSpc>
                <a:spcPct val="150000"/>
              </a:lnSpc>
              <a:spcBef>
                <a:spcPct val="0"/>
              </a:spcBef>
              <a:spcAft>
                <a:spcPct val="0"/>
              </a:spcAft>
              <a:buClrTx/>
              <a:buSzTx/>
              <a:buFontTx/>
              <a:buNone/>
              <a:defRPr/>
            </a:pPr>
            <a:r>
              <a:rPr lang="zh-CN" altLang="en-US" sz="2000" noProof="0" smtClean="0">
                <a:ln>
                  <a:noFill/>
                </a:ln>
                <a:effectLst/>
                <a:uLnTx/>
                <a:uFillTx/>
                <a:latin typeface="+mj-lt"/>
                <a:ea typeface="+mj-ea"/>
                <a:cs typeface="+mj-cs"/>
                <a:sym typeface="+mn-ea"/>
              </a:rPr>
              <a:t>请你</a:t>
            </a:r>
            <a:r>
              <a:rPr lang="zh-CN" sz="2000" noProof="0" smtClean="0">
                <a:ln>
                  <a:noFill/>
                </a:ln>
                <a:effectLst/>
                <a:uLnTx/>
                <a:uFillTx/>
                <a:latin typeface="+mj-lt"/>
                <a:ea typeface="+mj-ea"/>
                <a:cs typeface="+mj-cs"/>
                <a:sym typeface="+mn-ea"/>
              </a:rPr>
              <a:t>打开素材表格，在</a:t>
            </a:r>
            <a:r>
              <a:rPr lang="en-US" altLang="zh-CN" sz="2000" noProof="0" smtClean="0">
                <a:ln>
                  <a:noFill/>
                </a:ln>
                <a:effectLst/>
                <a:uLnTx/>
                <a:uFillTx/>
                <a:latin typeface="+mj-lt"/>
                <a:ea typeface="+mj-ea"/>
                <a:cs typeface="+mj-cs"/>
                <a:sym typeface="+mn-ea"/>
              </a:rPr>
              <a:t>B3</a:t>
            </a:r>
            <a:r>
              <a:rPr lang="zh-CN" altLang="en-US" sz="2000" noProof="0" smtClean="0">
                <a:ln>
                  <a:noFill/>
                </a:ln>
                <a:effectLst/>
                <a:uLnTx/>
                <a:uFillTx/>
                <a:latin typeface="+mj-lt"/>
                <a:ea typeface="+mj-ea"/>
                <a:cs typeface="+mj-cs"/>
                <a:sym typeface="+mn-ea"/>
              </a:rPr>
              <a:t>单元格输入</a:t>
            </a:r>
            <a:r>
              <a:rPr lang="en-US" altLang="zh-CN" sz="2000" noProof="0" smtClean="0">
                <a:ln>
                  <a:noFill/>
                </a:ln>
                <a:effectLst/>
                <a:uLnTx/>
                <a:uFillTx/>
                <a:latin typeface="+mj-lt"/>
                <a:ea typeface="+mj-ea"/>
                <a:cs typeface="+mj-cs"/>
                <a:sym typeface="+mn-ea"/>
              </a:rPr>
              <a:t>“=B5”</a:t>
            </a:r>
            <a:endParaRPr kumimoji="0" lang="en-US" altLang="zh-CN" sz="2000" b="0" i="0" u="none" strike="noStrike" kern="1200" cap="none" spc="0" normalizeH="0" baseline="0" noProof="0" smtClean="0">
              <a:ln>
                <a:noFill/>
              </a:ln>
              <a:solidFill>
                <a:schemeClr val="tx1"/>
              </a:solidFill>
              <a:effectLst/>
              <a:uLnTx/>
              <a:uFillTx/>
              <a:latin typeface="+mj-lt"/>
              <a:ea typeface="+mj-ea"/>
              <a:cs typeface="+mj-cs"/>
              <a:sym typeface="+mn-ea"/>
            </a:endParaRPr>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2.2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单元格引用和公式的复制</a:t>
            </a:r>
            <a:endParaRPr kumimoji="0" lang="en-US" alt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2.2.1</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公式复制</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1060450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sz="2000"/>
              <a:t>公式的复制可以避免重复输入，复制公式与引用紧密相关，复制公式的方法如下：</a:t>
            </a:r>
            <a:endParaRPr lang="zh-CN" sz="2000"/>
          </a:p>
          <a:p>
            <a:pPr marL="457200" indent="-457200" algn="l">
              <a:buFont typeface="+mj-ea"/>
              <a:buAutoNum type="circleNumDbPlain"/>
            </a:pPr>
            <a:r>
              <a:rPr lang="zh-CN" sz="2000"/>
              <a:t>选中带有公式的单元格，</a:t>
            </a:r>
            <a:r>
              <a:rPr lang="en-US" altLang="zh-CN" sz="2000"/>
              <a:t>ctrl+c</a:t>
            </a:r>
            <a:r>
              <a:rPr lang="zh-CN" altLang="en-US" sz="2000"/>
              <a:t>复制</a:t>
            </a:r>
            <a:endParaRPr lang="zh-CN" altLang="en-US" sz="2000"/>
          </a:p>
          <a:p>
            <a:pPr marL="457200" indent="-457200" algn="l">
              <a:buFont typeface="+mj-ea"/>
              <a:buAutoNum type="circleNumDbPlain"/>
            </a:pPr>
            <a:r>
              <a:rPr lang="zh-CN" altLang="en-US" sz="2000"/>
              <a:t>选中目的单元格，</a:t>
            </a:r>
            <a:r>
              <a:rPr lang="en-US" altLang="zh-CN" sz="2000"/>
              <a:t>ctrl+v</a:t>
            </a:r>
            <a:r>
              <a:rPr lang="zh-CN" altLang="en-US" sz="2000"/>
              <a:t>粘贴即可</a:t>
            </a:r>
            <a:endParaRPr lang="zh-CN" altLang="en-US" sz="2000"/>
          </a:p>
          <a:p>
            <a:pPr marL="457200" indent="-457200" algn="l">
              <a:buFont typeface="+mj-ea"/>
              <a:buAutoNum type="circleNumDbPlain"/>
            </a:pPr>
            <a:r>
              <a:rPr lang="zh-CN" altLang="en-US" sz="2000"/>
              <a:t>（也可右键选择性粘贴，选择粘贴公式即可）</a:t>
            </a:r>
            <a:endParaRPr lang="zh-CN" altLang="en-US" sz="2000"/>
          </a:p>
        </p:txBody>
      </p:sp>
      <p:pic>
        <p:nvPicPr>
          <p:cNvPr id="3" name="图片 2"/>
          <p:cNvPicPr>
            <a:picLocks noChangeAspect="1"/>
          </p:cNvPicPr>
          <p:nvPr/>
        </p:nvPicPr>
        <p:blipFill>
          <a:blip r:embed="rId4"/>
          <a:stretch>
            <a:fillRect/>
          </a:stretch>
        </p:blipFill>
        <p:spPr>
          <a:xfrm>
            <a:off x="6596380" y="3014980"/>
            <a:ext cx="2842260" cy="2910840"/>
          </a:xfrm>
          <a:prstGeom prst="rect">
            <a:avLst/>
          </a:prstGeom>
        </p:spPr>
      </p:pic>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strips(downLeft)">
                                      <p:cBhvr>
                                        <p:cTn id="7" dur="500"/>
                                        <p:tgtEl>
                                          <p:spTgt spid="6">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6">
                                            <p:txEl>
                                              <p:pRg st="3" end="3"/>
                                            </p:txEl>
                                          </p:spTgt>
                                        </p:tgtEl>
                                        <p:attrNameLst>
                                          <p:attrName>style.visibility</p:attrName>
                                        </p:attrNameLst>
                                      </p:cBhvr>
                                      <p:to>
                                        <p:strVal val="visible"/>
                                      </p:to>
                                    </p:set>
                                    <p:animEffect transition="in" filter="strips(downLeft)">
                                      <p:cBhvr>
                                        <p:cTn id="12" dur="500"/>
                                        <p:tgtEl>
                                          <p:spTgt spid="6">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custDataLst>
              <p:tags r:id="rId1"/>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kumimoji="0" 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rPr>
              <a:t>练一练</a:t>
            </a:r>
            <a:endParaRPr kumimoji="0" 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endParaRPr>
          </a:p>
        </p:txBody>
      </p:sp>
      <p:pic>
        <p:nvPicPr>
          <p:cNvPr id="12" name="Picture 11" descr="A purple sign with white text&#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7170" name="灯片编号占位符 3"/>
          <p:cNvSpPr>
            <a:spLocks noGrp="1"/>
          </p:cNvSpPr>
          <p:nvPr>
            <p:ph type="sldNum" sz="quarter" idx="10"/>
            <p:custDataLst>
              <p:tags r:id="rId3"/>
            </p:custDataLst>
          </p:nvPr>
        </p:nvSpPr>
        <p:spPr>
          <a:noFill/>
        </p:spPr>
        <p:txBody>
          <a:bodyPr/>
          <a:lstStyle>
            <a:lvl1pPr>
              <a:defRPr sz="2400">
                <a:solidFill>
                  <a:srgbClr val="FF0000"/>
                </a:solidFill>
                <a:latin typeface="Times New Roman" panose="02020603050405020304" charset="0"/>
                <a:ea typeface="宋体" panose="02010600030101010101" pitchFamily="2" charset="-122"/>
              </a:defRPr>
            </a:lvl1pPr>
            <a:lvl2pPr marL="742950" indent="-285750">
              <a:defRPr sz="2400">
                <a:solidFill>
                  <a:srgbClr val="FF0000"/>
                </a:solidFill>
                <a:latin typeface="Times New Roman" panose="02020603050405020304" charset="0"/>
                <a:ea typeface="宋体" panose="02010600030101010101" pitchFamily="2" charset="-122"/>
              </a:defRPr>
            </a:lvl2pPr>
            <a:lvl3pPr marL="1143000" indent="-228600">
              <a:defRPr sz="2400">
                <a:solidFill>
                  <a:srgbClr val="FF0000"/>
                </a:solidFill>
                <a:latin typeface="Times New Roman" panose="02020603050405020304" charset="0"/>
                <a:ea typeface="宋体" panose="02010600030101010101" pitchFamily="2" charset="-122"/>
              </a:defRPr>
            </a:lvl3pPr>
            <a:lvl4pPr marL="1600200" indent="-228600">
              <a:defRPr sz="2400">
                <a:solidFill>
                  <a:srgbClr val="FF0000"/>
                </a:solidFill>
                <a:latin typeface="Times New Roman" panose="02020603050405020304" charset="0"/>
                <a:ea typeface="宋体" panose="02010600030101010101" pitchFamily="2" charset="-122"/>
              </a:defRPr>
            </a:lvl4pPr>
            <a:lvl5pPr marL="2057400" indent="-228600">
              <a:defRPr sz="2400">
                <a:solidFill>
                  <a:srgbClr val="FF0000"/>
                </a:solidFill>
                <a:latin typeface="Times New Roman" panose="02020603050405020304" charset="0"/>
                <a:ea typeface="宋体" panose="02010600030101010101" pitchFamily="2" charset="-122"/>
              </a:defRPr>
            </a:lvl5pPr>
            <a:lvl6pPr marL="25146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6pPr>
            <a:lvl7pPr marL="29718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7pPr>
            <a:lvl8pPr marL="34290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8pPr>
            <a:lvl9pPr marL="38862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9pPr>
          </a:lstStyle>
          <a:p>
            <a:fld id="{93C05B6C-4CE0-4A9D-8AA9-2D1D683E09AD}" type="slidenum">
              <a:rPr lang="en-US" altLang="zh-CN" sz="1400">
                <a:solidFill>
                  <a:schemeClr val="bg1"/>
                </a:solidFill>
                <a:latin typeface="Arial" panose="020B0604020202020204" pitchFamily="34" charset="0"/>
              </a:rPr>
            </a:fld>
            <a:endParaRPr lang="en-US" altLang="zh-CN" sz="1400">
              <a:solidFill>
                <a:schemeClr val="bg1"/>
              </a:solidFill>
              <a:latin typeface="Arial" panose="020B0604020202020204" pitchFamily="34" charset="0"/>
            </a:endParaRPr>
          </a:p>
        </p:txBody>
      </p:sp>
      <p:sp>
        <p:nvSpPr>
          <p:cNvPr id="4" name="文本框 3"/>
          <p:cNvSpPr txBox="1"/>
          <p:nvPr/>
        </p:nvSpPr>
        <p:spPr>
          <a:xfrm>
            <a:off x="956945" y="1195705"/>
            <a:ext cx="10050780" cy="553085"/>
          </a:xfrm>
          <a:prstGeom prst="rect">
            <a:avLst/>
          </a:prstGeom>
          <a:noFill/>
        </p:spPr>
        <p:txBody>
          <a:bodyPr wrap="square" rtlCol="0">
            <a:spAutoFit/>
          </a:bodyPr>
          <a:p>
            <a:pPr marR="0" lvl="0" indent="0" algn="l" defTabSz="914400" rtl="0" fontAlgn="auto">
              <a:lnSpc>
                <a:spcPct val="150000"/>
              </a:lnSpc>
              <a:spcBef>
                <a:spcPct val="0"/>
              </a:spcBef>
              <a:spcAft>
                <a:spcPct val="0"/>
              </a:spcAft>
              <a:buClrTx/>
              <a:buSzTx/>
              <a:buFontTx/>
              <a:buNone/>
              <a:defRPr/>
            </a:pPr>
            <a:r>
              <a:rPr lang="zh-CN" altLang="en-US" sz="2000" noProof="0" smtClean="0">
                <a:ln>
                  <a:noFill/>
                </a:ln>
                <a:effectLst/>
                <a:uLnTx/>
                <a:uFillTx/>
                <a:latin typeface="+mj-lt"/>
                <a:ea typeface="+mj-ea"/>
                <a:cs typeface="+mj-cs"/>
                <a:sym typeface="+mn-ea"/>
              </a:rPr>
              <a:t>请你</a:t>
            </a:r>
            <a:r>
              <a:rPr lang="zh-CN" sz="2000" noProof="0" smtClean="0">
                <a:ln>
                  <a:noFill/>
                </a:ln>
                <a:effectLst/>
                <a:uLnTx/>
                <a:uFillTx/>
                <a:latin typeface="+mj-lt"/>
                <a:ea typeface="+mj-ea"/>
                <a:cs typeface="+mj-cs"/>
                <a:sym typeface="+mn-ea"/>
              </a:rPr>
              <a:t>打开素材表格，在</a:t>
            </a:r>
            <a:r>
              <a:rPr lang="en-US" altLang="zh-CN" sz="2000" noProof="0" smtClean="0">
                <a:ln>
                  <a:noFill/>
                </a:ln>
                <a:effectLst/>
                <a:uLnTx/>
                <a:uFillTx/>
                <a:latin typeface="+mj-lt"/>
                <a:ea typeface="+mj-ea"/>
                <a:cs typeface="+mj-cs"/>
                <a:sym typeface="+mn-ea"/>
              </a:rPr>
              <a:t>B3</a:t>
            </a:r>
            <a:r>
              <a:rPr lang="zh-CN" altLang="en-US" sz="2000" noProof="0" smtClean="0">
                <a:ln>
                  <a:noFill/>
                </a:ln>
                <a:effectLst/>
                <a:uLnTx/>
                <a:uFillTx/>
                <a:latin typeface="+mj-lt"/>
                <a:ea typeface="+mj-ea"/>
                <a:cs typeface="+mj-cs"/>
                <a:sym typeface="+mn-ea"/>
              </a:rPr>
              <a:t>单元格输入</a:t>
            </a:r>
            <a:r>
              <a:rPr lang="en-US" altLang="zh-CN" sz="2000" noProof="0" smtClean="0">
                <a:ln>
                  <a:noFill/>
                </a:ln>
                <a:effectLst/>
                <a:uLnTx/>
                <a:uFillTx/>
                <a:latin typeface="+mj-lt"/>
                <a:ea typeface="+mj-ea"/>
                <a:cs typeface="+mj-cs"/>
                <a:sym typeface="+mn-ea"/>
              </a:rPr>
              <a:t>“=B5”</a:t>
            </a:r>
            <a:r>
              <a:rPr lang="zh-CN" altLang="en-US" sz="2000" noProof="0" smtClean="0">
                <a:ln>
                  <a:noFill/>
                </a:ln>
                <a:effectLst/>
                <a:uLnTx/>
                <a:uFillTx/>
                <a:latin typeface="+mj-lt"/>
                <a:ea typeface="+mj-ea"/>
                <a:cs typeface="+mj-cs"/>
                <a:sym typeface="+mn-ea"/>
              </a:rPr>
              <a:t>，复制此公式到</a:t>
            </a:r>
            <a:r>
              <a:rPr lang="en-US" altLang="zh-CN" sz="2000" noProof="0" smtClean="0">
                <a:ln>
                  <a:noFill/>
                </a:ln>
                <a:effectLst/>
                <a:uLnTx/>
                <a:uFillTx/>
                <a:latin typeface="+mj-lt"/>
                <a:ea typeface="+mj-ea"/>
                <a:cs typeface="+mj-cs"/>
                <a:sym typeface="+mn-ea"/>
              </a:rPr>
              <a:t>B4</a:t>
            </a:r>
            <a:r>
              <a:rPr lang="zh-CN" altLang="en-US" sz="2000" noProof="0" smtClean="0">
                <a:ln>
                  <a:noFill/>
                </a:ln>
                <a:effectLst/>
                <a:uLnTx/>
                <a:uFillTx/>
                <a:latin typeface="+mj-lt"/>
                <a:ea typeface="+mj-ea"/>
                <a:cs typeface="+mj-cs"/>
                <a:sym typeface="+mn-ea"/>
              </a:rPr>
              <a:t>单元格，查看结果。</a:t>
            </a:r>
            <a:endParaRPr kumimoji="0" lang="zh-CN" altLang="en-US" sz="2000" b="0" i="0" u="none" strike="noStrike" kern="1200" cap="none" spc="0" normalizeH="0" baseline="0" noProof="0" smtClean="0">
              <a:ln>
                <a:noFill/>
              </a:ln>
              <a:solidFill>
                <a:schemeClr val="tx1"/>
              </a:solidFill>
              <a:effectLst/>
              <a:uLnTx/>
              <a:uFillTx/>
              <a:latin typeface="+mj-lt"/>
              <a:ea typeface="+mj-ea"/>
              <a:cs typeface="+mj-cs"/>
              <a:sym typeface="+mn-ea"/>
            </a:endParaRPr>
          </a:p>
        </p:txBody>
      </p:sp>
    </p:spTree>
  </p:cSld>
  <p:clrMapOvr>
    <a:masterClrMapping/>
  </p:clrMapOvr>
  <p:transition>
    <p:fade/>
  </p:transition>
  <p:timing>
    <p:tnLst>
      <p:par>
        <p:cTn id="1" dur="indefinite" restart="never" nodeType="tmRoot"/>
      </p:par>
    </p:tn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0.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01.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2.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3.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4.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5.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6.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7.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08.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09.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0.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1.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2.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3.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14.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15.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16.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17.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18.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19.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0.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21.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22.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23.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24.xml><?xml version="1.0" encoding="utf-8"?>
<p:tagLst xmlns:p="http://schemas.openxmlformats.org/presentationml/2006/main">
  <p:tag name="KSO_WM_TAG_VERSION" val="1.0"/>
  <p:tag name="KSO_WM_UNIT_HIGHLIGHT" val="0"/>
  <p:tag name="KSO_WM_UNIT_COMPATIBLE" val="0"/>
  <p:tag name="KSO_WM_UNIT_DIAGRAM_ISNUMVISUAL" val="0"/>
  <p:tag name="KSO_WM_UNIT_DIAGRAM_ISREFERUNIT" val="0"/>
  <p:tag name="KSO_WM_UNIT_ID" val="_0**"/>
  <p:tag name="KSO_WM_UNIT_LAYERLEVEL" val="1"/>
  <p:tag name="KSO_WM_BEAUTIFY_FLAG" val="#wm#"/>
  <p:tag name="KSO_WM_TEMPLATE_CATEGORY" val="custom"/>
  <p:tag name="KSO_WM_TEMPLATE_INDEX" val="20180656"/>
</p:tagLst>
</file>

<file path=ppt/tags/tag125.xml><?xml version="1.0" encoding="utf-8"?>
<p:tagLst xmlns:p="http://schemas.openxmlformats.org/presentationml/2006/main">
  <p:tag name="KSO_WM_TAG_VERSION" val="1.0"/>
  <p:tag name="KSO_WM_UNIT_HIGHLIGHT" val="0"/>
  <p:tag name="KSO_WM_UNIT_COMPATIBLE" val="0"/>
  <p:tag name="KSO_WM_UNIT_DIAGRAM_ISNUMVISUAL" val="0"/>
  <p:tag name="KSO_WM_UNIT_DIAGRAM_ISREFERUNIT" val="0"/>
  <p:tag name="KSO_WM_UNIT_ID" val="_0**"/>
  <p:tag name="KSO_WM_UNIT_LAYERLEVEL" val="1"/>
  <p:tag name="KSO_WM_BEAUTIFY_FLAG" val="#wm#"/>
  <p:tag name="KSO_WM_TEMPLATE_CATEGORY" val="custom"/>
  <p:tag name="KSO_WM_TEMPLATE_INDEX" val="20180656"/>
</p:tagLst>
</file>

<file path=ppt/tags/tag1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29.xml><?xml version="1.0" encoding="utf-8"?>
<p:tagLst xmlns:p="http://schemas.openxmlformats.org/presentationml/2006/main">
  <p:tag name="KSO_WM_TAG_VERSION" val="1.0"/>
  <p:tag name="KSO_WM_BEAUTIFY_FLAG" val="#wm#"/>
  <p:tag name="KSO_WM_COMBINE_RELATE_SLIDE_ID" val="background20177268_1"/>
  <p:tag name="KSO_WM_TEMPLATE_CATEGORY" val="custom"/>
  <p:tag name="KSO_WM_TEMPLATE_INDEX" val="20180656"/>
  <p:tag name="KSO_WM_TEMPLATE_SUBCATEGORY" val="0"/>
  <p:tag name="KSO_WM_TEMPLATE_THUMBS_INDEX" val="1、6、11、12、18、24、29、30、31、32、33、34、38"/>
  <p:tag name="KSO_WM_TEMPLATE_MASTER_TYPE" val="1"/>
  <p:tag name="KSO_WM_TEMPLATE_COLOR_TYPE" val="0"/>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12.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213.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2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2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2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217.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18.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19.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20.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21.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22.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23.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24.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25.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26.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27.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28.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29.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30.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31.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32.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33.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34.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35.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36.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37.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38.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39.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40.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41.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42.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43.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44.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45.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46.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47.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48.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49.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50.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51.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52.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53.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54.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55.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56.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BK_DARK_LIGHT" val="2"/>
  <p:tag name="KSO_WM_UNIT_SUBTYPE" val="h"/>
  <p:tag name="KSO_WM_UNIT_TYPE" val="i"/>
  <p:tag name="KSO_WM_UNIT_INDEX" val="1"/>
</p:tagLst>
</file>

<file path=ppt/tags/tag257.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58.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59.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60.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61.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62.xml><?xml version="1.0" encoding="utf-8"?>
<p:tagLst xmlns:p="http://schemas.openxmlformats.org/presentationml/2006/main">
  <p:tag name="KSO_WM_TAG_VERSION" val="1.0"/>
  <p:tag name="KSO_WM_UNIT_HIGHLIGHT" val="0"/>
  <p:tag name="KSO_WM_UNIT_COMPATIBLE" val="0"/>
  <p:tag name="KSO_WM_UNIT_DIAGRAM_ISNUMVISUAL" val="0"/>
  <p:tag name="KSO_WM_UNIT_DIAGRAM_ISREFERUNIT" val="0"/>
  <p:tag name="KSO_WM_UNIT_ID" val="_0**"/>
  <p:tag name="KSO_WM_UNIT_LAYERLEVEL" val="1"/>
  <p:tag name="KSO_WM_BEAUTIFY_FLAG" val="#wm#"/>
  <p:tag name="KSO_WM_TEMPLATE_CATEGORY" val="custom"/>
  <p:tag name="KSO_WM_TEMPLATE_INDEX" val="20180656"/>
</p:tagLst>
</file>

<file path=ppt/tags/tag263.xml><?xml version="1.0" encoding="utf-8"?>
<p:tagLst xmlns:p="http://schemas.openxmlformats.org/presentationml/2006/main">
  <p:tag name="KSO_WM_TAG_VERSION" val="1.0"/>
  <p:tag name="KSO_WM_UNIT_HIGHLIGHT" val="0"/>
  <p:tag name="KSO_WM_UNIT_COMPATIBLE" val="0"/>
  <p:tag name="KSO_WM_UNIT_DIAGRAM_ISNUMVISUAL" val="0"/>
  <p:tag name="KSO_WM_UNIT_DIAGRAM_ISREFERUNIT" val="0"/>
  <p:tag name="KSO_WM_UNIT_ID" val="_0**"/>
  <p:tag name="KSO_WM_UNIT_LAYERLEVEL" val="1"/>
  <p:tag name="KSO_WM_BEAUTIFY_FLAG" val="#wm#"/>
  <p:tag name="KSO_WM_TEMPLATE_CATEGORY" val="custom"/>
  <p:tag name="KSO_WM_TEMPLATE_INDEX" val="20180656"/>
</p:tagLst>
</file>

<file path=ppt/tags/tag2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67.xml><?xml version="1.0" encoding="utf-8"?>
<p:tagLst xmlns:p="http://schemas.openxmlformats.org/presentationml/2006/main">
  <p:tag name="KSO_WM_TAG_VERSION" val="1.0"/>
  <p:tag name="KSO_WM_BEAUTIFY_FLAG" val="#wm#"/>
  <p:tag name="KSO_WM_COMBINE_RELATE_SLIDE_ID" val="background20177268_1"/>
  <p:tag name="KSO_WM_TEMPLATE_CATEGORY" val="custom"/>
  <p:tag name="KSO_WM_TEMPLATE_INDEX" val="20180656"/>
  <p:tag name="KSO_WM_TEMPLATE_SUBCATEGORY" val="0"/>
  <p:tag name="KSO_WM_TEMPLATE_THUMBS_INDEX" val="1、6、11、12、18、24、29、30、31、32、33、34、38"/>
  <p:tag name="KSO_WM_TEMPLATE_MASTER_TYPE" val="1"/>
  <p:tag name="KSO_WM_TEMPLATE_COLOR_TYPE" val="0"/>
</p:tagLst>
</file>

<file path=ppt/tags/tag26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6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70.xml><?xml version="1.0" encoding="utf-8"?>
<p:tagLst xmlns:p="http://schemas.openxmlformats.org/presentationml/2006/main">
  <p:tag name="KSO_WM_SLIDE_BACKGROUND_TYPE" val="general"/>
</p:tagLst>
</file>

<file path=ppt/tags/tag271.xml><?xml version="1.0" encoding="utf-8"?>
<p:tagLst xmlns:p="http://schemas.openxmlformats.org/presentationml/2006/main">
  <p:tag name="KSO_WM_UNIT_FILL_FORE_SCHEMECOLOR_INDEX_BRIGHTNESS" val="-0.05"/>
  <p:tag name="KSO_WM_UNIT_FILL_FORE_SCHEMECOLOR_INDEX" val="14"/>
  <p:tag name="KSO_WM_UNIT_FILL_TYPE" val="1"/>
  <p:tag name="KSO_WM_UNIT_LINE_FORE_SCHEMECOLOR_INDEX_BRIGHTNESS" val="0.15"/>
  <p:tag name="KSO_WM_UNIT_LINE_FORE_SCHEMECOLOR_INDEX" val="13"/>
  <p:tag name="KSO_WM_UNIT_LINE_FILL_TYPE" val="2"/>
  <p:tag name="KSO_WM_UNIT_TEXT_FILL_FORE_SCHEMECOLOR_INDEX_BRIGHTNESS" val="0"/>
  <p:tag name="KSO_WM_UNIT_TEXT_FILL_FORE_SCHEMECOLOR_INDEX" val="2"/>
  <p:tag name="KSO_WM_UNIT_TEXT_FILL_TYPE" val="1"/>
</p:tagLst>
</file>

<file path=ppt/tags/tag272.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2"/>
  <p:tag name="KSO_WM_UNIT_TEXT_FILL_TYPE" val="1"/>
</p:tagLst>
</file>

<file path=ppt/tags/tag273.xml><?xml version="1.0" encoding="utf-8"?>
<p:tagLst xmlns:p="http://schemas.openxmlformats.org/presentationml/2006/main">
  <p:tag name="KSO_WM_UNIT_TEXT_FILL_FORE_SCHEMECOLOR_INDEX_BRIGHTNESS" val="-0.05"/>
  <p:tag name="KSO_WM_UNIT_TEXT_FILL_FORE_SCHEMECOLOR_INDEX" val="14"/>
  <p:tag name="KSO_WM_UNIT_TEXT_FILL_TYPE" val="1"/>
</p:tagLst>
</file>

<file path=ppt/tags/tag274.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275.xml><?xml version="1.0" encoding="utf-8"?>
<p:tagLst xmlns:p="http://schemas.openxmlformats.org/presentationml/2006/main">
  <p:tag name="KSO_WM_UNIT_TEXT_FILL_FORE_SCHEMECOLOR_INDEX_BRIGHTNESS" val="0.35"/>
  <p:tag name="KSO_WM_UNIT_TEXT_FILL_FORE_SCHEMECOLOR_INDEX" val="13"/>
  <p:tag name="KSO_WM_UNIT_TEXT_FILL_TYPE" val="1"/>
</p:tagLst>
</file>

<file path=ppt/tags/tag276.xml><?xml version="1.0" encoding="utf-8"?>
<p:tagLst xmlns:p="http://schemas.openxmlformats.org/presentationml/2006/main">
  <p:tag name="KSO_WM_UNIT_LINE_FORE_SCHEMECOLOR_INDEX_BRIGHTNESS" val="0.05"/>
  <p:tag name="KSO_WM_UNIT_LINE_FORE_SCHEMECOLOR_INDEX" val="13"/>
  <p:tag name="KSO_WM_UNIT_LINE_FILL_TYPE" val="2"/>
  <p:tag name="KSO_WM_UNIT_TEXT_FILL_FORE_SCHEMECOLOR_INDEX_BRIGHTNESS" val="0"/>
  <p:tag name="KSO_WM_UNIT_TEXT_FILL_FORE_SCHEMECOLOR_INDEX" val="2"/>
  <p:tag name="KSO_WM_UNIT_TEXT_FILL_TYPE" val="1"/>
</p:tagLst>
</file>

<file path=ppt/tags/tag27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78.xml><?xml version="1.0" encoding="utf-8"?>
<p:tagLst xmlns:p="http://schemas.openxmlformats.org/presentationml/2006/main">
  <p:tag name="KSO_WM_SLIDE_BACKGROUND_TYPE" val="general"/>
</p:tagLst>
</file>

<file path=ppt/tags/tag279.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8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81.xml><?xml version="1.0" encoding="utf-8"?>
<p:tagLst xmlns:p="http://schemas.openxmlformats.org/presentationml/2006/main">
  <p:tag name="KSO_WM_SLIDE_BACKGROUND_TYPE" val="general"/>
</p:tagLst>
</file>

<file path=ppt/tags/tag282.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28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84.xml><?xml version="1.0" encoding="utf-8"?>
<p:tagLst xmlns:p="http://schemas.openxmlformats.org/presentationml/2006/main">
  <p:tag name="KSO_WM_SLIDE_BACKGROUND_TYPE" val="general"/>
</p:tagLst>
</file>

<file path=ppt/tags/tag285.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28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87.xml><?xml version="1.0" encoding="utf-8"?>
<p:tagLst xmlns:p="http://schemas.openxmlformats.org/presentationml/2006/main">
  <p:tag name="KSO_WM_SLIDE_BACKGROUND_TYPE" val="general"/>
</p:tagLst>
</file>

<file path=ppt/tags/tag288.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28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90.xml><?xml version="1.0" encoding="utf-8"?>
<p:tagLst xmlns:p="http://schemas.openxmlformats.org/presentationml/2006/main">
  <p:tag name="KSO_WM_SLIDE_BACKGROUND_TYPE" val="general"/>
</p:tagLst>
</file>

<file path=ppt/tags/tag29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92.xml><?xml version="1.0" encoding="utf-8"?>
<p:tagLst xmlns:p="http://schemas.openxmlformats.org/presentationml/2006/main">
  <p:tag name="AS_UNIQUEID" val="490"/>
</p:tagLst>
</file>

<file path=ppt/tags/tag293.xml><?xml version="1.0" encoding="utf-8"?>
<p:tagLst xmlns:p="http://schemas.openxmlformats.org/presentationml/2006/main">
  <p:tag name="AS_UNIQUEID" val="213"/>
</p:tagLst>
</file>

<file path=ppt/tags/tag294.xml><?xml version="1.0" encoding="utf-8"?>
<p:tagLst xmlns:p="http://schemas.openxmlformats.org/presentationml/2006/main">
  <p:tag name="AS_UNIQUEID" val="214"/>
</p:tagLst>
</file>

<file path=ppt/tags/tag295.xml><?xml version="1.0" encoding="utf-8"?>
<p:tagLst xmlns:p="http://schemas.openxmlformats.org/presentationml/2006/main">
  <p:tag name="AS_UNIQUEID" val="215"/>
</p:tagLst>
</file>

<file path=ppt/tags/tag296.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29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98.xml><?xml version="1.0" encoding="utf-8"?>
<p:tagLst xmlns:p="http://schemas.openxmlformats.org/presentationml/2006/main">
  <p:tag name="KSO_WM_SLIDE_BACKGROUND_TYPE" val="general"/>
</p:tagLst>
</file>

<file path=ppt/tags/tag29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00.xml><?xml version="1.0" encoding="utf-8"?>
<p:tagLst xmlns:p="http://schemas.openxmlformats.org/presentationml/2006/main">
  <p:tag name="AS_UNIQUEID" val="490"/>
</p:tagLst>
</file>

<file path=ppt/tags/tag301.xml><?xml version="1.0" encoding="utf-8"?>
<p:tagLst xmlns:p="http://schemas.openxmlformats.org/presentationml/2006/main">
  <p:tag name="AS_UNIQUEID" val="213"/>
</p:tagLst>
</file>

<file path=ppt/tags/tag302.xml><?xml version="1.0" encoding="utf-8"?>
<p:tagLst xmlns:p="http://schemas.openxmlformats.org/presentationml/2006/main">
  <p:tag name="AS_UNIQUEID" val="214"/>
</p:tagLst>
</file>

<file path=ppt/tags/tag303.xml><?xml version="1.0" encoding="utf-8"?>
<p:tagLst xmlns:p="http://schemas.openxmlformats.org/presentationml/2006/main">
  <p:tag name="AS_UNIQUEID" val="215"/>
</p:tagLst>
</file>

<file path=ppt/tags/tag304.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30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06.xml><?xml version="1.0" encoding="utf-8"?>
<p:tagLst xmlns:p="http://schemas.openxmlformats.org/presentationml/2006/main">
  <p:tag name="KSO_WM_SLIDE_BACKGROUND_TYPE" val="general"/>
</p:tagLst>
</file>

<file path=ppt/tags/tag30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08.xml><?xml version="1.0" encoding="utf-8"?>
<p:tagLst xmlns:p="http://schemas.openxmlformats.org/presentationml/2006/main">
  <p:tag name="AS_UNIQUEID" val="490"/>
</p:tagLst>
</file>

<file path=ppt/tags/tag309.xml><?xml version="1.0" encoding="utf-8"?>
<p:tagLst xmlns:p="http://schemas.openxmlformats.org/presentationml/2006/main">
  <p:tag name="AS_UNIQUEID" val="213"/>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10.xml><?xml version="1.0" encoding="utf-8"?>
<p:tagLst xmlns:p="http://schemas.openxmlformats.org/presentationml/2006/main">
  <p:tag name="AS_UNIQUEID" val="214"/>
</p:tagLst>
</file>

<file path=ppt/tags/tag311.xml><?xml version="1.0" encoding="utf-8"?>
<p:tagLst xmlns:p="http://schemas.openxmlformats.org/presentationml/2006/main">
  <p:tag name="AS_UNIQUEID" val="215"/>
</p:tagLst>
</file>

<file path=ppt/tags/tag312.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31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14.xml><?xml version="1.0" encoding="utf-8"?>
<p:tagLst xmlns:p="http://schemas.openxmlformats.org/presentationml/2006/main">
  <p:tag name="KSO_WM_SLIDE_BACKGROUND_TYPE" val="general"/>
</p:tagLst>
</file>

<file path=ppt/tags/tag31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16.xml><?xml version="1.0" encoding="utf-8"?>
<p:tagLst xmlns:p="http://schemas.openxmlformats.org/presentationml/2006/main">
  <p:tag name="AS_UNIQUEID" val="490"/>
</p:tagLst>
</file>

<file path=ppt/tags/tag317.xml><?xml version="1.0" encoding="utf-8"?>
<p:tagLst xmlns:p="http://schemas.openxmlformats.org/presentationml/2006/main">
  <p:tag name="AS_UNIQUEID" val="213"/>
</p:tagLst>
</file>

<file path=ppt/tags/tag318.xml><?xml version="1.0" encoding="utf-8"?>
<p:tagLst xmlns:p="http://schemas.openxmlformats.org/presentationml/2006/main">
  <p:tag name="AS_UNIQUEID" val="214"/>
</p:tagLst>
</file>

<file path=ppt/tags/tag319.xml><?xml version="1.0" encoding="utf-8"?>
<p:tagLst xmlns:p="http://schemas.openxmlformats.org/presentationml/2006/main">
  <p:tag name="AS_UNIQUEID" val="215"/>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20.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32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22.xml><?xml version="1.0" encoding="utf-8"?>
<p:tagLst xmlns:p="http://schemas.openxmlformats.org/presentationml/2006/main">
  <p:tag name="KSO_WM_SLIDE_BACKGROUND_TYPE" val="general"/>
</p:tagLst>
</file>

<file path=ppt/tags/tag32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24.xml><?xml version="1.0" encoding="utf-8"?>
<p:tagLst xmlns:p="http://schemas.openxmlformats.org/presentationml/2006/main">
  <p:tag name="AS_UNIQUEID" val="490"/>
</p:tagLst>
</file>

<file path=ppt/tags/tag325.xml><?xml version="1.0" encoding="utf-8"?>
<p:tagLst xmlns:p="http://schemas.openxmlformats.org/presentationml/2006/main">
  <p:tag name="AS_UNIQUEID" val="213"/>
</p:tagLst>
</file>

<file path=ppt/tags/tag326.xml><?xml version="1.0" encoding="utf-8"?>
<p:tagLst xmlns:p="http://schemas.openxmlformats.org/presentationml/2006/main">
  <p:tag name="AS_UNIQUEID" val="214"/>
</p:tagLst>
</file>

<file path=ppt/tags/tag327.xml><?xml version="1.0" encoding="utf-8"?>
<p:tagLst xmlns:p="http://schemas.openxmlformats.org/presentationml/2006/main">
  <p:tag name="AS_UNIQUEID" val="215"/>
</p:tagLst>
</file>

<file path=ppt/tags/tag328.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32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30.xml><?xml version="1.0" encoding="utf-8"?>
<p:tagLst xmlns:p="http://schemas.openxmlformats.org/presentationml/2006/main">
  <p:tag name="KSO_WM_SLIDE_BACKGROUND_TYPE" val="general"/>
</p:tagLst>
</file>

<file path=ppt/tags/tag331.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33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33.xml><?xml version="1.0" encoding="utf-8"?>
<p:tagLst xmlns:p="http://schemas.openxmlformats.org/presentationml/2006/main">
  <p:tag name="KSO_WM_SLIDE_BACKGROUND_TYPE" val="general"/>
</p:tagLst>
</file>

<file path=ppt/tags/tag334.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33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36.xml><?xml version="1.0" encoding="utf-8"?>
<p:tagLst xmlns:p="http://schemas.openxmlformats.org/presentationml/2006/main">
  <p:tag name="KSO_WM_SLIDE_BACKGROUND_TYPE" val="general"/>
</p:tagLst>
</file>

<file path=ppt/tags/tag337.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33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39.xml><?xml version="1.0" encoding="utf-8"?>
<p:tagLst xmlns:p="http://schemas.openxmlformats.org/presentationml/2006/main">
  <p:tag name="KSO_WM_SLIDE_BACKGROUND_TYPE" val="general"/>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4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41.xml><?xml version="1.0" encoding="utf-8"?>
<p:tagLst xmlns:p="http://schemas.openxmlformats.org/presentationml/2006/main">
  <p:tag name="AS_UNIQUEID" val="490"/>
</p:tagLst>
</file>

<file path=ppt/tags/tag342.xml><?xml version="1.0" encoding="utf-8"?>
<p:tagLst xmlns:p="http://schemas.openxmlformats.org/presentationml/2006/main">
  <p:tag name="AS_UNIQUEID" val="213"/>
</p:tagLst>
</file>

<file path=ppt/tags/tag343.xml><?xml version="1.0" encoding="utf-8"?>
<p:tagLst xmlns:p="http://schemas.openxmlformats.org/presentationml/2006/main">
  <p:tag name="AS_UNIQUEID" val="214"/>
</p:tagLst>
</file>

<file path=ppt/tags/tag344.xml><?xml version="1.0" encoding="utf-8"?>
<p:tagLst xmlns:p="http://schemas.openxmlformats.org/presentationml/2006/main">
  <p:tag name="AS_UNIQUEID" val="215"/>
</p:tagLst>
</file>

<file path=ppt/tags/tag345.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34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47.xml><?xml version="1.0" encoding="utf-8"?>
<p:tagLst xmlns:p="http://schemas.openxmlformats.org/presentationml/2006/main">
  <p:tag name="KSO_WM_SLIDE_BACKGROUND_TYPE" val="general"/>
</p:tagLst>
</file>

<file path=ppt/tags/tag34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49.xml><?xml version="1.0" encoding="utf-8"?>
<p:tagLst xmlns:p="http://schemas.openxmlformats.org/presentationml/2006/main">
  <p:tag name="AS_UNIQUEID" val="490"/>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50.xml><?xml version="1.0" encoding="utf-8"?>
<p:tagLst xmlns:p="http://schemas.openxmlformats.org/presentationml/2006/main">
  <p:tag name="AS_UNIQUEID" val="213"/>
</p:tagLst>
</file>

<file path=ppt/tags/tag351.xml><?xml version="1.0" encoding="utf-8"?>
<p:tagLst xmlns:p="http://schemas.openxmlformats.org/presentationml/2006/main">
  <p:tag name="AS_UNIQUEID" val="214"/>
</p:tagLst>
</file>

<file path=ppt/tags/tag352.xml><?xml version="1.0" encoding="utf-8"?>
<p:tagLst xmlns:p="http://schemas.openxmlformats.org/presentationml/2006/main">
  <p:tag name="AS_UNIQUEID" val="215"/>
</p:tagLst>
</file>

<file path=ppt/tags/tag353.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35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55.xml><?xml version="1.0" encoding="utf-8"?>
<p:tagLst xmlns:p="http://schemas.openxmlformats.org/presentationml/2006/main">
  <p:tag name="KSO_WM_SLIDE_BACKGROUND_TYPE" val="general"/>
</p:tagLst>
</file>

<file path=ppt/tags/tag356.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35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58.xml><?xml version="1.0" encoding="utf-8"?>
<p:tagLst xmlns:p="http://schemas.openxmlformats.org/presentationml/2006/main">
  <p:tag name="KSO_WM_SLIDE_BACKGROUND_TYPE" val="general"/>
</p:tagLst>
</file>

<file path=ppt/tags/tag359.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61.xml><?xml version="1.0" encoding="utf-8"?>
<p:tagLst xmlns:p="http://schemas.openxmlformats.org/presentationml/2006/main">
  <p:tag name="KSO_WM_SLIDE_BACKGROUND_TYPE" val="general"/>
</p:tagLst>
</file>

<file path=ppt/tags/tag36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63.xml><?xml version="1.0" encoding="utf-8"?>
<p:tagLst xmlns:p="http://schemas.openxmlformats.org/presentationml/2006/main">
  <p:tag name="KSO_WM_SLIDE_BACKGROUND_TYPE" val="general"/>
</p:tagLst>
</file>

<file path=ppt/tags/tag36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65.xml><?xml version="1.0" encoding="utf-8"?>
<p:tagLst xmlns:p="http://schemas.openxmlformats.org/presentationml/2006/main">
  <p:tag name="KSO_WM_SLIDE_BACKGROUND_TYPE" val="general"/>
</p:tagLst>
</file>

<file path=ppt/tags/tag36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67.xml><?xml version="1.0" encoding="utf-8"?>
<p:tagLst xmlns:p="http://schemas.openxmlformats.org/presentationml/2006/main">
  <p:tag name="KSO_WM_SLIDE_BACKGROUND_TYPE" val="general"/>
</p:tagLst>
</file>

<file path=ppt/tags/tag368.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36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70.xml><?xml version="1.0" encoding="utf-8"?>
<p:tagLst xmlns:p="http://schemas.openxmlformats.org/presentationml/2006/main">
  <p:tag name="KSO_WM_SLIDE_BACKGROUND_TYPE" val="general"/>
</p:tagLst>
</file>

<file path=ppt/tags/tag371.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37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73.xml><?xml version="1.0" encoding="utf-8"?>
<p:tagLst xmlns:p="http://schemas.openxmlformats.org/presentationml/2006/main">
  <p:tag name="KSO_WM_SLIDE_BACKGROUND_TYPE" val="general"/>
</p:tagLst>
</file>

<file path=ppt/tags/tag37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75.xml><?xml version="1.0" encoding="utf-8"?>
<p:tagLst xmlns:p="http://schemas.openxmlformats.org/presentationml/2006/main">
  <p:tag name="AS_UNIQUEID" val="490"/>
</p:tagLst>
</file>

<file path=ppt/tags/tag376.xml><?xml version="1.0" encoding="utf-8"?>
<p:tagLst xmlns:p="http://schemas.openxmlformats.org/presentationml/2006/main">
  <p:tag name="AS_UNIQUEID" val="213"/>
</p:tagLst>
</file>

<file path=ppt/tags/tag377.xml><?xml version="1.0" encoding="utf-8"?>
<p:tagLst xmlns:p="http://schemas.openxmlformats.org/presentationml/2006/main">
  <p:tag name="AS_UNIQUEID" val="214"/>
</p:tagLst>
</file>

<file path=ppt/tags/tag378.xml><?xml version="1.0" encoding="utf-8"?>
<p:tagLst xmlns:p="http://schemas.openxmlformats.org/presentationml/2006/main">
  <p:tag name="AS_UNIQUEID" val="215"/>
</p:tagLst>
</file>

<file path=ppt/tags/tag379.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8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81.xml><?xml version="1.0" encoding="utf-8"?>
<p:tagLst xmlns:p="http://schemas.openxmlformats.org/presentationml/2006/main">
  <p:tag name="KSO_WM_SLIDE_BACKGROUND_TYPE" val="general"/>
</p:tagLst>
</file>

<file path=ppt/tags/tag38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83.xml><?xml version="1.0" encoding="utf-8"?>
<p:tagLst xmlns:p="http://schemas.openxmlformats.org/presentationml/2006/main">
  <p:tag name="AS_UNIQUEID" val="490"/>
</p:tagLst>
</file>

<file path=ppt/tags/tag384.xml><?xml version="1.0" encoding="utf-8"?>
<p:tagLst xmlns:p="http://schemas.openxmlformats.org/presentationml/2006/main">
  <p:tag name="AS_UNIQUEID" val="213"/>
</p:tagLst>
</file>

<file path=ppt/tags/tag385.xml><?xml version="1.0" encoding="utf-8"?>
<p:tagLst xmlns:p="http://schemas.openxmlformats.org/presentationml/2006/main">
  <p:tag name="AS_UNIQUEID" val="214"/>
</p:tagLst>
</file>

<file path=ppt/tags/tag386.xml><?xml version="1.0" encoding="utf-8"?>
<p:tagLst xmlns:p="http://schemas.openxmlformats.org/presentationml/2006/main">
  <p:tag name="AS_UNIQUEID" val="215"/>
</p:tagLst>
</file>

<file path=ppt/tags/tag387.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38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89.xml><?xml version="1.0" encoding="utf-8"?>
<p:tagLst xmlns:p="http://schemas.openxmlformats.org/presentationml/2006/main">
  <p:tag name="KSO_WM_SLIDE_BACKGROUND_TYPE" val="general"/>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9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91.xml><?xml version="1.0" encoding="utf-8"?>
<p:tagLst xmlns:p="http://schemas.openxmlformats.org/presentationml/2006/main">
  <p:tag name="AS_UNIQUEID" val="490"/>
</p:tagLst>
</file>

<file path=ppt/tags/tag392.xml><?xml version="1.0" encoding="utf-8"?>
<p:tagLst xmlns:p="http://schemas.openxmlformats.org/presentationml/2006/main">
  <p:tag name="AS_UNIQUEID" val="213"/>
</p:tagLst>
</file>

<file path=ppt/tags/tag393.xml><?xml version="1.0" encoding="utf-8"?>
<p:tagLst xmlns:p="http://schemas.openxmlformats.org/presentationml/2006/main">
  <p:tag name="AS_UNIQUEID" val="214"/>
</p:tagLst>
</file>

<file path=ppt/tags/tag394.xml><?xml version="1.0" encoding="utf-8"?>
<p:tagLst xmlns:p="http://schemas.openxmlformats.org/presentationml/2006/main">
  <p:tag name="AS_UNIQUEID" val="215"/>
</p:tagLst>
</file>

<file path=ppt/tags/tag395.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39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97.xml><?xml version="1.0" encoding="utf-8"?>
<p:tagLst xmlns:p="http://schemas.openxmlformats.org/presentationml/2006/main">
  <p:tag name="KSO_WM_SLIDE_BACKGROUND_TYPE" val="general"/>
</p:tagLst>
</file>

<file path=ppt/tags/tag39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99.xml><?xml version="1.0" encoding="utf-8"?>
<p:tagLst xmlns:p="http://schemas.openxmlformats.org/presentationml/2006/main">
  <p:tag name="AS_UNIQUEID" val="490"/>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00.xml><?xml version="1.0" encoding="utf-8"?>
<p:tagLst xmlns:p="http://schemas.openxmlformats.org/presentationml/2006/main">
  <p:tag name="AS_UNIQUEID" val="213"/>
</p:tagLst>
</file>

<file path=ppt/tags/tag401.xml><?xml version="1.0" encoding="utf-8"?>
<p:tagLst xmlns:p="http://schemas.openxmlformats.org/presentationml/2006/main">
  <p:tag name="AS_UNIQUEID" val="214"/>
</p:tagLst>
</file>

<file path=ppt/tags/tag402.xml><?xml version="1.0" encoding="utf-8"?>
<p:tagLst xmlns:p="http://schemas.openxmlformats.org/presentationml/2006/main">
  <p:tag name="AS_UNIQUEID" val="215"/>
</p:tagLst>
</file>

<file path=ppt/tags/tag403.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40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05.xml><?xml version="1.0" encoding="utf-8"?>
<p:tagLst xmlns:p="http://schemas.openxmlformats.org/presentationml/2006/main">
  <p:tag name="KSO_WM_SLIDE_BACKGROUND_TYPE" val="general"/>
</p:tagLst>
</file>

<file path=ppt/tags/tag40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07.xml><?xml version="1.0" encoding="utf-8"?>
<p:tagLst xmlns:p="http://schemas.openxmlformats.org/presentationml/2006/main">
  <p:tag name="AS_UNIQUEID" val="490"/>
</p:tagLst>
</file>

<file path=ppt/tags/tag408.xml><?xml version="1.0" encoding="utf-8"?>
<p:tagLst xmlns:p="http://schemas.openxmlformats.org/presentationml/2006/main">
  <p:tag name="AS_UNIQUEID" val="213"/>
</p:tagLst>
</file>

<file path=ppt/tags/tag409.xml><?xml version="1.0" encoding="utf-8"?>
<p:tagLst xmlns:p="http://schemas.openxmlformats.org/presentationml/2006/main">
  <p:tag name="AS_UNIQUEID" val="214"/>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10.xml><?xml version="1.0" encoding="utf-8"?>
<p:tagLst xmlns:p="http://schemas.openxmlformats.org/presentationml/2006/main">
  <p:tag name="AS_UNIQUEID" val="215"/>
</p:tagLst>
</file>

<file path=ppt/tags/tag411.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41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13.xml><?xml version="1.0" encoding="utf-8"?>
<p:tagLst xmlns:p="http://schemas.openxmlformats.org/presentationml/2006/main">
  <p:tag name="KSO_WM_SLIDE_BACKGROUND_TYPE" val="general"/>
</p:tagLst>
</file>

<file path=ppt/tags/tag41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15.xml><?xml version="1.0" encoding="utf-8"?>
<p:tagLst xmlns:p="http://schemas.openxmlformats.org/presentationml/2006/main">
  <p:tag name="AS_UNIQUEID" val="490"/>
</p:tagLst>
</file>

<file path=ppt/tags/tag416.xml><?xml version="1.0" encoding="utf-8"?>
<p:tagLst xmlns:p="http://schemas.openxmlformats.org/presentationml/2006/main">
  <p:tag name="AS_UNIQUEID" val="213"/>
</p:tagLst>
</file>

<file path=ppt/tags/tag417.xml><?xml version="1.0" encoding="utf-8"?>
<p:tagLst xmlns:p="http://schemas.openxmlformats.org/presentationml/2006/main">
  <p:tag name="AS_UNIQUEID" val="214"/>
</p:tagLst>
</file>

<file path=ppt/tags/tag418.xml><?xml version="1.0" encoding="utf-8"?>
<p:tagLst xmlns:p="http://schemas.openxmlformats.org/presentationml/2006/main">
  <p:tag name="AS_UNIQUEID" val="215"/>
</p:tagLst>
</file>

<file path=ppt/tags/tag419.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2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21.xml><?xml version="1.0" encoding="utf-8"?>
<p:tagLst xmlns:p="http://schemas.openxmlformats.org/presentationml/2006/main">
  <p:tag name="KSO_WM_SLIDE_BACKGROUND_TYPE" val="general"/>
</p:tagLst>
</file>

<file path=ppt/tags/tag42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23.xml><?xml version="1.0" encoding="utf-8"?>
<p:tagLst xmlns:p="http://schemas.openxmlformats.org/presentationml/2006/main">
  <p:tag name="AS_UNIQUEID" val="490"/>
</p:tagLst>
</file>

<file path=ppt/tags/tag424.xml><?xml version="1.0" encoding="utf-8"?>
<p:tagLst xmlns:p="http://schemas.openxmlformats.org/presentationml/2006/main">
  <p:tag name="AS_UNIQUEID" val="213"/>
</p:tagLst>
</file>

<file path=ppt/tags/tag425.xml><?xml version="1.0" encoding="utf-8"?>
<p:tagLst xmlns:p="http://schemas.openxmlformats.org/presentationml/2006/main">
  <p:tag name="AS_UNIQUEID" val="214"/>
</p:tagLst>
</file>

<file path=ppt/tags/tag426.xml><?xml version="1.0" encoding="utf-8"?>
<p:tagLst xmlns:p="http://schemas.openxmlformats.org/presentationml/2006/main">
  <p:tag name="AS_UNIQUEID" val="215"/>
</p:tagLst>
</file>

<file path=ppt/tags/tag427.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42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29.xml><?xml version="1.0" encoding="utf-8"?>
<p:tagLst xmlns:p="http://schemas.openxmlformats.org/presentationml/2006/main">
  <p:tag name="KSO_WM_SLIDE_BACKGROUND_TYPE" val="general"/>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3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31.xml><?xml version="1.0" encoding="utf-8"?>
<p:tagLst xmlns:p="http://schemas.openxmlformats.org/presentationml/2006/main">
  <p:tag name="AS_UNIQUEID" val="490"/>
</p:tagLst>
</file>

<file path=ppt/tags/tag432.xml><?xml version="1.0" encoding="utf-8"?>
<p:tagLst xmlns:p="http://schemas.openxmlformats.org/presentationml/2006/main">
  <p:tag name="AS_UNIQUEID" val="213"/>
</p:tagLst>
</file>

<file path=ppt/tags/tag433.xml><?xml version="1.0" encoding="utf-8"?>
<p:tagLst xmlns:p="http://schemas.openxmlformats.org/presentationml/2006/main">
  <p:tag name="AS_UNIQUEID" val="214"/>
</p:tagLst>
</file>

<file path=ppt/tags/tag434.xml><?xml version="1.0" encoding="utf-8"?>
<p:tagLst xmlns:p="http://schemas.openxmlformats.org/presentationml/2006/main">
  <p:tag name="AS_UNIQUEID" val="215"/>
</p:tagLst>
</file>

<file path=ppt/tags/tag43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36.xml><?xml version="1.0" encoding="utf-8"?>
<p:tagLst xmlns:p="http://schemas.openxmlformats.org/presentationml/2006/main">
  <p:tag name="AS_UNIQUEID" val="490"/>
</p:tagLst>
</file>

<file path=ppt/tags/tag437.xml><?xml version="1.0" encoding="utf-8"?>
<p:tagLst xmlns:p="http://schemas.openxmlformats.org/presentationml/2006/main">
  <p:tag name="AS_UNIQUEID" val="213"/>
</p:tagLst>
</file>

<file path=ppt/tags/tag438.xml><?xml version="1.0" encoding="utf-8"?>
<p:tagLst xmlns:p="http://schemas.openxmlformats.org/presentationml/2006/main">
  <p:tag name="AS_UNIQUEID" val="214"/>
</p:tagLst>
</file>

<file path=ppt/tags/tag439.xml><?xml version="1.0" encoding="utf-8"?>
<p:tagLst xmlns:p="http://schemas.openxmlformats.org/presentationml/2006/main">
  <p:tag name="AS_UNIQUEID" val="215"/>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40.xml><?xml version="1.0" encoding="utf-8"?>
<p:tagLst xmlns:p="http://schemas.openxmlformats.org/presentationml/2006/main">
  <p:tag name="resource_record_key" val="{&quot;29&quot;:[50000090],&quot;65&quot;:[20180656]}"/>
  <p:tag name="commondata" val="eyJoZGlkIjoiOGY0MDIyMmU5ODAyY2ZmYjlmZjFlOGQyNDg3MWIyZDkifQ=="/>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3.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87.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88.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89.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0.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91.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92.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3.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4.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5.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6.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7.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8.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9.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1_Office 主题​​">
  <a:themeElements>
    <a:clrScheme name="">
      <a:dk1>
        <a:srgbClr val="000000"/>
      </a:dk1>
      <a:lt1>
        <a:srgbClr val="FFFFFF"/>
      </a:lt1>
      <a:dk2>
        <a:srgbClr val="F2F2F2"/>
      </a:dk2>
      <a:lt2>
        <a:srgbClr val="FFFFFF"/>
      </a:lt2>
      <a:accent1>
        <a:srgbClr val="0070C0"/>
      </a:accent1>
      <a:accent2>
        <a:srgbClr val="5B9BD5"/>
      </a:accent2>
      <a:accent3>
        <a:srgbClr val="00B0F0"/>
      </a:accent3>
      <a:accent4>
        <a:srgbClr val="4472C4"/>
      </a:accent4>
      <a:accent5>
        <a:srgbClr val="FFC000"/>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主题​​">
  <a:themeElements>
    <a:clrScheme name="">
      <a:dk1>
        <a:srgbClr val="000000"/>
      </a:dk1>
      <a:lt1>
        <a:srgbClr val="FFFFFF"/>
      </a:lt1>
      <a:dk2>
        <a:srgbClr val="F2F2F2"/>
      </a:dk2>
      <a:lt2>
        <a:srgbClr val="FFFFFF"/>
      </a:lt2>
      <a:accent1>
        <a:srgbClr val="0070C0"/>
      </a:accent1>
      <a:accent2>
        <a:srgbClr val="5B9BD5"/>
      </a:accent2>
      <a:accent3>
        <a:srgbClr val="00B0F0"/>
      </a:accent3>
      <a:accent4>
        <a:srgbClr val="4472C4"/>
      </a:accent4>
      <a:accent5>
        <a:srgbClr val="FFC000"/>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4903</Words>
  <Application>WPS 演示</Application>
  <PresentationFormat>Widescreen</PresentationFormat>
  <Paragraphs>460</Paragraphs>
  <Slides>46</Slides>
  <Notes>2</Notes>
  <HiddenSlides>0</HiddenSlides>
  <MMClips>0</MMClips>
  <ScaleCrop>false</ScaleCrop>
  <HeadingPairs>
    <vt:vector size="6" baseType="variant">
      <vt:variant>
        <vt:lpstr>已用的字体</vt:lpstr>
      </vt:variant>
      <vt:variant>
        <vt:i4>15</vt:i4>
      </vt:variant>
      <vt:variant>
        <vt:lpstr>主题</vt:lpstr>
      </vt:variant>
      <vt:variant>
        <vt:i4>3</vt:i4>
      </vt:variant>
      <vt:variant>
        <vt:lpstr>幻灯片标题</vt:lpstr>
      </vt:variant>
      <vt:variant>
        <vt:i4>46</vt:i4>
      </vt:variant>
    </vt:vector>
  </HeadingPairs>
  <TitlesOfParts>
    <vt:vector size="64" baseType="lpstr">
      <vt:lpstr>Arial</vt:lpstr>
      <vt:lpstr>宋体</vt:lpstr>
      <vt:lpstr>Wingdings</vt:lpstr>
      <vt:lpstr>Calibri</vt:lpstr>
      <vt:lpstr>Calibri</vt:lpstr>
      <vt:lpstr>微软雅黑</vt:lpstr>
      <vt:lpstr>Wonder Arial</vt:lpstr>
      <vt:lpstr>Times New Roman</vt:lpstr>
      <vt:lpstr>黑体</vt:lpstr>
      <vt:lpstr>楷体_GB2312</vt:lpstr>
      <vt:lpstr>新宋体</vt:lpstr>
      <vt:lpstr>Arial</vt:lpstr>
      <vt:lpstr>等线</vt:lpstr>
      <vt:lpstr>Arial Unicode MS</vt:lpstr>
      <vt:lpstr>仿宋</vt:lpstr>
      <vt:lpstr>Office Theme</vt:lpstr>
      <vt:lpstr>11_Office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haha huge</dc:creator>
  <cp:lastModifiedBy>Administrator</cp:lastModifiedBy>
  <cp:revision>134</cp:revision>
  <dcterms:created xsi:type="dcterms:W3CDTF">2024-11-03T11:47:00Z</dcterms:created>
  <dcterms:modified xsi:type="dcterms:W3CDTF">2024-12-09T06:06:23Z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CFCD7C0BCD264286BE848F91239A7F3C_13</vt:lpwstr>
  </property>
  <property fmtid="{D5CDD505-2E9C-101B-9397-08002B2CF9AE}" pid="3" name="KSOProductBuildVer">
    <vt:lpwstr>2052-11.1.0.10009</vt:lpwstr>
  </property>
</Properties>
</file>