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handoutMasterIdLst>
    <p:handoutMasterId r:id="rId21"/>
  </p:handoutMasterIdLst>
  <p:sldIdLst>
    <p:sldId id="2365" r:id="rId5"/>
    <p:sldId id="2366" r:id="rId7"/>
    <p:sldId id="2280" r:id="rId8"/>
    <p:sldId id="2379" r:id="rId9"/>
    <p:sldId id="2281" r:id="rId10"/>
    <p:sldId id="2282" r:id="rId11"/>
    <p:sldId id="2285" r:id="rId12"/>
    <p:sldId id="2307" r:id="rId13"/>
    <p:sldId id="2286" r:id="rId14"/>
    <p:sldId id="2308" r:id="rId15"/>
    <p:sldId id="2287" r:id="rId16"/>
    <p:sldId id="2288" r:id="rId17"/>
    <p:sldId id="2289" r:id="rId18"/>
    <p:sldId id="2290" r:id="rId19"/>
    <p:sldId id="2309" r:id="rId20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6" Type="http://schemas.openxmlformats.org/officeDocument/2006/relationships/tags" Target="tags/tag326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86.xml"/><Relationship Id="rId4" Type="http://schemas.openxmlformats.org/officeDocument/2006/relationships/tags" Target="../tags/tag285.xml"/><Relationship Id="rId3" Type="http://schemas.openxmlformats.org/officeDocument/2006/relationships/tags" Target="../tags/tag28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00.xml"/><Relationship Id="rId4" Type="http://schemas.openxmlformats.org/officeDocument/2006/relationships/tags" Target="../tags/tag299.xml"/><Relationship Id="rId3" Type="http://schemas.openxmlformats.org/officeDocument/2006/relationships/tags" Target="../tags/tag29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08.xml"/><Relationship Id="rId4" Type="http://schemas.openxmlformats.org/officeDocument/2006/relationships/tags" Target="../tags/tag307.xml"/><Relationship Id="rId3" Type="http://schemas.openxmlformats.org/officeDocument/2006/relationships/tags" Target="../tags/tag30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3" Type="http://schemas.openxmlformats.org/officeDocument/2006/relationships/tags" Target="../tags/tag32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2.jpe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tags" Target="../tags/tag130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4.png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image" Target="../media/image3.jpeg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image" Target="../media/image2.jpeg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image" Target="../media/image3.jpeg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5.png"/><Relationship Id="rId2" Type="http://schemas.openxmlformats.org/officeDocument/2006/relationships/tags" Target="../tags/tag21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5.png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5.png"/><Relationship Id="rId2" Type="http://schemas.openxmlformats.org/officeDocument/2006/relationships/tags" Target="../tags/tag22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5.png"/><Relationship Id="rId2" Type="http://schemas.openxmlformats.org/officeDocument/2006/relationships/tags" Target="../tags/tag234.xml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6" Type="http://schemas.openxmlformats.org/officeDocument/2006/relationships/theme" Target="../theme/theme3.xml"/><Relationship Id="rId25" Type="http://schemas.openxmlformats.org/officeDocument/2006/relationships/tags" Target="../tags/tag267.xml"/><Relationship Id="rId24" Type="http://schemas.openxmlformats.org/officeDocument/2006/relationships/tags" Target="../tags/tag266.xml"/><Relationship Id="rId23" Type="http://schemas.openxmlformats.org/officeDocument/2006/relationships/tags" Target="../tags/tag265.xml"/><Relationship Id="rId22" Type="http://schemas.openxmlformats.org/officeDocument/2006/relationships/tags" Target="../tags/tag264.xml"/><Relationship Id="rId21" Type="http://schemas.openxmlformats.org/officeDocument/2006/relationships/tags" Target="../tags/tag263.xml"/><Relationship Id="rId20" Type="http://schemas.openxmlformats.org/officeDocument/2006/relationships/tags" Target="../tags/tag262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70.xml"/><Relationship Id="rId4" Type="http://schemas.openxmlformats.org/officeDocument/2006/relationships/image" Target="../media/image7.png"/><Relationship Id="rId3" Type="http://schemas.openxmlformats.org/officeDocument/2006/relationships/tags" Target="../tags/tag269.xml"/><Relationship Id="rId2" Type="http://schemas.openxmlformats.org/officeDocument/2006/relationships/image" Target="../media/image6.jpeg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05.xml"/><Relationship Id="rId2" Type="http://schemas.openxmlformats.org/officeDocument/2006/relationships/image" Target="../media/image6.jpeg"/><Relationship Id="rId1" Type="http://schemas.openxmlformats.org/officeDocument/2006/relationships/tags" Target="../tags/tag304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1.xml"/><Relationship Id="rId4" Type="http://schemas.openxmlformats.org/officeDocument/2006/relationships/image" Target="../media/image16.png"/><Relationship Id="rId3" Type="http://schemas.openxmlformats.org/officeDocument/2006/relationships/image" Target="../media/image6.jpeg"/><Relationship Id="rId2" Type="http://schemas.openxmlformats.org/officeDocument/2006/relationships/tags" Target="../tags/tag310.xml"/><Relationship Id="rId1" Type="http://schemas.openxmlformats.org/officeDocument/2006/relationships/tags" Target="../tags/tag309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1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6.jpeg"/><Relationship Id="rId2" Type="http://schemas.openxmlformats.org/officeDocument/2006/relationships/tags" Target="../tags/tag313.xml"/><Relationship Id="rId1" Type="http://schemas.openxmlformats.org/officeDocument/2006/relationships/tags" Target="../tags/tag312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7.xml"/><Relationship Id="rId4" Type="http://schemas.openxmlformats.org/officeDocument/2006/relationships/image" Target="../media/image19.png"/><Relationship Id="rId3" Type="http://schemas.openxmlformats.org/officeDocument/2006/relationships/image" Target="../media/image6.jpeg"/><Relationship Id="rId2" Type="http://schemas.openxmlformats.org/officeDocument/2006/relationships/tags" Target="../tags/tag316.xml"/><Relationship Id="rId1" Type="http://schemas.openxmlformats.org/officeDocument/2006/relationships/tags" Target="../tags/tag315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20.xml"/><Relationship Id="rId4" Type="http://schemas.openxmlformats.org/officeDocument/2006/relationships/image" Target="../media/image20.png"/><Relationship Id="rId3" Type="http://schemas.openxmlformats.org/officeDocument/2006/relationships/image" Target="../media/image6.jpeg"/><Relationship Id="rId2" Type="http://schemas.openxmlformats.org/officeDocument/2006/relationships/tags" Target="../tags/tag319.xml"/><Relationship Id="rId1" Type="http://schemas.openxmlformats.org/officeDocument/2006/relationships/tags" Target="../tags/tag318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22.xml"/><Relationship Id="rId2" Type="http://schemas.openxmlformats.org/officeDocument/2006/relationships/image" Target="../media/image6.jpeg"/><Relationship Id="rId1" Type="http://schemas.openxmlformats.org/officeDocument/2006/relationships/tags" Target="../tags/tag32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image" Target="../media/image6.jpeg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78.xml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1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8.xml"/><Relationship Id="rId3" Type="http://schemas.openxmlformats.org/officeDocument/2006/relationships/tags" Target="../tags/tag283.xml"/><Relationship Id="rId2" Type="http://schemas.openxmlformats.org/officeDocument/2006/relationships/image" Target="../media/image6.jpeg"/><Relationship Id="rId1" Type="http://schemas.openxmlformats.org/officeDocument/2006/relationships/tags" Target="../tags/tag28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9.xml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288.xml"/><Relationship Id="rId1" Type="http://schemas.openxmlformats.org/officeDocument/2006/relationships/tags" Target="../tags/tag287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29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6.jpeg"/><Relationship Id="rId2" Type="http://schemas.openxmlformats.org/officeDocument/2006/relationships/tags" Target="../tags/tag291.xml"/><Relationship Id="rId1" Type="http://schemas.openxmlformats.org/officeDocument/2006/relationships/tags" Target="../tags/tag290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5.xml"/><Relationship Id="rId4" Type="http://schemas.openxmlformats.org/officeDocument/2006/relationships/image" Target="../media/image13.png"/><Relationship Id="rId3" Type="http://schemas.openxmlformats.org/officeDocument/2006/relationships/image" Target="../media/image6.jpeg"/><Relationship Id="rId2" Type="http://schemas.openxmlformats.org/officeDocument/2006/relationships/tags" Target="../tags/tag294.xml"/><Relationship Id="rId1" Type="http://schemas.openxmlformats.org/officeDocument/2006/relationships/tags" Target="../tags/tag293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97.xml"/><Relationship Id="rId2" Type="http://schemas.openxmlformats.org/officeDocument/2006/relationships/image" Target="../media/image6.jpeg"/><Relationship Id="rId1" Type="http://schemas.openxmlformats.org/officeDocument/2006/relationships/tags" Target="../tags/tag296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0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6.jpeg"/><Relationship Id="rId2" Type="http://schemas.openxmlformats.org/officeDocument/2006/relationships/tags" Target="../tags/tag302.xml"/><Relationship Id="rId1" Type="http://schemas.openxmlformats.org/officeDocument/2006/relationships/tags" Target="../tags/tag3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打开素材文档，插入一个文本框，设置填充色为【橙色，着色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】，线型为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6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磅。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自动生成二维码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插入二维码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98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设置方法：</a:t>
            </a:r>
            <a:endParaRPr lang="zh-CN" sz="2000"/>
          </a:p>
          <a:p>
            <a:pPr algn="l"/>
            <a:r>
              <a:rPr lang="zh-CN" altLang="en-US" sz="2000"/>
              <a:t>切换到【插入】选项卡，单击【功能图】下拉按钮，选择【二维码】选项。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9425" y="2834640"/>
            <a:ext cx="5506085" cy="16922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自动生成二维码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插入二维码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98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设置方法：</a:t>
            </a:r>
            <a:endParaRPr lang="zh-CN" sz="2000"/>
          </a:p>
          <a:p>
            <a:pPr algn="l"/>
            <a:r>
              <a:rPr lang="zh-CN" altLang="en-US" sz="2000"/>
              <a:t>在【输入内容】文本框中输入一个网址，即可即刻生成一个二维码，点击【确定】会把二维码插入文档中。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0400" y="2352040"/>
            <a:ext cx="4126865" cy="29044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0195" y="2835910"/>
            <a:ext cx="4559935" cy="320929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自动生成二维码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美化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二维码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98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设置方法：</a:t>
            </a:r>
            <a:endParaRPr lang="zh-CN" sz="2000"/>
          </a:p>
          <a:p>
            <a:pPr algn="l"/>
            <a:r>
              <a:rPr lang="zh-CN" altLang="en-US" sz="2000"/>
              <a:t>【插入二维码】对话框打开【颜色设置】选项卡，可以设置二维码的【背景色】、【渐变颜色】、【定位点颜色】等。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95" y="2451735"/>
            <a:ext cx="4521200" cy="31819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3.4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自动生成二维码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4.3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导出二维码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98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设置方法：</a:t>
            </a:r>
            <a:endParaRPr lang="zh-CN" sz="2000"/>
          </a:p>
          <a:p>
            <a:pPr algn="l"/>
            <a:r>
              <a:rPr lang="zh-CN" altLang="en-US" sz="2000"/>
              <a:t>选择二维码，单击鼠标右键，选择【另存为图片】命令，打开</a:t>
            </a:r>
            <a:r>
              <a:rPr lang="zh-CN" altLang="en-US" sz="2000">
                <a:sym typeface="+mn-ea"/>
              </a:rPr>
              <a:t>【另存为图片】对话课，选择保存的位置，单击【保存】即可。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9820" y="2178050"/>
            <a:ext cx="3220720" cy="38233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打开素材文档，插入一个二维码，设置网址为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www.cqjy.edu.cn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，并加上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“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重庆交通职业学院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”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的文字。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文字处理应用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插入图形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插入自选图形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19619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通过</a:t>
            </a:r>
            <a:r>
              <a:rPr lang="en-US" altLang="zh-CN" sz="2000"/>
              <a:t>WPS</a:t>
            </a:r>
            <a:r>
              <a:rPr lang="zh-CN" altLang="en-US" sz="2000"/>
              <a:t>文档提供的图形绘制，可以绘制出各种图形（矩形、心形等）。</a:t>
            </a:r>
            <a:endParaRPr lang="zh-CN" altLang="en-US" sz="2000"/>
          </a:p>
          <a:p>
            <a:pPr algn="l"/>
            <a:r>
              <a:rPr lang="zh-CN" altLang="en-US" sz="2000"/>
              <a:t>设置方法：</a:t>
            </a:r>
            <a:endParaRPr lang="zh-CN" altLang="en-US" sz="2000"/>
          </a:p>
          <a:p>
            <a:pPr algn="l"/>
            <a:r>
              <a:rPr lang="zh-CN" altLang="en-US" sz="2000"/>
              <a:t>切换到【插入】选项卡，单击【形状】下拉按钮，选择要绘制的形状，然后在文档中按下左键并拖动即可。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4160" y="3689350"/>
            <a:ext cx="2613660" cy="22326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9325" y="1550035"/>
            <a:ext cx="10639425" cy="765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请打开素材文档，插入矩形。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* 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如何插入正方形？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插入图形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设置图形样式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0901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情境</a:t>
            </a:r>
            <a:r>
              <a:rPr lang="en-US" altLang="zh-CN" sz="2000"/>
              <a:t>1</a:t>
            </a:r>
            <a:r>
              <a:rPr lang="zh-CN" altLang="en-US" sz="2000"/>
              <a:t>：使用预设图形样式</a:t>
            </a:r>
            <a:endParaRPr lang="zh-CN" altLang="en-US" sz="2000"/>
          </a:p>
          <a:p>
            <a:pPr algn="l"/>
            <a:r>
              <a:rPr lang="zh-CN" altLang="en-US" sz="2000"/>
              <a:t>方法：选中图形，切换到【绘图工具】，</a:t>
            </a:r>
            <a:endParaRPr lang="zh-CN" altLang="en-US" sz="2000"/>
          </a:p>
          <a:p>
            <a:pPr algn="l"/>
            <a:r>
              <a:rPr lang="zh-CN" altLang="en-US" sz="2000"/>
              <a:t>鼠标点击预设下拉按钮，选择样式设置即可。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625" y="2182495"/>
            <a:ext cx="3456305" cy="31661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插入图形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设置图形样式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98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情境</a:t>
            </a:r>
            <a:r>
              <a:rPr lang="en-US" sz="2000"/>
              <a:t>2</a:t>
            </a:r>
            <a:r>
              <a:rPr lang="zh-CN" altLang="en-US" sz="2000"/>
              <a:t>：手动设置图形样式</a:t>
            </a:r>
            <a:endParaRPr lang="zh-CN" altLang="en-US" sz="2000"/>
          </a:p>
          <a:p>
            <a:pPr algn="l"/>
            <a:r>
              <a:rPr lang="zh-CN" altLang="en-US" sz="2000"/>
              <a:t>选中图形后，切换到【绘图工具】选项卡，单击【填充】下拉按钮，在弹出的列表中选择图形填充颜色；单击【轮廓】按钮，可以设置图形边框颜色，如图所示：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4630" y="2193925"/>
            <a:ext cx="4799965" cy="26987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3350" y="2740025"/>
            <a:ext cx="3950335" cy="312229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插入图形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设置图形样式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98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情境</a:t>
            </a:r>
            <a:r>
              <a:rPr lang="en-US" sz="2000"/>
              <a:t>2</a:t>
            </a:r>
            <a:r>
              <a:rPr lang="zh-CN" altLang="en-US" sz="2000"/>
              <a:t>：手动设置图形样式</a:t>
            </a:r>
            <a:endParaRPr lang="zh-CN" altLang="en-US" sz="2000"/>
          </a:p>
          <a:p>
            <a:pPr algn="l"/>
            <a:r>
              <a:rPr lang="zh-CN" altLang="en-US" sz="2000"/>
              <a:t>此外，还可以单击【形状效果】下拉按钮，在弹出的下拉列表中选择【阴影】子列表来设置阴影效果；选择【倒影】子列表，可以设置倒影效果。</a:t>
            </a:r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430" y="2292350"/>
            <a:ext cx="2659380" cy="33223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打开素材文档，插入一个圆形，并选用一种内置样式。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之后，设置轮廓为蓝色，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磅，虚线。 效果为：阴影，内部左下角效果。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3.3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插入图形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3.3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_GB2312" panose="02010609030101010101" pitchFamily="49" charset="-122"/>
              </a:rPr>
              <a:t>插入文本框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398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设置方法：</a:t>
            </a:r>
            <a:endParaRPr lang="zh-CN" sz="2000"/>
          </a:p>
          <a:p>
            <a:pPr algn="l"/>
            <a:r>
              <a:rPr lang="zh-CN" altLang="en-US" sz="2000"/>
              <a:t>切换到【插入】选项卡，单击【文本框】按钮，拖动鼠标在文档中绘制大小合适的文本框即可。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特别的，文本框中不仅可以输入文字，还可以设置边框、填充颜色等。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675" y="2162175"/>
            <a:ext cx="3267710" cy="17837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4225" y="3966210"/>
            <a:ext cx="5113020" cy="203454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1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2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3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4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2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</p:tagLst>
</file>

<file path=ppt/tags/tag27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76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8.xml><?xml version="1.0" encoding="utf-8"?>
<p:tagLst xmlns:p="http://schemas.openxmlformats.org/presentationml/2006/main">
  <p:tag name="KSO_WM_SLIDE_BACKGROUND_TYPE" val="general"/>
</p:tagLst>
</file>

<file path=ppt/tags/tag27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SLIDE_BACKGROUND_TYPE" val="general"/>
</p:tagLst>
</file>

<file path=ppt/tags/tag28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3.xml><?xml version="1.0" encoding="utf-8"?>
<p:tagLst xmlns:p="http://schemas.openxmlformats.org/presentationml/2006/main">
  <p:tag name="AS_UNIQUEID" val="490"/>
</p:tagLst>
</file>

<file path=ppt/tags/tag284.xml><?xml version="1.0" encoding="utf-8"?>
<p:tagLst xmlns:p="http://schemas.openxmlformats.org/presentationml/2006/main">
  <p:tag name="AS_UNIQUEID" val="213"/>
</p:tagLst>
</file>

<file path=ppt/tags/tag285.xml><?xml version="1.0" encoding="utf-8"?>
<p:tagLst xmlns:p="http://schemas.openxmlformats.org/presentationml/2006/main">
  <p:tag name="AS_UNIQUEID" val="214"/>
</p:tagLst>
</file>

<file path=ppt/tags/tag286.xml><?xml version="1.0" encoding="utf-8"?>
<p:tagLst xmlns:p="http://schemas.openxmlformats.org/presentationml/2006/main">
  <p:tag name="AS_UNIQUEID" val="215"/>
</p:tagLst>
</file>

<file path=ppt/tags/tag28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9.xml><?xml version="1.0" encoding="utf-8"?>
<p:tagLst xmlns:p="http://schemas.openxmlformats.org/presentationml/2006/main">
  <p:tag name="KSO_WM_SLIDE_BACKGROUND_TYPE" val="general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2.xml><?xml version="1.0" encoding="utf-8"?>
<p:tagLst xmlns:p="http://schemas.openxmlformats.org/presentationml/2006/main">
  <p:tag name="KSO_WM_SLIDE_BACKGROUND_TYPE" val="general"/>
</p:tagLst>
</file>

<file path=ppt/tags/tag29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5.xml><?xml version="1.0" encoding="utf-8"?>
<p:tagLst xmlns:p="http://schemas.openxmlformats.org/presentationml/2006/main">
  <p:tag name="KSO_WM_SLIDE_BACKGROUND_TYPE" val="general"/>
</p:tagLst>
</file>

<file path=ppt/tags/tag29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7.xml><?xml version="1.0" encoding="utf-8"?>
<p:tagLst xmlns:p="http://schemas.openxmlformats.org/presentationml/2006/main">
  <p:tag name="AS_UNIQUEID" val="490"/>
</p:tagLst>
</file>

<file path=ppt/tags/tag298.xml><?xml version="1.0" encoding="utf-8"?>
<p:tagLst xmlns:p="http://schemas.openxmlformats.org/presentationml/2006/main">
  <p:tag name="AS_UNIQUEID" val="213"/>
</p:tagLst>
</file>

<file path=ppt/tags/tag299.xml><?xml version="1.0" encoding="utf-8"?>
<p:tagLst xmlns:p="http://schemas.openxmlformats.org/presentationml/2006/main">
  <p:tag name="AS_UNIQUEID" val="214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AS_UNIQUEID" val="215"/>
</p:tagLst>
</file>

<file path=ppt/tags/tag30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3.xml><?xml version="1.0" encoding="utf-8"?>
<p:tagLst xmlns:p="http://schemas.openxmlformats.org/presentationml/2006/main">
  <p:tag name="KSO_WM_SLIDE_BACKGROUND_TYPE" val="general"/>
</p:tagLst>
</file>

<file path=ppt/tags/tag30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5.xml><?xml version="1.0" encoding="utf-8"?>
<p:tagLst xmlns:p="http://schemas.openxmlformats.org/presentationml/2006/main">
  <p:tag name="AS_UNIQUEID" val="490"/>
</p:tagLst>
</file>

<file path=ppt/tags/tag306.xml><?xml version="1.0" encoding="utf-8"?>
<p:tagLst xmlns:p="http://schemas.openxmlformats.org/presentationml/2006/main">
  <p:tag name="AS_UNIQUEID" val="213"/>
</p:tagLst>
</file>

<file path=ppt/tags/tag307.xml><?xml version="1.0" encoding="utf-8"?>
<p:tagLst xmlns:p="http://schemas.openxmlformats.org/presentationml/2006/main">
  <p:tag name="AS_UNIQUEID" val="214"/>
</p:tagLst>
</file>

<file path=ppt/tags/tag308.xml><?xml version="1.0" encoding="utf-8"?>
<p:tagLst xmlns:p="http://schemas.openxmlformats.org/presentationml/2006/main">
  <p:tag name="AS_UNIQUEID" val="215"/>
</p:tagLst>
</file>

<file path=ppt/tags/tag30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1.xml><?xml version="1.0" encoding="utf-8"?>
<p:tagLst xmlns:p="http://schemas.openxmlformats.org/presentationml/2006/main">
  <p:tag name="KSO_WM_SLIDE_BACKGROUND_TYPE" val="general"/>
</p:tagLst>
</file>

<file path=ppt/tags/tag31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4.xml><?xml version="1.0" encoding="utf-8"?>
<p:tagLst xmlns:p="http://schemas.openxmlformats.org/presentationml/2006/main">
  <p:tag name="KSO_WM_SLIDE_BACKGROUND_TYPE" val="general"/>
</p:tagLst>
</file>

<file path=ppt/tags/tag31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7.xml><?xml version="1.0" encoding="utf-8"?>
<p:tagLst xmlns:p="http://schemas.openxmlformats.org/presentationml/2006/main">
  <p:tag name="KSO_WM_SLIDE_BACKGROUND_TYPE" val="general"/>
</p:tagLst>
</file>

<file path=ppt/tags/tag31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BACKGROUND_TYPE" val="general"/>
</p:tagLst>
</file>

<file path=ppt/tags/tag32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2.xml><?xml version="1.0" encoding="utf-8"?>
<p:tagLst xmlns:p="http://schemas.openxmlformats.org/presentationml/2006/main">
  <p:tag name="AS_UNIQUEID" val="490"/>
</p:tagLst>
</file>

<file path=ppt/tags/tag323.xml><?xml version="1.0" encoding="utf-8"?>
<p:tagLst xmlns:p="http://schemas.openxmlformats.org/presentationml/2006/main">
  <p:tag name="AS_UNIQUEID" val="213"/>
</p:tagLst>
</file>

<file path=ppt/tags/tag324.xml><?xml version="1.0" encoding="utf-8"?>
<p:tagLst xmlns:p="http://schemas.openxmlformats.org/presentationml/2006/main">
  <p:tag name="AS_UNIQUEID" val="214"/>
</p:tagLst>
</file>

<file path=ppt/tags/tag325.xml><?xml version="1.0" encoding="utf-8"?>
<p:tagLst xmlns:p="http://schemas.openxmlformats.org/presentationml/2006/main">
  <p:tag name="AS_UNIQUEID" val="215"/>
</p:tagLst>
</file>

<file path=ppt/tags/tag326.xml><?xml version="1.0" encoding="utf-8"?>
<p:tagLst xmlns:p="http://schemas.openxmlformats.org/presentationml/2006/main">
  <p:tag name="resource_record_key" val="{&quot;29&quot;:[50000090],&quot;65&quot;:[20180656]}"/>
  <p:tag name="commondata" val="eyJoZGlkIjoiYmEyMmEzN2UzYWQ3OWViM2YyYWZiZWNkNWRkMDBlZmIifQ==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1009</Words>
  <Application>WPS 演示</Application>
  <PresentationFormat>Widescreen</PresentationFormat>
  <Paragraphs>117</Paragraphs>
  <Slides>15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15</vt:i4>
      </vt:variant>
    </vt:vector>
  </HeadingPairs>
  <TitlesOfParts>
    <vt:vector size="32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黑体</vt:lpstr>
      <vt:lpstr>楷体_GB2312</vt:lpstr>
      <vt:lpstr>新宋体</vt:lpstr>
      <vt:lpstr>Times New Roman</vt:lpstr>
      <vt:lpstr>Arial</vt:lpstr>
      <vt:lpstr>等线</vt:lpstr>
      <vt:lpstr>Arial Unicode MS</vt:lpstr>
      <vt:lpstr>Office Theme</vt:lpstr>
      <vt:lpstr>11_Office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Administrator</cp:lastModifiedBy>
  <cp:revision>113</cp:revision>
  <dcterms:created xsi:type="dcterms:W3CDTF">2024-11-03T11:47:00Z</dcterms:created>
  <dcterms:modified xsi:type="dcterms:W3CDTF">2024-11-29T03:23:38Z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017AD7059D7B46E6AE6A561AC2871F12_13</vt:lpwstr>
  </property>
  <property fmtid="{D5CDD505-2E9C-101B-9397-08002B2CF9AE}" pid="3" name="KSOProductBuildVer">
    <vt:lpwstr>2052-11.1.0.10009</vt:lpwstr>
  </property>
</Properties>
</file>