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81" r:id="rId4"/>
  </p:sldMasterIdLst>
  <p:notesMasterIdLst>
    <p:notesMasterId r:id="rId6"/>
  </p:notesMasterIdLst>
  <p:sldIdLst>
    <p:sldId id="257" r:id="rId5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</p:sldIdLst>
  <p:sldSz cx="12192000" cy="6858000"/>
  <p:notesSz cx="6858000" cy="9144000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2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0"/>
        <p:guide pos="382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8" Type="http://schemas.openxmlformats.org/officeDocument/2006/relationships/tags" Target="tags/tag395.xml"/><Relationship Id="rId27" Type="http://schemas.openxmlformats.org/officeDocument/2006/relationships/commentAuthors" Target="commentAuthors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5" Type="http://schemas.openxmlformats.org/officeDocument/2006/relationships/tags" Target="../tags/tag372.xml"/><Relationship Id="rId4" Type="http://schemas.openxmlformats.org/officeDocument/2006/relationships/tags" Target="../tags/tag371.xml"/><Relationship Id="rId3" Type="http://schemas.openxmlformats.org/officeDocument/2006/relationships/tags" Target="../tags/tag370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4.xml.rels><?xml version="1.0" encoding="UTF-8" standalone="yes"?>
<Relationships xmlns="http://schemas.openxmlformats.org/package/2006/relationships"><Relationship Id="rId5" Type="http://schemas.openxmlformats.org/officeDocument/2006/relationships/tags" Target="../tags/tag389.xml"/><Relationship Id="rId4" Type="http://schemas.openxmlformats.org/officeDocument/2006/relationships/tags" Target="../tags/tag388.xml"/><Relationship Id="rId3" Type="http://schemas.openxmlformats.org/officeDocument/2006/relationships/tags" Target="../tags/tag387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5.xml.rels><?xml version="1.0" encoding="UTF-8" standalone="yes"?>
<Relationships xmlns="http://schemas.openxmlformats.org/package/2006/relationships"><Relationship Id="rId5" Type="http://schemas.openxmlformats.org/officeDocument/2006/relationships/tags" Target="../tags/tag394.xml"/><Relationship Id="rId4" Type="http://schemas.openxmlformats.org/officeDocument/2006/relationships/tags" Target="../tags/tag393.xml"/><Relationship Id="rId3" Type="http://schemas.openxmlformats.org/officeDocument/2006/relationships/tags" Target="../tags/tag392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68.xml"/><Relationship Id="rId8" Type="http://schemas.openxmlformats.org/officeDocument/2006/relationships/tags" Target="../tags/tag67.xml"/><Relationship Id="rId7" Type="http://schemas.openxmlformats.org/officeDocument/2006/relationships/image" Target="../media/image2.jpeg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4" Type="http://schemas.openxmlformats.org/officeDocument/2006/relationships/tags" Target="../tags/tag64.xml"/><Relationship Id="rId3" Type="http://schemas.openxmlformats.org/officeDocument/2006/relationships/tags" Target="../tags/tag63.xml"/><Relationship Id="rId22" Type="http://schemas.openxmlformats.org/officeDocument/2006/relationships/tags" Target="../tags/tag79.xml"/><Relationship Id="rId21" Type="http://schemas.openxmlformats.org/officeDocument/2006/relationships/tags" Target="../tags/tag78.xml"/><Relationship Id="rId20" Type="http://schemas.openxmlformats.org/officeDocument/2006/relationships/tags" Target="../tags/tag77.xml"/><Relationship Id="rId2" Type="http://schemas.openxmlformats.org/officeDocument/2006/relationships/image" Target="../media/image1.jpeg"/><Relationship Id="rId19" Type="http://schemas.openxmlformats.org/officeDocument/2006/relationships/tags" Target="../tags/tag76.xml"/><Relationship Id="rId18" Type="http://schemas.openxmlformats.org/officeDocument/2006/relationships/image" Target="../media/image4.png"/><Relationship Id="rId17" Type="http://schemas.openxmlformats.org/officeDocument/2006/relationships/tags" Target="../tags/tag75.xml"/><Relationship Id="rId16" Type="http://schemas.openxmlformats.org/officeDocument/2006/relationships/tags" Target="../tags/tag74.xml"/><Relationship Id="rId15" Type="http://schemas.openxmlformats.org/officeDocument/2006/relationships/tags" Target="../tags/tag73.xml"/><Relationship Id="rId14" Type="http://schemas.openxmlformats.org/officeDocument/2006/relationships/image" Target="../media/image3.jpeg"/><Relationship Id="rId13" Type="http://schemas.openxmlformats.org/officeDocument/2006/relationships/tags" Target="../tags/tag72.xml"/><Relationship Id="rId12" Type="http://schemas.openxmlformats.org/officeDocument/2006/relationships/tags" Target="../tags/tag71.xml"/><Relationship Id="rId11" Type="http://schemas.openxmlformats.org/officeDocument/2006/relationships/tags" Target="../tags/tag70.xml"/><Relationship Id="rId10" Type="http://schemas.openxmlformats.org/officeDocument/2006/relationships/tags" Target="../tags/tag69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7" Type="http://schemas.openxmlformats.org/officeDocument/2006/relationships/tags" Target="../tags/tag84.xml"/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91.xml"/><Relationship Id="rId8" Type="http://schemas.openxmlformats.org/officeDocument/2006/relationships/tags" Target="../tags/tag90.xml"/><Relationship Id="rId7" Type="http://schemas.openxmlformats.org/officeDocument/2006/relationships/tags" Target="../tags/tag89.xml"/><Relationship Id="rId6" Type="http://schemas.openxmlformats.org/officeDocument/2006/relationships/tags" Target="../tags/tag88.xml"/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3" Type="http://schemas.openxmlformats.org/officeDocument/2006/relationships/tags" Target="../tags/tag85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97.xml"/><Relationship Id="rId7" Type="http://schemas.openxmlformats.org/officeDocument/2006/relationships/tags" Target="../tags/tag96.xml"/><Relationship Id="rId6" Type="http://schemas.openxmlformats.org/officeDocument/2006/relationships/tags" Target="../tags/tag95.xml"/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104.xml"/><Relationship Id="rId8" Type="http://schemas.openxmlformats.org/officeDocument/2006/relationships/tags" Target="../tags/tag103.xml"/><Relationship Id="rId7" Type="http://schemas.openxmlformats.org/officeDocument/2006/relationships/tags" Target="../tags/tag102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4" Type="http://schemas.openxmlformats.org/officeDocument/2006/relationships/tags" Target="../tags/tag99.xml"/><Relationship Id="rId3" Type="http://schemas.openxmlformats.org/officeDocument/2006/relationships/tags" Target="../tags/tag98.xml"/><Relationship Id="rId2" Type="http://schemas.openxmlformats.org/officeDocument/2006/relationships/image" Target="../media/image1.jpeg"/><Relationship Id="rId10" Type="http://schemas.openxmlformats.org/officeDocument/2006/relationships/tags" Target="../tags/tag105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109.xml"/><Relationship Id="rId5" Type="http://schemas.openxmlformats.org/officeDocument/2006/relationships/tags" Target="../tags/tag108.xml"/><Relationship Id="rId4" Type="http://schemas.openxmlformats.org/officeDocument/2006/relationships/tags" Target="../tags/tag107.xml"/><Relationship Id="rId3" Type="http://schemas.openxmlformats.org/officeDocument/2006/relationships/tags" Target="../tags/tag106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7" Type="http://schemas.openxmlformats.org/officeDocument/2006/relationships/tags" Target="../tags/tag114.xml"/><Relationship Id="rId6" Type="http://schemas.openxmlformats.org/officeDocument/2006/relationships/tags" Target="../tags/tag113.xml"/><Relationship Id="rId5" Type="http://schemas.openxmlformats.org/officeDocument/2006/relationships/tags" Target="../tags/tag112.xml"/><Relationship Id="rId4" Type="http://schemas.openxmlformats.org/officeDocument/2006/relationships/tags" Target="../tags/tag111.xml"/><Relationship Id="rId3" Type="http://schemas.openxmlformats.org/officeDocument/2006/relationships/tags" Target="../tags/tag110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120.xml"/><Relationship Id="rId7" Type="http://schemas.openxmlformats.org/officeDocument/2006/relationships/tags" Target="../tags/tag119.xml"/><Relationship Id="rId6" Type="http://schemas.openxmlformats.org/officeDocument/2006/relationships/tags" Target="../tags/tag118.xml"/><Relationship Id="rId5" Type="http://schemas.openxmlformats.org/officeDocument/2006/relationships/tags" Target="../tags/tag117.xml"/><Relationship Id="rId4" Type="http://schemas.openxmlformats.org/officeDocument/2006/relationships/tags" Target="../tags/tag116.xml"/><Relationship Id="rId3" Type="http://schemas.openxmlformats.org/officeDocument/2006/relationships/tags" Target="../tags/tag115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7" Type="http://schemas.openxmlformats.org/officeDocument/2006/relationships/tags" Target="../tags/tag125.xml"/><Relationship Id="rId6" Type="http://schemas.openxmlformats.org/officeDocument/2006/relationships/tags" Target="../tags/tag124.xml"/><Relationship Id="rId5" Type="http://schemas.openxmlformats.org/officeDocument/2006/relationships/tags" Target="../tags/tag123.xml"/><Relationship Id="rId4" Type="http://schemas.openxmlformats.org/officeDocument/2006/relationships/tags" Target="../tags/tag122.xml"/><Relationship Id="rId3" Type="http://schemas.openxmlformats.org/officeDocument/2006/relationships/tags" Target="../tags/tag121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6" Type="http://schemas.openxmlformats.org/officeDocument/2006/relationships/tags" Target="../tags/tag129.xml"/><Relationship Id="rId5" Type="http://schemas.openxmlformats.org/officeDocument/2006/relationships/tags" Target="../tags/tag128.xml"/><Relationship Id="rId4" Type="http://schemas.openxmlformats.org/officeDocument/2006/relationships/tags" Target="../tags/tag127.xml"/><Relationship Id="rId3" Type="http://schemas.openxmlformats.org/officeDocument/2006/relationships/tags" Target="../tags/tag126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136.xml"/><Relationship Id="rId8" Type="http://schemas.openxmlformats.org/officeDocument/2006/relationships/tags" Target="../tags/tag135.xml"/><Relationship Id="rId7" Type="http://schemas.openxmlformats.org/officeDocument/2006/relationships/tags" Target="../tags/tag134.xml"/><Relationship Id="rId6" Type="http://schemas.openxmlformats.org/officeDocument/2006/relationships/tags" Target="../tags/tag133.xml"/><Relationship Id="rId5" Type="http://schemas.openxmlformats.org/officeDocument/2006/relationships/image" Target="../media/image2.jpeg"/><Relationship Id="rId4" Type="http://schemas.openxmlformats.org/officeDocument/2006/relationships/tags" Target="../tags/tag132.xml"/><Relationship Id="rId3" Type="http://schemas.openxmlformats.org/officeDocument/2006/relationships/tags" Target="../tags/tag131.xml"/><Relationship Id="rId2" Type="http://schemas.openxmlformats.org/officeDocument/2006/relationships/tags" Target="../tags/tag130.xml"/><Relationship Id="rId18" Type="http://schemas.openxmlformats.org/officeDocument/2006/relationships/tags" Target="../tags/tag144.xml"/><Relationship Id="rId17" Type="http://schemas.openxmlformats.org/officeDocument/2006/relationships/tags" Target="../tags/tag143.xml"/><Relationship Id="rId16" Type="http://schemas.openxmlformats.org/officeDocument/2006/relationships/tags" Target="../tags/tag142.xml"/><Relationship Id="rId15" Type="http://schemas.openxmlformats.org/officeDocument/2006/relationships/tags" Target="../tags/tag141.xml"/><Relationship Id="rId14" Type="http://schemas.openxmlformats.org/officeDocument/2006/relationships/tags" Target="../tags/tag140.xml"/><Relationship Id="rId13" Type="http://schemas.openxmlformats.org/officeDocument/2006/relationships/tags" Target="../tags/tag139.xml"/><Relationship Id="rId12" Type="http://schemas.openxmlformats.org/officeDocument/2006/relationships/image" Target="../media/image3.jpeg"/><Relationship Id="rId11" Type="http://schemas.openxmlformats.org/officeDocument/2006/relationships/tags" Target="../tags/tag138.xml"/><Relationship Id="rId10" Type="http://schemas.openxmlformats.org/officeDocument/2006/relationships/tags" Target="../tags/tag137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6" Type="http://schemas.openxmlformats.org/officeDocument/2006/relationships/tags" Target="../tags/tag148.xml"/><Relationship Id="rId5" Type="http://schemas.openxmlformats.org/officeDocument/2006/relationships/tags" Target="../tags/tag147.xml"/><Relationship Id="rId4" Type="http://schemas.openxmlformats.org/officeDocument/2006/relationships/tags" Target="../tags/tag146.xml"/><Relationship Id="rId3" Type="http://schemas.openxmlformats.org/officeDocument/2006/relationships/tags" Target="../tags/tag145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7" Type="http://schemas.openxmlformats.org/officeDocument/2006/relationships/tags" Target="../tags/tag153.xml"/><Relationship Id="rId6" Type="http://schemas.openxmlformats.org/officeDocument/2006/relationships/tags" Target="../tags/tag152.xml"/><Relationship Id="rId5" Type="http://schemas.openxmlformats.org/officeDocument/2006/relationships/tags" Target="../tags/tag151.xml"/><Relationship Id="rId4" Type="http://schemas.openxmlformats.org/officeDocument/2006/relationships/tags" Target="../tags/tag150.xml"/><Relationship Id="rId3" Type="http://schemas.openxmlformats.org/officeDocument/2006/relationships/tags" Target="../tags/tag149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160.xml"/><Relationship Id="rId8" Type="http://schemas.openxmlformats.org/officeDocument/2006/relationships/tags" Target="../tags/tag159.xml"/><Relationship Id="rId7" Type="http://schemas.openxmlformats.org/officeDocument/2006/relationships/tags" Target="../tags/tag158.xml"/><Relationship Id="rId6" Type="http://schemas.openxmlformats.org/officeDocument/2006/relationships/tags" Target="../tags/tag157.xml"/><Relationship Id="rId5" Type="http://schemas.openxmlformats.org/officeDocument/2006/relationships/tags" Target="../tags/tag156.xml"/><Relationship Id="rId4" Type="http://schemas.openxmlformats.org/officeDocument/2006/relationships/tags" Target="../tags/tag155.xml"/><Relationship Id="rId3" Type="http://schemas.openxmlformats.org/officeDocument/2006/relationships/tags" Target="../tags/tag154.xml"/><Relationship Id="rId2" Type="http://schemas.openxmlformats.org/officeDocument/2006/relationships/image" Target="../media/image1.jpeg"/><Relationship Id="rId10" Type="http://schemas.openxmlformats.org/officeDocument/2006/relationships/tags" Target="../tags/tag161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168.xml"/><Relationship Id="rId8" Type="http://schemas.openxmlformats.org/officeDocument/2006/relationships/tags" Target="../tags/tag167.xml"/><Relationship Id="rId7" Type="http://schemas.openxmlformats.org/officeDocument/2006/relationships/tags" Target="../tags/tag166.xml"/><Relationship Id="rId6" Type="http://schemas.openxmlformats.org/officeDocument/2006/relationships/tags" Target="../tags/tag165.xml"/><Relationship Id="rId5" Type="http://schemas.openxmlformats.org/officeDocument/2006/relationships/tags" Target="../tags/tag164.xml"/><Relationship Id="rId4" Type="http://schemas.openxmlformats.org/officeDocument/2006/relationships/tags" Target="../tags/tag163.xml"/><Relationship Id="rId3" Type="http://schemas.openxmlformats.org/officeDocument/2006/relationships/tags" Target="../tags/tag162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tags" Target="../tags/tag174.xml"/><Relationship Id="rId7" Type="http://schemas.openxmlformats.org/officeDocument/2006/relationships/tags" Target="../tags/tag173.xml"/><Relationship Id="rId6" Type="http://schemas.openxmlformats.org/officeDocument/2006/relationships/tags" Target="../tags/tag172.xml"/><Relationship Id="rId5" Type="http://schemas.openxmlformats.org/officeDocument/2006/relationships/tags" Target="../tags/tag171.xml"/><Relationship Id="rId4" Type="http://schemas.openxmlformats.org/officeDocument/2006/relationships/tags" Target="../tags/tag170.xml"/><Relationship Id="rId3" Type="http://schemas.openxmlformats.org/officeDocument/2006/relationships/tags" Target="../tags/tag169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tags" Target="../tags/tag180.xml"/><Relationship Id="rId7" Type="http://schemas.openxmlformats.org/officeDocument/2006/relationships/tags" Target="../tags/tag179.xml"/><Relationship Id="rId6" Type="http://schemas.openxmlformats.org/officeDocument/2006/relationships/tags" Target="../tags/tag178.xml"/><Relationship Id="rId5" Type="http://schemas.openxmlformats.org/officeDocument/2006/relationships/tags" Target="../tags/tag177.xml"/><Relationship Id="rId4" Type="http://schemas.openxmlformats.org/officeDocument/2006/relationships/tags" Target="../tags/tag176.xml"/><Relationship Id="rId3" Type="http://schemas.openxmlformats.org/officeDocument/2006/relationships/tags" Target="../tags/tag175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7" Type="http://schemas.openxmlformats.org/officeDocument/2006/relationships/tags" Target="../tags/tag185.xml"/><Relationship Id="rId6" Type="http://schemas.openxmlformats.org/officeDocument/2006/relationships/tags" Target="../tags/tag184.xml"/><Relationship Id="rId5" Type="http://schemas.openxmlformats.org/officeDocument/2006/relationships/tags" Target="../tags/tag183.xml"/><Relationship Id="rId4" Type="http://schemas.openxmlformats.org/officeDocument/2006/relationships/tags" Target="../tags/tag182.xml"/><Relationship Id="rId3" Type="http://schemas.openxmlformats.org/officeDocument/2006/relationships/tags" Target="../tags/tag181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9" Type="http://schemas.openxmlformats.org/officeDocument/2006/relationships/tags" Target="../tags/tag198.xml"/><Relationship Id="rId8" Type="http://schemas.openxmlformats.org/officeDocument/2006/relationships/tags" Target="../tags/tag197.xml"/><Relationship Id="rId7" Type="http://schemas.openxmlformats.org/officeDocument/2006/relationships/tags" Target="../tags/tag196.xml"/><Relationship Id="rId6" Type="http://schemas.openxmlformats.org/officeDocument/2006/relationships/image" Target="../media/image2.jpeg"/><Relationship Id="rId5" Type="http://schemas.openxmlformats.org/officeDocument/2006/relationships/tags" Target="../tags/tag195.xml"/><Relationship Id="rId4" Type="http://schemas.openxmlformats.org/officeDocument/2006/relationships/tags" Target="../tags/tag194.xml"/><Relationship Id="rId3" Type="http://schemas.openxmlformats.org/officeDocument/2006/relationships/tags" Target="../tags/tag193.xml"/><Relationship Id="rId21" Type="http://schemas.openxmlformats.org/officeDocument/2006/relationships/tags" Target="../tags/tag208.xml"/><Relationship Id="rId20" Type="http://schemas.openxmlformats.org/officeDocument/2006/relationships/tags" Target="../tags/tag207.xml"/><Relationship Id="rId2" Type="http://schemas.openxmlformats.org/officeDocument/2006/relationships/tags" Target="../tags/tag192.xml"/><Relationship Id="rId19" Type="http://schemas.openxmlformats.org/officeDocument/2006/relationships/tags" Target="../tags/tag206.xml"/><Relationship Id="rId18" Type="http://schemas.openxmlformats.org/officeDocument/2006/relationships/tags" Target="../tags/tag205.xml"/><Relationship Id="rId17" Type="http://schemas.openxmlformats.org/officeDocument/2006/relationships/image" Target="../media/image4.png"/><Relationship Id="rId16" Type="http://schemas.openxmlformats.org/officeDocument/2006/relationships/tags" Target="../tags/tag204.xml"/><Relationship Id="rId15" Type="http://schemas.openxmlformats.org/officeDocument/2006/relationships/tags" Target="../tags/tag203.xml"/><Relationship Id="rId14" Type="http://schemas.openxmlformats.org/officeDocument/2006/relationships/tags" Target="../tags/tag202.xml"/><Relationship Id="rId13" Type="http://schemas.openxmlformats.org/officeDocument/2006/relationships/image" Target="../media/image3.jpeg"/><Relationship Id="rId12" Type="http://schemas.openxmlformats.org/officeDocument/2006/relationships/tags" Target="../tags/tag201.xml"/><Relationship Id="rId11" Type="http://schemas.openxmlformats.org/officeDocument/2006/relationships/tags" Target="../tags/tag200.xml"/><Relationship Id="rId10" Type="http://schemas.openxmlformats.org/officeDocument/2006/relationships/tags" Target="../tags/tag199.xml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6" Type="http://schemas.openxmlformats.org/officeDocument/2006/relationships/tags" Target="../tags/tag213.xml"/><Relationship Id="rId5" Type="http://schemas.openxmlformats.org/officeDocument/2006/relationships/tags" Target="../tags/tag212.xml"/><Relationship Id="rId4" Type="http://schemas.openxmlformats.org/officeDocument/2006/relationships/tags" Target="../tags/tag211.xml"/><Relationship Id="rId3" Type="http://schemas.openxmlformats.org/officeDocument/2006/relationships/tags" Target="../tags/tag210.xml"/><Relationship Id="rId2" Type="http://schemas.openxmlformats.org/officeDocument/2006/relationships/tags" Target="../tags/tag209.xml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tags" Target="../tags/tag220.xml"/><Relationship Id="rId7" Type="http://schemas.openxmlformats.org/officeDocument/2006/relationships/tags" Target="../tags/tag219.xml"/><Relationship Id="rId6" Type="http://schemas.openxmlformats.org/officeDocument/2006/relationships/tags" Target="../tags/tag218.xml"/><Relationship Id="rId5" Type="http://schemas.openxmlformats.org/officeDocument/2006/relationships/tags" Target="../tags/tag217.xml"/><Relationship Id="rId4" Type="http://schemas.openxmlformats.org/officeDocument/2006/relationships/tags" Target="../tags/tag216.xml"/><Relationship Id="rId3" Type="http://schemas.openxmlformats.org/officeDocument/2006/relationships/tags" Target="../tags/tag215.xml"/><Relationship Id="rId2" Type="http://schemas.openxmlformats.org/officeDocument/2006/relationships/tags" Target="../tags/tag214.xml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7" Type="http://schemas.openxmlformats.org/officeDocument/2006/relationships/tags" Target="../tags/tag226.xml"/><Relationship Id="rId6" Type="http://schemas.openxmlformats.org/officeDocument/2006/relationships/tags" Target="../tags/tag225.xml"/><Relationship Id="rId5" Type="http://schemas.openxmlformats.org/officeDocument/2006/relationships/tags" Target="../tags/tag224.xml"/><Relationship Id="rId4" Type="http://schemas.openxmlformats.org/officeDocument/2006/relationships/tags" Target="../tags/tag223.xml"/><Relationship Id="rId3" Type="http://schemas.openxmlformats.org/officeDocument/2006/relationships/tags" Target="../tags/tag222.xml"/><Relationship Id="rId2" Type="http://schemas.openxmlformats.org/officeDocument/2006/relationships/tags" Target="../tags/tag221.xml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9" Type="http://schemas.openxmlformats.org/officeDocument/2006/relationships/tags" Target="../tags/tag234.xml"/><Relationship Id="rId8" Type="http://schemas.openxmlformats.org/officeDocument/2006/relationships/tags" Target="../tags/tag233.xml"/><Relationship Id="rId7" Type="http://schemas.openxmlformats.org/officeDocument/2006/relationships/tags" Target="../tags/tag232.xml"/><Relationship Id="rId6" Type="http://schemas.openxmlformats.org/officeDocument/2006/relationships/tags" Target="../tags/tag231.xml"/><Relationship Id="rId5" Type="http://schemas.openxmlformats.org/officeDocument/2006/relationships/tags" Target="../tags/tag230.xml"/><Relationship Id="rId4" Type="http://schemas.openxmlformats.org/officeDocument/2006/relationships/tags" Target="../tags/tag229.xml"/><Relationship Id="rId3" Type="http://schemas.openxmlformats.org/officeDocument/2006/relationships/tags" Target="../tags/tag228.xml"/><Relationship Id="rId2" Type="http://schemas.openxmlformats.org/officeDocument/2006/relationships/tags" Target="../tags/tag227.xml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5" Type="http://schemas.openxmlformats.org/officeDocument/2006/relationships/tags" Target="../tags/tag238.xml"/><Relationship Id="rId4" Type="http://schemas.openxmlformats.org/officeDocument/2006/relationships/tags" Target="../tags/tag237.xml"/><Relationship Id="rId3" Type="http://schemas.openxmlformats.org/officeDocument/2006/relationships/tags" Target="../tags/tag236.xml"/><Relationship Id="rId2" Type="http://schemas.openxmlformats.org/officeDocument/2006/relationships/tags" Target="../tags/tag235.xml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6" Type="http://schemas.openxmlformats.org/officeDocument/2006/relationships/tags" Target="../tags/tag243.xml"/><Relationship Id="rId5" Type="http://schemas.openxmlformats.org/officeDocument/2006/relationships/tags" Target="../tags/tag242.xml"/><Relationship Id="rId4" Type="http://schemas.openxmlformats.org/officeDocument/2006/relationships/tags" Target="../tags/tag241.xml"/><Relationship Id="rId3" Type="http://schemas.openxmlformats.org/officeDocument/2006/relationships/tags" Target="../tags/tag240.xml"/><Relationship Id="rId2" Type="http://schemas.openxmlformats.org/officeDocument/2006/relationships/tags" Target="../tags/tag239.xml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7" Type="http://schemas.openxmlformats.org/officeDocument/2006/relationships/tags" Target="../tags/tag249.xml"/><Relationship Id="rId6" Type="http://schemas.openxmlformats.org/officeDocument/2006/relationships/tags" Target="../tags/tag248.xml"/><Relationship Id="rId5" Type="http://schemas.openxmlformats.org/officeDocument/2006/relationships/tags" Target="../tags/tag247.xml"/><Relationship Id="rId4" Type="http://schemas.openxmlformats.org/officeDocument/2006/relationships/tags" Target="../tags/tag246.xml"/><Relationship Id="rId3" Type="http://schemas.openxmlformats.org/officeDocument/2006/relationships/tags" Target="../tags/tag245.xml"/><Relationship Id="rId2" Type="http://schemas.openxmlformats.org/officeDocument/2006/relationships/tags" Target="../tags/tag244.xml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6" Type="http://schemas.openxmlformats.org/officeDocument/2006/relationships/tags" Target="../tags/tag254.xml"/><Relationship Id="rId5" Type="http://schemas.openxmlformats.org/officeDocument/2006/relationships/tags" Target="../tags/tag253.xml"/><Relationship Id="rId4" Type="http://schemas.openxmlformats.org/officeDocument/2006/relationships/tags" Target="../tags/tag252.xml"/><Relationship Id="rId3" Type="http://schemas.openxmlformats.org/officeDocument/2006/relationships/tags" Target="../tags/tag251.xml"/><Relationship Id="rId2" Type="http://schemas.openxmlformats.org/officeDocument/2006/relationships/tags" Target="../tags/tag250.xml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5" Type="http://schemas.openxmlformats.org/officeDocument/2006/relationships/tags" Target="../tags/tag258.xml"/><Relationship Id="rId4" Type="http://schemas.openxmlformats.org/officeDocument/2006/relationships/tags" Target="../tags/tag257.xml"/><Relationship Id="rId3" Type="http://schemas.openxmlformats.org/officeDocument/2006/relationships/tags" Target="../tags/tag256.xml"/><Relationship Id="rId2" Type="http://schemas.openxmlformats.org/officeDocument/2006/relationships/tags" Target="../tags/tag255.xml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9" Type="http://schemas.openxmlformats.org/officeDocument/2006/relationships/tags" Target="../tags/tag265.xml"/><Relationship Id="rId8" Type="http://schemas.openxmlformats.org/officeDocument/2006/relationships/tags" Target="../tags/tag264.xml"/><Relationship Id="rId7" Type="http://schemas.openxmlformats.org/officeDocument/2006/relationships/tags" Target="../tags/tag263.xml"/><Relationship Id="rId6" Type="http://schemas.openxmlformats.org/officeDocument/2006/relationships/tags" Target="../tags/tag262.xml"/><Relationship Id="rId5" Type="http://schemas.openxmlformats.org/officeDocument/2006/relationships/image" Target="../media/image2.jpeg"/><Relationship Id="rId4" Type="http://schemas.openxmlformats.org/officeDocument/2006/relationships/tags" Target="../tags/tag261.xml"/><Relationship Id="rId3" Type="http://schemas.openxmlformats.org/officeDocument/2006/relationships/tags" Target="../tags/tag260.xml"/><Relationship Id="rId2" Type="http://schemas.openxmlformats.org/officeDocument/2006/relationships/tags" Target="../tags/tag259.xml"/><Relationship Id="rId18" Type="http://schemas.openxmlformats.org/officeDocument/2006/relationships/tags" Target="../tags/tag273.xml"/><Relationship Id="rId17" Type="http://schemas.openxmlformats.org/officeDocument/2006/relationships/tags" Target="../tags/tag272.xml"/><Relationship Id="rId16" Type="http://schemas.openxmlformats.org/officeDocument/2006/relationships/tags" Target="../tags/tag271.xml"/><Relationship Id="rId15" Type="http://schemas.openxmlformats.org/officeDocument/2006/relationships/tags" Target="../tags/tag270.xml"/><Relationship Id="rId14" Type="http://schemas.openxmlformats.org/officeDocument/2006/relationships/tags" Target="../tags/tag269.xml"/><Relationship Id="rId13" Type="http://schemas.openxmlformats.org/officeDocument/2006/relationships/tags" Target="../tags/tag268.xml"/><Relationship Id="rId12" Type="http://schemas.openxmlformats.org/officeDocument/2006/relationships/image" Target="../media/image3.jpeg"/><Relationship Id="rId11" Type="http://schemas.openxmlformats.org/officeDocument/2006/relationships/tags" Target="../tags/tag267.xml"/><Relationship Id="rId10" Type="http://schemas.openxmlformats.org/officeDocument/2006/relationships/tags" Target="../tags/tag266.xml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7" Type="http://schemas.openxmlformats.org/officeDocument/2006/relationships/tags" Target="../tags/tag278.xml"/><Relationship Id="rId6" Type="http://schemas.openxmlformats.org/officeDocument/2006/relationships/tags" Target="../tags/tag277.xml"/><Relationship Id="rId5" Type="http://schemas.openxmlformats.org/officeDocument/2006/relationships/tags" Target="../tags/tag276.xml"/><Relationship Id="rId4" Type="http://schemas.openxmlformats.org/officeDocument/2006/relationships/tags" Target="../tags/tag275.xml"/><Relationship Id="rId3" Type="http://schemas.openxmlformats.org/officeDocument/2006/relationships/image" Target="../media/image5.png"/><Relationship Id="rId2" Type="http://schemas.openxmlformats.org/officeDocument/2006/relationships/tags" Target="../tags/tag274.xml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9" Type="http://schemas.openxmlformats.org/officeDocument/2006/relationships/tags" Target="../tags/tag285.xml"/><Relationship Id="rId8" Type="http://schemas.openxmlformats.org/officeDocument/2006/relationships/tags" Target="../tags/tag284.xml"/><Relationship Id="rId7" Type="http://schemas.openxmlformats.org/officeDocument/2006/relationships/tags" Target="../tags/tag283.xml"/><Relationship Id="rId6" Type="http://schemas.openxmlformats.org/officeDocument/2006/relationships/tags" Target="../tags/tag282.xml"/><Relationship Id="rId5" Type="http://schemas.openxmlformats.org/officeDocument/2006/relationships/tags" Target="../tags/tag281.xml"/><Relationship Id="rId4" Type="http://schemas.openxmlformats.org/officeDocument/2006/relationships/tags" Target="../tags/tag280.xml"/><Relationship Id="rId3" Type="http://schemas.openxmlformats.org/officeDocument/2006/relationships/image" Target="../media/image5.png"/><Relationship Id="rId2" Type="http://schemas.openxmlformats.org/officeDocument/2006/relationships/tags" Target="../tags/tag279.xml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9" Type="http://schemas.openxmlformats.org/officeDocument/2006/relationships/tags" Target="../tags/tag292.xml"/><Relationship Id="rId8" Type="http://schemas.openxmlformats.org/officeDocument/2006/relationships/tags" Target="../tags/tag291.xml"/><Relationship Id="rId7" Type="http://schemas.openxmlformats.org/officeDocument/2006/relationships/tags" Target="../tags/tag290.xml"/><Relationship Id="rId6" Type="http://schemas.openxmlformats.org/officeDocument/2006/relationships/tags" Target="../tags/tag289.xml"/><Relationship Id="rId5" Type="http://schemas.openxmlformats.org/officeDocument/2006/relationships/tags" Target="../tags/tag288.xml"/><Relationship Id="rId4" Type="http://schemas.openxmlformats.org/officeDocument/2006/relationships/tags" Target="../tags/tag287.xml"/><Relationship Id="rId3" Type="http://schemas.openxmlformats.org/officeDocument/2006/relationships/image" Target="../media/image5.png"/><Relationship Id="rId2" Type="http://schemas.openxmlformats.org/officeDocument/2006/relationships/tags" Target="../tags/tag286.xml"/><Relationship Id="rId12" Type="http://schemas.openxmlformats.org/officeDocument/2006/relationships/tags" Target="../tags/tag295.xml"/><Relationship Id="rId11" Type="http://schemas.openxmlformats.org/officeDocument/2006/relationships/tags" Target="../tags/tag294.xml"/><Relationship Id="rId10" Type="http://schemas.openxmlformats.org/officeDocument/2006/relationships/tags" Target="../tags/tag293.xml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9" Type="http://schemas.openxmlformats.org/officeDocument/2006/relationships/tags" Target="../tags/tag302.xml"/><Relationship Id="rId8" Type="http://schemas.openxmlformats.org/officeDocument/2006/relationships/tags" Target="../tags/tag301.xml"/><Relationship Id="rId7" Type="http://schemas.openxmlformats.org/officeDocument/2006/relationships/tags" Target="../tags/tag300.xml"/><Relationship Id="rId6" Type="http://schemas.openxmlformats.org/officeDocument/2006/relationships/tags" Target="../tags/tag299.xml"/><Relationship Id="rId5" Type="http://schemas.openxmlformats.org/officeDocument/2006/relationships/tags" Target="../tags/tag298.xml"/><Relationship Id="rId4" Type="http://schemas.openxmlformats.org/officeDocument/2006/relationships/tags" Target="../tags/tag297.xml"/><Relationship Id="rId3" Type="http://schemas.openxmlformats.org/officeDocument/2006/relationships/image" Target="../media/image5.png"/><Relationship Id="rId2" Type="http://schemas.openxmlformats.org/officeDocument/2006/relationships/tags" Target="../tags/tag296.xml"/><Relationship Id="rId10" Type="http://schemas.openxmlformats.org/officeDocument/2006/relationships/tags" Target="../tags/tag303.xml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8" Type="http://schemas.openxmlformats.org/officeDocument/2006/relationships/tags" Target="../tags/tag310.xml"/><Relationship Id="rId7" Type="http://schemas.openxmlformats.org/officeDocument/2006/relationships/tags" Target="../tags/tag309.xml"/><Relationship Id="rId6" Type="http://schemas.openxmlformats.org/officeDocument/2006/relationships/tags" Target="../tags/tag308.xml"/><Relationship Id="rId5" Type="http://schemas.openxmlformats.org/officeDocument/2006/relationships/tags" Target="../tags/tag307.xml"/><Relationship Id="rId4" Type="http://schemas.openxmlformats.org/officeDocument/2006/relationships/tags" Target="../tags/tag306.xml"/><Relationship Id="rId3" Type="http://schemas.openxmlformats.org/officeDocument/2006/relationships/tags" Target="../tags/tag305.xml"/><Relationship Id="rId2" Type="http://schemas.openxmlformats.org/officeDocument/2006/relationships/tags" Target="../tags/tag304.xml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8" Type="http://schemas.openxmlformats.org/officeDocument/2006/relationships/tags" Target="../tags/tag317.xml"/><Relationship Id="rId7" Type="http://schemas.openxmlformats.org/officeDocument/2006/relationships/tags" Target="../tags/tag316.xml"/><Relationship Id="rId6" Type="http://schemas.openxmlformats.org/officeDocument/2006/relationships/tags" Target="../tags/tag315.xml"/><Relationship Id="rId5" Type="http://schemas.openxmlformats.org/officeDocument/2006/relationships/tags" Target="../tags/tag314.xml"/><Relationship Id="rId4" Type="http://schemas.openxmlformats.org/officeDocument/2006/relationships/tags" Target="../tags/tag313.xml"/><Relationship Id="rId3" Type="http://schemas.openxmlformats.org/officeDocument/2006/relationships/tags" Target="../tags/tag312.xml"/><Relationship Id="rId2" Type="http://schemas.openxmlformats.org/officeDocument/2006/relationships/tags" Target="../tags/tag311.xml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7" Type="http://schemas.openxmlformats.org/officeDocument/2006/relationships/tags" Target="../tags/tag323.xml"/><Relationship Id="rId6" Type="http://schemas.openxmlformats.org/officeDocument/2006/relationships/tags" Target="../tags/tag322.xml"/><Relationship Id="rId5" Type="http://schemas.openxmlformats.org/officeDocument/2006/relationships/tags" Target="../tags/tag321.xml"/><Relationship Id="rId4" Type="http://schemas.openxmlformats.org/officeDocument/2006/relationships/tags" Target="../tags/tag320.xml"/><Relationship Id="rId3" Type="http://schemas.openxmlformats.org/officeDocument/2006/relationships/tags" Target="../tags/tag319.xml"/><Relationship Id="rId2" Type="http://schemas.openxmlformats.org/officeDocument/2006/relationships/tags" Target="../tags/tag318.xml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1"/>
          <p:cNvSpPr/>
          <p:nvPr>
            <p:custDataLst>
              <p:tags r:id="rId3"/>
            </p:custDataLst>
          </p:nvPr>
        </p:nvSpPr>
        <p:spPr>
          <a:xfrm>
            <a:off x="5849936" y="3269061"/>
            <a:ext cx="5718667" cy="62400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 w="12700" cap="flat" cmpd="sng" algn="ctr">
            <a:gradFill flip="none" rotWithShape="1">
              <a:gsLst>
                <a:gs pos="0">
                  <a:schemeClr val="accent3">
                    <a:lumMod val="95000"/>
                  </a:schemeClr>
                </a:gs>
                <a:gs pos="100000">
                  <a:schemeClr val="accent3">
                    <a:lumMod val="65000"/>
                  </a:schemeClr>
                </a:gs>
              </a:gsLst>
              <a:lin ang="13500000" scaled="1"/>
              <a:tileRect/>
            </a:gradFill>
            <a:prstDash val="solid"/>
            <a:miter lim="800000"/>
          </a:ln>
          <a:effectLst>
            <a:innerShdw blurRad="127000" dist="88900" dir="18900000">
              <a:prstClr val="black">
                <a:alpha val="38000"/>
              </a:prstClr>
            </a:innerShdw>
          </a:effectLst>
        </p:spPr>
        <p:txBody>
          <a:bodyPr anchor="ctr"/>
          <a:lstStyle/>
          <a:p>
            <a:pPr algn="ctr"/>
            <a:endParaRPr lang="zh-CN" altLang="en-US" sz="3200" kern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3559735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4088529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2923023" y="4649410"/>
            <a:ext cx="973485" cy="852445"/>
          </a:xfrm>
          <a:prstGeom prst="hexagon">
            <a:avLst/>
          </a:prstGeom>
          <a:blipFill dpi="0" rotWithShape="1">
            <a:blip r:embed="rId7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738192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315642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4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527382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020167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6" name="矩形 10"/>
          <p:cNvSpPr>
            <a:spLocks noChangeAspect="1"/>
          </p:cNvSpPr>
          <p:nvPr>
            <p:custDataLst>
              <p:tags r:id="rId12"/>
            </p:custDataLst>
          </p:nvPr>
        </p:nvSpPr>
        <p:spPr>
          <a:xfrm>
            <a:off x="1562517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7" name="矩形 10" hidden="1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1630793" y="2189802"/>
            <a:ext cx="2667627" cy="2335941"/>
          </a:xfrm>
          <a:prstGeom prst="hexagon">
            <a:avLst/>
          </a:prstGeom>
          <a:blipFill>
            <a:blip r:embed="rId14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8" name="矩形 10"/>
          <p:cNvSpPr>
            <a:spLocks noChangeAspect="1"/>
          </p:cNvSpPr>
          <p:nvPr>
            <p:custDataLst>
              <p:tags r:id="rId15"/>
            </p:custDataLst>
          </p:nvPr>
        </p:nvSpPr>
        <p:spPr>
          <a:xfrm>
            <a:off x="3495527" y="4066260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9" name="圆角矩形 18"/>
          <p:cNvSpPr/>
          <p:nvPr>
            <p:custDataLst>
              <p:tags r:id="rId16"/>
            </p:custDataLst>
          </p:nvPr>
        </p:nvSpPr>
        <p:spPr>
          <a:xfrm>
            <a:off x="5832241" y="3230321"/>
            <a:ext cx="972495" cy="67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2700000" scaled="0"/>
          </a:gradFill>
          <a:ln w="22225">
            <a:gradFill>
              <a:gsLst>
                <a:gs pos="0">
                  <a:schemeClr val="accent3">
                    <a:lumMod val="65000"/>
                  </a:schemeClr>
                </a:gs>
                <a:gs pos="100000">
                  <a:schemeClr val="accent3"/>
                </a:gs>
              </a:gsLst>
              <a:lin ang="13500000" scaled="0"/>
            </a:gradFill>
          </a:ln>
          <a:effectLst>
            <a:outerShdw blurRad="50800" dist="38100" dir="2700000" sx="97000" sy="97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3200">
              <a:cs typeface="+mn-ea"/>
            </a:endParaRPr>
          </a:p>
        </p:txBody>
      </p:sp>
      <p:pic>
        <p:nvPicPr>
          <p:cNvPr id="20" name="手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6168888" y="3502885"/>
            <a:ext cx="1238093" cy="35361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9"/>
            </p:custDataLst>
          </p:nvPr>
        </p:nvSpPr>
        <p:spPr>
          <a:xfrm>
            <a:off x="5803443" y="1772816"/>
            <a:ext cx="5899372" cy="1421928"/>
          </a:xfrm>
        </p:spPr>
        <p:txBody>
          <a:bodyPr lIns="90000" tIns="46800" rIns="90000" bIns="46800" anchor="b">
            <a:normAutofit/>
          </a:bodyPr>
          <a:lstStyle>
            <a:lvl1pPr algn="l">
              <a:defRPr sz="72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0"/>
            </p:custDataLst>
          </p:nvPr>
        </p:nvSpPr>
        <p:spPr/>
        <p:txBody>
          <a:bodyPr lIns="90000" tIns="46800" rIns="90000" bIns="46800"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1"/>
            </p:custDataLst>
          </p:nvPr>
        </p:nvSpPr>
        <p:spPr/>
        <p:txBody>
          <a:bodyPr lIns="90000" tIns="46800" rIns="90000" bIns="46800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22"/>
            </p:custDataLst>
          </p:nvPr>
        </p:nvSpPr>
        <p:spPr/>
        <p:txBody>
          <a:bodyPr lIns="90000" tIns="46800" rIns="90000" bIns="46800"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4751851" y="1604797"/>
            <a:ext cx="2496277" cy="2185899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KSO_Shape"/>
          <p:cNvSpPr>
            <a:spLocks noChangeAspect="1"/>
          </p:cNvSpPr>
          <p:nvPr>
            <p:custDataLst>
              <p:tags r:id="rId4"/>
            </p:custDataLst>
          </p:nvPr>
        </p:nvSpPr>
        <p:spPr bwMode="auto">
          <a:xfrm>
            <a:off x="5489587" y="1962060"/>
            <a:ext cx="1031080" cy="1379115"/>
          </a:xfrm>
          <a:custGeom>
            <a:avLst/>
            <a:gdLst>
              <a:gd name="T0" fmla="*/ 2147483646 w 5822"/>
              <a:gd name="T1" fmla="*/ 2147483646 h 6759"/>
              <a:gd name="T2" fmla="*/ 2147483646 w 5822"/>
              <a:gd name="T3" fmla="*/ 2147483646 h 6759"/>
              <a:gd name="T4" fmla="*/ 2147483646 w 5822"/>
              <a:gd name="T5" fmla="*/ 2147483646 h 6759"/>
              <a:gd name="T6" fmla="*/ 2147483646 w 5822"/>
              <a:gd name="T7" fmla="*/ 2147483646 h 6759"/>
              <a:gd name="T8" fmla="*/ 2147483646 w 5822"/>
              <a:gd name="T9" fmla="*/ 2147483646 h 6759"/>
              <a:gd name="T10" fmla="*/ 2147483646 w 5822"/>
              <a:gd name="T11" fmla="*/ 1253760573 h 6759"/>
              <a:gd name="T12" fmla="*/ 2147483646 w 5822"/>
              <a:gd name="T13" fmla="*/ 2147483646 h 6759"/>
              <a:gd name="T14" fmla="*/ 2147483646 w 5822"/>
              <a:gd name="T15" fmla="*/ 2147483646 h 6759"/>
              <a:gd name="T16" fmla="*/ 2147483646 w 5822"/>
              <a:gd name="T17" fmla="*/ 2147483646 h 6759"/>
              <a:gd name="T18" fmla="*/ 2147483646 w 5822"/>
              <a:gd name="T19" fmla="*/ 2147483646 h 6759"/>
              <a:gd name="T20" fmla="*/ 2147483646 w 5822"/>
              <a:gd name="T21" fmla="*/ 2147483646 h 6759"/>
              <a:gd name="T22" fmla="*/ 2147483646 w 5822"/>
              <a:gd name="T23" fmla="*/ 2147483646 h 6759"/>
              <a:gd name="T24" fmla="*/ 2147483646 w 5822"/>
              <a:gd name="T25" fmla="*/ 2147483646 h 6759"/>
              <a:gd name="T26" fmla="*/ 2147483646 w 5822"/>
              <a:gd name="T27" fmla="*/ 2147483646 h 6759"/>
              <a:gd name="T28" fmla="*/ 2147483646 w 5822"/>
              <a:gd name="T29" fmla="*/ 2147483646 h 6759"/>
              <a:gd name="T30" fmla="*/ 2147483646 w 5822"/>
              <a:gd name="T31" fmla="*/ 2147483646 h 6759"/>
              <a:gd name="T32" fmla="*/ 2147483646 w 5822"/>
              <a:gd name="T33" fmla="*/ 2147483646 h 6759"/>
              <a:gd name="T34" fmla="*/ 2147483646 w 5822"/>
              <a:gd name="T35" fmla="*/ 2147483646 h 6759"/>
              <a:gd name="T36" fmla="*/ 2147483646 w 5822"/>
              <a:gd name="T37" fmla="*/ 2147483646 h 6759"/>
              <a:gd name="T38" fmla="*/ 2147483646 w 5822"/>
              <a:gd name="T39" fmla="*/ 2147483646 h 6759"/>
              <a:gd name="T40" fmla="*/ 0 w 5822"/>
              <a:gd name="T41" fmla="*/ 2147483646 h 6759"/>
              <a:gd name="T42" fmla="*/ 2147483646 w 5822"/>
              <a:gd name="T43" fmla="*/ 2147483646 h 6759"/>
              <a:gd name="T44" fmla="*/ 2147483646 w 5822"/>
              <a:gd name="T45" fmla="*/ 2147483646 h 6759"/>
              <a:gd name="T46" fmla="*/ 2147483646 w 5822"/>
              <a:gd name="T47" fmla="*/ 2147483646 h 6759"/>
              <a:gd name="T48" fmla="*/ 2147483646 w 5822"/>
              <a:gd name="T49" fmla="*/ 2147483646 h 6759"/>
              <a:gd name="T50" fmla="*/ 2147483646 w 5822"/>
              <a:gd name="T51" fmla="*/ 2147483646 h 6759"/>
              <a:gd name="T52" fmla="*/ 2147483646 w 5822"/>
              <a:gd name="T53" fmla="*/ 2147483646 h 6759"/>
              <a:gd name="T54" fmla="*/ 2147483646 w 5822"/>
              <a:gd name="T55" fmla="*/ 2147483646 h 6759"/>
              <a:gd name="T56" fmla="*/ 2147483646 w 5822"/>
              <a:gd name="T57" fmla="*/ 2147483646 h 6759"/>
              <a:gd name="T58" fmla="*/ 2147483646 w 5822"/>
              <a:gd name="T59" fmla="*/ 2147483646 h 6759"/>
              <a:gd name="T60" fmla="*/ 2147483646 w 5822"/>
              <a:gd name="T61" fmla="*/ 2147483646 h 6759"/>
              <a:gd name="T62" fmla="*/ 2147483646 w 5822"/>
              <a:gd name="T63" fmla="*/ 2147483646 h 6759"/>
              <a:gd name="T64" fmla="*/ 2147483646 w 5822"/>
              <a:gd name="T65" fmla="*/ 2147483646 h 6759"/>
              <a:gd name="T66" fmla="*/ 2147483646 w 5822"/>
              <a:gd name="T67" fmla="*/ 2147483646 h 6759"/>
              <a:gd name="T68" fmla="*/ 2147483646 w 5822"/>
              <a:gd name="T69" fmla="*/ 2147483646 h 6759"/>
              <a:gd name="T70" fmla="*/ 2147483646 w 5822"/>
              <a:gd name="T71" fmla="*/ 2147483646 h 6759"/>
              <a:gd name="T72" fmla="*/ 2147483646 w 5822"/>
              <a:gd name="T73" fmla="*/ 2147483646 h 6759"/>
              <a:gd name="T74" fmla="*/ 2147483646 w 5822"/>
              <a:gd name="T75" fmla="*/ 2147483646 h 6759"/>
              <a:gd name="T76" fmla="*/ 2147483646 w 5822"/>
              <a:gd name="T77" fmla="*/ 2147483646 h 6759"/>
              <a:gd name="T78" fmla="*/ 2147483646 w 5822"/>
              <a:gd name="T79" fmla="*/ 2147483646 h 6759"/>
              <a:gd name="T80" fmla="*/ 2147483646 w 5822"/>
              <a:gd name="T81" fmla="*/ 2147483646 h 6759"/>
              <a:gd name="T82" fmla="*/ 2147483646 w 5822"/>
              <a:gd name="T83" fmla="*/ 2147483646 h 6759"/>
              <a:gd name="T84" fmla="*/ 2147483646 w 5822"/>
              <a:gd name="T85" fmla="*/ 2147483646 h 6759"/>
              <a:gd name="T86" fmla="*/ 2147483646 w 5822"/>
              <a:gd name="T87" fmla="*/ 2147483646 h 6759"/>
              <a:gd name="T88" fmla="*/ 2147483646 w 5822"/>
              <a:gd name="T89" fmla="*/ 2147483646 h 6759"/>
              <a:gd name="T90" fmla="*/ 2147483646 w 5822"/>
              <a:gd name="T91" fmla="*/ 2147483646 h 6759"/>
              <a:gd name="T92" fmla="*/ 2147483646 w 5822"/>
              <a:gd name="T93" fmla="*/ 2147483646 h 6759"/>
              <a:gd name="T94" fmla="*/ 2147483646 w 5822"/>
              <a:gd name="T95" fmla="*/ 2147483646 h 6759"/>
              <a:gd name="T96" fmla="*/ 2147483646 w 5822"/>
              <a:gd name="T97" fmla="*/ 2147483646 h 675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822" h="6759">
                <a:moveTo>
                  <a:pt x="0" y="6351"/>
                </a:moveTo>
                <a:lnTo>
                  <a:pt x="129" y="6351"/>
                </a:lnTo>
                <a:lnTo>
                  <a:pt x="129" y="3057"/>
                </a:lnTo>
                <a:lnTo>
                  <a:pt x="129" y="2914"/>
                </a:lnTo>
                <a:lnTo>
                  <a:pt x="266" y="2865"/>
                </a:lnTo>
                <a:lnTo>
                  <a:pt x="1775" y="2337"/>
                </a:lnTo>
                <a:lnTo>
                  <a:pt x="1775" y="1515"/>
                </a:lnTo>
                <a:lnTo>
                  <a:pt x="1775" y="1386"/>
                </a:lnTo>
                <a:lnTo>
                  <a:pt x="1892" y="1331"/>
                </a:lnTo>
                <a:lnTo>
                  <a:pt x="4422" y="137"/>
                </a:lnTo>
                <a:lnTo>
                  <a:pt x="4714" y="0"/>
                </a:lnTo>
                <a:lnTo>
                  <a:pt x="4714" y="56"/>
                </a:lnTo>
                <a:lnTo>
                  <a:pt x="5511" y="532"/>
                </a:lnTo>
                <a:lnTo>
                  <a:pt x="5511" y="6326"/>
                </a:lnTo>
                <a:lnTo>
                  <a:pt x="5822" y="6326"/>
                </a:lnTo>
                <a:lnTo>
                  <a:pt x="5822" y="6734"/>
                </a:lnTo>
                <a:lnTo>
                  <a:pt x="4510" y="6734"/>
                </a:lnTo>
                <a:lnTo>
                  <a:pt x="4305" y="6734"/>
                </a:lnTo>
                <a:lnTo>
                  <a:pt x="4305" y="6529"/>
                </a:lnTo>
                <a:lnTo>
                  <a:pt x="4305" y="643"/>
                </a:lnTo>
                <a:lnTo>
                  <a:pt x="2183" y="1644"/>
                </a:lnTo>
                <a:lnTo>
                  <a:pt x="2183" y="2194"/>
                </a:lnTo>
                <a:lnTo>
                  <a:pt x="2798" y="1979"/>
                </a:lnTo>
                <a:lnTo>
                  <a:pt x="3035" y="1895"/>
                </a:lnTo>
                <a:lnTo>
                  <a:pt x="3035" y="1889"/>
                </a:lnTo>
                <a:lnTo>
                  <a:pt x="3042" y="1892"/>
                </a:lnTo>
                <a:lnTo>
                  <a:pt x="3068" y="1884"/>
                </a:lnTo>
                <a:lnTo>
                  <a:pt x="3068" y="1909"/>
                </a:lnTo>
                <a:lnTo>
                  <a:pt x="3862" y="2381"/>
                </a:lnTo>
                <a:lnTo>
                  <a:pt x="3862" y="6313"/>
                </a:lnTo>
                <a:lnTo>
                  <a:pt x="4177" y="6313"/>
                </a:lnTo>
                <a:lnTo>
                  <a:pt x="4177" y="6722"/>
                </a:lnTo>
                <a:lnTo>
                  <a:pt x="2865" y="6722"/>
                </a:lnTo>
                <a:lnTo>
                  <a:pt x="2661" y="6722"/>
                </a:lnTo>
                <a:lnTo>
                  <a:pt x="2661" y="6517"/>
                </a:lnTo>
                <a:lnTo>
                  <a:pt x="2661" y="2458"/>
                </a:lnTo>
                <a:lnTo>
                  <a:pt x="538" y="3202"/>
                </a:lnTo>
                <a:lnTo>
                  <a:pt x="538" y="6556"/>
                </a:lnTo>
                <a:lnTo>
                  <a:pt x="538" y="6759"/>
                </a:lnTo>
                <a:lnTo>
                  <a:pt x="334" y="6759"/>
                </a:lnTo>
                <a:lnTo>
                  <a:pt x="0" y="6759"/>
                </a:lnTo>
                <a:lnTo>
                  <a:pt x="0" y="6351"/>
                </a:lnTo>
                <a:close/>
                <a:moveTo>
                  <a:pt x="776" y="6707"/>
                </a:moveTo>
                <a:lnTo>
                  <a:pt x="776" y="6707"/>
                </a:lnTo>
                <a:lnTo>
                  <a:pt x="1501" y="6707"/>
                </a:lnTo>
                <a:lnTo>
                  <a:pt x="2348" y="6707"/>
                </a:lnTo>
                <a:lnTo>
                  <a:pt x="2348" y="5989"/>
                </a:lnTo>
                <a:lnTo>
                  <a:pt x="1501" y="6044"/>
                </a:lnTo>
                <a:lnTo>
                  <a:pt x="776" y="6092"/>
                </a:lnTo>
                <a:lnTo>
                  <a:pt x="776" y="6707"/>
                </a:lnTo>
                <a:close/>
                <a:moveTo>
                  <a:pt x="776" y="4048"/>
                </a:moveTo>
                <a:lnTo>
                  <a:pt x="776" y="4048"/>
                </a:lnTo>
                <a:lnTo>
                  <a:pt x="1501" y="3842"/>
                </a:lnTo>
                <a:lnTo>
                  <a:pt x="2348" y="3604"/>
                </a:lnTo>
                <a:lnTo>
                  <a:pt x="2348" y="2883"/>
                </a:lnTo>
                <a:lnTo>
                  <a:pt x="1501" y="3178"/>
                </a:lnTo>
                <a:lnTo>
                  <a:pt x="776" y="3431"/>
                </a:lnTo>
                <a:lnTo>
                  <a:pt x="776" y="4048"/>
                </a:lnTo>
                <a:close/>
                <a:moveTo>
                  <a:pt x="776" y="4926"/>
                </a:moveTo>
                <a:lnTo>
                  <a:pt x="776" y="4926"/>
                </a:lnTo>
                <a:lnTo>
                  <a:pt x="1501" y="4788"/>
                </a:lnTo>
                <a:lnTo>
                  <a:pt x="2348" y="4628"/>
                </a:lnTo>
                <a:lnTo>
                  <a:pt x="2348" y="3909"/>
                </a:lnTo>
                <a:lnTo>
                  <a:pt x="1501" y="4124"/>
                </a:lnTo>
                <a:lnTo>
                  <a:pt x="776" y="4310"/>
                </a:lnTo>
                <a:lnTo>
                  <a:pt x="776" y="4926"/>
                </a:lnTo>
                <a:close/>
                <a:moveTo>
                  <a:pt x="776" y="5811"/>
                </a:moveTo>
                <a:lnTo>
                  <a:pt x="776" y="5811"/>
                </a:lnTo>
                <a:lnTo>
                  <a:pt x="1501" y="5741"/>
                </a:lnTo>
                <a:lnTo>
                  <a:pt x="2348" y="5661"/>
                </a:lnTo>
                <a:lnTo>
                  <a:pt x="2348" y="4942"/>
                </a:lnTo>
                <a:lnTo>
                  <a:pt x="1501" y="5078"/>
                </a:lnTo>
                <a:lnTo>
                  <a:pt x="776" y="5194"/>
                </a:lnTo>
                <a:lnTo>
                  <a:pt x="776" y="5811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endParaRPr lang="zh-CN" altLang="en-US" sz="3200">
              <a:solidFill>
                <a:srgbClr val="FFFFFF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6483821" y="3263650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831850" y="4149080"/>
            <a:ext cx="10515600" cy="1089529"/>
          </a:xfrm>
        </p:spPr>
        <p:txBody>
          <a:bodyPr lIns="90000" tIns="46800" rIns="90000" bIns="46800" anchor="t">
            <a:normAutofit/>
          </a:bodyPr>
          <a:lstStyle>
            <a:lvl1pPr algn="ctr">
              <a:defRPr sz="5400" b="1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4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5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9788" y="188640"/>
            <a:ext cx="10515600" cy="1325563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839788" y="166898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5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6"/>
            </p:custDataLst>
          </p:nvPr>
        </p:nvSpPr>
        <p:spPr>
          <a:xfrm>
            <a:off x="6172200" y="166898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7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2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 rot="18900000">
            <a:off x="494363" y="352682"/>
            <a:ext cx="432036" cy="414591"/>
          </a:xfrm>
          <a:prstGeom prst="round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6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 rot="18900000">
            <a:off x="707671" y="354214"/>
            <a:ext cx="437061" cy="419413"/>
          </a:xfrm>
          <a:prstGeom prst="roundRect">
            <a:avLst/>
          </a:prstGeom>
          <a:gradFill flip="none" rotWithShape="1">
            <a:gsLst>
              <a:gs pos="50000">
                <a:schemeClr val="accent3">
                  <a:lumMod val="95000"/>
                </a:schemeClr>
              </a:gs>
              <a:gs pos="100000">
                <a:schemeClr val="accent3">
                  <a:lumMod val="75000"/>
                </a:schemeClr>
              </a:gs>
              <a:gs pos="0">
                <a:schemeClr val="accent3"/>
              </a:gs>
            </a:gsLst>
            <a:lin ang="18900000" scaled="0"/>
            <a:tileRect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9787" y="457200"/>
            <a:ext cx="4165200" cy="1600200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  <p:custDataLst>
              <p:tags r:id="rId4"/>
            </p:custDataLst>
          </p:nvPr>
        </p:nvSpPr>
        <p:spPr>
          <a:xfrm>
            <a:off x="5184000" y="457200"/>
            <a:ext cx="6170400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5"/>
            </p:custDataLst>
          </p:nvPr>
        </p:nvSpPr>
        <p:spPr>
          <a:xfrm>
            <a:off x="839787" y="2057400"/>
            <a:ext cx="4165200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3"/>
            </p:custDataLst>
          </p:nvPr>
        </p:nvSpPr>
        <p:spPr>
          <a:xfrm>
            <a:off x="10344472" y="365125"/>
            <a:ext cx="1009328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4"/>
            </p:custDataLst>
          </p:nvPr>
        </p:nvSpPr>
        <p:spPr>
          <a:xfrm>
            <a:off x="838200" y="365125"/>
            <a:ext cx="9362256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6"/>
            </p:custDataLst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3743003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4271797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8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3106291" y="4649410"/>
            <a:ext cx="973485" cy="852445"/>
          </a:xfrm>
          <a:prstGeom prst="hexagon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921460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1498910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710650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203435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1745785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gradFill>
                <a:gsLst>
                  <a:gs pos="100000">
                    <a:schemeClr val="accent3">
                      <a:lumMod val="85000"/>
                    </a:schemeClr>
                  </a:gs>
                  <a:gs pos="0">
                    <a:schemeClr val="accent3"/>
                  </a:gs>
                </a:gsLst>
                <a:lin ang="8100000" scaled="0"/>
              </a:gradFill>
            </a:endParaRPr>
          </a:p>
        </p:txBody>
      </p:sp>
      <p:sp>
        <p:nvSpPr>
          <p:cNvPr id="14" name="矩形 10" hidden="1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814061" y="2189802"/>
            <a:ext cx="2667627" cy="2335941"/>
          </a:xfrm>
          <a:prstGeom prst="hexagon">
            <a:avLst/>
          </a:prstGeom>
          <a:blipFill>
            <a:blip r:embed="rId12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3695734" y="4061695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4"/>
            </p:custDataLst>
          </p:nvPr>
        </p:nvSpPr>
        <p:spPr>
          <a:xfrm>
            <a:off x="5854576" y="1965256"/>
            <a:ext cx="5162931" cy="1569660"/>
          </a:xfrm>
        </p:spPr>
        <p:txBody>
          <a:bodyPr anchor="b">
            <a:normAutofit/>
          </a:bodyPr>
          <a:lstStyle>
            <a:lvl1pPr>
              <a:defRPr sz="80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/>
        <p:txBody>
          <a:bodyPr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6"/>
            </p:custDataLst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7"/>
            </p:custDataLst>
          </p:nvPr>
        </p:nvSpPr>
        <p:spPr/>
        <p:txBody>
          <a:bodyPr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3"/>
            <p:custDataLst>
              <p:tags r:id="rId18"/>
            </p:custDataLst>
          </p:nvPr>
        </p:nvSpPr>
        <p:spPr>
          <a:xfrm>
            <a:off x="5854577" y="3547616"/>
            <a:ext cx="5162930" cy="623887"/>
          </a:xfrm>
        </p:spPr>
        <p:txBody>
          <a:bodyPr>
            <a:normAutofit/>
          </a:bodyPr>
          <a:lstStyle>
            <a:lvl1pPr marL="0" indent="0">
              <a:buNone/>
              <a:defRPr b="1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9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0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8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9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7924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92480" y="213678"/>
            <a:ext cx="10789920" cy="517842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quarter" idx="10"/>
          </p:nvPr>
        </p:nvSpPr>
        <p:spPr>
          <a:xfrm>
            <a:off x="669925" y="995680"/>
            <a:ext cx="10912475" cy="5328921"/>
          </a:xfrm>
        </p:spPr>
        <p:txBody>
          <a:bodyPr/>
          <a:lstStyle>
            <a:lvl1pPr>
              <a:lnSpc>
                <a:spcPct val="13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7" name="燕尾形 6"/>
          <p:cNvSpPr/>
          <p:nvPr userDrawn="1"/>
        </p:nvSpPr>
        <p:spPr>
          <a:xfrm>
            <a:off x="10958494" y="280550"/>
            <a:ext cx="308128" cy="383863"/>
          </a:xfrm>
          <a:prstGeom prst="chevron">
            <a:avLst>
              <a:gd name="adj" fmla="val 3693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8" name="燕尾形 7"/>
          <p:cNvSpPr/>
          <p:nvPr userDrawn="1"/>
        </p:nvSpPr>
        <p:spPr>
          <a:xfrm>
            <a:off x="11228998" y="280550"/>
            <a:ext cx="308128" cy="383863"/>
          </a:xfrm>
          <a:prstGeom prst="chevron">
            <a:avLst>
              <a:gd name="adj" fmla="val 3693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3" name="TextBox 15"/>
          <p:cNvSpPr txBox="1"/>
          <p:nvPr userDrawn="1"/>
        </p:nvSpPr>
        <p:spPr>
          <a:xfrm>
            <a:off x="11433862" y="325859"/>
            <a:ext cx="6504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EF1883-7A0E-4F66-9932-E581691AD397}" type="slidenum">
              <a:rPr lang="zh-CN" altLang="en-US" sz="1600" smtClean="0">
                <a:solidFill>
                  <a:schemeClr val="accent3"/>
                </a:solidFill>
                <a:latin typeface="Wonder Arial" panose="00000500000000000000" charset="0"/>
                <a:ea typeface="Wonder Arial" panose="00000500000000000000" charset="0"/>
                <a:cs typeface="Wonder Arial" panose="00000500000000000000" charset="0"/>
              </a:rPr>
            </a:fld>
            <a:r>
              <a:rPr lang="zh-CN" altLang="en-US" sz="1600" dirty="0">
                <a:solidFill>
                  <a:schemeClr val="bg1"/>
                </a:solidFill>
                <a:latin typeface="Wonder Arial" panose="00000500000000000000" charset="0"/>
                <a:ea typeface="Wonder Arial" panose="00000500000000000000" charset="0"/>
                <a:cs typeface="Wonder Arial" panose="00000500000000000000" charset="0"/>
              </a:rPr>
              <a:t> </a:t>
            </a:r>
            <a:endParaRPr lang="zh-CN" altLang="en-US" sz="1600" b="0" dirty="0">
              <a:solidFill>
                <a:schemeClr val="bg1"/>
              </a:solidFill>
              <a:latin typeface="Wonder Arial" panose="00000500000000000000" charset="0"/>
              <a:ea typeface="Wonder Arial" panose="00000500000000000000" charset="0"/>
              <a:cs typeface="Wonder Arial" panose="00000500000000000000" charset="0"/>
            </a:endParaRPr>
          </a:p>
        </p:txBody>
      </p:sp>
      <p:sp>
        <p:nvSpPr>
          <p:cNvPr id="16" name="任意多边形 15"/>
          <p:cNvSpPr/>
          <p:nvPr userDrawn="1"/>
        </p:nvSpPr>
        <p:spPr>
          <a:xfrm>
            <a:off x="119336" y="0"/>
            <a:ext cx="740200" cy="792480"/>
          </a:xfrm>
          <a:custGeom>
            <a:avLst/>
            <a:gdLst>
              <a:gd name="connsiteX0" fmla="*/ 0 w 3596749"/>
              <a:gd name="connsiteY0" fmla="*/ 0 h 1268414"/>
              <a:gd name="connsiteX1" fmla="*/ 299302 w 3596749"/>
              <a:gd name="connsiteY1" fmla="*/ 0 h 1268414"/>
              <a:gd name="connsiteX2" fmla="*/ 795613 w 3596749"/>
              <a:gd name="connsiteY2" fmla="*/ 0 h 1268414"/>
              <a:gd name="connsiteX3" fmla="*/ 806567 w 3596749"/>
              <a:gd name="connsiteY3" fmla="*/ 0 h 1268414"/>
              <a:gd name="connsiteX4" fmla="*/ 1105869 w 3596749"/>
              <a:gd name="connsiteY4" fmla="*/ 0 h 1268414"/>
              <a:gd name="connsiteX5" fmla="*/ 1252078 w 3596749"/>
              <a:gd name="connsiteY5" fmla="*/ 0 h 1268414"/>
              <a:gd name="connsiteX6" fmla="*/ 1602180 w 3596749"/>
              <a:gd name="connsiteY6" fmla="*/ 0 h 1268414"/>
              <a:gd name="connsiteX7" fmla="*/ 1708543 w 3596749"/>
              <a:gd name="connsiteY7" fmla="*/ 0 h 1268414"/>
              <a:gd name="connsiteX8" fmla="*/ 2042864 w 3596749"/>
              <a:gd name="connsiteY8" fmla="*/ 0 h 1268414"/>
              <a:gd name="connsiteX9" fmla="*/ 2058645 w 3596749"/>
              <a:gd name="connsiteY9" fmla="*/ 0 h 1268414"/>
              <a:gd name="connsiteX10" fmla="*/ 2515110 w 3596749"/>
              <a:gd name="connsiteY10" fmla="*/ 0 h 1268414"/>
              <a:gd name="connsiteX11" fmla="*/ 2849431 w 3596749"/>
              <a:gd name="connsiteY11" fmla="*/ 0 h 1268414"/>
              <a:gd name="connsiteX12" fmla="*/ 3596749 w 3596749"/>
              <a:gd name="connsiteY12" fmla="*/ 747318 h 1268414"/>
              <a:gd name="connsiteX13" fmla="*/ 3075653 w 3596749"/>
              <a:gd name="connsiteY13" fmla="*/ 1268414 h 1268414"/>
              <a:gd name="connsiteX14" fmla="*/ 2744509 w 3596749"/>
              <a:gd name="connsiteY14" fmla="*/ 1268414 h 1268414"/>
              <a:gd name="connsiteX15" fmla="*/ 2359995 w 3596749"/>
              <a:gd name="connsiteY15" fmla="*/ 1268414 h 1268414"/>
              <a:gd name="connsiteX16" fmla="*/ 2288044 w 3596749"/>
              <a:gd name="connsiteY16" fmla="*/ 1268414 h 1268414"/>
              <a:gd name="connsiteX17" fmla="*/ 2269086 w 3596749"/>
              <a:gd name="connsiteY17" fmla="*/ 1268414 h 1268414"/>
              <a:gd name="connsiteX18" fmla="*/ 2018799 w 3596749"/>
              <a:gd name="connsiteY18" fmla="*/ 1268414 h 1268414"/>
              <a:gd name="connsiteX19" fmla="*/ 1937942 w 3596749"/>
              <a:gd name="connsiteY19" fmla="*/ 1268414 h 1268414"/>
              <a:gd name="connsiteX20" fmla="*/ 1831579 w 3596749"/>
              <a:gd name="connsiteY20" fmla="*/ 1268414 h 1268414"/>
              <a:gd name="connsiteX21" fmla="*/ 1562334 w 3596749"/>
              <a:gd name="connsiteY21" fmla="*/ 1268414 h 1268414"/>
              <a:gd name="connsiteX22" fmla="*/ 1553428 w 3596749"/>
              <a:gd name="connsiteY22" fmla="*/ 1268414 h 1268414"/>
              <a:gd name="connsiteX23" fmla="*/ 1532278 w 3596749"/>
              <a:gd name="connsiteY23" fmla="*/ 1268414 h 1268414"/>
              <a:gd name="connsiteX24" fmla="*/ 1481477 w 3596749"/>
              <a:gd name="connsiteY24" fmla="*/ 1268414 h 1268414"/>
              <a:gd name="connsiteX25" fmla="*/ 1212232 w 3596749"/>
              <a:gd name="connsiteY25" fmla="*/ 1268414 h 1268414"/>
              <a:gd name="connsiteX26" fmla="*/ 1105869 w 3596749"/>
              <a:gd name="connsiteY26" fmla="*/ 1268414 h 1268414"/>
              <a:gd name="connsiteX27" fmla="*/ 1025012 w 3596749"/>
              <a:gd name="connsiteY27" fmla="*/ 1268414 h 1268414"/>
              <a:gd name="connsiteX28" fmla="*/ 806567 w 3596749"/>
              <a:gd name="connsiteY28" fmla="*/ 1268414 h 1268414"/>
              <a:gd name="connsiteX29" fmla="*/ 755767 w 3596749"/>
              <a:gd name="connsiteY29" fmla="*/ 1268414 h 1268414"/>
              <a:gd name="connsiteX30" fmla="*/ 725711 w 3596749"/>
              <a:gd name="connsiteY30" fmla="*/ 1268414 h 1268414"/>
              <a:gd name="connsiteX31" fmla="*/ 299302 w 3596749"/>
              <a:gd name="connsiteY31" fmla="*/ 1268414 h 1268414"/>
              <a:gd name="connsiteX32" fmla="*/ 0 w 3596749"/>
              <a:gd name="connsiteY32" fmla="*/ 1268414 h 1268414"/>
              <a:gd name="connsiteX0-1" fmla="*/ 0 w 3596749"/>
              <a:gd name="connsiteY0-2" fmla="*/ 0 h 1268414"/>
              <a:gd name="connsiteX1-3" fmla="*/ 299302 w 3596749"/>
              <a:gd name="connsiteY1-4" fmla="*/ 0 h 1268414"/>
              <a:gd name="connsiteX2-5" fmla="*/ 795613 w 3596749"/>
              <a:gd name="connsiteY2-6" fmla="*/ 0 h 1268414"/>
              <a:gd name="connsiteX3-7" fmla="*/ 806567 w 3596749"/>
              <a:gd name="connsiteY3-8" fmla="*/ 0 h 1268414"/>
              <a:gd name="connsiteX4-9" fmla="*/ 1105869 w 3596749"/>
              <a:gd name="connsiteY4-10" fmla="*/ 0 h 1268414"/>
              <a:gd name="connsiteX5-11" fmla="*/ 1252078 w 3596749"/>
              <a:gd name="connsiteY5-12" fmla="*/ 0 h 1268414"/>
              <a:gd name="connsiteX6-13" fmla="*/ 1602180 w 3596749"/>
              <a:gd name="connsiteY6-14" fmla="*/ 0 h 1268414"/>
              <a:gd name="connsiteX7-15" fmla="*/ 1708543 w 3596749"/>
              <a:gd name="connsiteY7-16" fmla="*/ 0 h 1268414"/>
              <a:gd name="connsiteX8-17" fmla="*/ 2042864 w 3596749"/>
              <a:gd name="connsiteY8-18" fmla="*/ 0 h 1268414"/>
              <a:gd name="connsiteX9-19" fmla="*/ 2058645 w 3596749"/>
              <a:gd name="connsiteY9-20" fmla="*/ 0 h 1268414"/>
              <a:gd name="connsiteX10-21" fmla="*/ 2515110 w 3596749"/>
              <a:gd name="connsiteY10-22" fmla="*/ 0 h 1268414"/>
              <a:gd name="connsiteX11-23" fmla="*/ 3596749 w 3596749"/>
              <a:gd name="connsiteY11-24" fmla="*/ 747318 h 1268414"/>
              <a:gd name="connsiteX12-25" fmla="*/ 3075653 w 3596749"/>
              <a:gd name="connsiteY12-26" fmla="*/ 1268414 h 1268414"/>
              <a:gd name="connsiteX13-27" fmla="*/ 2744509 w 3596749"/>
              <a:gd name="connsiteY13-28" fmla="*/ 1268414 h 1268414"/>
              <a:gd name="connsiteX14-29" fmla="*/ 2359995 w 3596749"/>
              <a:gd name="connsiteY14-30" fmla="*/ 1268414 h 1268414"/>
              <a:gd name="connsiteX15-31" fmla="*/ 2288044 w 3596749"/>
              <a:gd name="connsiteY15-32" fmla="*/ 1268414 h 1268414"/>
              <a:gd name="connsiteX16-33" fmla="*/ 2269086 w 3596749"/>
              <a:gd name="connsiteY16-34" fmla="*/ 1268414 h 1268414"/>
              <a:gd name="connsiteX17-35" fmla="*/ 2018799 w 3596749"/>
              <a:gd name="connsiteY17-36" fmla="*/ 1268414 h 1268414"/>
              <a:gd name="connsiteX18-37" fmla="*/ 1937942 w 3596749"/>
              <a:gd name="connsiteY18-38" fmla="*/ 1268414 h 1268414"/>
              <a:gd name="connsiteX19-39" fmla="*/ 1831579 w 3596749"/>
              <a:gd name="connsiteY19-40" fmla="*/ 1268414 h 1268414"/>
              <a:gd name="connsiteX20-41" fmla="*/ 1562334 w 3596749"/>
              <a:gd name="connsiteY20-42" fmla="*/ 1268414 h 1268414"/>
              <a:gd name="connsiteX21-43" fmla="*/ 1553428 w 3596749"/>
              <a:gd name="connsiteY21-44" fmla="*/ 1268414 h 1268414"/>
              <a:gd name="connsiteX22-45" fmla="*/ 1532278 w 3596749"/>
              <a:gd name="connsiteY22-46" fmla="*/ 1268414 h 1268414"/>
              <a:gd name="connsiteX23-47" fmla="*/ 1481477 w 3596749"/>
              <a:gd name="connsiteY23-48" fmla="*/ 1268414 h 1268414"/>
              <a:gd name="connsiteX24-49" fmla="*/ 1212232 w 3596749"/>
              <a:gd name="connsiteY24-50" fmla="*/ 1268414 h 1268414"/>
              <a:gd name="connsiteX25-51" fmla="*/ 1105869 w 3596749"/>
              <a:gd name="connsiteY25-52" fmla="*/ 1268414 h 1268414"/>
              <a:gd name="connsiteX26-53" fmla="*/ 1025012 w 3596749"/>
              <a:gd name="connsiteY26-54" fmla="*/ 1268414 h 1268414"/>
              <a:gd name="connsiteX27-55" fmla="*/ 806567 w 3596749"/>
              <a:gd name="connsiteY27-56" fmla="*/ 1268414 h 1268414"/>
              <a:gd name="connsiteX28-57" fmla="*/ 755767 w 3596749"/>
              <a:gd name="connsiteY28-58" fmla="*/ 1268414 h 1268414"/>
              <a:gd name="connsiteX29-59" fmla="*/ 725711 w 3596749"/>
              <a:gd name="connsiteY29-60" fmla="*/ 1268414 h 1268414"/>
              <a:gd name="connsiteX30-61" fmla="*/ 299302 w 3596749"/>
              <a:gd name="connsiteY30-62" fmla="*/ 1268414 h 1268414"/>
              <a:gd name="connsiteX31-63" fmla="*/ 0 w 3596749"/>
              <a:gd name="connsiteY31-64" fmla="*/ 1268414 h 1268414"/>
              <a:gd name="connsiteX32-65" fmla="*/ 0 w 3596749"/>
              <a:gd name="connsiteY32-66" fmla="*/ 0 h 1268414"/>
              <a:gd name="connsiteX0-67" fmla="*/ 0 w 3596749"/>
              <a:gd name="connsiteY0-68" fmla="*/ 0 h 1268414"/>
              <a:gd name="connsiteX1-69" fmla="*/ 299302 w 3596749"/>
              <a:gd name="connsiteY1-70" fmla="*/ 0 h 1268414"/>
              <a:gd name="connsiteX2-71" fmla="*/ 795613 w 3596749"/>
              <a:gd name="connsiteY2-72" fmla="*/ 0 h 1268414"/>
              <a:gd name="connsiteX3-73" fmla="*/ 806567 w 3596749"/>
              <a:gd name="connsiteY3-74" fmla="*/ 0 h 1268414"/>
              <a:gd name="connsiteX4-75" fmla="*/ 1105869 w 3596749"/>
              <a:gd name="connsiteY4-76" fmla="*/ 0 h 1268414"/>
              <a:gd name="connsiteX5-77" fmla="*/ 1252078 w 3596749"/>
              <a:gd name="connsiteY5-78" fmla="*/ 0 h 1268414"/>
              <a:gd name="connsiteX6-79" fmla="*/ 1602180 w 3596749"/>
              <a:gd name="connsiteY6-80" fmla="*/ 0 h 1268414"/>
              <a:gd name="connsiteX7-81" fmla="*/ 1708543 w 3596749"/>
              <a:gd name="connsiteY7-82" fmla="*/ 0 h 1268414"/>
              <a:gd name="connsiteX8-83" fmla="*/ 2042864 w 3596749"/>
              <a:gd name="connsiteY8-84" fmla="*/ 0 h 1268414"/>
              <a:gd name="connsiteX9-85" fmla="*/ 2058645 w 3596749"/>
              <a:gd name="connsiteY9-86" fmla="*/ 0 h 1268414"/>
              <a:gd name="connsiteX10-87" fmla="*/ 2515110 w 3596749"/>
              <a:gd name="connsiteY10-88" fmla="*/ 0 h 1268414"/>
              <a:gd name="connsiteX11-89" fmla="*/ 3596749 w 3596749"/>
              <a:gd name="connsiteY11-90" fmla="*/ 747318 h 1268414"/>
              <a:gd name="connsiteX12-91" fmla="*/ 2744509 w 3596749"/>
              <a:gd name="connsiteY12-92" fmla="*/ 1268414 h 1268414"/>
              <a:gd name="connsiteX13-93" fmla="*/ 2359995 w 3596749"/>
              <a:gd name="connsiteY13-94" fmla="*/ 1268414 h 1268414"/>
              <a:gd name="connsiteX14-95" fmla="*/ 2288044 w 3596749"/>
              <a:gd name="connsiteY14-96" fmla="*/ 1268414 h 1268414"/>
              <a:gd name="connsiteX15-97" fmla="*/ 2269086 w 3596749"/>
              <a:gd name="connsiteY15-98" fmla="*/ 1268414 h 1268414"/>
              <a:gd name="connsiteX16-99" fmla="*/ 2018799 w 3596749"/>
              <a:gd name="connsiteY16-100" fmla="*/ 1268414 h 1268414"/>
              <a:gd name="connsiteX17-101" fmla="*/ 1937942 w 3596749"/>
              <a:gd name="connsiteY17-102" fmla="*/ 1268414 h 1268414"/>
              <a:gd name="connsiteX18-103" fmla="*/ 1831579 w 3596749"/>
              <a:gd name="connsiteY18-104" fmla="*/ 1268414 h 1268414"/>
              <a:gd name="connsiteX19-105" fmla="*/ 1562334 w 3596749"/>
              <a:gd name="connsiteY19-106" fmla="*/ 1268414 h 1268414"/>
              <a:gd name="connsiteX20-107" fmla="*/ 1553428 w 3596749"/>
              <a:gd name="connsiteY20-108" fmla="*/ 1268414 h 1268414"/>
              <a:gd name="connsiteX21-109" fmla="*/ 1532278 w 3596749"/>
              <a:gd name="connsiteY21-110" fmla="*/ 1268414 h 1268414"/>
              <a:gd name="connsiteX22-111" fmla="*/ 1481477 w 3596749"/>
              <a:gd name="connsiteY22-112" fmla="*/ 1268414 h 1268414"/>
              <a:gd name="connsiteX23-113" fmla="*/ 1212232 w 3596749"/>
              <a:gd name="connsiteY23-114" fmla="*/ 1268414 h 1268414"/>
              <a:gd name="connsiteX24-115" fmla="*/ 1105869 w 3596749"/>
              <a:gd name="connsiteY24-116" fmla="*/ 1268414 h 1268414"/>
              <a:gd name="connsiteX25-117" fmla="*/ 1025012 w 3596749"/>
              <a:gd name="connsiteY25-118" fmla="*/ 1268414 h 1268414"/>
              <a:gd name="connsiteX26-119" fmla="*/ 806567 w 3596749"/>
              <a:gd name="connsiteY26-120" fmla="*/ 1268414 h 1268414"/>
              <a:gd name="connsiteX27-121" fmla="*/ 755767 w 3596749"/>
              <a:gd name="connsiteY27-122" fmla="*/ 1268414 h 1268414"/>
              <a:gd name="connsiteX28-123" fmla="*/ 725711 w 3596749"/>
              <a:gd name="connsiteY28-124" fmla="*/ 1268414 h 1268414"/>
              <a:gd name="connsiteX29-125" fmla="*/ 299302 w 3596749"/>
              <a:gd name="connsiteY29-126" fmla="*/ 1268414 h 1268414"/>
              <a:gd name="connsiteX30-127" fmla="*/ 0 w 3596749"/>
              <a:gd name="connsiteY30-128" fmla="*/ 1268414 h 1268414"/>
              <a:gd name="connsiteX31-129" fmla="*/ 0 w 3596749"/>
              <a:gd name="connsiteY31-130" fmla="*/ 0 h 1268414"/>
              <a:gd name="connsiteX0-131" fmla="*/ 0 w 3596749"/>
              <a:gd name="connsiteY0-132" fmla="*/ 0 h 1268414"/>
              <a:gd name="connsiteX1-133" fmla="*/ 299302 w 3596749"/>
              <a:gd name="connsiteY1-134" fmla="*/ 0 h 1268414"/>
              <a:gd name="connsiteX2-135" fmla="*/ 795613 w 3596749"/>
              <a:gd name="connsiteY2-136" fmla="*/ 0 h 1268414"/>
              <a:gd name="connsiteX3-137" fmla="*/ 806567 w 3596749"/>
              <a:gd name="connsiteY3-138" fmla="*/ 0 h 1268414"/>
              <a:gd name="connsiteX4-139" fmla="*/ 1105869 w 3596749"/>
              <a:gd name="connsiteY4-140" fmla="*/ 0 h 1268414"/>
              <a:gd name="connsiteX5-141" fmla="*/ 1252078 w 3596749"/>
              <a:gd name="connsiteY5-142" fmla="*/ 0 h 1268414"/>
              <a:gd name="connsiteX6-143" fmla="*/ 1602180 w 3596749"/>
              <a:gd name="connsiteY6-144" fmla="*/ 0 h 1268414"/>
              <a:gd name="connsiteX7-145" fmla="*/ 1708543 w 3596749"/>
              <a:gd name="connsiteY7-146" fmla="*/ 0 h 1268414"/>
              <a:gd name="connsiteX8-147" fmla="*/ 2042864 w 3596749"/>
              <a:gd name="connsiteY8-148" fmla="*/ 0 h 1268414"/>
              <a:gd name="connsiteX9-149" fmla="*/ 2058645 w 3596749"/>
              <a:gd name="connsiteY9-150" fmla="*/ 0 h 1268414"/>
              <a:gd name="connsiteX10-151" fmla="*/ 2515110 w 3596749"/>
              <a:gd name="connsiteY10-152" fmla="*/ 0 h 1268414"/>
              <a:gd name="connsiteX11-153" fmla="*/ 3596749 w 3596749"/>
              <a:gd name="connsiteY11-154" fmla="*/ 747318 h 1268414"/>
              <a:gd name="connsiteX12-155" fmla="*/ 2359995 w 3596749"/>
              <a:gd name="connsiteY12-156" fmla="*/ 1268414 h 1268414"/>
              <a:gd name="connsiteX13-157" fmla="*/ 2288044 w 3596749"/>
              <a:gd name="connsiteY13-158" fmla="*/ 1268414 h 1268414"/>
              <a:gd name="connsiteX14-159" fmla="*/ 2269086 w 3596749"/>
              <a:gd name="connsiteY14-160" fmla="*/ 1268414 h 1268414"/>
              <a:gd name="connsiteX15-161" fmla="*/ 2018799 w 3596749"/>
              <a:gd name="connsiteY15-162" fmla="*/ 1268414 h 1268414"/>
              <a:gd name="connsiteX16-163" fmla="*/ 1937942 w 3596749"/>
              <a:gd name="connsiteY16-164" fmla="*/ 1268414 h 1268414"/>
              <a:gd name="connsiteX17-165" fmla="*/ 1831579 w 3596749"/>
              <a:gd name="connsiteY17-166" fmla="*/ 1268414 h 1268414"/>
              <a:gd name="connsiteX18-167" fmla="*/ 1562334 w 3596749"/>
              <a:gd name="connsiteY18-168" fmla="*/ 1268414 h 1268414"/>
              <a:gd name="connsiteX19-169" fmla="*/ 1553428 w 3596749"/>
              <a:gd name="connsiteY19-170" fmla="*/ 1268414 h 1268414"/>
              <a:gd name="connsiteX20-171" fmla="*/ 1532278 w 3596749"/>
              <a:gd name="connsiteY20-172" fmla="*/ 1268414 h 1268414"/>
              <a:gd name="connsiteX21-173" fmla="*/ 1481477 w 3596749"/>
              <a:gd name="connsiteY21-174" fmla="*/ 1268414 h 1268414"/>
              <a:gd name="connsiteX22-175" fmla="*/ 1212232 w 3596749"/>
              <a:gd name="connsiteY22-176" fmla="*/ 1268414 h 1268414"/>
              <a:gd name="connsiteX23-177" fmla="*/ 1105869 w 3596749"/>
              <a:gd name="connsiteY23-178" fmla="*/ 1268414 h 1268414"/>
              <a:gd name="connsiteX24-179" fmla="*/ 1025012 w 3596749"/>
              <a:gd name="connsiteY24-180" fmla="*/ 1268414 h 1268414"/>
              <a:gd name="connsiteX25-181" fmla="*/ 806567 w 3596749"/>
              <a:gd name="connsiteY25-182" fmla="*/ 1268414 h 1268414"/>
              <a:gd name="connsiteX26-183" fmla="*/ 755767 w 3596749"/>
              <a:gd name="connsiteY26-184" fmla="*/ 1268414 h 1268414"/>
              <a:gd name="connsiteX27-185" fmla="*/ 725711 w 3596749"/>
              <a:gd name="connsiteY27-186" fmla="*/ 1268414 h 1268414"/>
              <a:gd name="connsiteX28-187" fmla="*/ 299302 w 3596749"/>
              <a:gd name="connsiteY28-188" fmla="*/ 1268414 h 1268414"/>
              <a:gd name="connsiteX29-189" fmla="*/ 0 w 3596749"/>
              <a:gd name="connsiteY29-190" fmla="*/ 1268414 h 1268414"/>
              <a:gd name="connsiteX30-191" fmla="*/ 0 w 3596749"/>
              <a:gd name="connsiteY30-192" fmla="*/ 0 h 1268414"/>
              <a:gd name="connsiteX0-193" fmla="*/ 0 w 3596749"/>
              <a:gd name="connsiteY0-194" fmla="*/ 0 h 1268414"/>
              <a:gd name="connsiteX1-195" fmla="*/ 299302 w 3596749"/>
              <a:gd name="connsiteY1-196" fmla="*/ 0 h 1268414"/>
              <a:gd name="connsiteX2-197" fmla="*/ 795613 w 3596749"/>
              <a:gd name="connsiteY2-198" fmla="*/ 0 h 1268414"/>
              <a:gd name="connsiteX3-199" fmla="*/ 806567 w 3596749"/>
              <a:gd name="connsiteY3-200" fmla="*/ 0 h 1268414"/>
              <a:gd name="connsiteX4-201" fmla="*/ 1105869 w 3596749"/>
              <a:gd name="connsiteY4-202" fmla="*/ 0 h 1268414"/>
              <a:gd name="connsiteX5-203" fmla="*/ 1252078 w 3596749"/>
              <a:gd name="connsiteY5-204" fmla="*/ 0 h 1268414"/>
              <a:gd name="connsiteX6-205" fmla="*/ 1602180 w 3596749"/>
              <a:gd name="connsiteY6-206" fmla="*/ 0 h 1268414"/>
              <a:gd name="connsiteX7-207" fmla="*/ 1708543 w 3596749"/>
              <a:gd name="connsiteY7-208" fmla="*/ 0 h 1268414"/>
              <a:gd name="connsiteX8-209" fmla="*/ 2042864 w 3596749"/>
              <a:gd name="connsiteY8-210" fmla="*/ 0 h 1268414"/>
              <a:gd name="connsiteX9-211" fmla="*/ 2058645 w 3596749"/>
              <a:gd name="connsiteY9-212" fmla="*/ 0 h 1268414"/>
              <a:gd name="connsiteX10-213" fmla="*/ 2515110 w 3596749"/>
              <a:gd name="connsiteY10-214" fmla="*/ 0 h 1268414"/>
              <a:gd name="connsiteX11-215" fmla="*/ 3596749 w 3596749"/>
              <a:gd name="connsiteY11-216" fmla="*/ 747318 h 1268414"/>
              <a:gd name="connsiteX12-217" fmla="*/ 2288044 w 3596749"/>
              <a:gd name="connsiteY12-218" fmla="*/ 1268414 h 1268414"/>
              <a:gd name="connsiteX13-219" fmla="*/ 2269086 w 3596749"/>
              <a:gd name="connsiteY13-220" fmla="*/ 1268414 h 1268414"/>
              <a:gd name="connsiteX14-221" fmla="*/ 2018799 w 3596749"/>
              <a:gd name="connsiteY14-222" fmla="*/ 1268414 h 1268414"/>
              <a:gd name="connsiteX15-223" fmla="*/ 1937942 w 3596749"/>
              <a:gd name="connsiteY15-224" fmla="*/ 1268414 h 1268414"/>
              <a:gd name="connsiteX16-225" fmla="*/ 1831579 w 3596749"/>
              <a:gd name="connsiteY16-226" fmla="*/ 1268414 h 1268414"/>
              <a:gd name="connsiteX17-227" fmla="*/ 1562334 w 3596749"/>
              <a:gd name="connsiteY17-228" fmla="*/ 1268414 h 1268414"/>
              <a:gd name="connsiteX18-229" fmla="*/ 1553428 w 3596749"/>
              <a:gd name="connsiteY18-230" fmla="*/ 1268414 h 1268414"/>
              <a:gd name="connsiteX19-231" fmla="*/ 1532278 w 3596749"/>
              <a:gd name="connsiteY19-232" fmla="*/ 1268414 h 1268414"/>
              <a:gd name="connsiteX20-233" fmla="*/ 1481477 w 3596749"/>
              <a:gd name="connsiteY20-234" fmla="*/ 1268414 h 1268414"/>
              <a:gd name="connsiteX21-235" fmla="*/ 1212232 w 3596749"/>
              <a:gd name="connsiteY21-236" fmla="*/ 1268414 h 1268414"/>
              <a:gd name="connsiteX22-237" fmla="*/ 1105869 w 3596749"/>
              <a:gd name="connsiteY22-238" fmla="*/ 1268414 h 1268414"/>
              <a:gd name="connsiteX23-239" fmla="*/ 1025012 w 3596749"/>
              <a:gd name="connsiteY23-240" fmla="*/ 1268414 h 1268414"/>
              <a:gd name="connsiteX24-241" fmla="*/ 806567 w 3596749"/>
              <a:gd name="connsiteY24-242" fmla="*/ 1268414 h 1268414"/>
              <a:gd name="connsiteX25-243" fmla="*/ 755767 w 3596749"/>
              <a:gd name="connsiteY25-244" fmla="*/ 1268414 h 1268414"/>
              <a:gd name="connsiteX26-245" fmla="*/ 725711 w 3596749"/>
              <a:gd name="connsiteY26-246" fmla="*/ 1268414 h 1268414"/>
              <a:gd name="connsiteX27-247" fmla="*/ 299302 w 3596749"/>
              <a:gd name="connsiteY27-248" fmla="*/ 1268414 h 1268414"/>
              <a:gd name="connsiteX28-249" fmla="*/ 0 w 3596749"/>
              <a:gd name="connsiteY28-250" fmla="*/ 1268414 h 1268414"/>
              <a:gd name="connsiteX29-251" fmla="*/ 0 w 3596749"/>
              <a:gd name="connsiteY29-252" fmla="*/ 0 h 1268414"/>
              <a:gd name="connsiteX0-253" fmla="*/ 0 w 3596749"/>
              <a:gd name="connsiteY0-254" fmla="*/ 0 h 1268414"/>
              <a:gd name="connsiteX1-255" fmla="*/ 299302 w 3596749"/>
              <a:gd name="connsiteY1-256" fmla="*/ 0 h 1268414"/>
              <a:gd name="connsiteX2-257" fmla="*/ 795613 w 3596749"/>
              <a:gd name="connsiteY2-258" fmla="*/ 0 h 1268414"/>
              <a:gd name="connsiteX3-259" fmla="*/ 806567 w 3596749"/>
              <a:gd name="connsiteY3-260" fmla="*/ 0 h 1268414"/>
              <a:gd name="connsiteX4-261" fmla="*/ 1105869 w 3596749"/>
              <a:gd name="connsiteY4-262" fmla="*/ 0 h 1268414"/>
              <a:gd name="connsiteX5-263" fmla="*/ 1252078 w 3596749"/>
              <a:gd name="connsiteY5-264" fmla="*/ 0 h 1268414"/>
              <a:gd name="connsiteX6-265" fmla="*/ 1602180 w 3596749"/>
              <a:gd name="connsiteY6-266" fmla="*/ 0 h 1268414"/>
              <a:gd name="connsiteX7-267" fmla="*/ 1708543 w 3596749"/>
              <a:gd name="connsiteY7-268" fmla="*/ 0 h 1268414"/>
              <a:gd name="connsiteX8-269" fmla="*/ 2042864 w 3596749"/>
              <a:gd name="connsiteY8-270" fmla="*/ 0 h 1268414"/>
              <a:gd name="connsiteX9-271" fmla="*/ 2058645 w 3596749"/>
              <a:gd name="connsiteY9-272" fmla="*/ 0 h 1268414"/>
              <a:gd name="connsiteX10-273" fmla="*/ 3596749 w 3596749"/>
              <a:gd name="connsiteY10-274" fmla="*/ 747318 h 1268414"/>
              <a:gd name="connsiteX11-275" fmla="*/ 2288044 w 3596749"/>
              <a:gd name="connsiteY11-276" fmla="*/ 1268414 h 1268414"/>
              <a:gd name="connsiteX12-277" fmla="*/ 2269086 w 3596749"/>
              <a:gd name="connsiteY12-278" fmla="*/ 1268414 h 1268414"/>
              <a:gd name="connsiteX13-279" fmla="*/ 2018799 w 3596749"/>
              <a:gd name="connsiteY13-280" fmla="*/ 1268414 h 1268414"/>
              <a:gd name="connsiteX14-281" fmla="*/ 1937942 w 3596749"/>
              <a:gd name="connsiteY14-282" fmla="*/ 1268414 h 1268414"/>
              <a:gd name="connsiteX15-283" fmla="*/ 1831579 w 3596749"/>
              <a:gd name="connsiteY15-284" fmla="*/ 1268414 h 1268414"/>
              <a:gd name="connsiteX16-285" fmla="*/ 1562334 w 3596749"/>
              <a:gd name="connsiteY16-286" fmla="*/ 1268414 h 1268414"/>
              <a:gd name="connsiteX17-287" fmla="*/ 1553428 w 3596749"/>
              <a:gd name="connsiteY17-288" fmla="*/ 1268414 h 1268414"/>
              <a:gd name="connsiteX18-289" fmla="*/ 1532278 w 3596749"/>
              <a:gd name="connsiteY18-290" fmla="*/ 1268414 h 1268414"/>
              <a:gd name="connsiteX19-291" fmla="*/ 1481477 w 3596749"/>
              <a:gd name="connsiteY19-292" fmla="*/ 1268414 h 1268414"/>
              <a:gd name="connsiteX20-293" fmla="*/ 1212232 w 3596749"/>
              <a:gd name="connsiteY20-294" fmla="*/ 1268414 h 1268414"/>
              <a:gd name="connsiteX21-295" fmla="*/ 1105869 w 3596749"/>
              <a:gd name="connsiteY21-296" fmla="*/ 1268414 h 1268414"/>
              <a:gd name="connsiteX22-297" fmla="*/ 1025012 w 3596749"/>
              <a:gd name="connsiteY22-298" fmla="*/ 1268414 h 1268414"/>
              <a:gd name="connsiteX23-299" fmla="*/ 806567 w 3596749"/>
              <a:gd name="connsiteY23-300" fmla="*/ 1268414 h 1268414"/>
              <a:gd name="connsiteX24-301" fmla="*/ 755767 w 3596749"/>
              <a:gd name="connsiteY24-302" fmla="*/ 1268414 h 1268414"/>
              <a:gd name="connsiteX25-303" fmla="*/ 725711 w 3596749"/>
              <a:gd name="connsiteY25-304" fmla="*/ 1268414 h 1268414"/>
              <a:gd name="connsiteX26-305" fmla="*/ 299302 w 3596749"/>
              <a:gd name="connsiteY26-306" fmla="*/ 1268414 h 1268414"/>
              <a:gd name="connsiteX27-307" fmla="*/ 0 w 3596749"/>
              <a:gd name="connsiteY27-308" fmla="*/ 1268414 h 1268414"/>
              <a:gd name="connsiteX28-309" fmla="*/ 0 w 3596749"/>
              <a:gd name="connsiteY28-310" fmla="*/ 0 h 1268414"/>
              <a:gd name="connsiteX0-311" fmla="*/ 0 w 3596749"/>
              <a:gd name="connsiteY0-312" fmla="*/ 0 h 1268414"/>
              <a:gd name="connsiteX1-313" fmla="*/ 299302 w 3596749"/>
              <a:gd name="connsiteY1-314" fmla="*/ 0 h 1268414"/>
              <a:gd name="connsiteX2-315" fmla="*/ 795613 w 3596749"/>
              <a:gd name="connsiteY2-316" fmla="*/ 0 h 1268414"/>
              <a:gd name="connsiteX3-317" fmla="*/ 806567 w 3596749"/>
              <a:gd name="connsiteY3-318" fmla="*/ 0 h 1268414"/>
              <a:gd name="connsiteX4-319" fmla="*/ 1105869 w 3596749"/>
              <a:gd name="connsiteY4-320" fmla="*/ 0 h 1268414"/>
              <a:gd name="connsiteX5-321" fmla="*/ 1252078 w 3596749"/>
              <a:gd name="connsiteY5-322" fmla="*/ 0 h 1268414"/>
              <a:gd name="connsiteX6-323" fmla="*/ 1602180 w 3596749"/>
              <a:gd name="connsiteY6-324" fmla="*/ 0 h 1268414"/>
              <a:gd name="connsiteX7-325" fmla="*/ 1708543 w 3596749"/>
              <a:gd name="connsiteY7-326" fmla="*/ 0 h 1268414"/>
              <a:gd name="connsiteX8-327" fmla="*/ 2042864 w 3596749"/>
              <a:gd name="connsiteY8-328" fmla="*/ 0 h 1268414"/>
              <a:gd name="connsiteX9-329" fmla="*/ 3596749 w 3596749"/>
              <a:gd name="connsiteY9-330" fmla="*/ 747318 h 1268414"/>
              <a:gd name="connsiteX10-331" fmla="*/ 2288044 w 3596749"/>
              <a:gd name="connsiteY10-332" fmla="*/ 1268414 h 1268414"/>
              <a:gd name="connsiteX11-333" fmla="*/ 2269086 w 3596749"/>
              <a:gd name="connsiteY11-334" fmla="*/ 1268414 h 1268414"/>
              <a:gd name="connsiteX12-335" fmla="*/ 2018799 w 3596749"/>
              <a:gd name="connsiteY12-336" fmla="*/ 1268414 h 1268414"/>
              <a:gd name="connsiteX13-337" fmla="*/ 1937942 w 3596749"/>
              <a:gd name="connsiteY13-338" fmla="*/ 1268414 h 1268414"/>
              <a:gd name="connsiteX14-339" fmla="*/ 1831579 w 3596749"/>
              <a:gd name="connsiteY14-340" fmla="*/ 1268414 h 1268414"/>
              <a:gd name="connsiteX15-341" fmla="*/ 1562334 w 3596749"/>
              <a:gd name="connsiteY15-342" fmla="*/ 1268414 h 1268414"/>
              <a:gd name="connsiteX16-343" fmla="*/ 1553428 w 3596749"/>
              <a:gd name="connsiteY16-344" fmla="*/ 1268414 h 1268414"/>
              <a:gd name="connsiteX17-345" fmla="*/ 1532278 w 3596749"/>
              <a:gd name="connsiteY17-346" fmla="*/ 1268414 h 1268414"/>
              <a:gd name="connsiteX18-347" fmla="*/ 1481477 w 3596749"/>
              <a:gd name="connsiteY18-348" fmla="*/ 1268414 h 1268414"/>
              <a:gd name="connsiteX19-349" fmla="*/ 1212232 w 3596749"/>
              <a:gd name="connsiteY19-350" fmla="*/ 1268414 h 1268414"/>
              <a:gd name="connsiteX20-351" fmla="*/ 1105869 w 3596749"/>
              <a:gd name="connsiteY20-352" fmla="*/ 1268414 h 1268414"/>
              <a:gd name="connsiteX21-353" fmla="*/ 1025012 w 3596749"/>
              <a:gd name="connsiteY21-354" fmla="*/ 1268414 h 1268414"/>
              <a:gd name="connsiteX22-355" fmla="*/ 806567 w 3596749"/>
              <a:gd name="connsiteY22-356" fmla="*/ 1268414 h 1268414"/>
              <a:gd name="connsiteX23-357" fmla="*/ 755767 w 3596749"/>
              <a:gd name="connsiteY23-358" fmla="*/ 1268414 h 1268414"/>
              <a:gd name="connsiteX24-359" fmla="*/ 725711 w 3596749"/>
              <a:gd name="connsiteY24-360" fmla="*/ 1268414 h 1268414"/>
              <a:gd name="connsiteX25-361" fmla="*/ 299302 w 3596749"/>
              <a:gd name="connsiteY25-362" fmla="*/ 1268414 h 1268414"/>
              <a:gd name="connsiteX26-363" fmla="*/ 0 w 3596749"/>
              <a:gd name="connsiteY26-364" fmla="*/ 1268414 h 1268414"/>
              <a:gd name="connsiteX27-365" fmla="*/ 0 w 3596749"/>
              <a:gd name="connsiteY27-366" fmla="*/ 0 h 1268414"/>
              <a:gd name="connsiteX0-367" fmla="*/ 0 w 3596749"/>
              <a:gd name="connsiteY0-368" fmla="*/ 0 h 1268414"/>
              <a:gd name="connsiteX1-369" fmla="*/ 299302 w 3596749"/>
              <a:gd name="connsiteY1-370" fmla="*/ 0 h 1268414"/>
              <a:gd name="connsiteX2-371" fmla="*/ 795613 w 3596749"/>
              <a:gd name="connsiteY2-372" fmla="*/ 0 h 1268414"/>
              <a:gd name="connsiteX3-373" fmla="*/ 806567 w 3596749"/>
              <a:gd name="connsiteY3-374" fmla="*/ 0 h 1268414"/>
              <a:gd name="connsiteX4-375" fmla="*/ 1105869 w 3596749"/>
              <a:gd name="connsiteY4-376" fmla="*/ 0 h 1268414"/>
              <a:gd name="connsiteX5-377" fmla="*/ 1252078 w 3596749"/>
              <a:gd name="connsiteY5-378" fmla="*/ 0 h 1268414"/>
              <a:gd name="connsiteX6-379" fmla="*/ 1602180 w 3596749"/>
              <a:gd name="connsiteY6-380" fmla="*/ 0 h 1268414"/>
              <a:gd name="connsiteX7-381" fmla="*/ 1708543 w 3596749"/>
              <a:gd name="connsiteY7-382" fmla="*/ 0 h 1268414"/>
              <a:gd name="connsiteX8-383" fmla="*/ 3596749 w 3596749"/>
              <a:gd name="connsiteY8-384" fmla="*/ 747318 h 1268414"/>
              <a:gd name="connsiteX9-385" fmla="*/ 2288044 w 3596749"/>
              <a:gd name="connsiteY9-386" fmla="*/ 1268414 h 1268414"/>
              <a:gd name="connsiteX10-387" fmla="*/ 2269086 w 3596749"/>
              <a:gd name="connsiteY10-388" fmla="*/ 1268414 h 1268414"/>
              <a:gd name="connsiteX11-389" fmla="*/ 2018799 w 3596749"/>
              <a:gd name="connsiteY11-390" fmla="*/ 1268414 h 1268414"/>
              <a:gd name="connsiteX12-391" fmla="*/ 1937942 w 3596749"/>
              <a:gd name="connsiteY12-392" fmla="*/ 1268414 h 1268414"/>
              <a:gd name="connsiteX13-393" fmla="*/ 1831579 w 3596749"/>
              <a:gd name="connsiteY13-394" fmla="*/ 1268414 h 1268414"/>
              <a:gd name="connsiteX14-395" fmla="*/ 1562334 w 3596749"/>
              <a:gd name="connsiteY14-396" fmla="*/ 1268414 h 1268414"/>
              <a:gd name="connsiteX15-397" fmla="*/ 1553428 w 3596749"/>
              <a:gd name="connsiteY15-398" fmla="*/ 1268414 h 1268414"/>
              <a:gd name="connsiteX16-399" fmla="*/ 1532278 w 3596749"/>
              <a:gd name="connsiteY16-400" fmla="*/ 1268414 h 1268414"/>
              <a:gd name="connsiteX17-401" fmla="*/ 1481477 w 3596749"/>
              <a:gd name="connsiteY17-402" fmla="*/ 1268414 h 1268414"/>
              <a:gd name="connsiteX18-403" fmla="*/ 1212232 w 3596749"/>
              <a:gd name="connsiteY18-404" fmla="*/ 1268414 h 1268414"/>
              <a:gd name="connsiteX19-405" fmla="*/ 1105869 w 3596749"/>
              <a:gd name="connsiteY19-406" fmla="*/ 1268414 h 1268414"/>
              <a:gd name="connsiteX20-407" fmla="*/ 1025012 w 3596749"/>
              <a:gd name="connsiteY20-408" fmla="*/ 1268414 h 1268414"/>
              <a:gd name="connsiteX21-409" fmla="*/ 806567 w 3596749"/>
              <a:gd name="connsiteY21-410" fmla="*/ 1268414 h 1268414"/>
              <a:gd name="connsiteX22-411" fmla="*/ 755767 w 3596749"/>
              <a:gd name="connsiteY22-412" fmla="*/ 1268414 h 1268414"/>
              <a:gd name="connsiteX23-413" fmla="*/ 725711 w 3596749"/>
              <a:gd name="connsiteY23-414" fmla="*/ 1268414 h 1268414"/>
              <a:gd name="connsiteX24-415" fmla="*/ 299302 w 3596749"/>
              <a:gd name="connsiteY24-416" fmla="*/ 1268414 h 1268414"/>
              <a:gd name="connsiteX25-417" fmla="*/ 0 w 3596749"/>
              <a:gd name="connsiteY25-418" fmla="*/ 1268414 h 1268414"/>
              <a:gd name="connsiteX26-419" fmla="*/ 0 w 3596749"/>
              <a:gd name="connsiteY26-420" fmla="*/ 0 h 1268414"/>
              <a:gd name="connsiteX0-421" fmla="*/ 0 w 3596749"/>
              <a:gd name="connsiteY0-422" fmla="*/ 0 h 1268414"/>
              <a:gd name="connsiteX1-423" fmla="*/ 299302 w 3596749"/>
              <a:gd name="connsiteY1-424" fmla="*/ 0 h 1268414"/>
              <a:gd name="connsiteX2-425" fmla="*/ 795613 w 3596749"/>
              <a:gd name="connsiteY2-426" fmla="*/ 0 h 1268414"/>
              <a:gd name="connsiteX3-427" fmla="*/ 806567 w 3596749"/>
              <a:gd name="connsiteY3-428" fmla="*/ 0 h 1268414"/>
              <a:gd name="connsiteX4-429" fmla="*/ 1105869 w 3596749"/>
              <a:gd name="connsiteY4-430" fmla="*/ 0 h 1268414"/>
              <a:gd name="connsiteX5-431" fmla="*/ 1252078 w 3596749"/>
              <a:gd name="connsiteY5-432" fmla="*/ 0 h 1268414"/>
              <a:gd name="connsiteX6-433" fmla="*/ 1602180 w 3596749"/>
              <a:gd name="connsiteY6-434" fmla="*/ 0 h 1268414"/>
              <a:gd name="connsiteX7-435" fmla="*/ 1708543 w 3596749"/>
              <a:gd name="connsiteY7-436" fmla="*/ 0 h 1268414"/>
              <a:gd name="connsiteX8-437" fmla="*/ 3596749 w 3596749"/>
              <a:gd name="connsiteY8-438" fmla="*/ 747318 h 1268414"/>
              <a:gd name="connsiteX9-439" fmla="*/ 2288044 w 3596749"/>
              <a:gd name="connsiteY9-440" fmla="*/ 1268414 h 1268414"/>
              <a:gd name="connsiteX10-441" fmla="*/ 2018799 w 3596749"/>
              <a:gd name="connsiteY10-442" fmla="*/ 1268414 h 1268414"/>
              <a:gd name="connsiteX11-443" fmla="*/ 1937942 w 3596749"/>
              <a:gd name="connsiteY11-444" fmla="*/ 1268414 h 1268414"/>
              <a:gd name="connsiteX12-445" fmla="*/ 1831579 w 3596749"/>
              <a:gd name="connsiteY12-446" fmla="*/ 1268414 h 1268414"/>
              <a:gd name="connsiteX13-447" fmla="*/ 1562334 w 3596749"/>
              <a:gd name="connsiteY13-448" fmla="*/ 1268414 h 1268414"/>
              <a:gd name="connsiteX14-449" fmla="*/ 1553428 w 3596749"/>
              <a:gd name="connsiteY14-450" fmla="*/ 1268414 h 1268414"/>
              <a:gd name="connsiteX15-451" fmla="*/ 1532278 w 3596749"/>
              <a:gd name="connsiteY15-452" fmla="*/ 1268414 h 1268414"/>
              <a:gd name="connsiteX16-453" fmla="*/ 1481477 w 3596749"/>
              <a:gd name="connsiteY16-454" fmla="*/ 1268414 h 1268414"/>
              <a:gd name="connsiteX17-455" fmla="*/ 1212232 w 3596749"/>
              <a:gd name="connsiteY17-456" fmla="*/ 1268414 h 1268414"/>
              <a:gd name="connsiteX18-457" fmla="*/ 1105869 w 3596749"/>
              <a:gd name="connsiteY18-458" fmla="*/ 1268414 h 1268414"/>
              <a:gd name="connsiteX19-459" fmla="*/ 1025012 w 3596749"/>
              <a:gd name="connsiteY19-460" fmla="*/ 1268414 h 1268414"/>
              <a:gd name="connsiteX20-461" fmla="*/ 806567 w 3596749"/>
              <a:gd name="connsiteY20-462" fmla="*/ 1268414 h 1268414"/>
              <a:gd name="connsiteX21-463" fmla="*/ 755767 w 3596749"/>
              <a:gd name="connsiteY21-464" fmla="*/ 1268414 h 1268414"/>
              <a:gd name="connsiteX22-465" fmla="*/ 725711 w 3596749"/>
              <a:gd name="connsiteY22-466" fmla="*/ 1268414 h 1268414"/>
              <a:gd name="connsiteX23-467" fmla="*/ 299302 w 3596749"/>
              <a:gd name="connsiteY23-468" fmla="*/ 1268414 h 1268414"/>
              <a:gd name="connsiteX24-469" fmla="*/ 0 w 3596749"/>
              <a:gd name="connsiteY24-470" fmla="*/ 1268414 h 1268414"/>
              <a:gd name="connsiteX25-471" fmla="*/ 0 w 3596749"/>
              <a:gd name="connsiteY25-472" fmla="*/ 0 h 1268414"/>
              <a:gd name="connsiteX0-473" fmla="*/ 0 w 3596749"/>
              <a:gd name="connsiteY0-474" fmla="*/ 0 h 1268414"/>
              <a:gd name="connsiteX1-475" fmla="*/ 299302 w 3596749"/>
              <a:gd name="connsiteY1-476" fmla="*/ 0 h 1268414"/>
              <a:gd name="connsiteX2-477" fmla="*/ 795613 w 3596749"/>
              <a:gd name="connsiteY2-478" fmla="*/ 0 h 1268414"/>
              <a:gd name="connsiteX3-479" fmla="*/ 806567 w 3596749"/>
              <a:gd name="connsiteY3-480" fmla="*/ 0 h 1268414"/>
              <a:gd name="connsiteX4-481" fmla="*/ 1105869 w 3596749"/>
              <a:gd name="connsiteY4-482" fmla="*/ 0 h 1268414"/>
              <a:gd name="connsiteX5-483" fmla="*/ 1252078 w 3596749"/>
              <a:gd name="connsiteY5-484" fmla="*/ 0 h 1268414"/>
              <a:gd name="connsiteX6-485" fmla="*/ 1602180 w 3596749"/>
              <a:gd name="connsiteY6-486" fmla="*/ 0 h 1268414"/>
              <a:gd name="connsiteX7-487" fmla="*/ 1708543 w 3596749"/>
              <a:gd name="connsiteY7-488" fmla="*/ 0 h 1268414"/>
              <a:gd name="connsiteX8-489" fmla="*/ 3596749 w 3596749"/>
              <a:gd name="connsiteY8-490" fmla="*/ 747318 h 1268414"/>
              <a:gd name="connsiteX9-491" fmla="*/ 2018799 w 3596749"/>
              <a:gd name="connsiteY9-492" fmla="*/ 1268414 h 1268414"/>
              <a:gd name="connsiteX10-493" fmla="*/ 1937942 w 3596749"/>
              <a:gd name="connsiteY10-494" fmla="*/ 1268414 h 1268414"/>
              <a:gd name="connsiteX11-495" fmla="*/ 1831579 w 3596749"/>
              <a:gd name="connsiteY11-496" fmla="*/ 1268414 h 1268414"/>
              <a:gd name="connsiteX12-497" fmla="*/ 1562334 w 3596749"/>
              <a:gd name="connsiteY12-498" fmla="*/ 1268414 h 1268414"/>
              <a:gd name="connsiteX13-499" fmla="*/ 1553428 w 3596749"/>
              <a:gd name="connsiteY13-500" fmla="*/ 1268414 h 1268414"/>
              <a:gd name="connsiteX14-501" fmla="*/ 1532278 w 3596749"/>
              <a:gd name="connsiteY14-502" fmla="*/ 1268414 h 1268414"/>
              <a:gd name="connsiteX15-503" fmla="*/ 1481477 w 3596749"/>
              <a:gd name="connsiteY15-504" fmla="*/ 1268414 h 1268414"/>
              <a:gd name="connsiteX16-505" fmla="*/ 1212232 w 3596749"/>
              <a:gd name="connsiteY16-506" fmla="*/ 1268414 h 1268414"/>
              <a:gd name="connsiteX17-507" fmla="*/ 1105869 w 3596749"/>
              <a:gd name="connsiteY17-508" fmla="*/ 1268414 h 1268414"/>
              <a:gd name="connsiteX18-509" fmla="*/ 1025012 w 3596749"/>
              <a:gd name="connsiteY18-510" fmla="*/ 1268414 h 1268414"/>
              <a:gd name="connsiteX19-511" fmla="*/ 806567 w 3596749"/>
              <a:gd name="connsiteY19-512" fmla="*/ 1268414 h 1268414"/>
              <a:gd name="connsiteX20-513" fmla="*/ 755767 w 3596749"/>
              <a:gd name="connsiteY20-514" fmla="*/ 1268414 h 1268414"/>
              <a:gd name="connsiteX21-515" fmla="*/ 725711 w 3596749"/>
              <a:gd name="connsiteY21-516" fmla="*/ 1268414 h 1268414"/>
              <a:gd name="connsiteX22-517" fmla="*/ 299302 w 3596749"/>
              <a:gd name="connsiteY22-518" fmla="*/ 1268414 h 1268414"/>
              <a:gd name="connsiteX23-519" fmla="*/ 0 w 3596749"/>
              <a:gd name="connsiteY23-520" fmla="*/ 1268414 h 1268414"/>
              <a:gd name="connsiteX24-521" fmla="*/ 0 w 3596749"/>
              <a:gd name="connsiteY24-522" fmla="*/ 0 h 126841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</a:cxnLst>
            <a:rect l="l" t="t" r="r" b="b"/>
            <a:pathLst>
              <a:path w="3596749" h="1268414">
                <a:moveTo>
                  <a:pt x="0" y="0"/>
                </a:moveTo>
                <a:lnTo>
                  <a:pt x="299302" y="0"/>
                </a:lnTo>
                <a:lnTo>
                  <a:pt x="795613" y="0"/>
                </a:lnTo>
                <a:lnTo>
                  <a:pt x="806567" y="0"/>
                </a:lnTo>
                <a:lnTo>
                  <a:pt x="1105869" y="0"/>
                </a:lnTo>
                <a:lnTo>
                  <a:pt x="1252078" y="0"/>
                </a:lnTo>
                <a:lnTo>
                  <a:pt x="1602180" y="0"/>
                </a:lnTo>
                <a:lnTo>
                  <a:pt x="1708543" y="0"/>
                </a:lnTo>
                <a:lnTo>
                  <a:pt x="3596749" y="747318"/>
                </a:lnTo>
                <a:lnTo>
                  <a:pt x="2018799" y="1268414"/>
                </a:lnTo>
                <a:lnTo>
                  <a:pt x="1937942" y="1268414"/>
                </a:lnTo>
                <a:lnTo>
                  <a:pt x="1831579" y="1268414"/>
                </a:lnTo>
                <a:lnTo>
                  <a:pt x="1562334" y="1268414"/>
                </a:lnTo>
                <a:lnTo>
                  <a:pt x="1553428" y="1268414"/>
                </a:lnTo>
                <a:lnTo>
                  <a:pt x="1532278" y="1268414"/>
                </a:lnTo>
                <a:lnTo>
                  <a:pt x="1481477" y="1268414"/>
                </a:lnTo>
                <a:lnTo>
                  <a:pt x="1212232" y="1268414"/>
                </a:lnTo>
                <a:lnTo>
                  <a:pt x="1105869" y="1268414"/>
                </a:lnTo>
                <a:lnTo>
                  <a:pt x="1025012" y="1268414"/>
                </a:lnTo>
                <a:lnTo>
                  <a:pt x="806567" y="1268414"/>
                </a:lnTo>
                <a:lnTo>
                  <a:pt x="755767" y="1268414"/>
                </a:lnTo>
                <a:lnTo>
                  <a:pt x="725711" y="1268414"/>
                </a:lnTo>
                <a:lnTo>
                  <a:pt x="299302" y="1268414"/>
                </a:lnTo>
                <a:lnTo>
                  <a:pt x="0" y="12684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任意多边形 13"/>
          <p:cNvSpPr/>
          <p:nvPr userDrawn="1"/>
        </p:nvSpPr>
        <p:spPr>
          <a:xfrm>
            <a:off x="-8680" y="0"/>
            <a:ext cx="740200" cy="792480"/>
          </a:xfrm>
          <a:custGeom>
            <a:avLst/>
            <a:gdLst>
              <a:gd name="connsiteX0" fmla="*/ 0 w 3596749"/>
              <a:gd name="connsiteY0" fmla="*/ 0 h 1268414"/>
              <a:gd name="connsiteX1" fmla="*/ 299302 w 3596749"/>
              <a:gd name="connsiteY1" fmla="*/ 0 h 1268414"/>
              <a:gd name="connsiteX2" fmla="*/ 795613 w 3596749"/>
              <a:gd name="connsiteY2" fmla="*/ 0 h 1268414"/>
              <a:gd name="connsiteX3" fmla="*/ 806567 w 3596749"/>
              <a:gd name="connsiteY3" fmla="*/ 0 h 1268414"/>
              <a:gd name="connsiteX4" fmla="*/ 1105869 w 3596749"/>
              <a:gd name="connsiteY4" fmla="*/ 0 h 1268414"/>
              <a:gd name="connsiteX5" fmla="*/ 1252078 w 3596749"/>
              <a:gd name="connsiteY5" fmla="*/ 0 h 1268414"/>
              <a:gd name="connsiteX6" fmla="*/ 1602180 w 3596749"/>
              <a:gd name="connsiteY6" fmla="*/ 0 h 1268414"/>
              <a:gd name="connsiteX7" fmla="*/ 1708543 w 3596749"/>
              <a:gd name="connsiteY7" fmla="*/ 0 h 1268414"/>
              <a:gd name="connsiteX8" fmla="*/ 2042864 w 3596749"/>
              <a:gd name="connsiteY8" fmla="*/ 0 h 1268414"/>
              <a:gd name="connsiteX9" fmla="*/ 2058645 w 3596749"/>
              <a:gd name="connsiteY9" fmla="*/ 0 h 1268414"/>
              <a:gd name="connsiteX10" fmla="*/ 2515110 w 3596749"/>
              <a:gd name="connsiteY10" fmla="*/ 0 h 1268414"/>
              <a:gd name="connsiteX11" fmla="*/ 2849431 w 3596749"/>
              <a:gd name="connsiteY11" fmla="*/ 0 h 1268414"/>
              <a:gd name="connsiteX12" fmla="*/ 3596749 w 3596749"/>
              <a:gd name="connsiteY12" fmla="*/ 747318 h 1268414"/>
              <a:gd name="connsiteX13" fmla="*/ 3075653 w 3596749"/>
              <a:gd name="connsiteY13" fmla="*/ 1268414 h 1268414"/>
              <a:gd name="connsiteX14" fmla="*/ 2744509 w 3596749"/>
              <a:gd name="connsiteY14" fmla="*/ 1268414 h 1268414"/>
              <a:gd name="connsiteX15" fmla="*/ 2359995 w 3596749"/>
              <a:gd name="connsiteY15" fmla="*/ 1268414 h 1268414"/>
              <a:gd name="connsiteX16" fmla="*/ 2288044 w 3596749"/>
              <a:gd name="connsiteY16" fmla="*/ 1268414 h 1268414"/>
              <a:gd name="connsiteX17" fmla="*/ 2269086 w 3596749"/>
              <a:gd name="connsiteY17" fmla="*/ 1268414 h 1268414"/>
              <a:gd name="connsiteX18" fmla="*/ 2018799 w 3596749"/>
              <a:gd name="connsiteY18" fmla="*/ 1268414 h 1268414"/>
              <a:gd name="connsiteX19" fmla="*/ 1937942 w 3596749"/>
              <a:gd name="connsiteY19" fmla="*/ 1268414 h 1268414"/>
              <a:gd name="connsiteX20" fmla="*/ 1831579 w 3596749"/>
              <a:gd name="connsiteY20" fmla="*/ 1268414 h 1268414"/>
              <a:gd name="connsiteX21" fmla="*/ 1562334 w 3596749"/>
              <a:gd name="connsiteY21" fmla="*/ 1268414 h 1268414"/>
              <a:gd name="connsiteX22" fmla="*/ 1553428 w 3596749"/>
              <a:gd name="connsiteY22" fmla="*/ 1268414 h 1268414"/>
              <a:gd name="connsiteX23" fmla="*/ 1532278 w 3596749"/>
              <a:gd name="connsiteY23" fmla="*/ 1268414 h 1268414"/>
              <a:gd name="connsiteX24" fmla="*/ 1481477 w 3596749"/>
              <a:gd name="connsiteY24" fmla="*/ 1268414 h 1268414"/>
              <a:gd name="connsiteX25" fmla="*/ 1212232 w 3596749"/>
              <a:gd name="connsiteY25" fmla="*/ 1268414 h 1268414"/>
              <a:gd name="connsiteX26" fmla="*/ 1105869 w 3596749"/>
              <a:gd name="connsiteY26" fmla="*/ 1268414 h 1268414"/>
              <a:gd name="connsiteX27" fmla="*/ 1025012 w 3596749"/>
              <a:gd name="connsiteY27" fmla="*/ 1268414 h 1268414"/>
              <a:gd name="connsiteX28" fmla="*/ 806567 w 3596749"/>
              <a:gd name="connsiteY28" fmla="*/ 1268414 h 1268414"/>
              <a:gd name="connsiteX29" fmla="*/ 755767 w 3596749"/>
              <a:gd name="connsiteY29" fmla="*/ 1268414 h 1268414"/>
              <a:gd name="connsiteX30" fmla="*/ 725711 w 3596749"/>
              <a:gd name="connsiteY30" fmla="*/ 1268414 h 1268414"/>
              <a:gd name="connsiteX31" fmla="*/ 299302 w 3596749"/>
              <a:gd name="connsiteY31" fmla="*/ 1268414 h 1268414"/>
              <a:gd name="connsiteX32" fmla="*/ 0 w 3596749"/>
              <a:gd name="connsiteY32" fmla="*/ 1268414 h 1268414"/>
              <a:gd name="connsiteX0-1" fmla="*/ 0 w 3596749"/>
              <a:gd name="connsiteY0-2" fmla="*/ 0 h 1268414"/>
              <a:gd name="connsiteX1-3" fmla="*/ 299302 w 3596749"/>
              <a:gd name="connsiteY1-4" fmla="*/ 0 h 1268414"/>
              <a:gd name="connsiteX2-5" fmla="*/ 795613 w 3596749"/>
              <a:gd name="connsiteY2-6" fmla="*/ 0 h 1268414"/>
              <a:gd name="connsiteX3-7" fmla="*/ 806567 w 3596749"/>
              <a:gd name="connsiteY3-8" fmla="*/ 0 h 1268414"/>
              <a:gd name="connsiteX4-9" fmla="*/ 1105869 w 3596749"/>
              <a:gd name="connsiteY4-10" fmla="*/ 0 h 1268414"/>
              <a:gd name="connsiteX5-11" fmla="*/ 1252078 w 3596749"/>
              <a:gd name="connsiteY5-12" fmla="*/ 0 h 1268414"/>
              <a:gd name="connsiteX6-13" fmla="*/ 1602180 w 3596749"/>
              <a:gd name="connsiteY6-14" fmla="*/ 0 h 1268414"/>
              <a:gd name="connsiteX7-15" fmla="*/ 1708543 w 3596749"/>
              <a:gd name="connsiteY7-16" fmla="*/ 0 h 1268414"/>
              <a:gd name="connsiteX8-17" fmla="*/ 2042864 w 3596749"/>
              <a:gd name="connsiteY8-18" fmla="*/ 0 h 1268414"/>
              <a:gd name="connsiteX9-19" fmla="*/ 2058645 w 3596749"/>
              <a:gd name="connsiteY9-20" fmla="*/ 0 h 1268414"/>
              <a:gd name="connsiteX10-21" fmla="*/ 2515110 w 3596749"/>
              <a:gd name="connsiteY10-22" fmla="*/ 0 h 1268414"/>
              <a:gd name="connsiteX11-23" fmla="*/ 3596749 w 3596749"/>
              <a:gd name="connsiteY11-24" fmla="*/ 747318 h 1268414"/>
              <a:gd name="connsiteX12-25" fmla="*/ 3075653 w 3596749"/>
              <a:gd name="connsiteY12-26" fmla="*/ 1268414 h 1268414"/>
              <a:gd name="connsiteX13-27" fmla="*/ 2744509 w 3596749"/>
              <a:gd name="connsiteY13-28" fmla="*/ 1268414 h 1268414"/>
              <a:gd name="connsiteX14-29" fmla="*/ 2359995 w 3596749"/>
              <a:gd name="connsiteY14-30" fmla="*/ 1268414 h 1268414"/>
              <a:gd name="connsiteX15-31" fmla="*/ 2288044 w 3596749"/>
              <a:gd name="connsiteY15-32" fmla="*/ 1268414 h 1268414"/>
              <a:gd name="connsiteX16-33" fmla="*/ 2269086 w 3596749"/>
              <a:gd name="connsiteY16-34" fmla="*/ 1268414 h 1268414"/>
              <a:gd name="connsiteX17-35" fmla="*/ 2018799 w 3596749"/>
              <a:gd name="connsiteY17-36" fmla="*/ 1268414 h 1268414"/>
              <a:gd name="connsiteX18-37" fmla="*/ 1937942 w 3596749"/>
              <a:gd name="connsiteY18-38" fmla="*/ 1268414 h 1268414"/>
              <a:gd name="connsiteX19-39" fmla="*/ 1831579 w 3596749"/>
              <a:gd name="connsiteY19-40" fmla="*/ 1268414 h 1268414"/>
              <a:gd name="connsiteX20-41" fmla="*/ 1562334 w 3596749"/>
              <a:gd name="connsiteY20-42" fmla="*/ 1268414 h 1268414"/>
              <a:gd name="connsiteX21-43" fmla="*/ 1553428 w 3596749"/>
              <a:gd name="connsiteY21-44" fmla="*/ 1268414 h 1268414"/>
              <a:gd name="connsiteX22-45" fmla="*/ 1532278 w 3596749"/>
              <a:gd name="connsiteY22-46" fmla="*/ 1268414 h 1268414"/>
              <a:gd name="connsiteX23-47" fmla="*/ 1481477 w 3596749"/>
              <a:gd name="connsiteY23-48" fmla="*/ 1268414 h 1268414"/>
              <a:gd name="connsiteX24-49" fmla="*/ 1212232 w 3596749"/>
              <a:gd name="connsiteY24-50" fmla="*/ 1268414 h 1268414"/>
              <a:gd name="connsiteX25-51" fmla="*/ 1105869 w 3596749"/>
              <a:gd name="connsiteY25-52" fmla="*/ 1268414 h 1268414"/>
              <a:gd name="connsiteX26-53" fmla="*/ 1025012 w 3596749"/>
              <a:gd name="connsiteY26-54" fmla="*/ 1268414 h 1268414"/>
              <a:gd name="connsiteX27-55" fmla="*/ 806567 w 3596749"/>
              <a:gd name="connsiteY27-56" fmla="*/ 1268414 h 1268414"/>
              <a:gd name="connsiteX28-57" fmla="*/ 755767 w 3596749"/>
              <a:gd name="connsiteY28-58" fmla="*/ 1268414 h 1268414"/>
              <a:gd name="connsiteX29-59" fmla="*/ 725711 w 3596749"/>
              <a:gd name="connsiteY29-60" fmla="*/ 1268414 h 1268414"/>
              <a:gd name="connsiteX30-61" fmla="*/ 299302 w 3596749"/>
              <a:gd name="connsiteY30-62" fmla="*/ 1268414 h 1268414"/>
              <a:gd name="connsiteX31-63" fmla="*/ 0 w 3596749"/>
              <a:gd name="connsiteY31-64" fmla="*/ 1268414 h 1268414"/>
              <a:gd name="connsiteX32-65" fmla="*/ 0 w 3596749"/>
              <a:gd name="connsiteY32-66" fmla="*/ 0 h 1268414"/>
              <a:gd name="connsiteX0-67" fmla="*/ 0 w 3596749"/>
              <a:gd name="connsiteY0-68" fmla="*/ 0 h 1268414"/>
              <a:gd name="connsiteX1-69" fmla="*/ 299302 w 3596749"/>
              <a:gd name="connsiteY1-70" fmla="*/ 0 h 1268414"/>
              <a:gd name="connsiteX2-71" fmla="*/ 795613 w 3596749"/>
              <a:gd name="connsiteY2-72" fmla="*/ 0 h 1268414"/>
              <a:gd name="connsiteX3-73" fmla="*/ 806567 w 3596749"/>
              <a:gd name="connsiteY3-74" fmla="*/ 0 h 1268414"/>
              <a:gd name="connsiteX4-75" fmla="*/ 1105869 w 3596749"/>
              <a:gd name="connsiteY4-76" fmla="*/ 0 h 1268414"/>
              <a:gd name="connsiteX5-77" fmla="*/ 1252078 w 3596749"/>
              <a:gd name="connsiteY5-78" fmla="*/ 0 h 1268414"/>
              <a:gd name="connsiteX6-79" fmla="*/ 1602180 w 3596749"/>
              <a:gd name="connsiteY6-80" fmla="*/ 0 h 1268414"/>
              <a:gd name="connsiteX7-81" fmla="*/ 1708543 w 3596749"/>
              <a:gd name="connsiteY7-82" fmla="*/ 0 h 1268414"/>
              <a:gd name="connsiteX8-83" fmla="*/ 2042864 w 3596749"/>
              <a:gd name="connsiteY8-84" fmla="*/ 0 h 1268414"/>
              <a:gd name="connsiteX9-85" fmla="*/ 2058645 w 3596749"/>
              <a:gd name="connsiteY9-86" fmla="*/ 0 h 1268414"/>
              <a:gd name="connsiteX10-87" fmla="*/ 2515110 w 3596749"/>
              <a:gd name="connsiteY10-88" fmla="*/ 0 h 1268414"/>
              <a:gd name="connsiteX11-89" fmla="*/ 3596749 w 3596749"/>
              <a:gd name="connsiteY11-90" fmla="*/ 747318 h 1268414"/>
              <a:gd name="connsiteX12-91" fmla="*/ 2744509 w 3596749"/>
              <a:gd name="connsiteY12-92" fmla="*/ 1268414 h 1268414"/>
              <a:gd name="connsiteX13-93" fmla="*/ 2359995 w 3596749"/>
              <a:gd name="connsiteY13-94" fmla="*/ 1268414 h 1268414"/>
              <a:gd name="connsiteX14-95" fmla="*/ 2288044 w 3596749"/>
              <a:gd name="connsiteY14-96" fmla="*/ 1268414 h 1268414"/>
              <a:gd name="connsiteX15-97" fmla="*/ 2269086 w 3596749"/>
              <a:gd name="connsiteY15-98" fmla="*/ 1268414 h 1268414"/>
              <a:gd name="connsiteX16-99" fmla="*/ 2018799 w 3596749"/>
              <a:gd name="connsiteY16-100" fmla="*/ 1268414 h 1268414"/>
              <a:gd name="connsiteX17-101" fmla="*/ 1937942 w 3596749"/>
              <a:gd name="connsiteY17-102" fmla="*/ 1268414 h 1268414"/>
              <a:gd name="connsiteX18-103" fmla="*/ 1831579 w 3596749"/>
              <a:gd name="connsiteY18-104" fmla="*/ 1268414 h 1268414"/>
              <a:gd name="connsiteX19-105" fmla="*/ 1562334 w 3596749"/>
              <a:gd name="connsiteY19-106" fmla="*/ 1268414 h 1268414"/>
              <a:gd name="connsiteX20-107" fmla="*/ 1553428 w 3596749"/>
              <a:gd name="connsiteY20-108" fmla="*/ 1268414 h 1268414"/>
              <a:gd name="connsiteX21-109" fmla="*/ 1532278 w 3596749"/>
              <a:gd name="connsiteY21-110" fmla="*/ 1268414 h 1268414"/>
              <a:gd name="connsiteX22-111" fmla="*/ 1481477 w 3596749"/>
              <a:gd name="connsiteY22-112" fmla="*/ 1268414 h 1268414"/>
              <a:gd name="connsiteX23-113" fmla="*/ 1212232 w 3596749"/>
              <a:gd name="connsiteY23-114" fmla="*/ 1268414 h 1268414"/>
              <a:gd name="connsiteX24-115" fmla="*/ 1105869 w 3596749"/>
              <a:gd name="connsiteY24-116" fmla="*/ 1268414 h 1268414"/>
              <a:gd name="connsiteX25-117" fmla="*/ 1025012 w 3596749"/>
              <a:gd name="connsiteY25-118" fmla="*/ 1268414 h 1268414"/>
              <a:gd name="connsiteX26-119" fmla="*/ 806567 w 3596749"/>
              <a:gd name="connsiteY26-120" fmla="*/ 1268414 h 1268414"/>
              <a:gd name="connsiteX27-121" fmla="*/ 755767 w 3596749"/>
              <a:gd name="connsiteY27-122" fmla="*/ 1268414 h 1268414"/>
              <a:gd name="connsiteX28-123" fmla="*/ 725711 w 3596749"/>
              <a:gd name="connsiteY28-124" fmla="*/ 1268414 h 1268414"/>
              <a:gd name="connsiteX29-125" fmla="*/ 299302 w 3596749"/>
              <a:gd name="connsiteY29-126" fmla="*/ 1268414 h 1268414"/>
              <a:gd name="connsiteX30-127" fmla="*/ 0 w 3596749"/>
              <a:gd name="connsiteY30-128" fmla="*/ 1268414 h 1268414"/>
              <a:gd name="connsiteX31-129" fmla="*/ 0 w 3596749"/>
              <a:gd name="connsiteY31-130" fmla="*/ 0 h 1268414"/>
              <a:gd name="connsiteX0-131" fmla="*/ 0 w 3596749"/>
              <a:gd name="connsiteY0-132" fmla="*/ 0 h 1268414"/>
              <a:gd name="connsiteX1-133" fmla="*/ 299302 w 3596749"/>
              <a:gd name="connsiteY1-134" fmla="*/ 0 h 1268414"/>
              <a:gd name="connsiteX2-135" fmla="*/ 795613 w 3596749"/>
              <a:gd name="connsiteY2-136" fmla="*/ 0 h 1268414"/>
              <a:gd name="connsiteX3-137" fmla="*/ 806567 w 3596749"/>
              <a:gd name="connsiteY3-138" fmla="*/ 0 h 1268414"/>
              <a:gd name="connsiteX4-139" fmla="*/ 1105869 w 3596749"/>
              <a:gd name="connsiteY4-140" fmla="*/ 0 h 1268414"/>
              <a:gd name="connsiteX5-141" fmla="*/ 1252078 w 3596749"/>
              <a:gd name="connsiteY5-142" fmla="*/ 0 h 1268414"/>
              <a:gd name="connsiteX6-143" fmla="*/ 1602180 w 3596749"/>
              <a:gd name="connsiteY6-144" fmla="*/ 0 h 1268414"/>
              <a:gd name="connsiteX7-145" fmla="*/ 1708543 w 3596749"/>
              <a:gd name="connsiteY7-146" fmla="*/ 0 h 1268414"/>
              <a:gd name="connsiteX8-147" fmla="*/ 2042864 w 3596749"/>
              <a:gd name="connsiteY8-148" fmla="*/ 0 h 1268414"/>
              <a:gd name="connsiteX9-149" fmla="*/ 2058645 w 3596749"/>
              <a:gd name="connsiteY9-150" fmla="*/ 0 h 1268414"/>
              <a:gd name="connsiteX10-151" fmla="*/ 2515110 w 3596749"/>
              <a:gd name="connsiteY10-152" fmla="*/ 0 h 1268414"/>
              <a:gd name="connsiteX11-153" fmla="*/ 3596749 w 3596749"/>
              <a:gd name="connsiteY11-154" fmla="*/ 747318 h 1268414"/>
              <a:gd name="connsiteX12-155" fmla="*/ 2359995 w 3596749"/>
              <a:gd name="connsiteY12-156" fmla="*/ 1268414 h 1268414"/>
              <a:gd name="connsiteX13-157" fmla="*/ 2288044 w 3596749"/>
              <a:gd name="connsiteY13-158" fmla="*/ 1268414 h 1268414"/>
              <a:gd name="connsiteX14-159" fmla="*/ 2269086 w 3596749"/>
              <a:gd name="connsiteY14-160" fmla="*/ 1268414 h 1268414"/>
              <a:gd name="connsiteX15-161" fmla="*/ 2018799 w 3596749"/>
              <a:gd name="connsiteY15-162" fmla="*/ 1268414 h 1268414"/>
              <a:gd name="connsiteX16-163" fmla="*/ 1937942 w 3596749"/>
              <a:gd name="connsiteY16-164" fmla="*/ 1268414 h 1268414"/>
              <a:gd name="connsiteX17-165" fmla="*/ 1831579 w 3596749"/>
              <a:gd name="connsiteY17-166" fmla="*/ 1268414 h 1268414"/>
              <a:gd name="connsiteX18-167" fmla="*/ 1562334 w 3596749"/>
              <a:gd name="connsiteY18-168" fmla="*/ 1268414 h 1268414"/>
              <a:gd name="connsiteX19-169" fmla="*/ 1553428 w 3596749"/>
              <a:gd name="connsiteY19-170" fmla="*/ 1268414 h 1268414"/>
              <a:gd name="connsiteX20-171" fmla="*/ 1532278 w 3596749"/>
              <a:gd name="connsiteY20-172" fmla="*/ 1268414 h 1268414"/>
              <a:gd name="connsiteX21-173" fmla="*/ 1481477 w 3596749"/>
              <a:gd name="connsiteY21-174" fmla="*/ 1268414 h 1268414"/>
              <a:gd name="connsiteX22-175" fmla="*/ 1212232 w 3596749"/>
              <a:gd name="connsiteY22-176" fmla="*/ 1268414 h 1268414"/>
              <a:gd name="connsiteX23-177" fmla="*/ 1105869 w 3596749"/>
              <a:gd name="connsiteY23-178" fmla="*/ 1268414 h 1268414"/>
              <a:gd name="connsiteX24-179" fmla="*/ 1025012 w 3596749"/>
              <a:gd name="connsiteY24-180" fmla="*/ 1268414 h 1268414"/>
              <a:gd name="connsiteX25-181" fmla="*/ 806567 w 3596749"/>
              <a:gd name="connsiteY25-182" fmla="*/ 1268414 h 1268414"/>
              <a:gd name="connsiteX26-183" fmla="*/ 755767 w 3596749"/>
              <a:gd name="connsiteY26-184" fmla="*/ 1268414 h 1268414"/>
              <a:gd name="connsiteX27-185" fmla="*/ 725711 w 3596749"/>
              <a:gd name="connsiteY27-186" fmla="*/ 1268414 h 1268414"/>
              <a:gd name="connsiteX28-187" fmla="*/ 299302 w 3596749"/>
              <a:gd name="connsiteY28-188" fmla="*/ 1268414 h 1268414"/>
              <a:gd name="connsiteX29-189" fmla="*/ 0 w 3596749"/>
              <a:gd name="connsiteY29-190" fmla="*/ 1268414 h 1268414"/>
              <a:gd name="connsiteX30-191" fmla="*/ 0 w 3596749"/>
              <a:gd name="connsiteY30-192" fmla="*/ 0 h 1268414"/>
              <a:gd name="connsiteX0-193" fmla="*/ 0 w 3596749"/>
              <a:gd name="connsiteY0-194" fmla="*/ 0 h 1268414"/>
              <a:gd name="connsiteX1-195" fmla="*/ 299302 w 3596749"/>
              <a:gd name="connsiteY1-196" fmla="*/ 0 h 1268414"/>
              <a:gd name="connsiteX2-197" fmla="*/ 795613 w 3596749"/>
              <a:gd name="connsiteY2-198" fmla="*/ 0 h 1268414"/>
              <a:gd name="connsiteX3-199" fmla="*/ 806567 w 3596749"/>
              <a:gd name="connsiteY3-200" fmla="*/ 0 h 1268414"/>
              <a:gd name="connsiteX4-201" fmla="*/ 1105869 w 3596749"/>
              <a:gd name="connsiteY4-202" fmla="*/ 0 h 1268414"/>
              <a:gd name="connsiteX5-203" fmla="*/ 1252078 w 3596749"/>
              <a:gd name="connsiteY5-204" fmla="*/ 0 h 1268414"/>
              <a:gd name="connsiteX6-205" fmla="*/ 1602180 w 3596749"/>
              <a:gd name="connsiteY6-206" fmla="*/ 0 h 1268414"/>
              <a:gd name="connsiteX7-207" fmla="*/ 1708543 w 3596749"/>
              <a:gd name="connsiteY7-208" fmla="*/ 0 h 1268414"/>
              <a:gd name="connsiteX8-209" fmla="*/ 2042864 w 3596749"/>
              <a:gd name="connsiteY8-210" fmla="*/ 0 h 1268414"/>
              <a:gd name="connsiteX9-211" fmla="*/ 2058645 w 3596749"/>
              <a:gd name="connsiteY9-212" fmla="*/ 0 h 1268414"/>
              <a:gd name="connsiteX10-213" fmla="*/ 2515110 w 3596749"/>
              <a:gd name="connsiteY10-214" fmla="*/ 0 h 1268414"/>
              <a:gd name="connsiteX11-215" fmla="*/ 3596749 w 3596749"/>
              <a:gd name="connsiteY11-216" fmla="*/ 747318 h 1268414"/>
              <a:gd name="connsiteX12-217" fmla="*/ 2288044 w 3596749"/>
              <a:gd name="connsiteY12-218" fmla="*/ 1268414 h 1268414"/>
              <a:gd name="connsiteX13-219" fmla="*/ 2269086 w 3596749"/>
              <a:gd name="connsiteY13-220" fmla="*/ 1268414 h 1268414"/>
              <a:gd name="connsiteX14-221" fmla="*/ 2018799 w 3596749"/>
              <a:gd name="connsiteY14-222" fmla="*/ 1268414 h 1268414"/>
              <a:gd name="connsiteX15-223" fmla="*/ 1937942 w 3596749"/>
              <a:gd name="connsiteY15-224" fmla="*/ 1268414 h 1268414"/>
              <a:gd name="connsiteX16-225" fmla="*/ 1831579 w 3596749"/>
              <a:gd name="connsiteY16-226" fmla="*/ 1268414 h 1268414"/>
              <a:gd name="connsiteX17-227" fmla="*/ 1562334 w 3596749"/>
              <a:gd name="connsiteY17-228" fmla="*/ 1268414 h 1268414"/>
              <a:gd name="connsiteX18-229" fmla="*/ 1553428 w 3596749"/>
              <a:gd name="connsiteY18-230" fmla="*/ 1268414 h 1268414"/>
              <a:gd name="connsiteX19-231" fmla="*/ 1532278 w 3596749"/>
              <a:gd name="connsiteY19-232" fmla="*/ 1268414 h 1268414"/>
              <a:gd name="connsiteX20-233" fmla="*/ 1481477 w 3596749"/>
              <a:gd name="connsiteY20-234" fmla="*/ 1268414 h 1268414"/>
              <a:gd name="connsiteX21-235" fmla="*/ 1212232 w 3596749"/>
              <a:gd name="connsiteY21-236" fmla="*/ 1268414 h 1268414"/>
              <a:gd name="connsiteX22-237" fmla="*/ 1105869 w 3596749"/>
              <a:gd name="connsiteY22-238" fmla="*/ 1268414 h 1268414"/>
              <a:gd name="connsiteX23-239" fmla="*/ 1025012 w 3596749"/>
              <a:gd name="connsiteY23-240" fmla="*/ 1268414 h 1268414"/>
              <a:gd name="connsiteX24-241" fmla="*/ 806567 w 3596749"/>
              <a:gd name="connsiteY24-242" fmla="*/ 1268414 h 1268414"/>
              <a:gd name="connsiteX25-243" fmla="*/ 755767 w 3596749"/>
              <a:gd name="connsiteY25-244" fmla="*/ 1268414 h 1268414"/>
              <a:gd name="connsiteX26-245" fmla="*/ 725711 w 3596749"/>
              <a:gd name="connsiteY26-246" fmla="*/ 1268414 h 1268414"/>
              <a:gd name="connsiteX27-247" fmla="*/ 299302 w 3596749"/>
              <a:gd name="connsiteY27-248" fmla="*/ 1268414 h 1268414"/>
              <a:gd name="connsiteX28-249" fmla="*/ 0 w 3596749"/>
              <a:gd name="connsiteY28-250" fmla="*/ 1268414 h 1268414"/>
              <a:gd name="connsiteX29-251" fmla="*/ 0 w 3596749"/>
              <a:gd name="connsiteY29-252" fmla="*/ 0 h 1268414"/>
              <a:gd name="connsiteX0-253" fmla="*/ 0 w 3596749"/>
              <a:gd name="connsiteY0-254" fmla="*/ 0 h 1268414"/>
              <a:gd name="connsiteX1-255" fmla="*/ 299302 w 3596749"/>
              <a:gd name="connsiteY1-256" fmla="*/ 0 h 1268414"/>
              <a:gd name="connsiteX2-257" fmla="*/ 795613 w 3596749"/>
              <a:gd name="connsiteY2-258" fmla="*/ 0 h 1268414"/>
              <a:gd name="connsiteX3-259" fmla="*/ 806567 w 3596749"/>
              <a:gd name="connsiteY3-260" fmla="*/ 0 h 1268414"/>
              <a:gd name="connsiteX4-261" fmla="*/ 1105869 w 3596749"/>
              <a:gd name="connsiteY4-262" fmla="*/ 0 h 1268414"/>
              <a:gd name="connsiteX5-263" fmla="*/ 1252078 w 3596749"/>
              <a:gd name="connsiteY5-264" fmla="*/ 0 h 1268414"/>
              <a:gd name="connsiteX6-265" fmla="*/ 1602180 w 3596749"/>
              <a:gd name="connsiteY6-266" fmla="*/ 0 h 1268414"/>
              <a:gd name="connsiteX7-267" fmla="*/ 1708543 w 3596749"/>
              <a:gd name="connsiteY7-268" fmla="*/ 0 h 1268414"/>
              <a:gd name="connsiteX8-269" fmla="*/ 2042864 w 3596749"/>
              <a:gd name="connsiteY8-270" fmla="*/ 0 h 1268414"/>
              <a:gd name="connsiteX9-271" fmla="*/ 2058645 w 3596749"/>
              <a:gd name="connsiteY9-272" fmla="*/ 0 h 1268414"/>
              <a:gd name="connsiteX10-273" fmla="*/ 3596749 w 3596749"/>
              <a:gd name="connsiteY10-274" fmla="*/ 747318 h 1268414"/>
              <a:gd name="connsiteX11-275" fmla="*/ 2288044 w 3596749"/>
              <a:gd name="connsiteY11-276" fmla="*/ 1268414 h 1268414"/>
              <a:gd name="connsiteX12-277" fmla="*/ 2269086 w 3596749"/>
              <a:gd name="connsiteY12-278" fmla="*/ 1268414 h 1268414"/>
              <a:gd name="connsiteX13-279" fmla="*/ 2018799 w 3596749"/>
              <a:gd name="connsiteY13-280" fmla="*/ 1268414 h 1268414"/>
              <a:gd name="connsiteX14-281" fmla="*/ 1937942 w 3596749"/>
              <a:gd name="connsiteY14-282" fmla="*/ 1268414 h 1268414"/>
              <a:gd name="connsiteX15-283" fmla="*/ 1831579 w 3596749"/>
              <a:gd name="connsiteY15-284" fmla="*/ 1268414 h 1268414"/>
              <a:gd name="connsiteX16-285" fmla="*/ 1562334 w 3596749"/>
              <a:gd name="connsiteY16-286" fmla="*/ 1268414 h 1268414"/>
              <a:gd name="connsiteX17-287" fmla="*/ 1553428 w 3596749"/>
              <a:gd name="connsiteY17-288" fmla="*/ 1268414 h 1268414"/>
              <a:gd name="connsiteX18-289" fmla="*/ 1532278 w 3596749"/>
              <a:gd name="connsiteY18-290" fmla="*/ 1268414 h 1268414"/>
              <a:gd name="connsiteX19-291" fmla="*/ 1481477 w 3596749"/>
              <a:gd name="connsiteY19-292" fmla="*/ 1268414 h 1268414"/>
              <a:gd name="connsiteX20-293" fmla="*/ 1212232 w 3596749"/>
              <a:gd name="connsiteY20-294" fmla="*/ 1268414 h 1268414"/>
              <a:gd name="connsiteX21-295" fmla="*/ 1105869 w 3596749"/>
              <a:gd name="connsiteY21-296" fmla="*/ 1268414 h 1268414"/>
              <a:gd name="connsiteX22-297" fmla="*/ 1025012 w 3596749"/>
              <a:gd name="connsiteY22-298" fmla="*/ 1268414 h 1268414"/>
              <a:gd name="connsiteX23-299" fmla="*/ 806567 w 3596749"/>
              <a:gd name="connsiteY23-300" fmla="*/ 1268414 h 1268414"/>
              <a:gd name="connsiteX24-301" fmla="*/ 755767 w 3596749"/>
              <a:gd name="connsiteY24-302" fmla="*/ 1268414 h 1268414"/>
              <a:gd name="connsiteX25-303" fmla="*/ 725711 w 3596749"/>
              <a:gd name="connsiteY25-304" fmla="*/ 1268414 h 1268414"/>
              <a:gd name="connsiteX26-305" fmla="*/ 299302 w 3596749"/>
              <a:gd name="connsiteY26-306" fmla="*/ 1268414 h 1268414"/>
              <a:gd name="connsiteX27-307" fmla="*/ 0 w 3596749"/>
              <a:gd name="connsiteY27-308" fmla="*/ 1268414 h 1268414"/>
              <a:gd name="connsiteX28-309" fmla="*/ 0 w 3596749"/>
              <a:gd name="connsiteY28-310" fmla="*/ 0 h 1268414"/>
              <a:gd name="connsiteX0-311" fmla="*/ 0 w 3596749"/>
              <a:gd name="connsiteY0-312" fmla="*/ 0 h 1268414"/>
              <a:gd name="connsiteX1-313" fmla="*/ 299302 w 3596749"/>
              <a:gd name="connsiteY1-314" fmla="*/ 0 h 1268414"/>
              <a:gd name="connsiteX2-315" fmla="*/ 795613 w 3596749"/>
              <a:gd name="connsiteY2-316" fmla="*/ 0 h 1268414"/>
              <a:gd name="connsiteX3-317" fmla="*/ 806567 w 3596749"/>
              <a:gd name="connsiteY3-318" fmla="*/ 0 h 1268414"/>
              <a:gd name="connsiteX4-319" fmla="*/ 1105869 w 3596749"/>
              <a:gd name="connsiteY4-320" fmla="*/ 0 h 1268414"/>
              <a:gd name="connsiteX5-321" fmla="*/ 1252078 w 3596749"/>
              <a:gd name="connsiteY5-322" fmla="*/ 0 h 1268414"/>
              <a:gd name="connsiteX6-323" fmla="*/ 1602180 w 3596749"/>
              <a:gd name="connsiteY6-324" fmla="*/ 0 h 1268414"/>
              <a:gd name="connsiteX7-325" fmla="*/ 1708543 w 3596749"/>
              <a:gd name="connsiteY7-326" fmla="*/ 0 h 1268414"/>
              <a:gd name="connsiteX8-327" fmla="*/ 2042864 w 3596749"/>
              <a:gd name="connsiteY8-328" fmla="*/ 0 h 1268414"/>
              <a:gd name="connsiteX9-329" fmla="*/ 3596749 w 3596749"/>
              <a:gd name="connsiteY9-330" fmla="*/ 747318 h 1268414"/>
              <a:gd name="connsiteX10-331" fmla="*/ 2288044 w 3596749"/>
              <a:gd name="connsiteY10-332" fmla="*/ 1268414 h 1268414"/>
              <a:gd name="connsiteX11-333" fmla="*/ 2269086 w 3596749"/>
              <a:gd name="connsiteY11-334" fmla="*/ 1268414 h 1268414"/>
              <a:gd name="connsiteX12-335" fmla="*/ 2018799 w 3596749"/>
              <a:gd name="connsiteY12-336" fmla="*/ 1268414 h 1268414"/>
              <a:gd name="connsiteX13-337" fmla="*/ 1937942 w 3596749"/>
              <a:gd name="connsiteY13-338" fmla="*/ 1268414 h 1268414"/>
              <a:gd name="connsiteX14-339" fmla="*/ 1831579 w 3596749"/>
              <a:gd name="connsiteY14-340" fmla="*/ 1268414 h 1268414"/>
              <a:gd name="connsiteX15-341" fmla="*/ 1562334 w 3596749"/>
              <a:gd name="connsiteY15-342" fmla="*/ 1268414 h 1268414"/>
              <a:gd name="connsiteX16-343" fmla="*/ 1553428 w 3596749"/>
              <a:gd name="connsiteY16-344" fmla="*/ 1268414 h 1268414"/>
              <a:gd name="connsiteX17-345" fmla="*/ 1532278 w 3596749"/>
              <a:gd name="connsiteY17-346" fmla="*/ 1268414 h 1268414"/>
              <a:gd name="connsiteX18-347" fmla="*/ 1481477 w 3596749"/>
              <a:gd name="connsiteY18-348" fmla="*/ 1268414 h 1268414"/>
              <a:gd name="connsiteX19-349" fmla="*/ 1212232 w 3596749"/>
              <a:gd name="connsiteY19-350" fmla="*/ 1268414 h 1268414"/>
              <a:gd name="connsiteX20-351" fmla="*/ 1105869 w 3596749"/>
              <a:gd name="connsiteY20-352" fmla="*/ 1268414 h 1268414"/>
              <a:gd name="connsiteX21-353" fmla="*/ 1025012 w 3596749"/>
              <a:gd name="connsiteY21-354" fmla="*/ 1268414 h 1268414"/>
              <a:gd name="connsiteX22-355" fmla="*/ 806567 w 3596749"/>
              <a:gd name="connsiteY22-356" fmla="*/ 1268414 h 1268414"/>
              <a:gd name="connsiteX23-357" fmla="*/ 755767 w 3596749"/>
              <a:gd name="connsiteY23-358" fmla="*/ 1268414 h 1268414"/>
              <a:gd name="connsiteX24-359" fmla="*/ 725711 w 3596749"/>
              <a:gd name="connsiteY24-360" fmla="*/ 1268414 h 1268414"/>
              <a:gd name="connsiteX25-361" fmla="*/ 299302 w 3596749"/>
              <a:gd name="connsiteY25-362" fmla="*/ 1268414 h 1268414"/>
              <a:gd name="connsiteX26-363" fmla="*/ 0 w 3596749"/>
              <a:gd name="connsiteY26-364" fmla="*/ 1268414 h 1268414"/>
              <a:gd name="connsiteX27-365" fmla="*/ 0 w 3596749"/>
              <a:gd name="connsiteY27-366" fmla="*/ 0 h 1268414"/>
              <a:gd name="connsiteX0-367" fmla="*/ 0 w 3596749"/>
              <a:gd name="connsiteY0-368" fmla="*/ 0 h 1268414"/>
              <a:gd name="connsiteX1-369" fmla="*/ 299302 w 3596749"/>
              <a:gd name="connsiteY1-370" fmla="*/ 0 h 1268414"/>
              <a:gd name="connsiteX2-371" fmla="*/ 795613 w 3596749"/>
              <a:gd name="connsiteY2-372" fmla="*/ 0 h 1268414"/>
              <a:gd name="connsiteX3-373" fmla="*/ 806567 w 3596749"/>
              <a:gd name="connsiteY3-374" fmla="*/ 0 h 1268414"/>
              <a:gd name="connsiteX4-375" fmla="*/ 1105869 w 3596749"/>
              <a:gd name="connsiteY4-376" fmla="*/ 0 h 1268414"/>
              <a:gd name="connsiteX5-377" fmla="*/ 1252078 w 3596749"/>
              <a:gd name="connsiteY5-378" fmla="*/ 0 h 1268414"/>
              <a:gd name="connsiteX6-379" fmla="*/ 1602180 w 3596749"/>
              <a:gd name="connsiteY6-380" fmla="*/ 0 h 1268414"/>
              <a:gd name="connsiteX7-381" fmla="*/ 1708543 w 3596749"/>
              <a:gd name="connsiteY7-382" fmla="*/ 0 h 1268414"/>
              <a:gd name="connsiteX8-383" fmla="*/ 3596749 w 3596749"/>
              <a:gd name="connsiteY8-384" fmla="*/ 747318 h 1268414"/>
              <a:gd name="connsiteX9-385" fmla="*/ 2288044 w 3596749"/>
              <a:gd name="connsiteY9-386" fmla="*/ 1268414 h 1268414"/>
              <a:gd name="connsiteX10-387" fmla="*/ 2269086 w 3596749"/>
              <a:gd name="connsiteY10-388" fmla="*/ 1268414 h 1268414"/>
              <a:gd name="connsiteX11-389" fmla="*/ 2018799 w 3596749"/>
              <a:gd name="connsiteY11-390" fmla="*/ 1268414 h 1268414"/>
              <a:gd name="connsiteX12-391" fmla="*/ 1937942 w 3596749"/>
              <a:gd name="connsiteY12-392" fmla="*/ 1268414 h 1268414"/>
              <a:gd name="connsiteX13-393" fmla="*/ 1831579 w 3596749"/>
              <a:gd name="connsiteY13-394" fmla="*/ 1268414 h 1268414"/>
              <a:gd name="connsiteX14-395" fmla="*/ 1562334 w 3596749"/>
              <a:gd name="connsiteY14-396" fmla="*/ 1268414 h 1268414"/>
              <a:gd name="connsiteX15-397" fmla="*/ 1553428 w 3596749"/>
              <a:gd name="connsiteY15-398" fmla="*/ 1268414 h 1268414"/>
              <a:gd name="connsiteX16-399" fmla="*/ 1532278 w 3596749"/>
              <a:gd name="connsiteY16-400" fmla="*/ 1268414 h 1268414"/>
              <a:gd name="connsiteX17-401" fmla="*/ 1481477 w 3596749"/>
              <a:gd name="connsiteY17-402" fmla="*/ 1268414 h 1268414"/>
              <a:gd name="connsiteX18-403" fmla="*/ 1212232 w 3596749"/>
              <a:gd name="connsiteY18-404" fmla="*/ 1268414 h 1268414"/>
              <a:gd name="connsiteX19-405" fmla="*/ 1105869 w 3596749"/>
              <a:gd name="connsiteY19-406" fmla="*/ 1268414 h 1268414"/>
              <a:gd name="connsiteX20-407" fmla="*/ 1025012 w 3596749"/>
              <a:gd name="connsiteY20-408" fmla="*/ 1268414 h 1268414"/>
              <a:gd name="connsiteX21-409" fmla="*/ 806567 w 3596749"/>
              <a:gd name="connsiteY21-410" fmla="*/ 1268414 h 1268414"/>
              <a:gd name="connsiteX22-411" fmla="*/ 755767 w 3596749"/>
              <a:gd name="connsiteY22-412" fmla="*/ 1268414 h 1268414"/>
              <a:gd name="connsiteX23-413" fmla="*/ 725711 w 3596749"/>
              <a:gd name="connsiteY23-414" fmla="*/ 1268414 h 1268414"/>
              <a:gd name="connsiteX24-415" fmla="*/ 299302 w 3596749"/>
              <a:gd name="connsiteY24-416" fmla="*/ 1268414 h 1268414"/>
              <a:gd name="connsiteX25-417" fmla="*/ 0 w 3596749"/>
              <a:gd name="connsiteY25-418" fmla="*/ 1268414 h 1268414"/>
              <a:gd name="connsiteX26-419" fmla="*/ 0 w 3596749"/>
              <a:gd name="connsiteY26-420" fmla="*/ 0 h 1268414"/>
              <a:gd name="connsiteX0-421" fmla="*/ 0 w 3596749"/>
              <a:gd name="connsiteY0-422" fmla="*/ 0 h 1268414"/>
              <a:gd name="connsiteX1-423" fmla="*/ 299302 w 3596749"/>
              <a:gd name="connsiteY1-424" fmla="*/ 0 h 1268414"/>
              <a:gd name="connsiteX2-425" fmla="*/ 795613 w 3596749"/>
              <a:gd name="connsiteY2-426" fmla="*/ 0 h 1268414"/>
              <a:gd name="connsiteX3-427" fmla="*/ 806567 w 3596749"/>
              <a:gd name="connsiteY3-428" fmla="*/ 0 h 1268414"/>
              <a:gd name="connsiteX4-429" fmla="*/ 1105869 w 3596749"/>
              <a:gd name="connsiteY4-430" fmla="*/ 0 h 1268414"/>
              <a:gd name="connsiteX5-431" fmla="*/ 1252078 w 3596749"/>
              <a:gd name="connsiteY5-432" fmla="*/ 0 h 1268414"/>
              <a:gd name="connsiteX6-433" fmla="*/ 1602180 w 3596749"/>
              <a:gd name="connsiteY6-434" fmla="*/ 0 h 1268414"/>
              <a:gd name="connsiteX7-435" fmla="*/ 1708543 w 3596749"/>
              <a:gd name="connsiteY7-436" fmla="*/ 0 h 1268414"/>
              <a:gd name="connsiteX8-437" fmla="*/ 3596749 w 3596749"/>
              <a:gd name="connsiteY8-438" fmla="*/ 747318 h 1268414"/>
              <a:gd name="connsiteX9-439" fmla="*/ 2288044 w 3596749"/>
              <a:gd name="connsiteY9-440" fmla="*/ 1268414 h 1268414"/>
              <a:gd name="connsiteX10-441" fmla="*/ 2018799 w 3596749"/>
              <a:gd name="connsiteY10-442" fmla="*/ 1268414 h 1268414"/>
              <a:gd name="connsiteX11-443" fmla="*/ 1937942 w 3596749"/>
              <a:gd name="connsiteY11-444" fmla="*/ 1268414 h 1268414"/>
              <a:gd name="connsiteX12-445" fmla="*/ 1831579 w 3596749"/>
              <a:gd name="connsiteY12-446" fmla="*/ 1268414 h 1268414"/>
              <a:gd name="connsiteX13-447" fmla="*/ 1562334 w 3596749"/>
              <a:gd name="connsiteY13-448" fmla="*/ 1268414 h 1268414"/>
              <a:gd name="connsiteX14-449" fmla="*/ 1553428 w 3596749"/>
              <a:gd name="connsiteY14-450" fmla="*/ 1268414 h 1268414"/>
              <a:gd name="connsiteX15-451" fmla="*/ 1532278 w 3596749"/>
              <a:gd name="connsiteY15-452" fmla="*/ 1268414 h 1268414"/>
              <a:gd name="connsiteX16-453" fmla="*/ 1481477 w 3596749"/>
              <a:gd name="connsiteY16-454" fmla="*/ 1268414 h 1268414"/>
              <a:gd name="connsiteX17-455" fmla="*/ 1212232 w 3596749"/>
              <a:gd name="connsiteY17-456" fmla="*/ 1268414 h 1268414"/>
              <a:gd name="connsiteX18-457" fmla="*/ 1105869 w 3596749"/>
              <a:gd name="connsiteY18-458" fmla="*/ 1268414 h 1268414"/>
              <a:gd name="connsiteX19-459" fmla="*/ 1025012 w 3596749"/>
              <a:gd name="connsiteY19-460" fmla="*/ 1268414 h 1268414"/>
              <a:gd name="connsiteX20-461" fmla="*/ 806567 w 3596749"/>
              <a:gd name="connsiteY20-462" fmla="*/ 1268414 h 1268414"/>
              <a:gd name="connsiteX21-463" fmla="*/ 755767 w 3596749"/>
              <a:gd name="connsiteY21-464" fmla="*/ 1268414 h 1268414"/>
              <a:gd name="connsiteX22-465" fmla="*/ 725711 w 3596749"/>
              <a:gd name="connsiteY22-466" fmla="*/ 1268414 h 1268414"/>
              <a:gd name="connsiteX23-467" fmla="*/ 299302 w 3596749"/>
              <a:gd name="connsiteY23-468" fmla="*/ 1268414 h 1268414"/>
              <a:gd name="connsiteX24-469" fmla="*/ 0 w 3596749"/>
              <a:gd name="connsiteY24-470" fmla="*/ 1268414 h 1268414"/>
              <a:gd name="connsiteX25-471" fmla="*/ 0 w 3596749"/>
              <a:gd name="connsiteY25-472" fmla="*/ 0 h 1268414"/>
              <a:gd name="connsiteX0-473" fmla="*/ 0 w 3596749"/>
              <a:gd name="connsiteY0-474" fmla="*/ 0 h 1268414"/>
              <a:gd name="connsiteX1-475" fmla="*/ 299302 w 3596749"/>
              <a:gd name="connsiteY1-476" fmla="*/ 0 h 1268414"/>
              <a:gd name="connsiteX2-477" fmla="*/ 795613 w 3596749"/>
              <a:gd name="connsiteY2-478" fmla="*/ 0 h 1268414"/>
              <a:gd name="connsiteX3-479" fmla="*/ 806567 w 3596749"/>
              <a:gd name="connsiteY3-480" fmla="*/ 0 h 1268414"/>
              <a:gd name="connsiteX4-481" fmla="*/ 1105869 w 3596749"/>
              <a:gd name="connsiteY4-482" fmla="*/ 0 h 1268414"/>
              <a:gd name="connsiteX5-483" fmla="*/ 1252078 w 3596749"/>
              <a:gd name="connsiteY5-484" fmla="*/ 0 h 1268414"/>
              <a:gd name="connsiteX6-485" fmla="*/ 1602180 w 3596749"/>
              <a:gd name="connsiteY6-486" fmla="*/ 0 h 1268414"/>
              <a:gd name="connsiteX7-487" fmla="*/ 1708543 w 3596749"/>
              <a:gd name="connsiteY7-488" fmla="*/ 0 h 1268414"/>
              <a:gd name="connsiteX8-489" fmla="*/ 3596749 w 3596749"/>
              <a:gd name="connsiteY8-490" fmla="*/ 747318 h 1268414"/>
              <a:gd name="connsiteX9-491" fmla="*/ 2018799 w 3596749"/>
              <a:gd name="connsiteY9-492" fmla="*/ 1268414 h 1268414"/>
              <a:gd name="connsiteX10-493" fmla="*/ 1937942 w 3596749"/>
              <a:gd name="connsiteY10-494" fmla="*/ 1268414 h 1268414"/>
              <a:gd name="connsiteX11-495" fmla="*/ 1831579 w 3596749"/>
              <a:gd name="connsiteY11-496" fmla="*/ 1268414 h 1268414"/>
              <a:gd name="connsiteX12-497" fmla="*/ 1562334 w 3596749"/>
              <a:gd name="connsiteY12-498" fmla="*/ 1268414 h 1268414"/>
              <a:gd name="connsiteX13-499" fmla="*/ 1553428 w 3596749"/>
              <a:gd name="connsiteY13-500" fmla="*/ 1268414 h 1268414"/>
              <a:gd name="connsiteX14-501" fmla="*/ 1532278 w 3596749"/>
              <a:gd name="connsiteY14-502" fmla="*/ 1268414 h 1268414"/>
              <a:gd name="connsiteX15-503" fmla="*/ 1481477 w 3596749"/>
              <a:gd name="connsiteY15-504" fmla="*/ 1268414 h 1268414"/>
              <a:gd name="connsiteX16-505" fmla="*/ 1212232 w 3596749"/>
              <a:gd name="connsiteY16-506" fmla="*/ 1268414 h 1268414"/>
              <a:gd name="connsiteX17-507" fmla="*/ 1105869 w 3596749"/>
              <a:gd name="connsiteY17-508" fmla="*/ 1268414 h 1268414"/>
              <a:gd name="connsiteX18-509" fmla="*/ 1025012 w 3596749"/>
              <a:gd name="connsiteY18-510" fmla="*/ 1268414 h 1268414"/>
              <a:gd name="connsiteX19-511" fmla="*/ 806567 w 3596749"/>
              <a:gd name="connsiteY19-512" fmla="*/ 1268414 h 1268414"/>
              <a:gd name="connsiteX20-513" fmla="*/ 755767 w 3596749"/>
              <a:gd name="connsiteY20-514" fmla="*/ 1268414 h 1268414"/>
              <a:gd name="connsiteX21-515" fmla="*/ 725711 w 3596749"/>
              <a:gd name="connsiteY21-516" fmla="*/ 1268414 h 1268414"/>
              <a:gd name="connsiteX22-517" fmla="*/ 299302 w 3596749"/>
              <a:gd name="connsiteY22-518" fmla="*/ 1268414 h 1268414"/>
              <a:gd name="connsiteX23-519" fmla="*/ 0 w 3596749"/>
              <a:gd name="connsiteY23-520" fmla="*/ 1268414 h 1268414"/>
              <a:gd name="connsiteX24-521" fmla="*/ 0 w 3596749"/>
              <a:gd name="connsiteY24-522" fmla="*/ 0 h 126841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</a:cxnLst>
            <a:rect l="l" t="t" r="r" b="b"/>
            <a:pathLst>
              <a:path w="3596749" h="1268414">
                <a:moveTo>
                  <a:pt x="0" y="0"/>
                </a:moveTo>
                <a:lnTo>
                  <a:pt x="299302" y="0"/>
                </a:lnTo>
                <a:lnTo>
                  <a:pt x="795613" y="0"/>
                </a:lnTo>
                <a:lnTo>
                  <a:pt x="806567" y="0"/>
                </a:lnTo>
                <a:lnTo>
                  <a:pt x="1105869" y="0"/>
                </a:lnTo>
                <a:lnTo>
                  <a:pt x="1252078" y="0"/>
                </a:lnTo>
                <a:lnTo>
                  <a:pt x="1602180" y="0"/>
                </a:lnTo>
                <a:lnTo>
                  <a:pt x="1708543" y="0"/>
                </a:lnTo>
                <a:lnTo>
                  <a:pt x="3596749" y="747318"/>
                </a:lnTo>
                <a:lnTo>
                  <a:pt x="2018799" y="1268414"/>
                </a:lnTo>
                <a:lnTo>
                  <a:pt x="1937942" y="1268414"/>
                </a:lnTo>
                <a:lnTo>
                  <a:pt x="1831579" y="1268414"/>
                </a:lnTo>
                <a:lnTo>
                  <a:pt x="1562334" y="1268414"/>
                </a:lnTo>
                <a:lnTo>
                  <a:pt x="1553428" y="1268414"/>
                </a:lnTo>
                <a:lnTo>
                  <a:pt x="1532278" y="1268414"/>
                </a:lnTo>
                <a:lnTo>
                  <a:pt x="1481477" y="1268414"/>
                </a:lnTo>
                <a:lnTo>
                  <a:pt x="1212232" y="1268414"/>
                </a:lnTo>
                <a:lnTo>
                  <a:pt x="1105869" y="1268414"/>
                </a:lnTo>
                <a:lnTo>
                  <a:pt x="1025012" y="1268414"/>
                </a:lnTo>
                <a:lnTo>
                  <a:pt x="806567" y="1268414"/>
                </a:lnTo>
                <a:lnTo>
                  <a:pt x="755767" y="1268414"/>
                </a:lnTo>
                <a:lnTo>
                  <a:pt x="725711" y="1268414"/>
                </a:lnTo>
                <a:lnTo>
                  <a:pt x="299302" y="1268414"/>
                </a:lnTo>
                <a:lnTo>
                  <a:pt x="0" y="12684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1"/>
          <p:cNvSpPr/>
          <p:nvPr>
            <p:custDataLst>
              <p:tags r:id="rId2"/>
            </p:custDataLst>
          </p:nvPr>
        </p:nvSpPr>
        <p:spPr>
          <a:xfrm>
            <a:off x="5849936" y="3269061"/>
            <a:ext cx="5718667" cy="62400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 w="12700" cap="flat" cmpd="sng" algn="ctr">
            <a:gradFill flip="none" rotWithShape="1">
              <a:gsLst>
                <a:gs pos="0">
                  <a:schemeClr val="accent3">
                    <a:lumMod val="95000"/>
                  </a:schemeClr>
                </a:gs>
                <a:gs pos="100000">
                  <a:schemeClr val="accent3">
                    <a:lumMod val="65000"/>
                  </a:schemeClr>
                </a:gs>
              </a:gsLst>
              <a:lin ang="13500000" scaled="1"/>
              <a:tileRect/>
            </a:gradFill>
            <a:prstDash val="solid"/>
            <a:miter lim="800000"/>
          </a:ln>
          <a:effectLst>
            <a:innerShdw blurRad="127000" dist="88900" dir="18900000">
              <a:prstClr val="black">
                <a:alpha val="38000"/>
              </a:prstClr>
            </a:innerShdw>
          </a:effectLst>
        </p:spPr>
        <p:txBody>
          <a:bodyPr anchor="ctr"/>
          <a:lstStyle/>
          <a:p>
            <a:pPr algn="ctr"/>
            <a:endParaRPr lang="zh-CN" altLang="en-US" sz="3200" kern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3559735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4088529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2923023" y="4649410"/>
            <a:ext cx="973485" cy="852445"/>
          </a:xfrm>
          <a:prstGeom prst="hexagon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738192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1315642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4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527382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1020167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6" name="矩形 10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562517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7" name="矩形 10" hidden="1"/>
          <p:cNvSpPr>
            <a:spLocks noChangeAspect="1"/>
          </p:cNvSpPr>
          <p:nvPr>
            <p:custDataLst>
              <p:tags r:id="rId12"/>
            </p:custDataLst>
          </p:nvPr>
        </p:nvSpPr>
        <p:spPr>
          <a:xfrm>
            <a:off x="1630793" y="2189802"/>
            <a:ext cx="2667627" cy="2335941"/>
          </a:xfrm>
          <a:prstGeom prst="hexagon">
            <a:avLst/>
          </a:prstGeom>
          <a:blipFill>
            <a:blip r:embed="rId13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8" name="矩形 10"/>
          <p:cNvSpPr>
            <a:spLocks noChangeAspect="1"/>
          </p:cNvSpPr>
          <p:nvPr>
            <p:custDataLst>
              <p:tags r:id="rId14"/>
            </p:custDataLst>
          </p:nvPr>
        </p:nvSpPr>
        <p:spPr>
          <a:xfrm>
            <a:off x="3495527" y="4066260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9" name="圆角矩形 18"/>
          <p:cNvSpPr/>
          <p:nvPr>
            <p:custDataLst>
              <p:tags r:id="rId15"/>
            </p:custDataLst>
          </p:nvPr>
        </p:nvSpPr>
        <p:spPr>
          <a:xfrm>
            <a:off x="5832241" y="3230321"/>
            <a:ext cx="972495" cy="67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2700000" scaled="0"/>
          </a:gradFill>
          <a:ln w="22225">
            <a:gradFill>
              <a:gsLst>
                <a:gs pos="0">
                  <a:schemeClr val="accent3">
                    <a:lumMod val="65000"/>
                  </a:schemeClr>
                </a:gs>
                <a:gs pos="100000">
                  <a:schemeClr val="accent3"/>
                </a:gs>
              </a:gsLst>
              <a:lin ang="13500000" scaled="0"/>
            </a:gradFill>
          </a:ln>
          <a:effectLst>
            <a:outerShdw blurRad="50800" dist="38100" dir="2700000" sx="97000" sy="97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3200">
              <a:cs typeface="+mn-ea"/>
            </a:endParaRPr>
          </a:p>
        </p:txBody>
      </p:sp>
      <p:pic>
        <p:nvPicPr>
          <p:cNvPr id="20" name="手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6168888" y="3502885"/>
            <a:ext cx="1238093" cy="35361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8"/>
            </p:custDataLst>
          </p:nvPr>
        </p:nvSpPr>
        <p:spPr>
          <a:xfrm>
            <a:off x="5803443" y="1772816"/>
            <a:ext cx="5899372" cy="1421928"/>
          </a:xfrm>
        </p:spPr>
        <p:txBody>
          <a:bodyPr lIns="90000" tIns="46800" rIns="90000" bIns="46800" anchor="b">
            <a:normAutofit/>
          </a:bodyPr>
          <a:lstStyle>
            <a:lvl1pPr algn="l">
              <a:defRPr sz="72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9"/>
            </p:custDataLst>
          </p:nvPr>
        </p:nvSpPr>
        <p:spPr/>
        <p:txBody>
          <a:bodyPr lIns="90000" tIns="46800" rIns="90000" bIns="46800"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0"/>
            </p:custDataLst>
          </p:nvPr>
        </p:nvSpPr>
        <p:spPr/>
        <p:txBody>
          <a:bodyPr lIns="90000" tIns="46800" rIns="90000" bIns="46800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21"/>
            </p:custDataLst>
          </p:nvPr>
        </p:nvSpPr>
        <p:spPr/>
        <p:txBody>
          <a:bodyPr lIns="90000" tIns="46800" rIns="90000" bIns="46800"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4751851" y="1604797"/>
            <a:ext cx="2496277" cy="2185899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KSO_Shape"/>
          <p:cNvSpPr>
            <a:spLocks noChangeAspect="1"/>
          </p:cNvSpPr>
          <p:nvPr>
            <p:custDataLst>
              <p:tags r:id="rId3"/>
            </p:custDataLst>
          </p:nvPr>
        </p:nvSpPr>
        <p:spPr bwMode="auto">
          <a:xfrm>
            <a:off x="5489587" y="1962060"/>
            <a:ext cx="1031080" cy="1379115"/>
          </a:xfrm>
          <a:custGeom>
            <a:avLst/>
            <a:gdLst>
              <a:gd name="T0" fmla="*/ 2147483646 w 5822"/>
              <a:gd name="T1" fmla="*/ 2147483646 h 6759"/>
              <a:gd name="T2" fmla="*/ 2147483646 w 5822"/>
              <a:gd name="T3" fmla="*/ 2147483646 h 6759"/>
              <a:gd name="T4" fmla="*/ 2147483646 w 5822"/>
              <a:gd name="T5" fmla="*/ 2147483646 h 6759"/>
              <a:gd name="T6" fmla="*/ 2147483646 w 5822"/>
              <a:gd name="T7" fmla="*/ 2147483646 h 6759"/>
              <a:gd name="T8" fmla="*/ 2147483646 w 5822"/>
              <a:gd name="T9" fmla="*/ 2147483646 h 6759"/>
              <a:gd name="T10" fmla="*/ 2147483646 w 5822"/>
              <a:gd name="T11" fmla="*/ 1253760573 h 6759"/>
              <a:gd name="T12" fmla="*/ 2147483646 w 5822"/>
              <a:gd name="T13" fmla="*/ 2147483646 h 6759"/>
              <a:gd name="T14" fmla="*/ 2147483646 w 5822"/>
              <a:gd name="T15" fmla="*/ 2147483646 h 6759"/>
              <a:gd name="T16" fmla="*/ 2147483646 w 5822"/>
              <a:gd name="T17" fmla="*/ 2147483646 h 6759"/>
              <a:gd name="T18" fmla="*/ 2147483646 w 5822"/>
              <a:gd name="T19" fmla="*/ 2147483646 h 6759"/>
              <a:gd name="T20" fmla="*/ 2147483646 w 5822"/>
              <a:gd name="T21" fmla="*/ 2147483646 h 6759"/>
              <a:gd name="T22" fmla="*/ 2147483646 w 5822"/>
              <a:gd name="T23" fmla="*/ 2147483646 h 6759"/>
              <a:gd name="T24" fmla="*/ 2147483646 w 5822"/>
              <a:gd name="T25" fmla="*/ 2147483646 h 6759"/>
              <a:gd name="T26" fmla="*/ 2147483646 w 5822"/>
              <a:gd name="T27" fmla="*/ 2147483646 h 6759"/>
              <a:gd name="T28" fmla="*/ 2147483646 w 5822"/>
              <a:gd name="T29" fmla="*/ 2147483646 h 6759"/>
              <a:gd name="T30" fmla="*/ 2147483646 w 5822"/>
              <a:gd name="T31" fmla="*/ 2147483646 h 6759"/>
              <a:gd name="T32" fmla="*/ 2147483646 w 5822"/>
              <a:gd name="T33" fmla="*/ 2147483646 h 6759"/>
              <a:gd name="T34" fmla="*/ 2147483646 w 5822"/>
              <a:gd name="T35" fmla="*/ 2147483646 h 6759"/>
              <a:gd name="T36" fmla="*/ 2147483646 w 5822"/>
              <a:gd name="T37" fmla="*/ 2147483646 h 6759"/>
              <a:gd name="T38" fmla="*/ 2147483646 w 5822"/>
              <a:gd name="T39" fmla="*/ 2147483646 h 6759"/>
              <a:gd name="T40" fmla="*/ 0 w 5822"/>
              <a:gd name="T41" fmla="*/ 2147483646 h 6759"/>
              <a:gd name="T42" fmla="*/ 2147483646 w 5822"/>
              <a:gd name="T43" fmla="*/ 2147483646 h 6759"/>
              <a:gd name="T44" fmla="*/ 2147483646 w 5822"/>
              <a:gd name="T45" fmla="*/ 2147483646 h 6759"/>
              <a:gd name="T46" fmla="*/ 2147483646 w 5822"/>
              <a:gd name="T47" fmla="*/ 2147483646 h 6759"/>
              <a:gd name="T48" fmla="*/ 2147483646 w 5822"/>
              <a:gd name="T49" fmla="*/ 2147483646 h 6759"/>
              <a:gd name="T50" fmla="*/ 2147483646 w 5822"/>
              <a:gd name="T51" fmla="*/ 2147483646 h 6759"/>
              <a:gd name="T52" fmla="*/ 2147483646 w 5822"/>
              <a:gd name="T53" fmla="*/ 2147483646 h 6759"/>
              <a:gd name="T54" fmla="*/ 2147483646 w 5822"/>
              <a:gd name="T55" fmla="*/ 2147483646 h 6759"/>
              <a:gd name="T56" fmla="*/ 2147483646 w 5822"/>
              <a:gd name="T57" fmla="*/ 2147483646 h 6759"/>
              <a:gd name="T58" fmla="*/ 2147483646 w 5822"/>
              <a:gd name="T59" fmla="*/ 2147483646 h 6759"/>
              <a:gd name="T60" fmla="*/ 2147483646 w 5822"/>
              <a:gd name="T61" fmla="*/ 2147483646 h 6759"/>
              <a:gd name="T62" fmla="*/ 2147483646 w 5822"/>
              <a:gd name="T63" fmla="*/ 2147483646 h 6759"/>
              <a:gd name="T64" fmla="*/ 2147483646 w 5822"/>
              <a:gd name="T65" fmla="*/ 2147483646 h 6759"/>
              <a:gd name="T66" fmla="*/ 2147483646 w 5822"/>
              <a:gd name="T67" fmla="*/ 2147483646 h 6759"/>
              <a:gd name="T68" fmla="*/ 2147483646 w 5822"/>
              <a:gd name="T69" fmla="*/ 2147483646 h 6759"/>
              <a:gd name="T70" fmla="*/ 2147483646 w 5822"/>
              <a:gd name="T71" fmla="*/ 2147483646 h 6759"/>
              <a:gd name="T72" fmla="*/ 2147483646 w 5822"/>
              <a:gd name="T73" fmla="*/ 2147483646 h 6759"/>
              <a:gd name="T74" fmla="*/ 2147483646 w 5822"/>
              <a:gd name="T75" fmla="*/ 2147483646 h 6759"/>
              <a:gd name="T76" fmla="*/ 2147483646 w 5822"/>
              <a:gd name="T77" fmla="*/ 2147483646 h 6759"/>
              <a:gd name="T78" fmla="*/ 2147483646 w 5822"/>
              <a:gd name="T79" fmla="*/ 2147483646 h 6759"/>
              <a:gd name="T80" fmla="*/ 2147483646 w 5822"/>
              <a:gd name="T81" fmla="*/ 2147483646 h 6759"/>
              <a:gd name="T82" fmla="*/ 2147483646 w 5822"/>
              <a:gd name="T83" fmla="*/ 2147483646 h 6759"/>
              <a:gd name="T84" fmla="*/ 2147483646 w 5822"/>
              <a:gd name="T85" fmla="*/ 2147483646 h 6759"/>
              <a:gd name="T86" fmla="*/ 2147483646 w 5822"/>
              <a:gd name="T87" fmla="*/ 2147483646 h 6759"/>
              <a:gd name="T88" fmla="*/ 2147483646 w 5822"/>
              <a:gd name="T89" fmla="*/ 2147483646 h 6759"/>
              <a:gd name="T90" fmla="*/ 2147483646 w 5822"/>
              <a:gd name="T91" fmla="*/ 2147483646 h 6759"/>
              <a:gd name="T92" fmla="*/ 2147483646 w 5822"/>
              <a:gd name="T93" fmla="*/ 2147483646 h 6759"/>
              <a:gd name="T94" fmla="*/ 2147483646 w 5822"/>
              <a:gd name="T95" fmla="*/ 2147483646 h 6759"/>
              <a:gd name="T96" fmla="*/ 2147483646 w 5822"/>
              <a:gd name="T97" fmla="*/ 2147483646 h 675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822" h="6759">
                <a:moveTo>
                  <a:pt x="0" y="6351"/>
                </a:moveTo>
                <a:lnTo>
                  <a:pt x="129" y="6351"/>
                </a:lnTo>
                <a:lnTo>
                  <a:pt x="129" y="3057"/>
                </a:lnTo>
                <a:lnTo>
                  <a:pt x="129" y="2914"/>
                </a:lnTo>
                <a:lnTo>
                  <a:pt x="266" y="2865"/>
                </a:lnTo>
                <a:lnTo>
                  <a:pt x="1775" y="2337"/>
                </a:lnTo>
                <a:lnTo>
                  <a:pt x="1775" y="1515"/>
                </a:lnTo>
                <a:lnTo>
                  <a:pt x="1775" y="1386"/>
                </a:lnTo>
                <a:lnTo>
                  <a:pt x="1892" y="1331"/>
                </a:lnTo>
                <a:lnTo>
                  <a:pt x="4422" y="137"/>
                </a:lnTo>
                <a:lnTo>
                  <a:pt x="4714" y="0"/>
                </a:lnTo>
                <a:lnTo>
                  <a:pt x="4714" y="56"/>
                </a:lnTo>
                <a:lnTo>
                  <a:pt x="5511" y="532"/>
                </a:lnTo>
                <a:lnTo>
                  <a:pt x="5511" y="6326"/>
                </a:lnTo>
                <a:lnTo>
                  <a:pt x="5822" y="6326"/>
                </a:lnTo>
                <a:lnTo>
                  <a:pt x="5822" y="6734"/>
                </a:lnTo>
                <a:lnTo>
                  <a:pt x="4510" y="6734"/>
                </a:lnTo>
                <a:lnTo>
                  <a:pt x="4305" y="6734"/>
                </a:lnTo>
                <a:lnTo>
                  <a:pt x="4305" y="6529"/>
                </a:lnTo>
                <a:lnTo>
                  <a:pt x="4305" y="643"/>
                </a:lnTo>
                <a:lnTo>
                  <a:pt x="2183" y="1644"/>
                </a:lnTo>
                <a:lnTo>
                  <a:pt x="2183" y="2194"/>
                </a:lnTo>
                <a:lnTo>
                  <a:pt x="2798" y="1979"/>
                </a:lnTo>
                <a:lnTo>
                  <a:pt x="3035" y="1895"/>
                </a:lnTo>
                <a:lnTo>
                  <a:pt x="3035" y="1889"/>
                </a:lnTo>
                <a:lnTo>
                  <a:pt x="3042" y="1892"/>
                </a:lnTo>
                <a:lnTo>
                  <a:pt x="3068" y="1884"/>
                </a:lnTo>
                <a:lnTo>
                  <a:pt x="3068" y="1909"/>
                </a:lnTo>
                <a:lnTo>
                  <a:pt x="3862" y="2381"/>
                </a:lnTo>
                <a:lnTo>
                  <a:pt x="3862" y="6313"/>
                </a:lnTo>
                <a:lnTo>
                  <a:pt x="4177" y="6313"/>
                </a:lnTo>
                <a:lnTo>
                  <a:pt x="4177" y="6722"/>
                </a:lnTo>
                <a:lnTo>
                  <a:pt x="2865" y="6722"/>
                </a:lnTo>
                <a:lnTo>
                  <a:pt x="2661" y="6722"/>
                </a:lnTo>
                <a:lnTo>
                  <a:pt x="2661" y="6517"/>
                </a:lnTo>
                <a:lnTo>
                  <a:pt x="2661" y="2458"/>
                </a:lnTo>
                <a:lnTo>
                  <a:pt x="538" y="3202"/>
                </a:lnTo>
                <a:lnTo>
                  <a:pt x="538" y="6556"/>
                </a:lnTo>
                <a:lnTo>
                  <a:pt x="538" y="6759"/>
                </a:lnTo>
                <a:lnTo>
                  <a:pt x="334" y="6759"/>
                </a:lnTo>
                <a:lnTo>
                  <a:pt x="0" y="6759"/>
                </a:lnTo>
                <a:lnTo>
                  <a:pt x="0" y="6351"/>
                </a:lnTo>
                <a:close/>
                <a:moveTo>
                  <a:pt x="776" y="6707"/>
                </a:moveTo>
                <a:lnTo>
                  <a:pt x="776" y="6707"/>
                </a:lnTo>
                <a:lnTo>
                  <a:pt x="1501" y="6707"/>
                </a:lnTo>
                <a:lnTo>
                  <a:pt x="2348" y="6707"/>
                </a:lnTo>
                <a:lnTo>
                  <a:pt x="2348" y="5989"/>
                </a:lnTo>
                <a:lnTo>
                  <a:pt x="1501" y="6044"/>
                </a:lnTo>
                <a:lnTo>
                  <a:pt x="776" y="6092"/>
                </a:lnTo>
                <a:lnTo>
                  <a:pt x="776" y="6707"/>
                </a:lnTo>
                <a:close/>
                <a:moveTo>
                  <a:pt x="776" y="4048"/>
                </a:moveTo>
                <a:lnTo>
                  <a:pt x="776" y="4048"/>
                </a:lnTo>
                <a:lnTo>
                  <a:pt x="1501" y="3842"/>
                </a:lnTo>
                <a:lnTo>
                  <a:pt x="2348" y="3604"/>
                </a:lnTo>
                <a:lnTo>
                  <a:pt x="2348" y="2883"/>
                </a:lnTo>
                <a:lnTo>
                  <a:pt x="1501" y="3178"/>
                </a:lnTo>
                <a:lnTo>
                  <a:pt x="776" y="3431"/>
                </a:lnTo>
                <a:lnTo>
                  <a:pt x="776" y="4048"/>
                </a:lnTo>
                <a:close/>
                <a:moveTo>
                  <a:pt x="776" y="4926"/>
                </a:moveTo>
                <a:lnTo>
                  <a:pt x="776" y="4926"/>
                </a:lnTo>
                <a:lnTo>
                  <a:pt x="1501" y="4788"/>
                </a:lnTo>
                <a:lnTo>
                  <a:pt x="2348" y="4628"/>
                </a:lnTo>
                <a:lnTo>
                  <a:pt x="2348" y="3909"/>
                </a:lnTo>
                <a:lnTo>
                  <a:pt x="1501" y="4124"/>
                </a:lnTo>
                <a:lnTo>
                  <a:pt x="776" y="4310"/>
                </a:lnTo>
                <a:lnTo>
                  <a:pt x="776" y="4926"/>
                </a:lnTo>
                <a:close/>
                <a:moveTo>
                  <a:pt x="776" y="5811"/>
                </a:moveTo>
                <a:lnTo>
                  <a:pt x="776" y="5811"/>
                </a:lnTo>
                <a:lnTo>
                  <a:pt x="1501" y="5741"/>
                </a:lnTo>
                <a:lnTo>
                  <a:pt x="2348" y="5661"/>
                </a:lnTo>
                <a:lnTo>
                  <a:pt x="2348" y="4942"/>
                </a:lnTo>
                <a:lnTo>
                  <a:pt x="1501" y="5078"/>
                </a:lnTo>
                <a:lnTo>
                  <a:pt x="776" y="5194"/>
                </a:lnTo>
                <a:lnTo>
                  <a:pt x="776" y="5811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endParaRPr lang="zh-CN" altLang="en-US" sz="3200">
              <a:solidFill>
                <a:srgbClr val="FFFFFF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6483821" y="3263650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831850" y="4149080"/>
            <a:ext cx="10515600" cy="1089529"/>
          </a:xfrm>
        </p:spPr>
        <p:txBody>
          <a:bodyPr lIns="90000" tIns="46800" rIns="90000" bIns="46800" anchor="t">
            <a:normAutofit/>
          </a:bodyPr>
          <a:lstStyle>
            <a:lvl1pPr algn="ctr">
              <a:defRPr sz="5400" b="1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188640"/>
            <a:ext cx="10515600" cy="1325563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9788" y="166898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172200" y="166898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2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 rot="18900000">
            <a:off x="494363" y="352682"/>
            <a:ext cx="432036" cy="414591"/>
          </a:xfrm>
          <a:prstGeom prst="round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6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 rot="18900000">
            <a:off x="707671" y="354214"/>
            <a:ext cx="437061" cy="419413"/>
          </a:xfrm>
          <a:prstGeom prst="roundRect">
            <a:avLst/>
          </a:prstGeom>
          <a:gradFill flip="none" rotWithShape="1">
            <a:gsLst>
              <a:gs pos="50000">
                <a:schemeClr val="accent3">
                  <a:lumMod val="95000"/>
                </a:schemeClr>
              </a:gs>
              <a:gs pos="100000">
                <a:schemeClr val="accent3">
                  <a:lumMod val="75000"/>
                </a:schemeClr>
              </a:gs>
              <a:gs pos="0">
                <a:schemeClr val="accent3"/>
              </a:gs>
            </a:gsLst>
            <a:lin ang="18900000" scaled="0"/>
            <a:tileRect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7" y="457200"/>
            <a:ext cx="4165200" cy="1600200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  <p:custDataLst>
              <p:tags r:id="rId3"/>
            </p:custDataLst>
          </p:nvPr>
        </p:nvSpPr>
        <p:spPr>
          <a:xfrm>
            <a:off x="5184000" y="457200"/>
            <a:ext cx="6170400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7" y="2057400"/>
            <a:ext cx="4165200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10344472" y="365125"/>
            <a:ext cx="1009328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838200" y="365125"/>
            <a:ext cx="9362256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3743003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4271797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8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3106291" y="4649410"/>
            <a:ext cx="973485" cy="852445"/>
          </a:xfrm>
          <a:prstGeom prst="hexagon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921460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1498910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710650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203435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1745785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gradFill>
                <a:gsLst>
                  <a:gs pos="100000">
                    <a:schemeClr val="accent3">
                      <a:lumMod val="85000"/>
                    </a:schemeClr>
                  </a:gs>
                  <a:gs pos="0">
                    <a:schemeClr val="accent3"/>
                  </a:gs>
                </a:gsLst>
                <a:lin ang="8100000" scaled="0"/>
              </a:gradFill>
            </a:endParaRPr>
          </a:p>
        </p:txBody>
      </p:sp>
      <p:sp>
        <p:nvSpPr>
          <p:cNvPr id="14" name="矩形 10" hidden="1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814061" y="2189802"/>
            <a:ext cx="2667627" cy="2335941"/>
          </a:xfrm>
          <a:prstGeom prst="hexagon">
            <a:avLst/>
          </a:prstGeom>
          <a:blipFill>
            <a:blip r:embed="rId12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3695734" y="4061695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4"/>
            </p:custDataLst>
          </p:nvPr>
        </p:nvSpPr>
        <p:spPr>
          <a:xfrm>
            <a:off x="5854576" y="1965256"/>
            <a:ext cx="5162931" cy="1569660"/>
          </a:xfrm>
        </p:spPr>
        <p:txBody>
          <a:bodyPr anchor="b">
            <a:normAutofit/>
          </a:bodyPr>
          <a:lstStyle>
            <a:lvl1pPr>
              <a:defRPr sz="80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/>
        <p:txBody>
          <a:bodyPr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6"/>
            </p:custDataLst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7"/>
            </p:custDataLst>
          </p:nvPr>
        </p:nvSpPr>
        <p:spPr/>
        <p:txBody>
          <a:bodyPr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3"/>
            <p:custDataLst>
              <p:tags r:id="rId18"/>
            </p:custDataLst>
          </p:nvPr>
        </p:nvSpPr>
        <p:spPr>
          <a:xfrm>
            <a:off x="5854577" y="3547616"/>
            <a:ext cx="5162930" cy="623887"/>
          </a:xfrm>
        </p:spPr>
        <p:txBody>
          <a:bodyPr>
            <a:normAutofit/>
          </a:bodyPr>
          <a:lstStyle>
            <a:lvl1pPr marL="0" indent="0">
              <a:buNone/>
              <a:defRPr b="1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-99060"/>
            <a:ext cx="2199005" cy="215201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-99060"/>
            <a:ext cx="2199005" cy="2152015"/>
          </a:xfrm>
          <a:prstGeom prst="rect">
            <a:avLst/>
          </a:prstGeom>
        </p:spPr>
      </p:pic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9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5229225"/>
            <a:ext cx="2199005" cy="2152015"/>
          </a:xfrm>
          <a:prstGeom prst="rect">
            <a:avLst/>
          </a:prstGeom>
        </p:spPr>
      </p:pic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1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2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-171450"/>
            <a:ext cx="2199005" cy="2152015"/>
          </a:xfrm>
          <a:prstGeom prst="rect">
            <a:avLst/>
          </a:prstGeom>
        </p:spPr>
      </p:pic>
      <p:sp>
        <p:nvSpPr>
          <p:cNvPr id="8" name="矩形 7"/>
          <p:cNvSpPr/>
          <p:nvPr userDrawn="1">
            <p:custDataLst>
              <p:tags r:id="rId4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0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 dirty="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8" Type="http://schemas.openxmlformats.org/officeDocument/2006/relationships/theme" Target="../theme/theme2.xml"/><Relationship Id="rId27" Type="http://schemas.openxmlformats.org/officeDocument/2006/relationships/tags" Target="../tags/tag191.xml"/><Relationship Id="rId26" Type="http://schemas.openxmlformats.org/officeDocument/2006/relationships/tags" Target="../tags/tag190.xml"/><Relationship Id="rId25" Type="http://schemas.openxmlformats.org/officeDocument/2006/relationships/tags" Target="../tags/tag189.xml"/><Relationship Id="rId24" Type="http://schemas.openxmlformats.org/officeDocument/2006/relationships/tags" Target="../tags/tag188.xml"/><Relationship Id="rId23" Type="http://schemas.openxmlformats.org/officeDocument/2006/relationships/tags" Target="../tags/tag187.xml"/><Relationship Id="rId22" Type="http://schemas.openxmlformats.org/officeDocument/2006/relationships/tags" Target="../tags/tag186.xml"/><Relationship Id="rId21" Type="http://schemas.openxmlformats.org/officeDocument/2006/relationships/image" Target="../media/image1.jpeg"/><Relationship Id="rId20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0.xml"/><Relationship Id="rId8" Type="http://schemas.openxmlformats.org/officeDocument/2006/relationships/slideLayout" Target="../slideLayouts/slideLayout39.xml"/><Relationship Id="rId7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4.xml"/><Relationship Id="rId26" Type="http://schemas.openxmlformats.org/officeDocument/2006/relationships/theme" Target="../theme/theme3.xml"/><Relationship Id="rId25" Type="http://schemas.openxmlformats.org/officeDocument/2006/relationships/tags" Target="../tags/tag329.xml"/><Relationship Id="rId24" Type="http://schemas.openxmlformats.org/officeDocument/2006/relationships/tags" Target="../tags/tag328.xml"/><Relationship Id="rId23" Type="http://schemas.openxmlformats.org/officeDocument/2006/relationships/tags" Target="../tags/tag327.xml"/><Relationship Id="rId22" Type="http://schemas.openxmlformats.org/officeDocument/2006/relationships/tags" Target="../tags/tag326.xml"/><Relationship Id="rId21" Type="http://schemas.openxmlformats.org/officeDocument/2006/relationships/tags" Target="../tags/tag325.xml"/><Relationship Id="rId20" Type="http://schemas.openxmlformats.org/officeDocument/2006/relationships/tags" Target="../tags/tag324.xml"/><Relationship Id="rId2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48.xml"/><Relationship Id="rId16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1.xml"/><Relationship Id="rId1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1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3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4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6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>
            <p:custDataLst>
              <p:tags r:id="rId2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1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2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3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4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>
            <p:custDataLst>
              <p:tags r:id="rId25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332.xml"/><Relationship Id="rId4" Type="http://schemas.openxmlformats.org/officeDocument/2006/relationships/image" Target="../media/image7.png"/><Relationship Id="rId3" Type="http://schemas.openxmlformats.org/officeDocument/2006/relationships/tags" Target="../tags/tag331.xml"/><Relationship Id="rId2" Type="http://schemas.openxmlformats.org/officeDocument/2006/relationships/image" Target="../media/image6.jpeg"/><Relationship Id="rId1" Type="http://schemas.openxmlformats.org/officeDocument/2006/relationships/tags" Target="../tags/tag330.xml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64.xml"/><Relationship Id="rId4" Type="http://schemas.openxmlformats.org/officeDocument/2006/relationships/image" Target="../media/image18.png"/><Relationship Id="rId3" Type="http://schemas.openxmlformats.org/officeDocument/2006/relationships/image" Target="../media/image6.jpeg"/><Relationship Id="rId2" Type="http://schemas.openxmlformats.org/officeDocument/2006/relationships/tags" Target="../tags/tag363.xml"/><Relationship Id="rId1" Type="http://schemas.openxmlformats.org/officeDocument/2006/relationships/tags" Target="../tags/tag362.xml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67.xml"/><Relationship Id="rId4" Type="http://schemas.openxmlformats.org/officeDocument/2006/relationships/image" Target="../media/image19.png"/><Relationship Id="rId3" Type="http://schemas.openxmlformats.org/officeDocument/2006/relationships/image" Target="../media/image6.jpeg"/><Relationship Id="rId2" Type="http://schemas.openxmlformats.org/officeDocument/2006/relationships/tags" Target="../tags/tag366.xml"/><Relationship Id="rId1" Type="http://schemas.openxmlformats.org/officeDocument/2006/relationships/tags" Target="../tags/tag365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8.xml"/><Relationship Id="rId3" Type="http://schemas.openxmlformats.org/officeDocument/2006/relationships/tags" Target="../tags/tag369.xml"/><Relationship Id="rId2" Type="http://schemas.openxmlformats.org/officeDocument/2006/relationships/image" Target="../media/image6.jpeg"/><Relationship Id="rId1" Type="http://schemas.openxmlformats.org/officeDocument/2006/relationships/tags" Target="../tags/tag368.xml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75.xml"/><Relationship Id="rId4" Type="http://schemas.openxmlformats.org/officeDocument/2006/relationships/image" Target="../media/image20.png"/><Relationship Id="rId3" Type="http://schemas.openxmlformats.org/officeDocument/2006/relationships/image" Target="../media/image6.jpeg"/><Relationship Id="rId2" Type="http://schemas.openxmlformats.org/officeDocument/2006/relationships/tags" Target="../tags/tag374.xml"/><Relationship Id="rId1" Type="http://schemas.openxmlformats.org/officeDocument/2006/relationships/tags" Target="../tags/tag373.xml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8.xml"/><Relationship Id="rId6" Type="http://schemas.openxmlformats.org/officeDocument/2006/relationships/tags" Target="../tags/tag378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3" Type="http://schemas.openxmlformats.org/officeDocument/2006/relationships/image" Target="../media/image6.jpeg"/><Relationship Id="rId2" Type="http://schemas.openxmlformats.org/officeDocument/2006/relationships/tags" Target="../tags/tag377.xml"/><Relationship Id="rId1" Type="http://schemas.openxmlformats.org/officeDocument/2006/relationships/tags" Target="../tags/tag376.xml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81.xml"/><Relationship Id="rId4" Type="http://schemas.openxmlformats.org/officeDocument/2006/relationships/image" Target="../media/image23.png"/><Relationship Id="rId3" Type="http://schemas.openxmlformats.org/officeDocument/2006/relationships/image" Target="../media/image6.jpeg"/><Relationship Id="rId2" Type="http://schemas.openxmlformats.org/officeDocument/2006/relationships/tags" Target="../tags/tag380.xml"/><Relationship Id="rId1" Type="http://schemas.openxmlformats.org/officeDocument/2006/relationships/tags" Target="../tags/tag379.xml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84.xml"/><Relationship Id="rId4" Type="http://schemas.openxmlformats.org/officeDocument/2006/relationships/image" Target="../media/image24.png"/><Relationship Id="rId3" Type="http://schemas.openxmlformats.org/officeDocument/2006/relationships/image" Target="../media/image6.jpeg"/><Relationship Id="rId2" Type="http://schemas.openxmlformats.org/officeDocument/2006/relationships/tags" Target="../tags/tag383.xml"/><Relationship Id="rId1" Type="http://schemas.openxmlformats.org/officeDocument/2006/relationships/tags" Target="../tags/tag382.xml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8.xml"/><Relationship Id="rId3" Type="http://schemas.openxmlformats.org/officeDocument/2006/relationships/tags" Target="../tags/tag386.xml"/><Relationship Id="rId2" Type="http://schemas.openxmlformats.org/officeDocument/2006/relationships/image" Target="../media/image6.jpeg"/><Relationship Id="rId1" Type="http://schemas.openxmlformats.org/officeDocument/2006/relationships/tags" Target="../tags/tag385.xml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8.xml"/><Relationship Id="rId3" Type="http://schemas.openxmlformats.org/officeDocument/2006/relationships/tags" Target="../tags/tag391.xml"/><Relationship Id="rId2" Type="http://schemas.openxmlformats.org/officeDocument/2006/relationships/image" Target="../media/image6.jpeg"/><Relationship Id="rId1" Type="http://schemas.openxmlformats.org/officeDocument/2006/relationships/tags" Target="../tags/tag390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339.xml"/><Relationship Id="rId8" Type="http://schemas.openxmlformats.org/officeDocument/2006/relationships/image" Target="../media/image6.jpeg"/><Relationship Id="rId7" Type="http://schemas.openxmlformats.org/officeDocument/2006/relationships/tags" Target="../tags/tag338.xml"/><Relationship Id="rId6" Type="http://schemas.openxmlformats.org/officeDocument/2006/relationships/tags" Target="../tags/tag337.xml"/><Relationship Id="rId5" Type="http://schemas.openxmlformats.org/officeDocument/2006/relationships/tags" Target="../tags/tag336.xml"/><Relationship Id="rId4" Type="http://schemas.openxmlformats.org/officeDocument/2006/relationships/tags" Target="../tags/tag335.xml"/><Relationship Id="rId3" Type="http://schemas.openxmlformats.org/officeDocument/2006/relationships/tags" Target="../tags/tag334.xml"/><Relationship Id="rId2" Type="http://schemas.openxmlformats.org/officeDocument/2006/relationships/tags" Target="../tags/tag333.xml"/><Relationship Id="rId12" Type="http://schemas.openxmlformats.org/officeDocument/2006/relationships/notesSlide" Target="../notesSlides/notesSlide2.xml"/><Relationship Id="rId11" Type="http://schemas.openxmlformats.org/officeDocument/2006/relationships/slideLayout" Target="../slideLayouts/slideLayout18.xml"/><Relationship Id="rId10" Type="http://schemas.openxmlformats.org/officeDocument/2006/relationships/tags" Target="../tags/tag340.xml"/><Relationship Id="rId1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43.xml"/><Relationship Id="rId4" Type="http://schemas.openxmlformats.org/officeDocument/2006/relationships/image" Target="../media/image9.png"/><Relationship Id="rId3" Type="http://schemas.openxmlformats.org/officeDocument/2006/relationships/image" Target="../media/image6.jpeg"/><Relationship Id="rId2" Type="http://schemas.openxmlformats.org/officeDocument/2006/relationships/tags" Target="../tags/tag342.xml"/><Relationship Id="rId1" Type="http://schemas.openxmlformats.org/officeDocument/2006/relationships/tags" Target="../tags/tag341.xml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8.xml"/><Relationship Id="rId6" Type="http://schemas.openxmlformats.org/officeDocument/2006/relationships/tags" Target="../tags/tag346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3" Type="http://schemas.openxmlformats.org/officeDocument/2006/relationships/image" Target="../media/image6.jpeg"/><Relationship Id="rId2" Type="http://schemas.openxmlformats.org/officeDocument/2006/relationships/tags" Target="../tags/tag345.xml"/><Relationship Id="rId1" Type="http://schemas.openxmlformats.org/officeDocument/2006/relationships/tags" Target="../tags/tag344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49.xml"/><Relationship Id="rId4" Type="http://schemas.openxmlformats.org/officeDocument/2006/relationships/image" Target="../media/image12.png"/><Relationship Id="rId3" Type="http://schemas.openxmlformats.org/officeDocument/2006/relationships/image" Target="../media/image6.jpeg"/><Relationship Id="rId2" Type="http://schemas.openxmlformats.org/officeDocument/2006/relationships/tags" Target="../tags/tag348.xml"/><Relationship Id="rId1" Type="http://schemas.openxmlformats.org/officeDocument/2006/relationships/tags" Target="../tags/tag347.xml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8.xml"/><Relationship Id="rId6" Type="http://schemas.openxmlformats.org/officeDocument/2006/relationships/tags" Target="../tags/tag35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image" Target="../media/image6.jpeg"/><Relationship Id="rId2" Type="http://schemas.openxmlformats.org/officeDocument/2006/relationships/tags" Target="../tags/tag351.xml"/><Relationship Id="rId1" Type="http://schemas.openxmlformats.org/officeDocument/2006/relationships/tags" Target="../tags/tag350.xml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55.xml"/><Relationship Id="rId4" Type="http://schemas.openxmlformats.org/officeDocument/2006/relationships/image" Target="../media/image15.png"/><Relationship Id="rId3" Type="http://schemas.openxmlformats.org/officeDocument/2006/relationships/image" Target="../media/image6.jpeg"/><Relationship Id="rId2" Type="http://schemas.openxmlformats.org/officeDocument/2006/relationships/tags" Target="../tags/tag354.xml"/><Relationship Id="rId1" Type="http://schemas.openxmlformats.org/officeDocument/2006/relationships/tags" Target="../tags/tag353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58.xml"/><Relationship Id="rId4" Type="http://schemas.openxmlformats.org/officeDocument/2006/relationships/image" Target="../media/image16.png"/><Relationship Id="rId3" Type="http://schemas.openxmlformats.org/officeDocument/2006/relationships/image" Target="../media/image6.jpeg"/><Relationship Id="rId2" Type="http://schemas.openxmlformats.org/officeDocument/2006/relationships/tags" Target="../tags/tag357.xml"/><Relationship Id="rId1" Type="http://schemas.openxmlformats.org/officeDocument/2006/relationships/tags" Target="../tags/tag356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61.xml"/><Relationship Id="rId4" Type="http://schemas.openxmlformats.org/officeDocument/2006/relationships/image" Target="../media/image17.png"/><Relationship Id="rId3" Type="http://schemas.openxmlformats.org/officeDocument/2006/relationships/image" Target="../media/image6.jpeg"/><Relationship Id="rId2" Type="http://schemas.openxmlformats.org/officeDocument/2006/relationships/tags" Target="../tags/tag360.xml"/><Relationship Id="rId1" Type="http://schemas.openxmlformats.org/officeDocument/2006/relationships/tags" Target="../tags/tag35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716280" y="2834640"/>
            <a:ext cx="4442460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5720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7" name="Picture 6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4"/>
          <a:stretch>
            <a:fillRect/>
          </a:stretch>
        </p:blipFill>
        <p:spPr>
          <a:xfrm>
            <a:off x="5820410" y="1019810"/>
            <a:ext cx="3390900" cy="493522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3.2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在文档中插入图片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3.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2.3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设置图文混排效果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351155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zh-CN" sz="2000"/>
              <a:t>(</a:t>
            </a:r>
            <a:r>
              <a:rPr lang="en-US" sz="2000"/>
              <a:t>6)</a:t>
            </a:r>
            <a:r>
              <a:rPr lang="zh-CN" altLang="en-US" sz="2000"/>
              <a:t>衬于文字下方</a:t>
            </a:r>
            <a:endParaRPr lang="zh-CN" altLang="en-US" sz="2000"/>
          </a:p>
          <a:p>
            <a:pPr algn="l"/>
            <a:r>
              <a:rPr lang="zh-CN" altLang="en-US" sz="2000"/>
              <a:t>该方式中，图片将在文字下方，图片可以任意移动，且不影响文字排列。</a:t>
            </a:r>
            <a:endParaRPr lang="zh-CN" altLang="en-US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4440" y="2800350"/>
            <a:ext cx="5900420" cy="301498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3.2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在文档中插入图片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3.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2.3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设置图文混排效果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351155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zh-CN" sz="2000"/>
              <a:t>(7)</a:t>
            </a:r>
            <a:r>
              <a:rPr lang="zh-CN" altLang="en-US" sz="2000"/>
              <a:t>衬于文字上方</a:t>
            </a:r>
            <a:endParaRPr lang="zh-CN" altLang="en-US" sz="2000"/>
          </a:p>
          <a:p>
            <a:pPr algn="l"/>
            <a:r>
              <a:rPr lang="zh-CN" altLang="en-US" sz="2000"/>
              <a:t>该方式中，图片将位于文字上方，图片可以任意移动，文字排列不受影响。</a:t>
            </a:r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6600" y="2596515"/>
            <a:ext cx="6458585" cy="323469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6945" y="1195705"/>
            <a:ext cx="100507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请你</a:t>
            </a: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打开素材文档，插入任意一张图片，依次设置图片环绕方式，查看七种不同环绕方式的视觉效果。</a:t>
            </a:r>
            <a:endParaRPr kumimoji="0" lang="zh-CN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3.2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在文档中插入图片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3.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2.3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设置图文混排效果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351155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效果总览：</a:t>
            </a:r>
            <a:endParaRPr lang="zh-CN" altLang="en-US" sz="2000"/>
          </a:p>
        </p:txBody>
      </p:sp>
      <p:pic>
        <p:nvPicPr>
          <p:cNvPr id="607" name="图片 60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52495" y="2153920"/>
            <a:ext cx="5460365" cy="4010025"/>
          </a:xfrm>
          <a:prstGeom prst="rect">
            <a:avLst/>
          </a:prstGeom>
          <a:noFill/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3.2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在文档中插入图片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3.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2.4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美化图片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32891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在文档中插入图片后，还可设置图片的亮度</a:t>
            </a:r>
            <a:r>
              <a:rPr lang="en-US" altLang="zh-CN" sz="2000"/>
              <a:t>/</a:t>
            </a:r>
            <a:r>
              <a:rPr lang="zh-CN" altLang="en-US" sz="2000"/>
              <a:t>轮廓</a:t>
            </a:r>
            <a:r>
              <a:rPr lang="en-US" altLang="zh-CN" sz="2000"/>
              <a:t>/</a:t>
            </a:r>
            <a:r>
              <a:rPr lang="zh-CN" altLang="en-US" sz="2000"/>
              <a:t>效果</a:t>
            </a:r>
            <a:r>
              <a:rPr lang="en-US" altLang="zh-CN" sz="2000"/>
              <a:t>/</a:t>
            </a:r>
            <a:r>
              <a:rPr lang="zh-CN" altLang="en-US" sz="2000"/>
              <a:t>对比度等美化图片。</a:t>
            </a:r>
            <a:endParaRPr lang="zh-CN" altLang="en-US" sz="2000"/>
          </a:p>
          <a:p>
            <a:pPr algn="l"/>
            <a:r>
              <a:rPr lang="zh-CN" altLang="en-US" sz="2000"/>
              <a:t>（</a:t>
            </a:r>
            <a:r>
              <a:rPr lang="en-US" altLang="zh-CN" sz="2000"/>
              <a:t>1</a:t>
            </a:r>
            <a:r>
              <a:rPr lang="zh-CN" altLang="en-US" sz="2000"/>
              <a:t>）设置亮度</a:t>
            </a:r>
            <a:r>
              <a:rPr lang="en-US" altLang="zh-CN" sz="2000"/>
              <a:t>/</a:t>
            </a:r>
            <a:r>
              <a:rPr lang="zh-CN" altLang="en-US" sz="2000"/>
              <a:t>对比度</a:t>
            </a:r>
            <a:endParaRPr lang="zh-CN" altLang="en-US" sz="2000"/>
          </a:p>
          <a:p>
            <a:pPr algn="l"/>
            <a:r>
              <a:rPr lang="zh-CN" altLang="en-US" sz="2000"/>
              <a:t>选择图片，在【图片工具】选项卡，单击【增加亮度】，可以增加图片的亮度。单击【增加对比度】，可以增加图片的对比度。</a:t>
            </a:r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1950" y="4427220"/>
            <a:ext cx="1510665" cy="132588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0575" y="4115435"/>
            <a:ext cx="1528445" cy="1637665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3.2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在文档中插入图片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3.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2.4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美化图片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439864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在文档中插入图片后，还可设置图片的亮度</a:t>
            </a:r>
            <a:r>
              <a:rPr lang="en-US" altLang="zh-CN" sz="2000"/>
              <a:t>/</a:t>
            </a:r>
            <a:r>
              <a:rPr lang="zh-CN" altLang="en-US" sz="2000"/>
              <a:t>轮廓</a:t>
            </a:r>
            <a:r>
              <a:rPr lang="en-US" altLang="zh-CN" sz="2000"/>
              <a:t>/</a:t>
            </a:r>
            <a:r>
              <a:rPr lang="zh-CN" altLang="en-US" sz="2000"/>
              <a:t>效果</a:t>
            </a:r>
            <a:r>
              <a:rPr lang="en-US" altLang="zh-CN" sz="2000"/>
              <a:t>/</a:t>
            </a:r>
            <a:r>
              <a:rPr lang="zh-CN" altLang="en-US" sz="2000"/>
              <a:t>对比度等美化图片。</a:t>
            </a:r>
            <a:endParaRPr lang="zh-CN" altLang="en-US" sz="2000"/>
          </a:p>
          <a:p>
            <a:pPr algn="l"/>
            <a:r>
              <a:rPr lang="zh-CN" altLang="en-US" sz="2000"/>
              <a:t>（</a:t>
            </a:r>
            <a:r>
              <a:rPr lang="en-US" sz="2000"/>
              <a:t>2</a:t>
            </a:r>
            <a:r>
              <a:rPr lang="zh-CN" altLang="en-US" sz="2000"/>
              <a:t>）设置轮廓</a:t>
            </a:r>
            <a:r>
              <a:rPr lang="en-US" altLang="zh-CN" sz="2000"/>
              <a:t>/</a:t>
            </a:r>
            <a:r>
              <a:rPr lang="zh-CN" altLang="en-US" sz="2000"/>
              <a:t>效果</a:t>
            </a:r>
            <a:endParaRPr lang="zh-CN" altLang="en-US" sz="2000"/>
          </a:p>
          <a:p>
            <a:pPr algn="l"/>
            <a:r>
              <a:rPr lang="zh-CN" altLang="en-US" sz="2000"/>
              <a:t>选择图片，在【图片工具】中单击【图片轮廓】下拉按钮，选择合适的颜色，并设置【线型】和【虚线线型】，借卡何止轮廓样式。</a:t>
            </a:r>
            <a:endParaRPr lang="zh-CN" altLang="en-US" sz="200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1420" y="2135505"/>
            <a:ext cx="3256280" cy="375983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3.2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在文档中插入图片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3.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2.4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美化图片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439864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在文档中插入图片后，还可设置图片的亮度</a:t>
            </a:r>
            <a:r>
              <a:rPr lang="en-US" altLang="zh-CN" sz="2000"/>
              <a:t>/</a:t>
            </a:r>
            <a:r>
              <a:rPr lang="zh-CN" altLang="en-US" sz="2000"/>
              <a:t>轮廓</a:t>
            </a:r>
            <a:r>
              <a:rPr lang="en-US" altLang="zh-CN" sz="2000"/>
              <a:t>/</a:t>
            </a:r>
            <a:r>
              <a:rPr lang="zh-CN" altLang="en-US" sz="2000"/>
              <a:t>效果</a:t>
            </a:r>
            <a:r>
              <a:rPr lang="en-US" altLang="zh-CN" sz="2000"/>
              <a:t>/</a:t>
            </a:r>
            <a:r>
              <a:rPr lang="zh-CN" altLang="en-US" sz="2000"/>
              <a:t>对比度等美化图片。</a:t>
            </a:r>
            <a:endParaRPr lang="zh-CN" altLang="en-US" sz="2000"/>
          </a:p>
          <a:p>
            <a:pPr algn="l"/>
            <a:r>
              <a:rPr lang="zh-CN" altLang="en-US" sz="2000"/>
              <a:t>（</a:t>
            </a:r>
            <a:r>
              <a:rPr lang="en-US" sz="2000"/>
              <a:t>2</a:t>
            </a:r>
            <a:r>
              <a:rPr lang="zh-CN" altLang="en-US" sz="2000"/>
              <a:t>）设置轮廓</a:t>
            </a:r>
            <a:r>
              <a:rPr lang="en-US" altLang="zh-CN" sz="2000"/>
              <a:t>/</a:t>
            </a:r>
            <a:r>
              <a:rPr lang="zh-CN" altLang="en-US" sz="2000"/>
              <a:t>效果</a:t>
            </a:r>
            <a:endParaRPr lang="zh-CN" altLang="en-US" sz="2000"/>
          </a:p>
          <a:p>
            <a:pPr algn="l"/>
            <a:endParaRPr lang="zh-CN" altLang="en-US" sz="2000"/>
          </a:p>
          <a:p>
            <a:pPr algn="l"/>
            <a:r>
              <a:rPr lang="zh-CN" altLang="en-US" sz="2000"/>
              <a:t>单击【图片效果】下拉按钮，可以设置【阴影】、【倒影】、【发光】等效果，如下所示：</a:t>
            </a:r>
            <a:endParaRPr lang="zh-CN" altLang="en-US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6415" y="2049145"/>
            <a:ext cx="5280025" cy="358203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6945" y="1195705"/>
            <a:ext cx="100507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请你</a:t>
            </a: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打开素材文档，插入任意一张图片，增大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/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减少亮度查看视觉效果，并设置阴影效果为【左上对角透视】。</a:t>
            </a: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6945" y="1195705"/>
            <a:ext cx="10050780" cy="42462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#任意插入一张图片（不压缩）</a:t>
            </a:r>
            <a:endParaRPr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#调整图片大小为</a:t>
            </a:r>
            <a:r>
              <a:rPr 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1:1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比例，</a:t>
            </a:r>
            <a:r>
              <a:rPr 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10</a:t>
            </a:r>
            <a:r>
              <a:rPr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*1</a:t>
            </a:r>
            <a:r>
              <a:rPr 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0cm</a:t>
            </a:r>
            <a:endParaRPr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#环绕：四周型</a:t>
            </a:r>
            <a:endParaRPr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#轮廓：虚线，</a:t>
            </a: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圆形</a:t>
            </a:r>
            <a:r>
              <a:rPr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，2</a:t>
            </a:r>
            <a:r>
              <a:rPr 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.4</a:t>
            </a:r>
            <a:r>
              <a:rPr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磅红色</a:t>
            </a:r>
            <a:endParaRPr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#三维效果：阴影，左上对角透视</a:t>
            </a:r>
            <a:endParaRPr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#旋转：向右旋转约45°</a:t>
            </a:r>
            <a:endParaRPr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#位置：放到文档中央</a:t>
            </a:r>
            <a:endParaRPr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#插入一个表格，把图片放到里面去</a:t>
            </a:r>
            <a:endParaRPr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#第一行输入3，8,9,12，在第2行第三个单元格放置它们的平均值。</a:t>
            </a:r>
            <a:endParaRPr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6" t="21480" r="23326" b="20795"/>
          <a:stretch>
            <a:fillRect/>
          </a:stretch>
        </p:blipFill>
        <p:spPr>
          <a:xfrm>
            <a:off x="704850" y="1333501"/>
            <a:ext cx="5905500" cy="4819650"/>
          </a:xfrm>
          <a:prstGeom prst="rect">
            <a:avLst/>
          </a:prstGeom>
        </p:spPr>
      </p:pic>
      <p:sp>
        <p:nvSpPr>
          <p:cNvPr id="52" name="矩形 51"/>
          <p:cNvSpPr/>
          <p:nvPr>
            <p:custDataLst>
              <p:tags r:id="rId2"/>
            </p:custDataLst>
          </p:nvPr>
        </p:nvSpPr>
        <p:spPr>
          <a:xfrm>
            <a:off x="382905" y="1676400"/>
            <a:ext cx="8222615" cy="3046730"/>
          </a:xfrm>
          <a:prstGeom prst="rect">
            <a:avLst/>
          </a:prstGeom>
          <a:solidFill>
            <a:schemeClr val="lt1">
              <a:lumMod val="95000"/>
            </a:schemeClr>
          </a:solidFill>
          <a:ln w="28575">
            <a:solidFill>
              <a:schemeClr val="dk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圆角矩形 1"/>
          <p:cNvSpPr/>
          <p:nvPr>
            <p:custDataLst>
              <p:tags r:id="rId3"/>
            </p:custDataLst>
          </p:nvPr>
        </p:nvSpPr>
        <p:spPr>
          <a:xfrm>
            <a:off x="1139825" y="2150745"/>
            <a:ext cx="1567180" cy="64643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1129030" y="2117725"/>
            <a:ext cx="15100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模块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4</a:t>
            </a: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8" name="文本框 13"/>
          <p:cNvSpPr txBox="1"/>
          <p:nvPr>
            <p:custDataLst>
              <p:tags r:id="rId5"/>
            </p:custDataLst>
          </p:nvPr>
        </p:nvSpPr>
        <p:spPr>
          <a:xfrm>
            <a:off x="1139825" y="2981960"/>
            <a:ext cx="531685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WPS</a:t>
            </a:r>
            <a:r>
              <a:rPr kumimoji="0" lang="zh-CN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文字处理应用</a:t>
            </a:r>
            <a:endParaRPr kumimoji="0" lang="zh-CN" altLang="en-US" sz="26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9" name="文本框 13"/>
          <p:cNvSpPr txBox="1"/>
          <p:nvPr>
            <p:custDataLst>
              <p:tags r:id="rId6"/>
            </p:custDataLst>
          </p:nvPr>
        </p:nvSpPr>
        <p:spPr>
          <a:xfrm>
            <a:off x="1168400" y="3590290"/>
            <a:ext cx="50006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55" name="圆角矩形 54"/>
          <p:cNvSpPr/>
          <p:nvPr>
            <p:custDataLst>
              <p:tags r:id="rId7"/>
            </p:custDataLst>
          </p:nvPr>
        </p:nvSpPr>
        <p:spPr>
          <a:xfrm>
            <a:off x="704850" y="1412776"/>
            <a:ext cx="5823198" cy="3528392"/>
          </a:xfrm>
          <a:prstGeom prst="roundRect">
            <a:avLst>
              <a:gd name="adj" fmla="val 4789"/>
            </a:avLst>
          </a:prstGeom>
          <a:noFill/>
          <a:ln w="127000">
            <a:solidFill>
              <a:schemeClr val="dk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11" name="Picture 10" descr="A purple sign with white text&#10;&#10;Description automatically generated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3" name="标题 1"/>
          <p:cNvSpPr>
            <a:spLocks noGrp="1"/>
          </p:cNvSpPr>
          <p:nvPr>
            <p:custDataLst>
              <p:tags r:id="rId9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  <p:custDataLst>
      <p:tags r:id="rId10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3.2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在文档中插入图片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3.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2.3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设置图文混排效果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489521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图文混排指的是图片与文字的交互排版，其中关键的是图片在文本中的环绕方式，它是指文字在图片周围的排列方式。</a:t>
            </a:r>
            <a:endParaRPr lang="zh-CN" altLang="en-US" sz="2000"/>
          </a:p>
          <a:p>
            <a:pPr algn="l"/>
            <a:endParaRPr lang="zh-CN" altLang="en-US" sz="2000"/>
          </a:p>
          <a:p>
            <a:pPr algn="l"/>
            <a:r>
              <a:rPr lang="zh-CN" altLang="en-US" sz="2000"/>
              <a:t>界面如图所示：</a:t>
            </a:r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8485" y="2353945"/>
            <a:ext cx="5022215" cy="357060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3.2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在文档中插入图片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3.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2.3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设置图文混排效果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351155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此外，也可在选中图片后，单击图片右侧的【布局选项】按钮，在弹出的菜单中选中环绕方式。</a:t>
            </a:r>
            <a:endParaRPr lang="zh-CN" altLang="en-US" sz="2000"/>
          </a:p>
          <a:p>
            <a:pPr algn="l"/>
            <a:endParaRPr lang="zh-CN" altLang="en-US" sz="2000"/>
          </a:p>
          <a:p>
            <a:pPr algn="l"/>
            <a:r>
              <a:rPr lang="zh-CN" altLang="en-US" sz="2000"/>
              <a:t>不难发现，一共</a:t>
            </a:r>
            <a:r>
              <a:rPr lang="en-US" altLang="zh-CN" sz="2000"/>
              <a:t>7</a:t>
            </a:r>
            <a:r>
              <a:rPr lang="zh-CN" altLang="en-US" sz="2000"/>
              <a:t>种环绕方式。</a:t>
            </a:r>
            <a:endParaRPr lang="zh-CN" altLang="en-US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4880" y="2349500"/>
            <a:ext cx="5714365" cy="287210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66375" y="949325"/>
            <a:ext cx="1733550" cy="5133975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3.2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在文档中插入图片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3.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2.3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设置图文混排效果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351155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zh-CN" sz="2000"/>
              <a:t>(1)</a:t>
            </a:r>
            <a:r>
              <a:rPr lang="zh-CN" altLang="en-US" sz="2000"/>
              <a:t>嵌入型</a:t>
            </a:r>
            <a:endParaRPr lang="zh-CN" altLang="en-US" sz="2000"/>
          </a:p>
          <a:p>
            <a:pPr algn="l"/>
            <a:r>
              <a:rPr lang="zh-CN" altLang="en-US" sz="2000"/>
              <a:t>默认的方式就是嵌入型，想爱你给打那个鱼一个字符插入到文本中，图片和文字在同一行。</a:t>
            </a:r>
            <a:endParaRPr lang="zh-CN" altLang="en-US" sz="2000"/>
          </a:p>
          <a:p>
            <a:pPr algn="l"/>
            <a:endParaRPr lang="zh-CN" altLang="en-US" sz="2000"/>
          </a:p>
          <a:p>
            <a:pPr algn="l"/>
            <a:r>
              <a:rPr lang="zh-CN" altLang="en-US" sz="2000"/>
              <a:t>特别的，嵌入型不能随意拖动。</a:t>
            </a:r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7200" y="2451735"/>
            <a:ext cx="5379720" cy="246888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3.2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在文档中插入图片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3.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2.3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设置图文混排效果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351155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zh-CN" sz="2000"/>
              <a:t>(2)</a:t>
            </a:r>
            <a:r>
              <a:rPr lang="zh-CN" altLang="en-US" sz="2000"/>
              <a:t>四周型</a:t>
            </a:r>
            <a:endParaRPr lang="zh-CN" altLang="en-US" sz="2000"/>
          </a:p>
          <a:p>
            <a:pPr algn="l"/>
            <a:r>
              <a:rPr lang="zh-CN" altLang="en-US" sz="2000"/>
              <a:t>文字围绕图形边界的矩形边框四周进行排列。四周型图片可以随意拖动，随着拖动四周的文字自动排列自适应。</a:t>
            </a:r>
            <a:endParaRPr lang="zh-CN" altLang="en-US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8525" y="2195195"/>
            <a:ext cx="3596640" cy="286512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90640" y="3429000"/>
            <a:ext cx="5234940" cy="249174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3.2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在文档中插入图片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3.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2.3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设置图文混排效果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351155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zh-CN" sz="2000"/>
              <a:t>(</a:t>
            </a:r>
            <a:r>
              <a:rPr lang="en-US" sz="2000"/>
              <a:t>3)</a:t>
            </a:r>
            <a:r>
              <a:rPr lang="zh-CN" altLang="en-US" sz="2000"/>
              <a:t>紧密型</a:t>
            </a:r>
            <a:endParaRPr lang="zh-CN" altLang="en-US" sz="2000"/>
          </a:p>
          <a:p>
            <a:pPr algn="l"/>
            <a:r>
              <a:rPr lang="zh-CN" altLang="en-US" sz="2000"/>
              <a:t>文字紧密围绕图片边沿分布。</a:t>
            </a:r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7770" y="3291205"/>
            <a:ext cx="5227320" cy="255270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3.2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在文档中插入图片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3.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2.3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设置图文混排效果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351155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zh-CN" sz="2000"/>
              <a:t>(</a:t>
            </a:r>
            <a:r>
              <a:rPr lang="en-US" sz="2000"/>
              <a:t>4)</a:t>
            </a:r>
            <a:r>
              <a:rPr lang="zh-CN" altLang="en-US" sz="2000"/>
              <a:t>穿越型</a:t>
            </a:r>
            <a:endParaRPr lang="zh-CN" altLang="en-US" sz="2000"/>
          </a:p>
          <a:p>
            <a:pPr algn="l"/>
            <a:r>
              <a:rPr lang="zh-CN" altLang="en-US" sz="2000"/>
              <a:t>与紧密型类似，但在图片由严重凹陷时，文字可出现在图片凹陷区域。</a:t>
            </a:r>
            <a:endParaRPr lang="zh-CN" altLang="en-US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3065" y="2936240"/>
            <a:ext cx="4899660" cy="274320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3.2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在文档中插入图片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3.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2.3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设置图文混排效果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351155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zh-CN" sz="2000"/>
              <a:t>(5)</a:t>
            </a:r>
            <a:r>
              <a:rPr lang="zh-CN" altLang="en-US" sz="2000"/>
              <a:t>上下型</a:t>
            </a:r>
            <a:endParaRPr lang="zh-CN" altLang="en-US" sz="2000"/>
          </a:p>
          <a:p>
            <a:pPr algn="l"/>
            <a:r>
              <a:rPr lang="zh-CN" altLang="en-US" sz="2000"/>
              <a:t>图片将上下行文本隔开，文本分布在图片上下方，图片左右两边无文本。</a:t>
            </a:r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9980" y="2451735"/>
            <a:ext cx="5212080" cy="309372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5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149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51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52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53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54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55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56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57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58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59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61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62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63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64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65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66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67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68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69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71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72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73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74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75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76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77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78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79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8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8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8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8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8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86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187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1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91.xml><?xml version="1.0" encoding="utf-8"?>
<p:tagLst xmlns:p="http://schemas.openxmlformats.org/presentationml/2006/main">
  <p:tag name="KSO_WM_TAG_VERSION" val="1.0"/>
  <p:tag name="KSO_WM_BEAUTIFY_FLAG" val="#wm#"/>
  <p:tag name="KSO_WM_COMBINE_RELATE_SLIDE_ID" val="background20177268_1"/>
  <p:tag name="KSO_WM_TEMPLATE_CATEGORY" val="custom"/>
  <p:tag name="KSO_WM_TEMPLATE_INDEX" val="20180656"/>
  <p:tag name="KSO_WM_TEMPLATE_SUBCATEGORY" val="0"/>
  <p:tag name="KSO_WM_TEMPLATE_THUMBS_INDEX" val="1、6、11、12、18、24、29、30、31、32、33、34、38"/>
  <p:tag name="KSO_WM_TEMPLATE_MASTER_TYPE" val="1"/>
  <p:tag name="KSO_WM_TEMPLATE_COLOR_TYPE" val="0"/>
</p:tagLst>
</file>

<file path=ppt/tags/tag1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74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75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2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2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279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81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82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83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84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85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86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87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88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89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91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92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93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94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95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96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97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98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99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301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302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303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304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305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306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307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308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309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311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312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313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314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315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316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317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31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BK_DARK_LIGHT" val="2"/>
  <p:tag name="KSO_WM_UNIT_SUBTYPE" val="h"/>
  <p:tag name="KSO_WM_UNIT_TYPE" val="i"/>
  <p:tag name="KSO_WM_UNIT_INDEX" val="1"/>
</p:tagLst>
</file>

<file path=ppt/tags/tag31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2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2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2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24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325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3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29.xml><?xml version="1.0" encoding="utf-8"?>
<p:tagLst xmlns:p="http://schemas.openxmlformats.org/presentationml/2006/main">
  <p:tag name="KSO_WM_TAG_VERSION" val="1.0"/>
  <p:tag name="KSO_WM_BEAUTIFY_FLAG" val="#wm#"/>
  <p:tag name="KSO_WM_COMBINE_RELATE_SLIDE_ID" val="background20177268_1"/>
  <p:tag name="KSO_WM_TEMPLATE_CATEGORY" val="custom"/>
  <p:tag name="KSO_WM_TEMPLATE_INDEX" val="20180656"/>
  <p:tag name="KSO_WM_TEMPLATE_SUBCATEGORY" val="0"/>
  <p:tag name="KSO_WM_TEMPLATE_THUMBS_INDEX" val="1、6、11、12、18、24、29、30、31、32、33、34、38"/>
  <p:tag name="KSO_WM_TEMPLATE_MASTER_TYPE" val="1"/>
  <p:tag name="KSO_WM_TEMPLATE_COLOR_TYPE" val="0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3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32.xml><?xml version="1.0" encoding="utf-8"?>
<p:tagLst xmlns:p="http://schemas.openxmlformats.org/presentationml/2006/main">
  <p:tag name="KSO_WM_SLIDE_BACKGROUND_TYPE" val="general"/>
</p:tagLst>
</file>

<file path=ppt/tags/tag333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LINE_FORE_SCHEMECOLOR_INDEX_BRIGHTNESS" val="0.1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334.xml><?xml version="1.0" encoding="utf-8"?>
<p:tagLst xmlns:p="http://schemas.openxmlformats.org/presentationml/2006/main"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35.xml><?xml version="1.0" encoding="utf-8"?>
<p:tagLst xmlns:p="http://schemas.openxmlformats.org/presentationml/2006/main">
  <p:tag name="KSO_WM_UNIT_TEXT_FILL_FORE_SCHEMECOLOR_INDEX_BRIGHTNESS" val="-0.05"/>
  <p:tag name="KSO_WM_UNIT_TEXT_FILL_FORE_SCHEMECOLOR_INDEX" val="14"/>
  <p:tag name="KSO_WM_UNIT_TEXT_FILL_TYPE" val="1"/>
</p:tagLst>
</file>

<file path=ppt/tags/tag336.xml><?xml version="1.0" encoding="utf-8"?>
<p:tagLst xmlns:p="http://schemas.openxmlformats.org/presentationml/2006/main">
  <p:tag name="KSO_WM_UNIT_TEXT_FILL_FORE_SCHEMECOLOR_INDEX_BRIGHTNESS" val="0.25"/>
  <p:tag name="KSO_WM_UNIT_TEXT_FILL_FORE_SCHEMECOLOR_INDEX" val="13"/>
  <p:tag name="KSO_WM_UNIT_TEXT_FILL_TYPE" val="1"/>
</p:tagLst>
</file>

<file path=ppt/tags/tag337.xml><?xml version="1.0" encoding="utf-8"?>
<p:tagLst xmlns:p="http://schemas.openxmlformats.org/presentationml/2006/main">
  <p:tag name="KSO_WM_UNIT_TEXT_FILL_FORE_SCHEMECOLOR_INDEX_BRIGHTNESS" val="0.35"/>
  <p:tag name="KSO_WM_UNIT_TEXT_FILL_FORE_SCHEMECOLOR_INDEX" val="13"/>
  <p:tag name="KSO_WM_UNIT_TEXT_FILL_TYPE" val="1"/>
</p:tagLst>
</file>

<file path=ppt/tags/tag338.xml><?xml version="1.0" encoding="utf-8"?>
<p:tagLst xmlns:p="http://schemas.openxmlformats.org/presentationml/2006/main">
  <p:tag name="KSO_WM_UNIT_LINE_FORE_SCHEMECOLOR_INDEX_BRIGHTNESS" val="0.0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33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40.xml><?xml version="1.0" encoding="utf-8"?>
<p:tagLst xmlns:p="http://schemas.openxmlformats.org/presentationml/2006/main">
  <p:tag name="KSO_WM_SLIDE_BACKGROUND_TYPE" val="general"/>
</p:tagLst>
</file>

<file path=ppt/tags/tag341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4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43.xml><?xml version="1.0" encoding="utf-8"?>
<p:tagLst xmlns:p="http://schemas.openxmlformats.org/presentationml/2006/main">
  <p:tag name="KSO_WM_SLIDE_BACKGROUND_TYPE" val="general"/>
</p:tagLst>
</file>

<file path=ppt/tags/tag344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4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46.xml><?xml version="1.0" encoding="utf-8"?>
<p:tagLst xmlns:p="http://schemas.openxmlformats.org/presentationml/2006/main">
  <p:tag name="KSO_WM_SLIDE_BACKGROUND_TYPE" val="general"/>
</p:tagLst>
</file>

<file path=ppt/tags/tag347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4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49.xml><?xml version="1.0" encoding="utf-8"?>
<p:tagLst xmlns:p="http://schemas.openxmlformats.org/presentationml/2006/main">
  <p:tag name="KSO_WM_SLIDE_BACKGROUND_TYPE" val="general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0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5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52.xml><?xml version="1.0" encoding="utf-8"?>
<p:tagLst xmlns:p="http://schemas.openxmlformats.org/presentationml/2006/main">
  <p:tag name="KSO_WM_SLIDE_BACKGROUND_TYPE" val="general"/>
</p:tagLst>
</file>

<file path=ppt/tags/tag353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5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55.xml><?xml version="1.0" encoding="utf-8"?>
<p:tagLst xmlns:p="http://schemas.openxmlformats.org/presentationml/2006/main">
  <p:tag name="KSO_WM_SLIDE_BACKGROUND_TYPE" val="general"/>
</p:tagLst>
</file>

<file path=ppt/tags/tag356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5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58.xml><?xml version="1.0" encoding="utf-8"?>
<p:tagLst xmlns:p="http://schemas.openxmlformats.org/presentationml/2006/main">
  <p:tag name="KSO_WM_SLIDE_BACKGROUND_TYPE" val="general"/>
</p:tagLst>
</file>

<file path=ppt/tags/tag359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61.xml><?xml version="1.0" encoding="utf-8"?>
<p:tagLst xmlns:p="http://schemas.openxmlformats.org/presentationml/2006/main">
  <p:tag name="KSO_WM_SLIDE_BACKGROUND_TYPE" val="general"/>
</p:tagLst>
</file>

<file path=ppt/tags/tag362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6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64.xml><?xml version="1.0" encoding="utf-8"?>
<p:tagLst xmlns:p="http://schemas.openxmlformats.org/presentationml/2006/main">
  <p:tag name="KSO_WM_SLIDE_BACKGROUND_TYPE" val="general"/>
</p:tagLst>
</file>

<file path=ppt/tags/tag365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6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67.xml><?xml version="1.0" encoding="utf-8"?>
<p:tagLst xmlns:p="http://schemas.openxmlformats.org/presentationml/2006/main">
  <p:tag name="KSO_WM_SLIDE_BACKGROUND_TYPE" val="general"/>
</p:tagLst>
</file>

<file path=ppt/tags/tag36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69.xml><?xml version="1.0" encoding="utf-8"?>
<p:tagLst xmlns:p="http://schemas.openxmlformats.org/presentationml/2006/main">
  <p:tag name="AS_UNIQUEID" val="490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70.xml><?xml version="1.0" encoding="utf-8"?>
<p:tagLst xmlns:p="http://schemas.openxmlformats.org/presentationml/2006/main">
  <p:tag name="AS_UNIQUEID" val="213"/>
</p:tagLst>
</file>

<file path=ppt/tags/tag371.xml><?xml version="1.0" encoding="utf-8"?>
<p:tagLst xmlns:p="http://schemas.openxmlformats.org/presentationml/2006/main">
  <p:tag name="AS_UNIQUEID" val="214"/>
</p:tagLst>
</file>

<file path=ppt/tags/tag372.xml><?xml version="1.0" encoding="utf-8"?>
<p:tagLst xmlns:p="http://schemas.openxmlformats.org/presentationml/2006/main">
  <p:tag name="AS_UNIQUEID" val="215"/>
</p:tagLst>
</file>

<file path=ppt/tags/tag373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7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75.xml><?xml version="1.0" encoding="utf-8"?>
<p:tagLst xmlns:p="http://schemas.openxmlformats.org/presentationml/2006/main">
  <p:tag name="KSO_WM_SLIDE_BACKGROUND_TYPE" val="general"/>
</p:tagLst>
</file>

<file path=ppt/tags/tag376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7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78.xml><?xml version="1.0" encoding="utf-8"?>
<p:tagLst xmlns:p="http://schemas.openxmlformats.org/presentationml/2006/main">
  <p:tag name="KSO_WM_SLIDE_BACKGROUND_TYPE" val="general"/>
</p:tagLst>
</file>

<file path=ppt/tags/tag379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81.xml><?xml version="1.0" encoding="utf-8"?>
<p:tagLst xmlns:p="http://schemas.openxmlformats.org/presentationml/2006/main">
  <p:tag name="KSO_WM_SLIDE_BACKGROUND_TYPE" val="general"/>
</p:tagLst>
</file>

<file path=ppt/tags/tag382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8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84.xml><?xml version="1.0" encoding="utf-8"?>
<p:tagLst xmlns:p="http://schemas.openxmlformats.org/presentationml/2006/main">
  <p:tag name="KSO_WM_SLIDE_BACKGROUND_TYPE" val="general"/>
</p:tagLst>
</file>

<file path=ppt/tags/tag38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86.xml><?xml version="1.0" encoding="utf-8"?>
<p:tagLst xmlns:p="http://schemas.openxmlformats.org/presentationml/2006/main">
  <p:tag name="AS_UNIQUEID" val="490"/>
</p:tagLst>
</file>

<file path=ppt/tags/tag387.xml><?xml version="1.0" encoding="utf-8"?>
<p:tagLst xmlns:p="http://schemas.openxmlformats.org/presentationml/2006/main">
  <p:tag name="AS_UNIQUEID" val="213"/>
</p:tagLst>
</file>

<file path=ppt/tags/tag388.xml><?xml version="1.0" encoding="utf-8"?>
<p:tagLst xmlns:p="http://schemas.openxmlformats.org/presentationml/2006/main">
  <p:tag name="AS_UNIQUEID" val="214"/>
</p:tagLst>
</file>

<file path=ppt/tags/tag389.xml><?xml version="1.0" encoding="utf-8"?>
<p:tagLst xmlns:p="http://schemas.openxmlformats.org/presentationml/2006/main">
  <p:tag name="AS_UNIQUEID" val="215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91.xml><?xml version="1.0" encoding="utf-8"?>
<p:tagLst xmlns:p="http://schemas.openxmlformats.org/presentationml/2006/main">
  <p:tag name="AS_UNIQUEID" val="490"/>
</p:tagLst>
</file>

<file path=ppt/tags/tag392.xml><?xml version="1.0" encoding="utf-8"?>
<p:tagLst xmlns:p="http://schemas.openxmlformats.org/presentationml/2006/main">
  <p:tag name="AS_UNIQUEID" val="213"/>
</p:tagLst>
</file>

<file path=ppt/tags/tag393.xml><?xml version="1.0" encoding="utf-8"?>
<p:tagLst xmlns:p="http://schemas.openxmlformats.org/presentationml/2006/main">
  <p:tag name="AS_UNIQUEID" val="214"/>
</p:tagLst>
</file>

<file path=ppt/tags/tag394.xml><?xml version="1.0" encoding="utf-8"?>
<p:tagLst xmlns:p="http://schemas.openxmlformats.org/presentationml/2006/main">
  <p:tag name="AS_UNIQUEID" val="215"/>
</p:tagLst>
</file>

<file path=ppt/tags/tag395.xml><?xml version="1.0" encoding="utf-8"?>
<p:tagLst xmlns:p="http://schemas.openxmlformats.org/presentationml/2006/main">
  <p:tag name="commondata" val="eyJoZGlkIjoiNmU0ZmUwMzc3Y2RhZGY2MDBiODA1YmFkMWJjZGFjZmEifQ==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1_Office 主题​​">
  <a:themeElements>
    <a:clrScheme name="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0070C0"/>
      </a:accent1>
      <a:accent2>
        <a:srgbClr val="5B9BD5"/>
      </a:accent2>
      <a:accent3>
        <a:srgbClr val="00B0F0"/>
      </a:accent3>
      <a:accent4>
        <a:srgbClr val="4472C4"/>
      </a:accent4>
      <a:accent5>
        <a:srgbClr val="FFC000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0070C0"/>
      </a:accent1>
      <a:accent2>
        <a:srgbClr val="5B9BD5"/>
      </a:accent2>
      <a:accent3>
        <a:srgbClr val="00B0F0"/>
      </a:accent3>
      <a:accent4>
        <a:srgbClr val="4472C4"/>
      </a:accent4>
      <a:accent5>
        <a:srgbClr val="FFC000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1331</Words>
  <Application>WPS 演示</Application>
  <PresentationFormat>宽屏</PresentationFormat>
  <Paragraphs>136</Paragraphs>
  <Slides>18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18</vt:i4>
      </vt:variant>
    </vt:vector>
  </HeadingPairs>
  <TitlesOfParts>
    <vt:vector size="36" baseType="lpstr">
      <vt:lpstr>Arial</vt:lpstr>
      <vt:lpstr>宋体</vt:lpstr>
      <vt:lpstr>Wingdings</vt:lpstr>
      <vt:lpstr>Wingdings</vt:lpstr>
      <vt:lpstr>Calibri</vt:lpstr>
      <vt:lpstr>Calibri</vt:lpstr>
      <vt:lpstr>微软雅黑</vt:lpstr>
      <vt:lpstr>Wonder Arial</vt:lpstr>
      <vt:lpstr>黑体</vt:lpstr>
      <vt:lpstr>楷体_GB2312</vt:lpstr>
      <vt:lpstr>新宋体</vt:lpstr>
      <vt:lpstr>Times New Roman</vt:lpstr>
      <vt:lpstr>Arial</vt:lpstr>
      <vt:lpstr>等线</vt:lpstr>
      <vt:lpstr>Arial Unicode MS</vt:lpstr>
      <vt:lpstr>WPS</vt:lpstr>
      <vt:lpstr>11_Office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Administrator</cp:lastModifiedBy>
  <cp:revision>157</cp:revision>
  <dcterms:created xsi:type="dcterms:W3CDTF">2019-06-19T02:08:00Z</dcterms:created>
  <dcterms:modified xsi:type="dcterms:W3CDTF">2024-11-28T02:07:13Z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2052-12.1.0.15712</vt:lpwstr>
  </property>
  <property fmtid="{D5CDD505-2E9C-101B-9397-08002B2CF9AE}" pid="3" name="ICV">
    <vt:lpwstr>DDF4E6E9B608453ABBEEB1F2F4F8E4AD_11</vt:lpwstr>
  </property>
</Properties>
</file>