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sldIdLst>
    <p:sldId id="257" r:id="rId5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7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0" Type="http://schemas.openxmlformats.org/officeDocument/2006/relationships/tags" Target="tags/tag408.xml"/><Relationship Id="rId3" Type="http://schemas.openxmlformats.org/officeDocument/2006/relationships/slideMaster" Target="slideMasters/slideMaster2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351.xml"/><Relationship Id="rId4" Type="http://schemas.openxmlformats.org/officeDocument/2006/relationships/tags" Target="../tags/tag350.xml"/><Relationship Id="rId3" Type="http://schemas.openxmlformats.org/officeDocument/2006/relationships/tags" Target="../tags/tag34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60.xml"/><Relationship Id="rId4" Type="http://schemas.openxmlformats.org/officeDocument/2006/relationships/tags" Target="../tags/tag359.xml"/><Relationship Id="rId3" Type="http://schemas.openxmlformats.org/officeDocument/2006/relationships/tags" Target="../tags/tag35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71.xml"/><Relationship Id="rId4" Type="http://schemas.openxmlformats.org/officeDocument/2006/relationships/tags" Target="../tags/tag370.xml"/><Relationship Id="rId3" Type="http://schemas.openxmlformats.org/officeDocument/2006/relationships/tags" Target="../tags/tag36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385.xml"/><Relationship Id="rId4" Type="http://schemas.openxmlformats.org/officeDocument/2006/relationships/tags" Target="../tags/tag384.xml"/><Relationship Id="rId3" Type="http://schemas.openxmlformats.org/officeDocument/2006/relationships/tags" Target="../tags/tag38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396.xml"/><Relationship Id="rId4" Type="http://schemas.openxmlformats.org/officeDocument/2006/relationships/tags" Target="../tags/tag395.xml"/><Relationship Id="rId3" Type="http://schemas.openxmlformats.org/officeDocument/2006/relationships/tags" Target="../tags/tag39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407.xml"/><Relationship Id="rId4" Type="http://schemas.openxmlformats.org/officeDocument/2006/relationships/tags" Target="../tags/tag406.xml"/><Relationship Id="rId3" Type="http://schemas.openxmlformats.org/officeDocument/2006/relationships/tags" Target="../tags/tag40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image" Target="../media/image2.jpeg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2" Type="http://schemas.openxmlformats.org/officeDocument/2006/relationships/tags" Target="../tags/tag79.xml"/><Relationship Id="rId21" Type="http://schemas.openxmlformats.org/officeDocument/2006/relationships/tags" Target="../tags/tag78.xml"/><Relationship Id="rId20" Type="http://schemas.openxmlformats.org/officeDocument/2006/relationships/tags" Target="../tags/tag77.xml"/><Relationship Id="rId2" Type="http://schemas.openxmlformats.org/officeDocument/2006/relationships/image" Target="../media/image1.jpeg"/><Relationship Id="rId19" Type="http://schemas.openxmlformats.org/officeDocument/2006/relationships/tags" Target="../tags/tag76.xml"/><Relationship Id="rId18" Type="http://schemas.openxmlformats.org/officeDocument/2006/relationships/image" Target="../media/image4.png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image" Target="../media/image3.jpeg"/><Relationship Id="rId13" Type="http://schemas.openxmlformats.org/officeDocument/2006/relationships/tags" Target="../tags/tag72.xml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image" Target="../media/image1.jpeg"/><Relationship Id="rId10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image" Target="../media/image2.jpeg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8" Type="http://schemas.openxmlformats.org/officeDocument/2006/relationships/tags" Target="../tags/tag144.xml"/><Relationship Id="rId17" Type="http://schemas.openxmlformats.org/officeDocument/2006/relationships/tags" Target="../tags/tag143.xml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tags" Target="../tags/tag139.xml"/><Relationship Id="rId12" Type="http://schemas.openxmlformats.org/officeDocument/2006/relationships/image" Target="../media/image3.jpeg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153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tags" Target="../tags/tag158.xml"/><Relationship Id="rId6" Type="http://schemas.openxmlformats.org/officeDocument/2006/relationships/tags" Target="../tags/tag15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image" Target="../media/image1.jpeg"/><Relationship Id="rId10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" Type="http://schemas.openxmlformats.org/officeDocument/2006/relationships/tags" Target="../tags/tag16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85.xml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98.xml"/><Relationship Id="rId8" Type="http://schemas.openxmlformats.org/officeDocument/2006/relationships/tags" Target="../tags/tag197.xml"/><Relationship Id="rId7" Type="http://schemas.openxmlformats.org/officeDocument/2006/relationships/tags" Target="../tags/tag196.xml"/><Relationship Id="rId6" Type="http://schemas.openxmlformats.org/officeDocument/2006/relationships/image" Target="../media/image2.jpeg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1" Type="http://schemas.openxmlformats.org/officeDocument/2006/relationships/tags" Target="../tags/tag208.xml"/><Relationship Id="rId20" Type="http://schemas.openxmlformats.org/officeDocument/2006/relationships/tags" Target="../tags/tag207.xml"/><Relationship Id="rId2" Type="http://schemas.openxmlformats.org/officeDocument/2006/relationships/tags" Target="../tags/tag192.xml"/><Relationship Id="rId19" Type="http://schemas.openxmlformats.org/officeDocument/2006/relationships/tags" Target="../tags/tag206.xml"/><Relationship Id="rId18" Type="http://schemas.openxmlformats.org/officeDocument/2006/relationships/tags" Target="../tags/tag205.xml"/><Relationship Id="rId17" Type="http://schemas.openxmlformats.org/officeDocument/2006/relationships/image" Target="../media/image4.png"/><Relationship Id="rId16" Type="http://schemas.openxmlformats.org/officeDocument/2006/relationships/tags" Target="../tags/tag204.xml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image" Target="../media/image3.jpeg"/><Relationship Id="rId12" Type="http://schemas.openxmlformats.org/officeDocument/2006/relationships/tags" Target="../tags/tag201.xml"/><Relationship Id="rId11" Type="http://schemas.openxmlformats.org/officeDocument/2006/relationships/tags" Target="../tags/tag200.xml"/><Relationship Id="rId10" Type="http://schemas.openxmlformats.org/officeDocument/2006/relationships/tags" Target="../tags/tag199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Relationship Id="rId3" Type="http://schemas.openxmlformats.org/officeDocument/2006/relationships/tags" Target="../tags/tag210.xml"/><Relationship Id="rId2" Type="http://schemas.openxmlformats.org/officeDocument/2006/relationships/tags" Target="../tags/tag209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20.xml"/><Relationship Id="rId7" Type="http://schemas.openxmlformats.org/officeDocument/2006/relationships/tags" Target="../tags/tag219.xml"/><Relationship Id="rId6" Type="http://schemas.openxmlformats.org/officeDocument/2006/relationships/tags" Target="../tags/tag218.xml"/><Relationship Id="rId5" Type="http://schemas.openxmlformats.org/officeDocument/2006/relationships/tags" Target="../tags/tag217.xml"/><Relationship Id="rId4" Type="http://schemas.openxmlformats.org/officeDocument/2006/relationships/tags" Target="../tags/tag216.xml"/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226.xml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34.xml"/><Relationship Id="rId8" Type="http://schemas.openxmlformats.org/officeDocument/2006/relationships/tags" Target="../tags/tag233.xml"/><Relationship Id="rId7" Type="http://schemas.openxmlformats.org/officeDocument/2006/relationships/tags" Target="../tags/tag232.xml"/><Relationship Id="rId6" Type="http://schemas.openxmlformats.org/officeDocument/2006/relationships/tags" Target="../tags/tag231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3" Type="http://schemas.openxmlformats.org/officeDocument/2006/relationships/tags" Target="../tags/tag240.xml"/><Relationship Id="rId2" Type="http://schemas.openxmlformats.org/officeDocument/2006/relationships/tags" Target="../tags/tag239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249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258.xml"/><Relationship Id="rId4" Type="http://schemas.openxmlformats.org/officeDocument/2006/relationships/tags" Target="../tags/tag257.xml"/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65.xml"/><Relationship Id="rId8" Type="http://schemas.openxmlformats.org/officeDocument/2006/relationships/tags" Target="../tags/tag264.xml"/><Relationship Id="rId7" Type="http://schemas.openxmlformats.org/officeDocument/2006/relationships/tags" Target="../tags/tag263.xml"/><Relationship Id="rId6" Type="http://schemas.openxmlformats.org/officeDocument/2006/relationships/tags" Target="../tags/tag262.xml"/><Relationship Id="rId5" Type="http://schemas.openxmlformats.org/officeDocument/2006/relationships/image" Target="../media/image2.jpeg"/><Relationship Id="rId4" Type="http://schemas.openxmlformats.org/officeDocument/2006/relationships/tags" Target="../tags/tag261.xml"/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8" Type="http://schemas.openxmlformats.org/officeDocument/2006/relationships/tags" Target="../tags/tag273.xml"/><Relationship Id="rId17" Type="http://schemas.openxmlformats.org/officeDocument/2006/relationships/tags" Target="../tags/tag272.xml"/><Relationship Id="rId16" Type="http://schemas.openxmlformats.org/officeDocument/2006/relationships/tags" Target="../tags/tag271.xml"/><Relationship Id="rId15" Type="http://schemas.openxmlformats.org/officeDocument/2006/relationships/tags" Target="../tags/tag270.xml"/><Relationship Id="rId14" Type="http://schemas.openxmlformats.org/officeDocument/2006/relationships/tags" Target="../tags/tag269.xml"/><Relationship Id="rId13" Type="http://schemas.openxmlformats.org/officeDocument/2006/relationships/tags" Target="../tags/tag268.xml"/><Relationship Id="rId12" Type="http://schemas.openxmlformats.org/officeDocument/2006/relationships/image" Target="../media/image3.jpeg"/><Relationship Id="rId11" Type="http://schemas.openxmlformats.org/officeDocument/2006/relationships/tags" Target="../tags/tag267.xml"/><Relationship Id="rId10" Type="http://schemas.openxmlformats.org/officeDocument/2006/relationships/tags" Target="../tags/tag266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" Type="http://schemas.openxmlformats.org/officeDocument/2006/relationships/image" Target="../media/image5.png"/><Relationship Id="rId2" Type="http://schemas.openxmlformats.org/officeDocument/2006/relationships/tags" Target="../tags/tag274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" Type="http://schemas.openxmlformats.org/officeDocument/2006/relationships/tags" Target="../tags/tag284.xml"/><Relationship Id="rId7" Type="http://schemas.openxmlformats.org/officeDocument/2006/relationships/tags" Target="../tags/tag283.xml"/><Relationship Id="rId6" Type="http://schemas.openxmlformats.org/officeDocument/2006/relationships/tags" Target="../tags/tag282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3" Type="http://schemas.openxmlformats.org/officeDocument/2006/relationships/image" Target="../media/image5.png"/><Relationship Id="rId2" Type="http://schemas.openxmlformats.org/officeDocument/2006/relationships/tags" Target="../tags/tag27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92.xml"/><Relationship Id="rId8" Type="http://schemas.openxmlformats.org/officeDocument/2006/relationships/tags" Target="../tags/tag291.xml"/><Relationship Id="rId7" Type="http://schemas.openxmlformats.org/officeDocument/2006/relationships/tags" Target="../tags/tag290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" Type="http://schemas.openxmlformats.org/officeDocument/2006/relationships/image" Target="../media/image5.png"/><Relationship Id="rId2" Type="http://schemas.openxmlformats.org/officeDocument/2006/relationships/tags" Target="../tags/tag286.xml"/><Relationship Id="rId12" Type="http://schemas.openxmlformats.org/officeDocument/2006/relationships/tags" Target="../tags/tag295.xml"/><Relationship Id="rId11" Type="http://schemas.openxmlformats.org/officeDocument/2006/relationships/tags" Target="../tags/tag294.xml"/><Relationship Id="rId10" Type="http://schemas.openxmlformats.org/officeDocument/2006/relationships/tags" Target="../tags/tag293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02.xml"/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image" Target="../media/image5.png"/><Relationship Id="rId2" Type="http://schemas.openxmlformats.org/officeDocument/2006/relationships/tags" Target="../tags/tag296.xml"/><Relationship Id="rId10" Type="http://schemas.openxmlformats.org/officeDocument/2006/relationships/tags" Target="../tags/tag303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7" Type="http://schemas.openxmlformats.org/officeDocument/2006/relationships/tags" Target="../tags/tag309.xml"/><Relationship Id="rId6" Type="http://schemas.openxmlformats.org/officeDocument/2006/relationships/tags" Target="../tags/tag308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7" Type="http://schemas.openxmlformats.org/officeDocument/2006/relationships/tags" Target="../tags/tag316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4" Type="http://schemas.openxmlformats.org/officeDocument/2006/relationships/tags" Target="../tags/tag313.xml"/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91.xml"/><Relationship Id="rId26" Type="http://schemas.openxmlformats.org/officeDocument/2006/relationships/tags" Target="../tags/tag190.xml"/><Relationship Id="rId25" Type="http://schemas.openxmlformats.org/officeDocument/2006/relationships/tags" Target="../tags/tag189.xml"/><Relationship Id="rId24" Type="http://schemas.openxmlformats.org/officeDocument/2006/relationships/tags" Target="../tags/tag188.xml"/><Relationship Id="rId23" Type="http://schemas.openxmlformats.org/officeDocument/2006/relationships/tags" Target="../tags/tag187.xml"/><Relationship Id="rId22" Type="http://schemas.openxmlformats.org/officeDocument/2006/relationships/tags" Target="../tags/tag186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6" Type="http://schemas.openxmlformats.org/officeDocument/2006/relationships/theme" Target="../theme/theme3.xml"/><Relationship Id="rId25" Type="http://schemas.openxmlformats.org/officeDocument/2006/relationships/tags" Target="../tags/tag329.xml"/><Relationship Id="rId24" Type="http://schemas.openxmlformats.org/officeDocument/2006/relationships/tags" Target="../tags/tag328.xml"/><Relationship Id="rId23" Type="http://schemas.openxmlformats.org/officeDocument/2006/relationships/tags" Target="../tags/tag327.xml"/><Relationship Id="rId22" Type="http://schemas.openxmlformats.org/officeDocument/2006/relationships/tags" Target="../tags/tag326.xml"/><Relationship Id="rId21" Type="http://schemas.openxmlformats.org/officeDocument/2006/relationships/tags" Target="../tags/tag325.xml"/><Relationship Id="rId20" Type="http://schemas.openxmlformats.org/officeDocument/2006/relationships/tags" Target="../tags/tag324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32.xml"/><Relationship Id="rId4" Type="http://schemas.openxmlformats.org/officeDocument/2006/relationships/image" Target="../media/image7.png"/><Relationship Id="rId3" Type="http://schemas.openxmlformats.org/officeDocument/2006/relationships/tags" Target="../tags/tag331.xml"/><Relationship Id="rId2" Type="http://schemas.openxmlformats.org/officeDocument/2006/relationships/image" Target="../media/image6.jpeg"/><Relationship Id="rId1" Type="http://schemas.openxmlformats.org/officeDocument/2006/relationships/tags" Target="../tags/tag330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68.xml"/><Relationship Id="rId2" Type="http://schemas.openxmlformats.org/officeDocument/2006/relationships/image" Target="../media/image6.jpeg"/><Relationship Id="rId1" Type="http://schemas.openxmlformats.org/officeDocument/2006/relationships/tags" Target="../tags/tag367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74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73.xml"/><Relationship Id="rId1" Type="http://schemas.openxmlformats.org/officeDocument/2006/relationships/tags" Target="../tags/tag37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7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76.xml"/><Relationship Id="rId1" Type="http://schemas.openxmlformats.org/officeDocument/2006/relationships/tags" Target="../tags/tag375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8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3" Type="http://schemas.openxmlformats.org/officeDocument/2006/relationships/image" Target="../media/image6.jpeg"/><Relationship Id="rId2" Type="http://schemas.openxmlformats.org/officeDocument/2006/relationships/tags" Target="../tags/tag379.xml"/><Relationship Id="rId1" Type="http://schemas.openxmlformats.org/officeDocument/2006/relationships/tags" Target="../tags/tag378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82.xml"/><Relationship Id="rId2" Type="http://schemas.openxmlformats.org/officeDocument/2006/relationships/image" Target="../media/image6.jpeg"/><Relationship Id="rId1" Type="http://schemas.openxmlformats.org/officeDocument/2006/relationships/tags" Target="../tags/tag381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88.xml"/><Relationship Id="rId4" Type="http://schemas.openxmlformats.org/officeDocument/2006/relationships/image" Target="../media/image24.png"/><Relationship Id="rId3" Type="http://schemas.openxmlformats.org/officeDocument/2006/relationships/image" Target="../media/image6.jpeg"/><Relationship Id="rId2" Type="http://schemas.openxmlformats.org/officeDocument/2006/relationships/tags" Target="../tags/tag387.xml"/><Relationship Id="rId1" Type="http://schemas.openxmlformats.org/officeDocument/2006/relationships/tags" Target="../tags/tag386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91.xml"/><Relationship Id="rId4" Type="http://schemas.openxmlformats.org/officeDocument/2006/relationships/image" Target="../media/image25.png"/><Relationship Id="rId3" Type="http://schemas.openxmlformats.org/officeDocument/2006/relationships/image" Target="../media/image6.jpeg"/><Relationship Id="rId2" Type="http://schemas.openxmlformats.org/officeDocument/2006/relationships/tags" Target="../tags/tag390.xml"/><Relationship Id="rId1" Type="http://schemas.openxmlformats.org/officeDocument/2006/relationships/tags" Target="../tags/tag389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93.xml"/><Relationship Id="rId2" Type="http://schemas.openxmlformats.org/officeDocument/2006/relationships/image" Target="../media/image6.jpeg"/><Relationship Id="rId1" Type="http://schemas.openxmlformats.org/officeDocument/2006/relationships/tags" Target="../tags/tag392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99.xml"/><Relationship Id="rId4" Type="http://schemas.openxmlformats.org/officeDocument/2006/relationships/image" Target="../media/image26.png"/><Relationship Id="rId3" Type="http://schemas.openxmlformats.org/officeDocument/2006/relationships/image" Target="../media/image6.jpeg"/><Relationship Id="rId2" Type="http://schemas.openxmlformats.org/officeDocument/2006/relationships/tags" Target="../tags/tag398.xml"/><Relationship Id="rId1" Type="http://schemas.openxmlformats.org/officeDocument/2006/relationships/tags" Target="../tags/tag397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402.xml"/><Relationship Id="rId4" Type="http://schemas.openxmlformats.org/officeDocument/2006/relationships/image" Target="../media/image27.png"/><Relationship Id="rId3" Type="http://schemas.openxmlformats.org/officeDocument/2006/relationships/image" Target="../media/image6.jpeg"/><Relationship Id="rId2" Type="http://schemas.openxmlformats.org/officeDocument/2006/relationships/tags" Target="../tags/tag401.xml"/><Relationship Id="rId1" Type="http://schemas.openxmlformats.org/officeDocument/2006/relationships/tags" Target="../tags/tag40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39.xml"/><Relationship Id="rId8" Type="http://schemas.openxmlformats.org/officeDocument/2006/relationships/image" Target="../media/image6.jpeg"/><Relationship Id="rId7" Type="http://schemas.openxmlformats.org/officeDocument/2006/relationships/tags" Target="../tags/tag338.xml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" Type="http://schemas.openxmlformats.org/officeDocument/2006/relationships/tags" Target="../tags/tag335.xml"/><Relationship Id="rId3" Type="http://schemas.openxmlformats.org/officeDocument/2006/relationships/tags" Target="../tags/tag334.xml"/><Relationship Id="rId2" Type="http://schemas.openxmlformats.org/officeDocument/2006/relationships/tags" Target="../tags/tag333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340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404.xml"/><Relationship Id="rId2" Type="http://schemas.openxmlformats.org/officeDocument/2006/relationships/image" Target="../media/image6.jpeg"/><Relationship Id="rId1" Type="http://schemas.openxmlformats.org/officeDocument/2006/relationships/tags" Target="../tags/tag40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43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342.xml"/><Relationship Id="rId1" Type="http://schemas.openxmlformats.org/officeDocument/2006/relationships/tags" Target="../tags/tag341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4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345.xml"/><Relationship Id="rId1" Type="http://schemas.openxmlformats.org/officeDocument/2006/relationships/tags" Target="../tags/tag344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48.xml"/><Relationship Id="rId2" Type="http://schemas.openxmlformats.org/officeDocument/2006/relationships/image" Target="../media/image6.jpeg"/><Relationship Id="rId1" Type="http://schemas.openxmlformats.org/officeDocument/2006/relationships/tags" Target="../tags/tag34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tags" Target="../tags/tag354.xml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353.xml"/><Relationship Id="rId1" Type="http://schemas.openxmlformats.org/officeDocument/2006/relationships/tags" Target="../tags/tag35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57.xml"/><Relationship Id="rId3" Type="http://schemas.openxmlformats.org/officeDocument/2006/relationships/tags" Target="../tags/tag356.xml"/><Relationship Id="rId2" Type="http://schemas.openxmlformats.org/officeDocument/2006/relationships/image" Target="../media/image6.jpeg"/><Relationship Id="rId1" Type="http://schemas.openxmlformats.org/officeDocument/2006/relationships/tags" Target="../tags/tag355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63.xml"/><Relationship Id="rId4" Type="http://schemas.openxmlformats.org/officeDocument/2006/relationships/image" Target="../media/image16.png"/><Relationship Id="rId3" Type="http://schemas.openxmlformats.org/officeDocument/2006/relationships/image" Target="../media/image6.jpeg"/><Relationship Id="rId2" Type="http://schemas.openxmlformats.org/officeDocument/2006/relationships/tags" Target="../tags/tag362.xml"/><Relationship Id="rId1" Type="http://schemas.openxmlformats.org/officeDocument/2006/relationships/tags" Target="../tags/tag361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6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65.xml"/><Relationship Id="rId1" Type="http://schemas.openxmlformats.org/officeDocument/2006/relationships/tags" Target="../tags/tag36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830770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将素材文本中的文字转化为表格。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再把表格转为文字（分隔符为冒号：）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插入图片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6755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）插入本地图片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单击【插入】功能区中的【图片】下拉按钮，在出现的对话框中选择【本地图片】，找到需要插入的图片即可。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430" y="2956560"/>
            <a:ext cx="4643755" cy="22167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插入图片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6264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）插入本地图片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注意：默认插入图片会进行压缩，可这样设置不压缩图片。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585" y="1867535"/>
            <a:ext cx="1483995" cy="42144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050" y="1738630"/>
            <a:ext cx="5366385" cy="442531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插入图片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6755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）插入手机图片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en-US" altLang="zh-CN" sz="2000"/>
              <a:t> </a:t>
            </a:r>
            <a:r>
              <a:rPr lang="zh-CN" altLang="en-US" sz="2000"/>
              <a:t>单击【插入】功能区中的【图片】下拉按钮，在出现的对话框中选择【手机图片】，扫码进入小程序，上传手机图片即可。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605" y="2049145"/>
            <a:ext cx="3158490" cy="39293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1405" y="2049145"/>
            <a:ext cx="2941320" cy="409194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830770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打开素材文档，插入任意一张图片，并设置为不压缩后再次插入之前插入的图片，查看前后效果。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编辑图片大小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6755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）调整图片大小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1</a:t>
            </a:r>
            <a:r>
              <a:rPr lang="zh-CN" altLang="en-US" sz="2000"/>
              <a:t>：选择图片，鼠标光标移动到图片右下角控制点上，按住鼠标左键不放，拖动鼠标即可调整图片大小。</a:t>
            </a:r>
            <a:endParaRPr lang="zh-CN" altLang="en-US" sz="20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l="14392" t="3323" r="22404" b="14446"/>
          <a:stretch>
            <a:fillRect/>
          </a:stretch>
        </p:blipFill>
        <p:spPr>
          <a:xfrm>
            <a:off x="7109460" y="2139950"/>
            <a:ext cx="2033905" cy="38004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编辑图片大小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6755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）调整图片大小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2</a:t>
            </a:r>
            <a:r>
              <a:rPr lang="zh-CN" altLang="en-US" sz="2000"/>
              <a:t>：选择图片，切换到【图片工具】选项卡，在【高度】、【宽度】数值框输入需要的值，按【</a:t>
            </a:r>
            <a:r>
              <a:rPr lang="en-US" altLang="zh-CN" sz="2000"/>
              <a:t>Enter</a:t>
            </a:r>
            <a:r>
              <a:rPr lang="zh-CN" altLang="en-US" sz="2000"/>
              <a:t>】即可。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注意：如果勾选了</a:t>
            </a:r>
            <a:r>
              <a:rPr lang="en-US" altLang="zh-CN" sz="2000"/>
              <a:t>“</a:t>
            </a:r>
            <a:r>
              <a:rPr lang="zh-CN" altLang="en-US" sz="2000"/>
              <a:t>锁定纵横比</a:t>
            </a:r>
            <a:r>
              <a:rPr lang="en-US" altLang="zh-CN" sz="2000"/>
              <a:t>”</a:t>
            </a:r>
            <a:r>
              <a:rPr lang="zh-CN" altLang="en-US" sz="2000"/>
              <a:t>，图片宽度和高度有一个比例关系不能随意设值，因此可以取消勾选</a:t>
            </a:r>
            <a:r>
              <a:rPr lang="en-US" altLang="zh-CN" sz="2000"/>
              <a:t>“</a:t>
            </a:r>
            <a:r>
              <a:rPr lang="zh-CN" altLang="en-US" sz="2000"/>
              <a:t>锁定纵横比</a:t>
            </a:r>
            <a:r>
              <a:rPr lang="en-US" altLang="zh-CN" sz="2000"/>
              <a:t>”</a:t>
            </a:r>
            <a:endParaRPr lang="en-US" alt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900" y="1045845"/>
            <a:ext cx="3779520" cy="48463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83077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打开素材文档，插入任意一张图片，并调整图片大小。</a:t>
            </a: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编辑图片大小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46755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）裁剪图片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sz="2000"/>
              <a:t>方法：选择图片，在【图片】工具选项卡单击【裁剪】按钮，鼠标放到裁剪点上，按住不放拖动鼠标，设置裁剪区域，设置好后按【</a:t>
            </a:r>
            <a:r>
              <a:rPr lang="en-US" altLang="zh-CN" sz="2000"/>
              <a:t>Enter</a:t>
            </a:r>
            <a:r>
              <a:rPr lang="zh-CN" altLang="en-US" sz="2000"/>
              <a:t>】键确认裁剪。</a:t>
            </a:r>
            <a:endParaRPr lang="zh-CN" altLang="en-US" sz="2000"/>
          </a:p>
          <a:p>
            <a:pPr algn="l"/>
            <a:endParaRPr lang="en-US" altLang="zh-CN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8605" y="3037840"/>
            <a:ext cx="6941820" cy="20726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3.2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在文档中插入图片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</a:t>
            </a: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2.2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编辑图片大小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21958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）裁剪图片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sz="2000"/>
              <a:t>技巧：按比例裁剪和按图形裁剪</a:t>
            </a:r>
            <a:endParaRPr lang="zh-CN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9545" y="2644775"/>
            <a:ext cx="8686800" cy="31699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文字处理应用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830770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打开素材文档，插入任意一张图片，并裁剪图片为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16:10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比例（立方体形状）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。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思考：如果比例是</a:t>
            </a: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16:10</a:t>
            </a:r>
            <a:r>
              <a:rPr kumimoji="0" lang="zh-CN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，裁剪为圆形呢？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文档中的表格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3.1.5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计算表格中的数据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1080770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/>
              <a:t>WPS</a:t>
            </a:r>
            <a:r>
              <a:rPr lang="zh-CN" altLang="en-US" sz="2000"/>
              <a:t>文档中的表格也可进行简单的计算。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）求和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1</a:t>
            </a:r>
            <a:r>
              <a:rPr lang="zh-CN" altLang="en-US" sz="2000"/>
              <a:t>：选中要求和的数值单元格，点击【表格工具】下的快速计算，点击【求和】。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8685" y="3799840"/>
            <a:ext cx="5255895" cy="28149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文档中的表格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3.1.5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计算表格中的数据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03110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/>
              <a:t>WPS</a:t>
            </a:r>
            <a:r>
              <a:rPr lang="zh-CN" altLang="en-US" sz="2000"/>
              <a:t>文档中的表格也可进行简单的计算。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）求和</a:t>
            </a:r>
            <a:endParaRPr lang="zh-CN" altLang="en-US" sz="2000"/>
          </a:p>
          <a:p>
            <a:pPr algn="l"/>
            <a:r>
              <a:rPr lang="zh-CN" altLang="en-US" sz="2000"/>
              <a:t>方法</a:t>
            </a:r>
            <a:r>
              <a:rPr lang="en-US" altLang="zh-CN" sz="2000"/>
              <a:t>2</a:t>
            </a:r>
            <a:r>
              <a:rPr lang="zh-CN" altLang="en-US" sz="2000"/>
              <a:t>：选择要放结果的单元格，单击【表格工具】选项卡下的【公式】，可以看到默认是</a:t>
            </a:r>
            <a:r>
              <a:rPr lang="en-US" altLang="zh-CN" sz="2000"/>
              <a:t>SUM</a:t>
            </a:r>
            <a:r>
              <a:rPr lang="zh-CN" altLang="en-US" sz="2000"/>
              <a:t>函数，点击确定即可。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注：默认情况可能是</a:t>
            </a:r>
            <a:r>
              <a:rPr lang="en-US" altLang="zh-CN" sz="2000"/>
              <a:t>SUM(LEFT)</a:t>
            </a:r>
            <a:r>
              <a:rPr lang="zh-CN" altLang="en-US" sz="2000"/>
              <a:t>和</a:t>
            </a:r>
            <a:r>
              <a:rPr lang="en-US" altLang="zh-CN" sz="2000"/>
              <a:t>SUM(ABOVE)</a:t>
            </a:r>
            <a:r>
              <a:rPr lang="zh-CN" altLang="en-US" sz="2000"/>
              <a:t>，分别表示对左边的所有值求和、对上面的所有值求和。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120" y="2702560"/>
            <a:ext cx="2868295" cy="271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6910" y="3357880"/>
            <a:ext cx="2961640" cy="280606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830770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lvl="0" indent="0" algn="l" defTabSz="914400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请你对之前插入的表格，第一行依次填入数字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0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，然后使用函数计算和。</a:t>
            </a:r>
            <a:endParaRPr kumimoji="0" lang="zh-CN" altLang="en-US" sz="2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文档中的表格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3.1.5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计算表格中的数据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30733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/>
              <a:t>WPS</a:t>
            </a:r>
            <a:r>
              <a:rPr lang="zh-CN" altLang="en-US" sz="2000"/>
              <a:t>文档中的表格也可进行简单的计算。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）求平均值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sz="2000"/>
              <a:t>选中放结果的单元格，点击【表格工具】下的公式。</a:t>
            </a:r>
            <a:endParaRPr lang="zh-CN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sz="2000"/>
              <a:t>如果有</a:t>
            </a:r>
            <a:r>
              <a:rPr lang="en-US" altLang="zh-CN" sz="2000"/>
              <a:t>=SUM()</a:t>
            </a:r>
            <a:r>
              <a:rPr lang="zh-CN" altLang="en-US" sz="2000"/>
              <a:t>这样的，全部清除掉。</a:t>
            </a:r>
            <a:endParaRPr lang="zh-CN" altLang="en-US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000"/>
              <a:t>然后【粘贴函数】选择【</a:t>
            </a:r>
            <a:r>
              <a:rPr lang="en-US" altLang="zh-CN" sz="2000"/>
              <a:t>AVERAGE()</a:t>
            </a:r>
            <a:r>
              <a:rPr lang="zh-CN" altLang="en-US" sz="2000"/>
              <a:t>】，再手动在最前面输入</a:t>
            </a:r>
            <a:r>
              <a:rPr lang="en-US" altLang="zh-CN" sz="2000"/>
              <a:t>“=”</a:t>
            </a:r>
            <a:endParaRPr lang="en-US" altLang="zh-CN" sz="2000"/>
          </a:p>
          <a:p>
            <a:pPr marL="342900" indent="-342900" algn="l">
              <a:buFont typeface="Wingdings" panose="05000000000000000000" charset="0"/>
              <a:buChar char="Ø"/>
            </a:pPr>
            <a:r>
              <a:rPr lang="zh-CN" altLang="en-US" sz="2000"/>
              <a:t>选择表格范围为</a:t>
            </a:r>
            <a:r>
              <a:rPr lang="en-US" altLang="zh-CN" sz="2000"/>
              <a:t>“ABOVE”</a:t>
            </a:r>
            <a:r>
              <a:rPr lang="zh-CN" altLang="en-US" sz="2000"/>
              <a:t>或者</a:t>
            </a:r>
            <a:r>
              <a:rPr lang="en-US" altLang="zh-CN" sz="2000"/>
              <a:t>”LEFT”</a:t>
            </a:r>
            <a:r>
              <a:rPr lang="zh-CN" altLang="en-US" sz="2000"/>
              <a:t>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4760" y="2214880"/>
            <a:ext cx="2646045" cy="25069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3580" y="2613025"/>
            <a:ext cx="2776220" cy="26301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5860" y="3175635"/>
            <a:ext cx="2921635" cy="32251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2980" y="3970020"/>
            <a:ext cx="2878455" cy="288925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8307705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indent="0" defTabSz="9144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000" noProof="0" smtClean="0"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、请你插入一个</a:t>
            </a:r>
            <a:r>
              <a:rPr lang="en-US" altLang="zh-CN" sz="2000" noProof="0" smtClean="0"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行</a:t>
            </a:r>
            <a:r>
              <a:rPr lang="en-US" altLang="zh-CN" sz="2000" noProof="0" smtClean="0"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列的表格，第一行依次填入数字</a:t>
            </a:r>
            <a:r>
              <a:rPr lang="en-US" altLang="zh-CN" sz="2000" noProof="0" smtClean="0"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en-US" altLang="zh-CN" sz="2000" noProof="0" smtClean="0">
                <a:latin typeface="+mj-lt"/>
                <a:ea typeface="+mj-ea"/>
                <a:cs typeface="+mj-cs"/>
                <a:sym typeface="+mn-ea"/>
              </a:rPr>
              <a:t>0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en-US" altLang="zh-CN" sz="2000" noProof="0" smtClean="0"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en-US" altLang="zh-CN" sz="2000" noProof="0" smtClean="0"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，然后使用函数计算</a:t>
            </a:r>
            <a:r>
              <a:rPr lang="zh-CN" sz="2000" noProof="0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平均值（AVERAGE)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。</a:t>
            </a:r>
            <a:endParaRPr lang="zh-CN" altLang="en-US" sz="2000" noProof="0" smtClean="0">
              <a:latin typeface="+mj-lt"/>
              <a:ea typeface="+mj-ea"/>
              <a:cs typeface="+mj-cs"/>
              <a:sym typeface="+mn-ea"/>
            </a:endParaRPr>
          </a:p>
          <a:p>
            <a:pPr marR="0" indent="0" defTabSz="9144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kern="1200" cap="none" spc="0" normalizeH="0" baseline="0" noProof="0" smtClean="0">
              <a:latin typeface="+mj-lt"/>
              <a:ea typeface="+mj-ea"/>
              <a:cs typeface="+mj-cs"/>
              <a:sym typeface="+mn-ea"/>
            </a:endParaRPr>
          </a:p>
          <a:p>
            <a:pPr marR="0" indent="0" defTabSz="9144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kern="1200" cap="none" spc="0" normalizeH="0" baseline="0" noProof="0" smtClean="0"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kumimoji="0" lang="zh-CN" altLang="en-US" sz="2000" b="0" i="0" kern="1200" cap="none" spc="0" normalizeH="0" baseline="0" noProof="0" smtClean="0"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请你对下面表格</a:t>
            </a:r>
            <a:r>
              <a:rPr lang="zh-CN" sz="2000" noProof="0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求和</a:t>
            </a:r>
            <a:r>
              <a:rPr lang="zh-CN" sz="2000" noProof="0" smtClean="0">
                <a:latin typeface="+mj-lt"/>
                <a:ea typeface="+mj-ea"/>
                <a:cs typeface="+mj-cs"/>
                <a:sym typeface="+mn-ea"/>
              </a:rPr>
              <a:t>，并把求和后的结果放在</a:t>
            </a:r>
            <a:r>
              <a:rPr lang="zh-CN" sz="2000" noProof="0" smtClean="0">
                <a:solidFill>
                  <a:srgbClr val="FF0000"/>
                </a:solidFill>
                <a:latin typeface="+mj-lt"/>
                <a:ea typeface="+mj-ea"/>
                <a:cs typeface="+mj-cs"/>
                <a:sym typeface="+mn-ea"/>
              </a:rPr>
              <a:t>第一个单元格</a:t>
            </a:r>
            <a:r>
              <a:rPr lang="zh-CN" altLang="en-US" sz="2000" noProof="0" smtClean="0">
                <a:latin typeface="+mj-lt"/>
                <a:ea typeface="+mj-ea"/>
                <a:cs typeface="+mj-cs"/>
                <a:sym typeface="+mn-ea"/>
              </a:rPr>
              <a:t>：</a:t>
            </a:r>
            <a:endParaRPr lang="zh-CN" altLang="en-US" sz="2000" noProof="0" smtClean="0">
              <a:latin typeface="+mj-lt"/>
              <a:ea typeface="+mj-ea"/>
              <a:cs typeface="+mj-cs"/>
              <a:sym typeface="+mn-ea"/>
            </a:endParaRPr>
          </a:p>
          <a:p>
            <a:pPr marR="0" indent="0" defTabSz="91440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kern="1200" cap="none" spc="0" normalizeH="0" baseline="0" noProof="0" smtClean="0">
              <a:latin typeface="+mj-lt"/>
              <a:ea typeface="+mj-ea"/>
              <a:cs typeface="+mj-cs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4"/>
            </p:custDataLst>
          </p:nvPr>
        </p:nvGraphicFramePr>
        <p:xfrm>
          <a:off x="2213610" y="3453765"/>
          <a:ext cx="5794375" cy="2085975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1158875"/>
                <a:gridCol w="1158875"/>
                <a:gridCol w="1158875"/>
                <a:gridCol w="1158875"/>
                <a:gridCol w="1158875"/>
              </a:tblGrid>
              <a:tr h="41719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2000"/>
                        <a:t>66</a:t>
                      </a: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</a:tr>
              <a:tr h="41719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/>
                        <a:t>6</a:t>
                      </a: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</a:tr>
              <a:tr h="41719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/>
                        <a:t>3</a:t>
                      </a: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</a:tr>
              <a:tr h="41719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/>
                        <a:t>2</a:t>
                      </a: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</a:tr>
              <a:tr h="4171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/>
                        <a:t>1</a:t>
                      </a: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000"/>
                        <a:t>9999</a:t>
                      </a:r>
                      <a:endParaRPr lang="en-US" altLang="en-US" sz="2000"/>
                    </a:p>
                  </a:txBody>
                  <a:tcPr marL="12700" marR="12700" marT="12700" vert="horz" anchor="t"/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000"/>
                    </a:p>
                  </a:txBody>
                  <a:tcPr marL="12700" marR="12700" marT="12700" vert="horz" anchor="t"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文档中的表格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3.1.6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表格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文本互相转换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2406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）表格转换为文本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en-US" sz="2000"/>
              <a:t>选定要转换的表格，单击【表格工具】</a:t>
            </a:r>
            <a:r>
              <a:rPr lang="en-US" altLang="zh-CN" sz="2000"/>
              <a:t>|</a:t>
            </a:r>
            <a:r>
              <a:rPr lang="zh-CN" altLang="en-US" sz="2000"/>
              <a:t>【转换为文本】按钮。在弹出的【转换为文本按钮】对话框中选择【制表符】命令，单击【确定】按钮，表格就转换成文本格式。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155" y="2265680"/>
            <a:ext cx="2712720" cy="334200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3.1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文档中的表格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3.1.6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表格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/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楷体_GB2312" panose="02010609030101010101" pitchFamily="49" charset="-122"/>
              </a:rPr>
              <a:t>文本互相转换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楷体_GB2312" panose="02010609030101010101" pitchFamily="49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2406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</a:t>
            </a:r>
            <a:r>
              <a:rPr lang="zh-CN" altLang="en-US" sz="2000">
                <a:sym typeface="+mn-ea"/>
              </a:rPr>
              <a:t>文本</a:t>
            </a:r>
            <a:r>
              <a:rPr lang="zh-CN" altLang="en-US" sz="2000"/>
              <a:t>转换为</a:t>
            </a:r>
            <a:r>
              <a:rPr lang="zh-CN" altLang="en-US" sz="2000">
                <a:sym typeface="+mn-ea"/>
              </a:rPr>
              <a:t>表格</a:t>
            </a:r>
            <a:endParaRPr lang="zh-CN" altLang="en-US" sz="2000"/>
          </a:p>
          <a:p>
            <a:pPr algn="l"/>
            <a:r>
              <a:rPr lang="en-US" altLang="zh-CN" sz="2000"/>
              <a:t> </a:t>
            </a:r>
            <a:endParaRPr lang="en-US" altLang="zh-CN" sz="2000"/>
          </a:p>
          <a:p>
            <a:pPr algn="l"/>
            <a:r>
              <a:rPr lang="zh-CN" altLang="zh-CN" sz="2000" dirty="0" smtClean="0">
                <a:sym typeface="+mn-ea"/>
              </a:rPr>
              <a:t>选中所需转换的文本，然后单击【插入】菜单中的【表格】按钮，在其下拉菜单中选择【文本转换成表格】命令。弹出【文本转换成表格】对话框，在【列数】栏输入所需列数，在【自动调整】栏中选择“固定列宽”，在【文字分隔位置】栏中选择【制表符】</a:t>
            </a:r>
            <a:r>
              <a:rPr lang="zh-CN" altLang="en-US" sz="2000" dirty="0" smtClean="0">
                <a:sym typeface="+mn-ea"/>
              </a:rPr>
              <a:t>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4390" y="2226945"/>
            <a:ext cx="3922395" cy="182308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7305" y="4227830"/>
            <a:ext cx="3142615" cy="234632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14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6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87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74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7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8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4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5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8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8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8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9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9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9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30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31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31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3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3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3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2.xml><?xml version="1.0" encoding="utf-8"?>
<p:tagLst xmlns:p="http://schemas.openxmlformats.org/presentationml/2006/main">
  <p:tag name="KSO_WM_SLIDE_BACKGROUND_TYPE" val="general"/>
</p:tagLst>
</file>

<file path=ppt/tags/tag33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4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5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336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337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338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general"/>
</p:tagLst>
</file>

<file path=ppt/tags/tag34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3.xml><?xml version="1.0" encoding="utf-8"?>
<p:tagLst xmlns:p="http://schemas.openxmlformats.org/presentationml/2006/main">
  <p:tag name="KSO_WM_SLIDE_BACKGROUND_TYPE" val="general"/>
</p:tagLst>
</file>

<file path=ppt/tags/tag34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6.xml><?xml version="1.0" encoding="utf-8"?>
<p:tagLst xmlns:p="http://schemas.openxmlformats.org/presentationml/2006/main">
  <p:tag name="KSO_WM_SLIDE_BACKGROUND_TYPE" val="general"/>
</p:tagLst>
</file>

<file path=ppt/tags/tag34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8.xml><?xml version="1.0" encoding="utf-8"?>
<p:tagLst xmlns:p="http://schemas.openxmlformats.org/presentationml/2006/main">
  <p:tag name="AS_UNIQUEID" val="490"/>
</p:tagLst>
</file>

<file path=ppt/tags/tag349.xml><?xml version="1.0" encoding="utf-8"?>
<p:tagLst xmlns:p="http://schemas.openxmlformats.org/presentationml/2006/main">
  <p:tag name="AS_UNIQUEID" val="213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AS_UNIQUEID" val="214"/>
</p:tagLst>
</file>

<file path=ppt/tags/tag351.xml><?xml version="1.0" encoding="utf-8"?>
<p:tagLst xmlns:p="http://schemas.openxmlformats.org/presentationml/2006/main">
  <p:tag name="AS_UNIQUEID" val="215"/>
</p:tagLst>
</file>

<file path=ppt/tags/tag35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4.xml><?xml version="1.0" encoding="utf-8"?>
<p:tagLst xmlns:p="http://schemas.openxmlformats.org/presentationml/2006/main">
  <p:tag name="KSO_WM_SLIDE_BACKGROUND_TYPE" val="general"/>
</p:tagLst>
</file>

<file path=ppt/tags/tag35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6.xml><?xml version="1.0" encoding="utf-8"?>
<p:tagLst xmlns:p="http://schemas.openxmlformats.org/presentationml/2006/main">
  <p:tag name="AS_UNIQUEID" val="490"/>
</p:tagLst>
</file>

<file path=ppt/tags/tag357.xml><?xml version="1.0" encoding="utf-8"?>
<p:tagLst xmlns:p="http://schemas.openxmlformats.org/presentationml/2006/main">
  <p:tag name="KSO_WM_UNIT_TABLE_BEAUTIFY" val="smartTable{ba3e5d04-4b98-4291-8421-b306d25858e5}"/>
</p:tagLst>
</file>

<file path=ppt/tags/tag358.xml><?xml version="1.0" encoding="utf-8"?>
<p:tagLst xmlns:p="http://schemas.openxmlformats.org/presentationml/2006/main">
  <p:tag name="AS_UNIQUEID" val="213"/>
</p:tagLst>
</file>

<file path=ppt/tags/tag359.xml><?xml version="1.0" encoding="utf-8"?>
<p:tagLst xmlns:p="http://schemas.openxmlformats.org/presentationml/2006/main">
  <p:tag name="AS_UNIQUEID" val="214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AS_UNIQUEID" val="215"/>
</p:tagLst>
</file>

<file path=ppt/tags/tag36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3.xml><?xml version="1.0" encoding="utf-8"?>
<p:tagLst xmlns:p="http://schemas.openxmlformats.org/presentationml/2006/main">
  <p:tag name="KSO_WM_SLIDE_BACKGROUND_TYPE" val="general"/>
</p:tagLst>
</file>

<file path=ppt/tags/tag36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6.xml><?xml version="1.0" encoding="utf-8"?>
<p:tagLst xmlns:p="http://schemas.openxmlformats.org/presentationml/2006/main">
  <p:tag name="KSO_WM_SLIDE_BACKGROUND_TYPE" val="general"/>
</p:tagLst>
</file>

<file path=ppt/tags/tag36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8.xml><?xml version="1.0" encoding="utf-8"?>
<p:tagLst xmlns:p="http://schemas.openxmlformats.org/presentationml/2006/main">
  <p:tag name="AS_UNIQUEID" val="490"/>
</p:tagLst>
</file>

<file path=ppt/tags/tag369.xml><?xml version="1.0" encoding="utf-8"?>
<p:tagLst xmlns:p="http://schemas.openxmlformats.org/presentationml/2006/main">
  <p:tag name="AS_UNIQUEID" val="213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AS_UNIQUEID" val="214"/>
</p:tagLst>
</file>

<file path=ppt/tags/tag371.xml><?xml version="1.0" encoding="utf-8"?>
<p:tagLst xmlns:p="http://schemas.openxmlformats.org/presentationml/2006/main">
  <p:tag name="AS_UNIQUEID" val="215"/>
</p:tagLst>
</file>

<file path=ppt/tags/tag37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4.xml><?xml version="1.0" encoding="utf-8"?>
<p:tagLst xmlns:p="http://schemas.openxmlformats.org/presentationml/2006/main">
  <p:tag name="KSO_WM_SLIDE_BACKGROUND_TYPE" val="general"/>
</p:tagLst>
</file>

<file path=ppt/tags/tag37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7.xml><?xml version="1.0" encoding="utf-8"?>
<p:tagLst xmlns:p="http://schemas.openxmlformats.org/presentationml/2006/main">
  <p:tag name="KSO_WM_SLIDE_BACKGROUND_TYPE" val="general"/>
</p:tagLst>
</file>

<file path=ppt/tags/tag37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SLIDE_BACKGROUND_TYPE" val="general"/>
</p:tagLst>
</file>

<file path=ppt/tags/tag38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2.xml><?xml version="1.0" encoding="utf-8"?>
<p:tagLst xmlns:p="http://schemas.openxmlformats.org/presentationml/2006/main">
  <p:tag name="AS_UNIQUEID" val="490"/>
</p:tagLst>
</file>

<file path=ppt/tags/tag383.xml><?xml version="1.0" encoding="utf-8"?>
<p:tagLst xmlns:p="http://schemas.openxmlformats.org/presentationml/2006/main">
  <p:tag name="AS_UNIQUEID" val="213"/>
</p:tagLst>
</file>

<file path=ppt/tags/tag384.xml><?xml version="1.0" encoding="utf-8"?>
<p:tagLst xmlns:p="http://schemas.openxmlformats.org/presentationml/2006/main">
  <p:tag name="AS_UNIQUEID" val="214"/>
</p:tagLst>
</file>

<file path=ppt/tags/tag385.xml><?xml version="1.0" encoding="utf-8"?>
<p:tagLst xmlns:p="http://schemas.openxmlformats.org/presentationml/2006/main">
  <p:tag name="AS_UNIQUEID" val="215"/>
</p:tagLst>
</file>

<file path=ppt/tags/tag386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8.xml><?xml version="1.0" encoding="utf-8"?>
<p:tagLst xmlns:p="http://schemas.openxmlformats.org/presentationml/2006/main">
  <p:tag name="KSO_WM_SLIDE_BACKGROUND_TYPE" val="general"/>
</p:tagLst>
</file>

<file path=ppt/tags/tag38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1.xml><?xml version="1.0" encoding="utf-8"?>
<p:tagLst xmlns:p="http://schemas.openxmlformats.org/presentationml/2006/main">
  <p:tag name="KSO_WM_SLIDE_BACKGROUND_TYPE" val="general"/>
</p:tagLst>
</file>

<file path=ppt/tags/tag39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3.xml><?xml version="1.0" encoding="utf-8"?>
<p:tagLst xmlns:p="http://schemas.openxmlformats.org/presentationml/2006/main">
  <p:tag name="AS_UNIQUEID" val="490"/>
</p:tagLst>
</file>

<file path=ppt/tags/tag394.xml><?xml version="1.0" encoding="utf-8"?>
<p:tagLst xmlns:p="http://schemas.openxmlformats.org/presentationml/2006/main">
  <p:tag name="AS_UNIQUEID" val="213"/>
</p:tagLst>
</file>

<file path=ppt/tags/tag395.xml><?xml version="1.0" encoding="utf-8"?>
<p:tagLst xmlns:p="http://schemas.openxmlformats.org/presentationml/2006/main">
  <p:tag name="AS_UNIQUEID" val="214"/>
</p:tagLst>
</file>

<file path=ppt/tags/tag396.xml><?xml version="1.0" encoding="utf-8"?>
<p:tagLst xmlns:p="http://schemas.openxmlformats.org/presentationml/2006/main">
  <p:tag name="AS_UNIQUEID" val="215"/>
</p:tagLst>
</file>

<file path=ppt/tags/tag39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99.xml><?xml version="1.0" encoding="utf-8"?>
<p:tagLst xmlns:p="http://schemas.openxmlformats.org/presentationml/2006/main">
  <p:tag name="KSO_WM_SLIDE_BACKGROUND_TYPE" val="general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2.xml><?xml version="1.0" encoding="utf-8"?>
<p:tagLst xmlns:p="http://schemas.openxmlformats.org/presentationml/2006/main">
  <p:tag name="KSO_WM_SLIDE_BACKGROUND_TYPE" val="general"/>
</p:tagLst>
</file>

<file path=ppt/tags/tag40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4.xml><?xml version="1.0" encoding="utf-8"?>
<p:tagLst xmlns:p="http://schemas.openxmlformats.org/presentationml/2006/main">
  <p:tag name="AS_UNIQUEID" val="490"/>
</p:tagLst>
</file>

<file path=ppt/tags/tag405.xml><?xml version="1.0" encoding="utf-8"?>
<p:tagLst xmlns:p="http://schemas.openxmlformats.org/presentationml/2006/main">
  <p:tag name="AS_UNIQUEID" val="213"/>
</p:tagLst>
</file>

<file path=ppt/tags/tag406.xml><?xml version="1.0" encoding="utf-8"?>
<p:tagLst xmlns:p="http://schemas.openxmlformats.org/presentationml/2006/main">
  <p:tag name="AS_UNIQUEID" val="214"/>
</p:tagLst>
</file>

<file path=ppt/tags/tag407.xml><?xml version="1.0" encoding="utf-8"?>
<p:tagLst xmlns:p="http://schemas.openxmlformats.org/presentationml/2006/main">
  <p:tag name="AS_UNIQUEID" val="215"/>
</p:tagLst>
</file>

<file path=ppt/tags/tag408.xml><?xml version="1.0" encoding="utf-8"?>
<p:tagLst xmlns:p="http://schemas.openxmlformats.org/presentationml/2006/main">
  <p:tag name="commondata" val="eyJoZGlkIjoiNmU0ZmUwMzc3Y2RhZGY2MDBiODA1YmFkMWJjZGFjZmEifQ==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1621</Words>
  <Application>WPS 演示</Application>
  <PresentationFormat>宽屏</PresentationFormat>
  <Paragraphs>177</Paragraphs>
  <Slides>20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Wingdings</vt:lpstr>
      <vt:lpstr>Calibri</vt:lpstr>
      <vt:lpstr>Calibri</vt:lpstr>
      <vt:lpstr>微软雅黑</vt:lpstr>
      <vt:lpstr>Wonder Arial</vt:lpstr>
      <vt:lpstr>黑体</vt:lpstr>
      <vt:lpstr>楷体_GB2312</vt:lpstr>
      <vt:lpstr>新宋体</vt:lpstr>
      <vt:lpstr>Times New Roman</vt:lpstr>
      <vt:lpstr>Arial</vt:lpstr>
      <vt:lpstr>等线</vt:lpstr>
      <vt:lpstr>Arial Unicode MS</vt:lpstr>
      <vt:lpstr>WPS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Administrator</cp:lastModifiedBy>
  <cp:revision>163</cp:revision>
  <dcterms:created xsi:type="dcterms:W3CDTF">2019-06-19T02:08:00Z</dcterms:created>
  <dcterms:modified xsi:type="dcterms:W3CDTF">2024-11-28T01:50:07Z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2052-12.1.0.15712</vt:lpwstr>
  </property>
  <property fmtid="{D5CDD505-2E9C-101B-9397-08002B2CF9AE}" pid="3" name="ICV">
    <vt:lpwstr>95EA7FAF704E4E3BB21D40290946A68E_11</vt:lpwstr>
  </property>
</Properties>
</file>