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31"/>
  </p:handoutMasterIdLst>
  <p:sldIdLst>
    <p:sldId id="1858" r:id="rId5"/>
    <p:sldId id="1865" r:id="rId7"/>
    <p:sldId id="2199" r:id="rId8"/>
    <p:sldId id="2235" r:id="rId9"/>
    <p:sldId id="2200" r:id="rId10"/>
    <p:sldId id="2236" r:id="rId11"/>
    <p:sldId id="2201" r:id="rId12"/>
    <p:sldId id="2237" r:id="rId13"/>
    <p:sldId id="2202" r:id="rId14"/>
    <p:sldId id="2238" r:id="rId15"/>
    <p:sldId id="2203" r:id="rId16"/>
    <p:sldId id="2204" r:id="rId17"/>
    <p:sldId id="2239" r:id="rId18"/>
    <p:sldId id="2216" r:id="rId19"/>
    <p:sldId id="2205" r:id="rId20"/>
    <p:sldId id="2217" r:id="rId21"/>
    <p:sldId id="2206" r:id="rId22"/>
    <p:sldId id="2227" r:id="rId23"/>
    <p:sldId id="2218" r:id="rId24"/>
    <p:sldId id="2207" r:id="rId25"/>
    <p:sldId id="2210" r:id="rId26"/>
    <p:sldId id="2212" r:id="rId27"/>
    <p:sldId id="2213" r:id="rId28"/>
    <p:sldId id="2214" r:id="rId29"/>
    <p:sldId id="2171" r:id="rId30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6" Type="http://schemas.openxmlformats.org/officeDocument/2006/relationships/tags" Target="tags/tag372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87.xml"/><Relationship Id="rId4" Type="http://schemas.openxmlformats.org/officeDocument/2006/relationships/tags" Target="../tags/tag286.xml"/><Relationship Id="rId3" Type="http://schemas.openxmlformats.org/officeDocument/2006/relationships/tags" Target="../tags/tag28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3" Type="http://schemas.openxmlformats.org/officeDocument/2006/relationships/tags" Target="../tags/tag29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3" Type="http://schemas.openxmlformats.org/officeDocument/2006/relationships/tags" Target="../tags/tag31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3" Type="http://schemas.openxmlformats.org/officeDocument/2006/relationships/tags" Target="../tags/tag3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331.xml"/><Relationship Id="rId4" Type="http://schemas.openxmlformats.org/officeDocument/2006/relationships/tags" Target="../tags/tag330.xml"/><Relationship Id="rId3" Type="http://schemas.openxmlformats.org/officeDocument/2006/relationships/tags" Target="../tags/tag32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vmlDrawing" Target="../drawings/vmlDrawing4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4.docx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image" Target="../media/image6.jpeg"/><Relationship Id="rId1" Type="http://schemas.openxmlformats.org/officeDocument/2006/relationships/tags" Target="../tags/tag309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7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16.xml"/><Relationship Id="rId1" Type="http://schemas.openxmlformats.org/officeDocument/2006/relationships/tags" Target="../tags/tag31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0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19.xml"/><Relationship Id="rId1" Type="http://schemas.openxmlformats.org/officeDocument/2006/relationships/tags" Target="../tags/tag31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vmlDrawing" Target="../drawings/vmlDrawing5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5.docx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image" Target="../media/image6.jpeg"/><Relationship Id="rId1" Type="http://schemas.openxmlformats.org/officeDocument/2006/relationships/tags" Target="../tags/tag321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328.xml"/><Relationship Id="rId2" Type="http://schemas.openxmlformats.org/officeDocument/2006/relationships/image" Target="../media/image6.jpeg"/><Relationship Id="rId1" Type="http://schemas.openxmlformats.org/officeDocument/2006/relationships/tags" Target="../tags/tag327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4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33.xml"/><Relationship Id="rId1" Type="http://schemas.openxmlformats.org/officeDocument/2006/relationships/tags" Target="../tags/tag33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336.xml"/><Relationship Id="rId2" Type="http://schemas.openxmlformats.org/officeDocument/2006/relationships/image" Target="../media/image6.jpeg"/><Relationship Id="rId1" Type="http://schemas.openxmlformats.org/officeDocument/2006/relationships/tags" Target="../tags/tag335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2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41.xml"/><Relationship Id="rId1" Type="http://schemas.openxmlformats.org/officeDocument/2006/relationships/tags" Target="../tags/tag340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345.xml"/><Relationship Id="rId3" Type="http://schemas.openxmlformats.org/officeDocument/2006/relationships/image" Target="../media/image6.jpeg"/><Relationship Id="rId2" Type="http://schemas.openxmlformats.org/officeDocument/2006/relationships/tags" Target="../tags/tag344.xml"/><Relationship Id="rId1" Type="http://schemas.openxmlformats.org/officeDocument/2006/relationships/tags" Target="../tags/tag34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347.xml"/><Relationship Id="rId2" Type="http://schemas.openxmlformats.org/officeDocument/2006/relationships/image" Target="../media/image6.jpeg"/><Relationship Id="rId1" Type="http://schemas.openxmlformats.org/officeDocument/2006/relationships/tags" Target="../tags/tag34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5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52.xml"/><Relationship Id="rId1" Type="http://schemas.openxmlformats.org/officeDocument/2006/relationships/tags" Target="../tags/tag351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6.xml"/><Relationship Id="rId4" Type="http://schemas.openxmlformats.org/officeDocument/2006/relationships/image" Target="../media/image20.jpeg"/><Relationship Id="rId3" Type="http://schemas.openxmlformats.org/officeDocument/2006/relationships/image" Target="../media/image6.jpeg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9.xml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58.xml"/><Relationship Id="rId1" Type="http://schemas.openxmlformats.org/officeDocument/2006/relationships/tags" Target="../tags/tag357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2.xml"/><Relationship Id="rId4" Type="http://schemas.openxmlformats.org/officeDocument/2006/relationships/image" Target="../media/image22.png"/><Relationship Id="rId3" Type="http://schemas.openxmlformats.org/officeDocument/2006/relationships/image" Target="../media/image6.jpeg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5.xml"/><Relationship Id="rId4" Type="http://schemas.openxmlformats.org/officeDocument/2006/relationships/image" Target="../media/image23.png"/><Relationship Id="rId3" Type="http://schemas.openxmlformats.org/officeDocument/2006/relationships/image" Target="../media/image6.jpeg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6.docx"/><Relationship Id="rId4" Type="http://schemas.openxmlformats.org/officeDocument/2006/relationships/tags" Target="../tags/tag368.xml"/><Relationship Id="rId3" Type="http://schemas.openxmlformats.org/officeDocument/2006/relationships/tags" Target="../tags/tag367.xml"/><Relationship Id="rId2" Type="http://schemas.openxmlformats.org/officeDocument/2006/relationships/image" Target="../media/image6.jpeg"/><Relationship Id="rId1" Type="http://schemas.openxmlformats.org/officeDocument/2006/relationships/tags" Target="../tags/tag36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1.docx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image" Target="../media/image6.jpeg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2.docx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image" Target="../media/image6.jpeg"/><Relationship Id="rId1" Type="http://schemas.openxmlformats.org/officeDocument/2006/relationships/tags" Target="../tags/tag291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29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98.xml"/><Relationship Id="rId1" Type="http://schemas.openxmlformats.org/officeDocument/2006/relationships/tags" Target="../tags/tag29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0.wmf"/><Relationship Id="rId5" Type="http://schemas.openxmlformats.org/officeDocument/2006/relationships/package" Target="../embeddings/Document3.docx"/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image" Target="../media/image6.jpeg"/><Relationship Id="rId1" Type="http://schemas.openxmlformats.org/officeDocument/2006/relationships/tags" Target="../tags/tag300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8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</a:t>
            </a: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为纵向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、在第二页前插入一个横向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纸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4</a:t>
            </a:r>
            <a:r>
              <a:rPr lang="zh-CN" altLang="en-US" sz="2000"/>
              <a:t>）版式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/>
              <a:t>版式如图所示，主要用来设置页眉页脚等：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505" y="1236345"/>
            <a:ext cx="4457700" cy="5265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5651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5</a:t>
            </a:r>
            <a:r>
              <a:rPr lang="zh-CN" altLang="en-US" sz="2000"/>
              <a:t>）文档网格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/>
              <a:t>通过【文档网格】可以设置每一页的行、列数一级文字的排列方向，如图所示：</a:t>
            </a:r>
            <a:endParaRPr lang="en-US" alt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355" y="1077595"/>
            <a:ext cx="4404360" cy="53416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（行数）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*28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（每一行字符个数）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页面方向为【纵向】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页面每一行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个字，每一页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行，行间距为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磅，字体为仿宋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、页面大小为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A3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、页边距为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0,0,0,0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页面边框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738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页面边框指为整个文档设置一个边框，从而美化文档，设置方法如下：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【页面布局】选项卡</a:t>
            </a:r>
            <a:r>
              <a:rPr lang="en-US" altLang="zh-CN" sz="2000"/>
              <a:t>→</a:t>
            </a:r>
            <a:r>
              <a:rPr lang="zh-CN" altLang="en-US" sz="2000"/>
              <a:t>【页面边框】</a:t>
            </a:r>
            <a:r>
              <a:rPr lang="en-US" altLang="zh-CN" sz="2000"/>
              <a:t>→</a:t>
            </a:r>
            <a:r>
              <a:rPr lang="zh-CN" altLang="en-US" sz="2000"/>
              <a:t>【设置】</a:t>
            </a:r>
            <a:r>
              <a:rPr lang="en-US" altLang="zh-CN" sz="2000"/>
              <a:t>→</a:t>
            </a:r>
            <a:r>
              <a:rPr lang="zh-CN" altLang="en-US" sz="2000"/>
              <a:t>【方框】</a:t>
            </a:r>
            <a:r>
              <a:rPr lang="en-US" altLang="zh-CN" sz="2000"/>
              <a:t>→</a:t>
            </a:r>
            <a:r>
              <a:rPr lang="zh-CN" altLang="en-US" sz="2000"/>
              <a:t>【确定】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7410" y="1710055"/>
            <a:ext cx="4434840" cy="38633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请打开素材文档，设置页面边框线型为：方框、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设置页面背景色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7908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默认文档背景色为白色，可以设置添加，其方法如下：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【页面布局】选项卡</a:t>
            </a:r>
            <a:r>
              <a:rPr lang="en-US" altLang="zh-CN" sz="2000"/>
              <a:t>→</a:t>
            </a:r>
            <a:r>
              <a:rPr lang="zh-CN" altLang="en-US" sz="2000"/>
              <a:t>【背景】</a:t>
            </a:r>
            <a:r>
              <a:rPr lang="en-US" altLang="zh-CN" sz="2000"/>
              <a:t>→</a:t>
            </a:r>
            <a:r>
              <a:rPr lang="zh-CN" altLang="en-US" sz="2000"/>
              <a:t>选择需要的颜色</a:t>
            </a:r>
            <a:r>
              <a:rPr lang="en-US" altLang="zh-CN" sz="2000"/>
              <a:t>→→</a:t>
            </a:r>
            <a:r>
              <a:rPr lang="zh-CN" altLang="en-US" sz="2000"/>
              <a:t>【确定】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915" y="842010"/>
            <a:ext cx="1935480" cy="53721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设置页面背景色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75868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默认文档背景色为白色，可以设置添加，其方法如下：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也可自行取色器，步骤如下：</a:t>
            </a: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打开发你的软件，双击，按</a:t>
            </a:r>
            <a:r>
              <a:rPr lang="en-US" altLang="zh-CN" sz="2000"/>
              <a:t>“F1”</a:t>
            </a:r>
            <a:r>
              <a:rPr lang="zh-CN" altLang="en-US" sz="2000"/>
              <a:t>键，按住</a:t>
            </a:r>
            <a:r>
              <a:rPr lang="en-US" altLang="zh-CN" sz="2000"/>
              <a:t>”C“</a:t>
            </a:r>
            <a:r>
              <a:rPr lang="zh-CN" altLang="en-US" sz="2000"/>
              <a:t>键，将代码复制到文档中。再点击【页面布局】</a:t>
            </a:r>
            <a:r>
              <a:rPr lang="en-US" altLang="zh-CN" sz="2000"/>
              <a:t>-&gt;</a:t>
            </a:r>
            <a:r>
              <a:rPr lang="zh-CN" altLang="en-US" sz="2000"/>
              <a:t>【背景】</a:t>
            </a:r>
            <a:r>
              <a:rPr lang="en-US" altLang="zh-CN" sz="2000">
                <a:sym typeface="+mn-ea"/>
              </a:rPr>
              <a:t>-&gt;</a:t>
            </a:r>
            <a:r>
              <a:rPr lang="zh-CN" altLang="en-US" sz="2000">
                <a:sym typeface="+mn-ea"/>
              </a:rPr>
              <a:t>【其他颜色】</a:t>
            </a:r>
            <a:r>
              <a:rPr lang="en-US" altLang="zh-CN" sz="2000">
                <a:sym typeface="+mn-ea"/>
              </a:rPr>
              <a:t>-&gt;</a:t>
            </a:r>
            <a:r>
              <a:rPr lang="zh-CN" altLang="en-US" sz="2000">
                <a:sym typeface="+mn-ea"/>
              </a:rPr>
              <a:t>【自定义】输入代码即可。</a:t>
            </a:r>
            <a:endParaRPr lang="zh-CN" altLang="en-US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页面背景色为【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中海洋绿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-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水鸭色渐变】。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、设置页面背景色为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RGB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【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1,2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、用取色器任意选择颜色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4.4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307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）打印预览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 smtClean="0">
                <a:sym typeface="+mn-ea"/>
              </a:rPr>
              <a:t>打印预览的目的是为了保证打印的效果和自己想要的效果一致，设置方法如下：</a:t>
            </a:r>
            <a:endParaRPr lang="zh-CN" altLang="en-US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 smtClean="0">
                <a:sym typeface="+mn-ea"/>
              </a:rPr>
              <a:t>单击快速访问工具栏的打印预览按钮。</a:t>
            </a:r>
            <a:endParaRPr lang="en-US" altLang="zh-CN" sz="2000" smtClean="0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445" y="4476115"/>
            <a:ext cx="519430" cy="5784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010" y="2378710"/>
            <a:ext cx="5821045" cy="260667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5"/>
          <p:cNvSpPr txBox="1">
            <a:spLocks noChangeArrowheads="1"/>
          </p:cNvSpPr>
          <p:nvPr/>
        </p:nvSpPr>
        <p:spPr bwMode="auto">
          <a:xfrm>
            <a:off x="4297045" y="3609340"/>
            <a:ext cx="7374890" cy="25552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noAutofit/>
          </a:bodyPr>
          <a:p>
            <a:pPr eaLnBrk="1" hangingPunct="1">
              <a:lnSpc>
                <a:spcPct val="150000"/>
              </a:lnSpc>
            </a:pPr>
            <a:endParaRPr lang="zh-CN" altLang="en-US" sz="2400" b="1">
              <a:ln w="57150"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4.4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307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）打印预览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 smtClean="0">
                <a:sym typeface="+mn-ea"/>
              </a:rPr>
              <a:t>常用的打印预览设置如下：</a:t>
            </a:r>
            <a:endParaRPr lang="zh-CN" sz="2000"/>
          </a:p>
        </p:txBody>
      </p:sp>
      <p:sp>
        <p:nvSpPr>
          <p:cNvPr id="4" name="文本框 3"/>
          <p:cNvSpPr txBox="1"/>
          <p:nvPr/>
        </p:nvSpPr>
        <p:spPr>
          <a:xfrm>
            <a:off x="4488815" y="3834765"/>
            <a:ext cx="4433570" cy="18897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a. </a:t>
            </a:r>
            <a:r>
              <a:rPr lang="zh-CN" alt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打印份数的设置</a:t>
            </a:r>
            <a:endParaRPr lang="en-US" altLang="zh-CN" smtClean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400" smtClean="0">
                <a:sym typeface="+mn-ea"/>
              </a:rPr>
              <a:t>     </a:t>
            </a:r>
            <a:r>
              <a:rPr lang="zh-CN" altLang="zh-CN" sz="2400" smtClean="0">
                <a:sym typeface="+mn-ea"/>
              </a:rPr>
              <a:t>点击【打印预览】选项后，</a:t>
            </a:r>
            <a:r>
              <a:rPr lang="zh-CN" altLang="en-US" sz="2400" smtClean="0">
                <a:sym typeface="+mn-ea"/>
              </a:rPr>
              <a:t>在如图所示对话框中</a:t>
            </a:r>
            <a:r>
              <a:rPr lang="zh-CN" altLang="zh-CN" sz="2400" smtClean="0">
                <a:sym typeface="+mn-ea"/>
              </a:rPr>
              <a:t>，在“份数”的后面填上相应数值即可</a:t>
            </a:r>
            <a:r>
              <a:rPr lang="zh-CN" altLang="en-US" sz="2400" smtClean="0">
                <a:sym typeface="+mn-ea"/>
              </a:rPr>
              <a:t>。</a:t>
            </a:r>
            <a:endParaRPr lang="zh-CN" altLang="en-US" sz="2400" smtClean="0"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 bwMode="auto">
          <a:xfrm>
            <a:off x="9011920" y="4469130"/>
            <a:ext cx="2040890" cy="969010"/>
            <a:chOff x="0" y="0"/>
            <a:chExt cx="2447925" cy="1114425"/>
          </a:xfrm>
        </p:grpSpPr>
        <p:pic>
          <p:nvPicPr>
            <p:cNvPr id="124933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47925" cy="111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圆角矩形 9"/>
            <p:cNvSpPr/>
            <p:nvPr/>
          </p:nvSpPr>
          <p:spPr>
            <a:xfrm>
              <a:off x="1047429" y="352822"/>
              <a:ext cx="1295753" cy="50457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p>
              <a:pPr eaLnBrk="1" hangingPunct="1"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5"/>
          <p:cNvSpPr txBox="1">
            <a:spLocks noChangeArrowheads="1"/>
          </p:cNvSpPr>
          <p:nvPr/>
        </p:nvSpPr>
        <p:spPr bwMode="auto">
          <a:xfrm>
            <a:off x="4297045" y="3609340"/>
            <a:ext cx="7374890" cy="25552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noAutofit/>
          </a:bodyPr>
          <a:p>
            <a:pPr eaLnBrk="1" hangingPunct="1">
              <a:lnSpc>
                <a:spcPct val="150000"/>
              </a:lnSpc>
            </a:pPr>
            <a:endParaRPr lang="zh-CN" altLang="en-US" sz="2400" b="1">
              <a:ln w="57150"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4.4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307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）打印预览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 smtClean="0">
                <a:sym typeface="+mn-ea"/>
              </a:rPr>
              <a:t>常用的打印预览设置如下：</a:t>
            </a:r>
            <a:endParaRPr lang="zh-CN" sz="2000"/>
          </a:p>
        </p:txBody>
      </p:sp>
      <p:sp>
        <p:nvSpPr>
          <p:cNvPr id="4" name="文本框 3"/>
          <p:cNvSpPr txBox="1"/>
          <p:nvPr/>
        </p:nvSpPr>
        <p:spPr>
          <a:xfrm>
            <a:off x="4488815" y="3866515"/>
            <a:ext cx="4433570" cy="18897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b. </a:t>
            </a:r>
            <a:r>
              <a:rPr lang="zh-CN" alt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打印页码的设置</a:t>
            </a:r>
            <a:endParaRPr lang="en-US" altLang="zh-CN" smtClean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400" smtClean="0">
                <a:sym typeface="+mn-ea"/>
              </a:rPr>
              <a:t>     </a:t>
            </a:r>
            <a:r>
              <a:rPr lang="zh-CN" altLang="zh-CN" sz="2400" smtClean="0">
                <a:sym typeface="+mn-ea"/>
              </a:rPr>
              <a:t>可按需设置需要打印的页码范围，可选：全部、当前页手动输入的页码范围。</a:t>
            </a:r>
            <a:endParaRPr lang="zh-CN" altLang="en-US" sz="240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1735" y="3866515"/>
            <a:ext cx="2531110" cy="20415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5"/>
          <p:cNvSpPr txBox="1">
            <a:spLocks noChangeArrowheads="1"/>
          </p:cNvSpPr>
          <p:nvPr/>
        </p:nvSpPr>
        <p:spPr bwMode="auto">
          <a:xfrm>
            <a:off x="4297045" y="3609340"/>
            <a:ext cx="7374890" cy="25552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noAutofit/>
          </a:bodyPr>
          <a:p>
            <a:pPr eaLnBrk="1" hangingPunct="1">
              <a:lnSpc>
                <a:spcPct val="150000"/>
              </a:lnSpc>
            </a:pPr>
            <a:endParaRPr lang="zh-CN" altLang="en-US" sz="2400" b="1">
              <a:ln w="57150">
                <a:solidFill>
                  <a:schemeClr val="tx1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4.4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307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）打印预览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 smtClean="0">
                <a:sym typeface="+mn-ea"/>
              </a:rPr>
              <a:t>常用的打印预览设置如下：</a:t>
            </a:r>
            <a:endParaRPr lang="zh-CN" sz="2000"/>
          </a:p>
        </p:txBody>
      </p:sp>
      <p:sp>
        <p:nvSpPr>
          <p:cNvPr id="4" name="文本框 3"/>
          <p:cNvSpPr txBox="1"/>
          <p:nvPr/>
        </p:nvSpPr>
        <p:spPr>
          <a:xfrm>
            <a:off x="4488815" y="4181475"/>
            <a:ext cx="2800350" cy="1410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c. </a:t>
            </a:r>
            <a:r>
              <a:rPr lang="zh-CN" altLang="en-US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奇偶页的设置</a:t>
            </a:r>
            <a:endParaRPr lang="en-US" altLang="zh-CN" smtClean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400" smtClean="0">
                <a:sym typeface="+mn-ea"/>
              </a:rPr>
              <a:t>     </a:t>
            </a:r>
            <a:r>
              <a:rPr lang="zh-CN" altLang="zh-CN" sz="2400" smtClean="0">
                <a:sym typeface="+mn-ea"/>
              </a:rPr>
              <a:t>可根据需求打印奇数页或者偶数页。</a:t>
            </a:r>
            <a:endParaRPr lang="zh-CN" altLang="en-US" sz="2400" smtClean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765" y="3933190"/>
            <a:ext cx="3675380" cy="19627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4.4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307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）打印预览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 smtClean="0">
                <a:sym typeface="+mn-ea"/>
              </a:rPr>
              <a:t>常用的打印预览设置如下：</a:t>
            </a:r>
            <a:endParaRPr lang="zh-CN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此外，还有【打印机】选择、单面打印</a:t>
            </a:r>
            <a:r>
              <a:rPr lang="en-US" altLang="zh-CN" sz="2000"/>
              <a:t>/</a:t>
            </a:r>
            <a:r>
              <a:rPr lang="zh-CN" altLang="en-US" sz="2000"/>
              <a:t>双面打印设置以及缩放倍数等常用功能。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285" y="1343025"/>
            <a:ext cx="3027680" cy="49625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、打开打印预览：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342900" marR="0" lvl="0" indent="-34290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双面、</a:t>
            </a: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30</a:t>
            </a:r>
            <a:r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份</a:t>
            </a: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  <a:p>
            <a:pPr marL="342900" marR="0" lvl="0" indent="-34290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打印机选择导出为</a:t>
            </a: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WPS PDF</a:t>
            </a:r>
            <a:endParaRPr kumimoji="0" lang="en-US" altLang="zh-CN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  <a:p>
            <a:pPr marL="342900" marR="0" lvl="0" indent="-34290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A4</a:t>
            </a:r>
            <a:r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纸，页边距</a:t>
            </a: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2,2,2,2</a:t>
            </a:r>
            <a:endParaRPr kumimoji="0" lang="en-US" altLang="zh-CN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  <a:p>
            <a:pPr marL="342900" marR="0" lvl="0" indent="-34290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打印背景颜色</a:t>
            </a: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页面设置主要</a:t>
            </a:r>
            <a:r>
              <a:rPr lang="zh-CN" sz="2000">
                <a:sym typeface="+mn-ea"/>
              </a:rPr>
              <a:t>调整</a:t>
            </a:r>
            <a:r>
              <a:rPr lang="zh-CN" sz="2000"/>
              <a:t>纸张大小、页边距、纸张方向：</a:t>
            </a:r>
            <a:endParaRPr lang="zh-CN" sz="2000"/>
          </a:p>
          <a:p>
            <a:pPr algn="l"/>
            <a:r>
              <a:rPr lang="zh-CN" altLang="en-US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1) </a:t>
            </a:r>
            <a:r>
              <a:rPr lang="zh-CN" sz="2000" smtClean="0">
                <a:sym typeface="+mn-ea"/>
              </a:rPr>
              <a:t>设置纸张大小</a:t>
            </a:r>
            <a:r>
              <a:rPr lang="en-US" altLang="zh-CN" sz="2000" smtClean="0">
                <a:sym typeface="+mn-ea"/>
              </a:rPr>
              <a:t> </a:t>
            </a:r>
            <a:endParaRPr lang="en-US" altLang="zh-CN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大多数情况下纸张大小为</a:t>
            </a:r>
            <a:r>
              <a:rPr lang="en-US" altLang="zh-CN" sz="2000"/>
              <a:t>A4</a:t>
            </a:r>
            <a:r>
              <a:rPr lang="zh-CN" altLang="en-US" sz="2000"/>
              <a:t>（少数情况下为</a:t>
            </a:r>
            <a:r>
              <a:rPr lang="en-US" altLang="zh-CN" sz="2000"/>
              <a:t>A3</a:t>
            </a:r>
            <a:r>
              <a:rPr lang="zh-CN" altLang="en-US" sz="2000"/>
              <a:t>），文档的默认纸张大小也是</a:t>
            </a:r>
            <a:r>
              <a:rPr lang="en-US" altLang="zh-CN" sz="2000"/>
              <a:t>A4</a:t>
            </a:r>
            <a:r>
              <a:rPr lang="zh-CN" altLang="en-US" sz="2000"/>
              <a:t>。如果要设置，方法如下：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/>
              <a:t>切换到【页面布局】选项卡，单击【纸张大小】下拉按钮，选择纸张即可。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950" y="1504315"/>
            <a:ext cx="1387475" cy="41783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大小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大小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页面设置主要</a:t>
            </a:r>
            <a:r>
              <a:rPr lang="zh-CN" sz="2000">
                <a:sym typeface="+mn-ea"/>
              </a:rPr>
              <a:t>调整</a:t>
            </a:r>
            <a:r>
              <a:rPr lang="zh-CN" sz="2000"/>
              <a:t>纸张大小、页边距、纸张方向：</a:t>
            </a:r>
            <a:endParaRPr lang="zh-CN" sz="2000"/>
          </a:p>
          <a:p>
            <a:pPr algn="l"/>
            <a:r>
              <a:rPr lang="zh-CN" altLang="en-US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1) </a:t>
            </a:r>
            <a:r>
              <a:rPr lang="zh-CN" sz="2000" smtClean="0">
                <a:sym typeface="+mn-ea"/>
              </a:rPr>
              <a:t>设置页边距</a:t>
            </a:r>
            <a:endParaRPr lang="zh-CN" sz="2000" smtClean="0">
              <a:sym typeface="+mn-ea"/>
            </a:endParaRPr>
          </a:p>
          <a:p>
            <a:pPr algn="l"/>
            <a:r>
              <a:rPr lang="zh-CN" sz="2000"/>
              <a:t>页边距是页面边沿与文档内容的距离，其设置</a:t>
            </a:r>
            <a:r>
              <a:rPr lang="zh-CN" altLang="en-US" sz="2000"/>
              <a:t>方法如下：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zh-CN" sz="2000" smtClean="0">
                <a:sym typeface="+mn-ea"/>
              </a:rPr>
              <a:t>单击【页面布局】功能区，在【页面设置】工具栏组中单击【页边距】按钮，在下拉列表中即可选择内置的页边距，有普通、窄、适中、宽几种</a:t>
            </a:r>
            <a:r>
              <a:rPr lang="zh-CN" altLang="en-US" sz="2000" smtClean="0">
                <a:sym typeface="+mn-ea"/>
              </a:rPr>
              <a:t>。</a:t>
            </a:r>
            <a:endParaRPr lang="zh-CN" altLang="zh-CN" sz="2000" smtClean="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045" y="1551940"/>
            <a:ext cx="2491740" cy="42595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</a:t>
            </a: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页边距为宽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如果用户对默认的不满意，还可点击上述最下方的【自定义页边距】，设置对应的参数即可：</a:t>
            </a:r>
            <a:endParaRPr 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045" y="1551940"/>
            <a:ext cx="2491740" cy="4259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085" y="3312795"/>
            <a:ext cx="2569210" cy="309816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、设置</a:t>
            </a: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页边距为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，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0,0,0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页面设置与打印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页面设置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）设置纸张方向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/>
              <a:t>纸张分【横向】和【纵向】两个方向，默认为【纵向】，也即是竖着，当改为【横向】时，文档高度和宽度对换，设置方法：</a:t>
            </a: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altLang="en-US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/>
              <a:t>切换到【页面布局】选项卡，单击【纸张方向】下拉按钮，选择【横向】或者【纵向】即可。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2250" y="3306445"/>
            <a:ext cx="978535" cy="17487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3.xml><?xml version="1.0" encoding="utf-8"?>
<p:tagLst xmlns:p="http://schemas.openxmlformats.org/presentationml/2006/main">
  <p:tag name="AS_UNIQUEID" val="490"/>
</p:tagLst>
</file>

<file path=ppt/tags/tag284.xml><?xml version="1.0" encoding="utf-8"?>
<p:tagLst xmlns:p="http://schemas.openxmlformats.org/presentationml/2006/main">
  <p:tag name="AS_UNIQUEID" val="574"/>
</p:tagLst>
</file>

<file path=ppt/tags/tag285.xml><?xml version="1.0" encoding="utf-8"?>
<p:tagLst xmlns:p="http://schemas.openxmlformats.org/presentationml/2006/main">
  <p:tag name="AS_UNIQUEID" val="213"/>
</p:tagLst>
</file>

<file path=ppt/tags/tag286.xml><?xml version="1.0" encoding="utf-8"?>
<p:tagLst xmlns:p="http://schemas.openxmlformats.org/presentationml/2006/main">
  <p:tag name="AS_UNIQUEID" val="214"/>
</p:tagLst>
</file>

<file path=ppt/tags/tag287.xml><?xml version="1.0" encoding="utf-8"?>
<p:tagLst xmlns:p="http://schemas.openxmlformats.org/presentationml/2006/main">
  <p:tag name="AS_UNIQUEID" val="215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AS_UNIQUEID" val="490"/>
</p:tagLst>
</file>

<file path=ppt/tags/tag293.xml><?xml version="1.0" encoding="utf-8"?>
<p:tagLst xmlns:p="http://schemas.openxmlformats.org/presentationml/2006/main">
  <p:tag name="AS_UNIQUEID" val="574"/>
</p:tagLst>
</file>

<file path=ppt/tags/tag294.xml><?xml version="1.0" encoding="utf-8"?>
<p:tagLst xmlns:p="http://schemas.openxmlformats.org/presentationml/2006/main">
  <p:tag name="AS_UNIQUEID" val="213"/>
</p:tagLst>
</file>

<file path=ppt/tags/tag295.xml><?xml version="1.0" encoding="utf-8"?>
<p:tagLst xmlns:p="http://schemas.openxmlformats.org/presentationml/2006/main">
  <p:tag name="AS_UNIQUEID" val="214"/>
</p:tagLst>
</file>

<file path=ppt/tags/tag296.xml><?xml version="1.0" encoding="utf-8"?>
<p:tagLst xmlns:p="http://schemas.openxmlformats.org/presentationml/2006/main">
  <p:tag name="AS_UNIQUEID" val="215"/>
</p:tagLst>
</file>

<file path=ppt/tags/tag29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9.xml><?xml version="1.0" encoding="utf-8"?>
<p:tagLst xmlns:p="http://schemas.openxmlformats.org/presentationml/2006/main">
  <p:tag name="KSO_WM_SLIDE_BACKGROUND_TYPE" val="general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AS_UNIQUEID" val="490"/>
</p:tagLst>
</file>

<file path=ppt/tags/tag302.xml><?xml version="1.0" encoding="utf-8"?>
<p:tagLst xmlns:p="http://schemas.openxmlformats.org/presentationml/2006/main">
  <p:tag name="AS_UNIQUEID" val="574"/>
</p:tagLst>
</file>

<file path=ppt/tags/tag303.xml><?xml version="1.0" encoding="utf-8"?>
<p:tagLst xmlns:p="http://schemas.openxmlformats.org/presentationml/2006/main">
  <p:tag name="AS_UNIQUEID" val="213"/>
</p:tagLst>
</file>

<file path=ppt/tags/tag304.xml><?xml version="1.0" encoding="utf-8"?>
<p:tagLst xmlns:p="http://schemas.openxmlformats.org/presentationml/2006/main">
  <p:tag name="AS_UNIQUEID" val="214"/>
</p:tagLst>
</file>

<file path=ppt/tags/tag305.xml><?xml version="1.0" encoding="utf-8"?>
<p:tagLst xmlns:p="http://schemas.openxmlformats.org/presentationml/2006/main">
  <p:tag name="AS_UNIQUEID" val="215"/>
</p:tagLst>
</file>

<file path=ppt/tags/tag30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8.xml><?xml version="1.0" encoding="utf-8"?>
<p:tagLst xmlns:p="http://schemas.openxmlformats.org/presentationml/2006/main">
  <p:tag name="KSO_WM_SLIDE_BACKGROUND_TYPE" val="general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AS_UNIQUEID" val="490"/>
</p:tagLst>
</file>

<file path=ppt/tags/tag311.xml><?xml version="1.0" encoding="utf-8"?>
<p:tagLst xmlns:p="http://schemas.openxmlformats.org/presentationml/2006/main">
  <p:tag name="AS_UNIQUEID" val="574"/>
</p:tagLst>
</file>

<file path=ppt/tags/tag312.xml><?xml version="1.0" encoding="utf-8"?>
<p:tagLst xmlns:p="http://schemas.openxmlformats.org/presentationml/2006/main">
  <p:tag name="AS_UNIQUEID" val="213"/>
</p:tagLst>
</file>

<file path=ppt/tags/tag313.xml><?xml version="1.0" encoding="utf-8"?>
<p:tagLst xmlns:p="http://schemas.openxmlformats.org/presentationml/2006/main">
  <p:tag name="AS_UNIQUEID" val="214"/>
</p:tagLst>
</file>

<file path=ppt/tags/tag314.xml><?xml version="1.0" encoding="utf-8"?>
<p:tagLst xmlns:p="http://schemas.openxmlformats.org/presentationml/2006/main">
  <p:tag name="AS_UNIQUEID" val="215"/>
</p:tagLst>
</file>

<file path=ppt/tags/tag31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7.xml><?xml version="1.0" encoding="utf-8"?>
<p:tagLst xmlns:p="http://schemas.openxmlformats.org/presentationml/2006/main">
  <p:tag name="KSO_WM_SLIDE_BACKGROUND_TYPE" val="general"/>
</p:tagLst>
</file>

<file path=ppt/tags/tag31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general"/>
</p:tagLst>
</file>

<file path=ppt/tags/tag3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2.xml><?xml version="1.0" encoding="utf-8"?>
<p:tagLst xmlns:p="http://schemas.openxmlformats.org/presentationml/2006/main">
  <p:tag name="AS_UNIQUEID" val="490"/>
</p:tagLst>
</file>

<file path=ppt/tags/tag323.xml><?xml version="1.0" encoding="utf-8"?>
<p:tagLst xmlns:p="http://schemas.openxmlformats.org/presentationml/2006/main">
  <p:tag name="AS_UNIQUEID" val="574"/>
</p:tagLst>
</file>

<file path=ppt/tags/tag324.xml><?xml version="1.0" encoding="utf-8"?>
<p:tagLst xmlns:p="http://schemas.openxmlformats.org/presentationml/2006/main">
  <p:tag name="AS_UNIQUEID" val="213"/>
</p:tagLst>
</file>

<file path=ppt/tags/tag325.xml><?xml version="1.0" encoding="utf-8"?>
<p:tagLst xmlns:p="http://schemas.openxmlformats.org/presentationml/2006/main">
  <p:tag name="AS_UNIQUEID" val="214"/>
</p:tagLst>
</file>

<file path=ppt/tags/tag326.xml><?xml version="1.0" encoding="utf-8"?>
<p:tagLst xmlns:p="http://schemas.openxmlformats.org/presentationml/2006/main">
  <p:tag name="AS_UNIQUEID" val="215"/>
</p:tagLst>
</file>

<file path=ppt/tags/tag32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8.xml><?xml version="1.0" encoding="utf-8"?>
<p:tagLst xmlns:p="http://schemas.openxmlformats.org/presentationml/2006/main">
  <p:tag name="AS_UNIQUEID" val="490"/>
</p:tagLst>
</file>

<file path=ppt/tags/tag329.xml><?xml version="1.0" encoding="utf-8"?>
<p:tagLst xmlns:p="http://schemas.openxmlformats.org/presentationml/2006/main">
  <p:tag name="AS_UNIQUEID" val="213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AS_UNIQUEID" val="214"/>
</p:tagLst>
</file>

<file path=ppt/tags/tag331.xml><?xml version="1.0" encoding="utf-8"?>
<p:tagLst xmlns:p="http://schemas.openxmlformats.org/presentationml/2006/main">
  <p:tag name="AS_UNIQUEID" val="215"/>
</p:tagLst>
</file>

<file path=ppt/tags/tag33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4.xml><?xml version="1.0" encoding="utf-8"?>
<p:tagLst xmlns:p="http://schemas.openxmlformats.org/presentationml/2006/main">
  <p:tag name="KSO_WM_SLIDE_BACKGROUND_TYPE" val="general"/>
</p:tagLst>
</file>

<file path=ppt/tags/tag3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6.xml><?xml version="1.0" encoding="utf-8"?>
<p:tagLst xmlns:p="http://schemas.openxmlformats.org/presentationml/2006/main">
  <p:tag name="AS_UNIQUEID" val="490"/>
</p:tagLst>
</file>

<file path=ppt/tags/tag337.xml><?xml version="1.0" encoding="utf-8"?>
<p:tagLst xmlns:p="http://schemas.openxmlformats.org/presentationml/2006/main">
  <p:tag name="AS_UNIQUEID" val="213"/>
</p:tagLst>
</file>

<file path=ppt/tags/tag338.xml><?xml version="1.0" encoding="utf-8"?>
<p:tagLst xmlns:p="http://schemas.openxmlformats.org/presentationml/2006/main">
  <p:tag name="AS_UNIQUEID" val="214"/>
</p:tagLst>
</file>

<file path=ppt/tags/tag339.xml><?xml version="1.0" encoding="utf-8"?>
<p:tagLst xmlns:p="http://schemas.openxmlformats.org/presentationml/2006/main">
  <p:tag name="AS_UNIQUEID" val="215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2.xml><?xml version="1.0" encoding="utf-8"?>
<p:tagLst xmlns:p="http://schemas.openxmlformats.org/presentationml/2006/main">
  <p:tag name="KSO_WM_SLIDE_BACKGROUND_TYPE" val="general"/>
</p:tagLst>
</file>

<file path=ppt/tags/tag34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5.xml><?xml version="1.0" encoding="utf-8"?>
<p:tagLst xmlns:p="http://schemas.openxmlformats.org/presentationml/2006/main">
  <p:tag name="KSO_WM_SLIDE_BACKGROUND_TYPE" val="general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7.xml><?xml version="1.0" encoding="utf-8"?>
<p:tagLst xmlns:p="http://schemas.openxmlformats.org/presentationml/2006/main">
  <p:tag name="AS_UNIQUEID" val="490"/>
</p:tagLst>
</file>

<file path=ppt/tags/tag348.xml><?xml version="1.0" encoding="utf-8"?>
<p:tagLst xmlns:p="http://schemas.openxmlformats.org/presentationml/2006/main">
  <p:tag name="AS_UNIQUEID" val="213"/>
</p:tagLst>
</file>

<file path=ppt/tags/tag349.xml><?xml version="1.0" encoding="utf-8"?>
<p:tagLst xmlns:p="http://schemas.openxmlformats.org/presentationml/2006/main">
  <p:tag name="AS_UNIQUEID" val="214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AS_UNIQUEID" val="215"/>
</p:tagLst>
</file>

<file path=ppt/tags/tag35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3.xml><?xml version="1.0" encoding="utf-8"?>
<p:tagLst xmlns:p="http://schemas.openxmlformats.org/presentationml/2006/main">
  <p:tag name="KSO_WM_SLIDE_BACKGROUND_TYPE" val="general"/>
</p:tagLst>
</file>

<file path=ppt/tags/tag35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KSO_WM_SLIDE_BACKGROUND_TYPE" val="general"/>
</p:tagLst>
</file>

<file path=ppt/tags/tag35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9.xml><?xml version="1.0" encoding="utf-8"?>
<p:tagLst xmlns:p="http://schemas.openxmlformats.org/presentationml/2006/main">
  <p:tag name="KSO_WM_SLIDE_BACKGROUND_TYPE" val="general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2.xml><?xml version="1.0" encoding="utf-8"?>
<p:tagLst xmlns:p="http://schemas.openxmlformats.org/presentationml/2006/main">
  <p:tag name="KSO_WM_SLIDE_BACKGROUND_TYPE" val="general"/>
</p:tagLst>
</file>

<file path=ppt/tags/tag36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KSO_WM_SLIDE_BACKGROUND_TYPE" val="general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7.xml><?xml version="1.0" encoding="utf-8"?>
<p:tagLst xmlns:p="http://schemas.openxmlformats.org/presentationml/2006/main">
  <p:tag name="AS_UNIQUEID" val="490"/>
</p:tagLst>
</file>

<file path=ppt/tags/tag368.xml><?xml version="1.0" encoding="utf-8"?>
<p:tagLst xmlns:p="http://schemas.openxmlformats.org/presentationml/2006/main">
  <p:tag name="AS_UNIQUEID" val="574"/>
</p:tagLst>
</file>

<file path=ppt/tags/tag369.xml><?xml version="1.0" encoding="utf-8"?>
<p:tagLst xmlns:p="http://schemas.openxmlformats.org/presentationml/2006/main">
  <p:tag name="AS_UNIQUEID" val="213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AS_UNIQUEID" val="214"/>
</p:tagLst>
</file>

<file path=ppt/tags/tag371.xml><?xml version="1.0" encoding="utf-8"?>
<p:tagLst xmlns:p="http://schemas.openxmlformats.org/presentationml/2006/main">
  <p:tag name="AS_UNIQUEID" val="215"/>
</p:tagLst>
</file>

<file path=ppt/tags/tag372.xml><?xml version="1.0" encoding="utf-8"?>
<p:tagLst xmlns:p="http://schemas.openxmlformats.org/presentationml/2006/main">
  <p:tag name="resource_record_key" val="{&quot;29&quot;:[50000090],&quot;65&quot;:[20180656]}"/>
  <p:tag name="commondata" val="eyJoZGlkIjoiNmU0ZmUwMzc3Y2RhZGY2MDBiODA1YmFkMWJjZGFjZmEifQ=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1745</Words>
  <Application>WPS 演示</Application>
  <PresentationFormat>Widescreen</PresentationFormat>
  <Paragraphs>245</Paragraphs>
  <Slides>25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25</vt:i4>
      </vt:variant>
    </vt:vector>
  </HeadingPairs>
  <TitlesOfParts>
    <vt:vector size="50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隶书</vt:lpstr>
      <vt:lpstr>等线 Light</vt:lpstr>
      <vt:lpstr>Office Theme</vt:lpstr>
      <vt:lpstr>11_Office 主题​​</vt:lpstr>
      <vt:lpstr>1_Office 主题​​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94</cp:revision>
  <dcterms:created xsi:type="dcterms:W3CDTF">2024-11-03T11:47:00Z</dcterms:created>
  <dcterms:modified xsi:type="dcterms:W3CDTF">2024-11-14T02:07:35Z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B2480475612B426DB5B65D07EF83DB9C_13</vt:lpwstr>
  </property>
  <property fmtid="{D5CDD505-2E9C-101B-9397-08002B2CF9AE}" pid="3" name="KSOProductBuildVer">
    <vt:lpwstr>2052-12.1.0.15712</vt:lpwstr>
  </property>
</Properties>
</file>