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docx" ContentType="application/vnd.openxmlformats-officedocument.wordprocessingml.documen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81" r:id="rId4"/>
  </p:sldMasterIdLst>
  <p:notesMasterIdLst>
    <p:notesMasterId r:id="rId6"/>
  </p:notesMasterIdLst>
  <p:handoutMasterIdLst>
    <p:handoutMasterId r:id="rId17"/>
  </p:handoutMasterIdLst>
  <p:sldIdLst>
    <p:sldId id="1858" r:id="rId5"/>
    <p:sldId id="1865" r:id="rId7"/>
    <p:sldId id="2149" r:id="rId8"/>
    <p:sldId id="2194" r:id="rId9"/>
    <p:sldId id="2204" r:id="rId10"/>
    <p:sldId id="2193" r:id="rId11"/>
    <p:sldId id="2199" r:id="rId12"/>
    <p:sldId id="2195" r:id="rId13"/>
    <p:sldId id="2200" r:id="rId14"/>
    <p:sldId id="2196" r:id="rId15"/>
    <p:sldId id="2171" r:id="rId16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42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2" Type="http://schemas.openxmlformats.org/officeDocument/2006/relationships/tags" Target="tags/tag316.xml"/><Relationship Id="rId21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handoutMaster" Target="handoutMasters/handoutMaster1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2247A-951A-4046-A79C-B6EE8A3FBF6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38914-56BE-4A26-8137-5E95E5ECDDA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290.xml"/><Relationship Id="rId4" Type="http://schemas.openxmlformats.org/officeDocument/2006/relationships/tags" Target="../tags/tag289.xml"/><Relationship Id="rId3" Type="http://schemas.openxmlformats.org/officeDocument/2006/relationships/tags" Target="../tags/tag28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298.xml"/><Relationship Id="rId4" Type="http://schemas.openxmlformats.org/officeDocument/2006/relationships/tags" Target="../tags/tag297.xml"/><Relationship Id="rId3" Type="http://schemas.openxmlformats.org/officeDocument/2006/relationships/tags" Target="../tags/tag29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306.xml"/><Relationship Id="rId4" Type="http://schemas.openxmlformats.org/officeDocument/2006/relationships/tags" Target="../tags/tag305.xml"/><Relationship Id="rId3" Type="http://schemas.openxmlformats.org/officeDocument/2006/relationships/tags" Target="../tags/tag30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5" Type="http://schemas.openxmlformats.org/officeDocument/2006/relationships/tags" Target="../tags/tag315.xml"/><Relationship Id="rId4" Type="http://schemas.openxmlformats.org/officeDocument/2006/relationships/tags" Target="../tags/tag314.xml"/><Relationship Id="rId3" Type="http://schemas.openxmlformats.org/officeDocument/2006/relationships/tags" Target="../tags/tag31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image" Target="../media/image2.jpe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2" Type="http://schemas.openxmlformats.org/officeDocument/2006/relationships/tags" Target="../tags/tag17.xml"/><Relationship Id="rId21" Type="http://schemas.openxmlformats.org/officeDocument/2006/relationships/tags" Target="../tags/tag16.xml"/><Relationship Id="rId20" Type="http://schemas.openxmlformats.org/officeDocument/2006/relationships/tags" Target="../tags/tag15.xml"/><Relationship Id="rId2" Type="http://schemas.openxmlformats.org/officeDocument/2006/relationships/image" Target="../media/image1.jpeg"/><Relationship Id="rId19" Type="http://schemas.openxmlformats.org/officeDocument/2006/relationships/tags" Target="../tags/tag14.xml"/><Relationship Id="rId18" Type="http://schemas.openxmlformats.org/officeDocument/2006/relationships/image" Target="../media/image4.png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image" Target="../media/image3.jpeg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image" Target="../media/image1.jpeg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image" Target="../media/image2.jpeg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8" Type="http://schemas.openxmlformats.org/officeDocument/2006/relationships/tags" Target="../tags/tag82.xml"/><Relationship Id="rId17" Type="http://schemas.openxmlformats.org/officeDocument/2006/relationships/tags" Target="../tags/tag81.xml"/><Relationship Id="rId16" Type="http://schemas.openxmlformats.org/officeDocument/2006/relationships/tags" Target="../tags/tag80.xml"/><Relationship Id="rId15" Type="http://schemas.openxmlformats.org/officeDocument/2006/relationships/tags" Target="../tags/tag79.xml"/><Relationship Id="rId14" Type="http://schemas.openxmlformats.org/officeDocument/2006/relationships/tags" Target="../tags/tag78.xml"/><Relationship Id="rId13" Type="http://schemas.openxmlformats.org/officeDocument/2006/relationships/tags" Target="../tags/tag77.xml"/><Relationship Id="rId12" Type="http://schemas.openxmlformats.org/officeDocument/2006/relationships/image" Target="../media/image3.jpeg"/><Relationship Id="rId11" Type="http://schemas.openxmlformats.org/officeDocument/2006/relationships/tags" Target="../tags/tag76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image" Target="../media/image1.jpeg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image" Target="../media/image2.jpeg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1" Type="http://schemas.openxmlformats.org/officeDocument/2006/relationships/tags" Target="../tags/tag146.xml"/><Relationship Id="rId20" Type="http://schemas.openxmlformats.org/officeDocument/2006/relationships/tags" Target="../tags/tag145.xml"/><Relationship Id="rId2" Type="http://schemas.openxmlformats.org/officeDocument/2006/relationships/tags" Target="../tags/tag130.xml"/><Relationship Id="rId19" Type="http://schemas.openxmlformats.org/officeDocument/2006/relationships/tags" Target="../tags/tag144.xml"/><Relationship Id="rId18" Type="http://schemas.openxmlformats.org/officeDocument/2006/relationships/tags" Target="../tags/tag143.xml"/><Relationship Id="rId17" Type="http://schemas.openxmlformats.org/officeDocument/2006/relationships/image" Target="../media/image4.png"/><Relationship Id="rId16" Type="http://schemas.openxmlformats.org/officeDocument/2006/relationships/tags" Target="../tags/tag142.xml"/><Relationship Id="rId15" Type="http://schemas.openxmlformats.org/officeDocument/2006/relationships/tags" Target="../tags/tag141.xml"/><Relationship Id="rId14" Type="http://schemas.openxmlformats.org/officeDocument/2006/relationships/tags" Target="../tags/tag140.xml"/><Relationship Id="rId13" Type="http://schemas.openxmlformats.org/officeDocument/2006/relationships/image" Target="../media/image3.jpeg"/><Relationship Id="rId12" Type="http://schemas.openxmlformats.org/officeDocument/2006/relationships/tags" Target="../tags/tag13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7" Type="http://schemas.openxmlformats.org/officeDocument/2006/relationships/tags" Target="../tags/tag157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203.xml"/><Relationship Id="rId8" Type="http://schemas.openxmlformats.org/officeDocument/2006/relationships/tags" Target="../tags/tag202.xml"/><Relationship Id="rId7" Type="http://schemas.openxmlformats.org/officeDocument/2006/relationships/tags" Target="../tags/tag201.xml"/><Relationship Id="rId6" Type="http://schemas.openxmlformats.org/officeDocument/2006/relationships/tags" Target="../tags/tag200.xml"/><Relationship Id="rId5" Type="http://schemas.openxmlformats.org/officeDocument/2006/relationships/image" Target="../media/image2.jpeg"/><Relationship Id="rId4" Type="http://schemas.openxmlformats.org/officeDocument/2006/relationships/tags" Target="../tags/tag199.xml"/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8" Type="http://schemas.openxmlformats.org/officeDocument/2006/relationships/tags" Target="../tags/tag211.xml"/><Relationship Id="rId17" Type="http://schemas.openxmlformats.org/officeDocument/2006/relationships/tags" Target="../tags/tag210.xml"/><Relationship Id="rId16" Type="http://schemas.openxmlformats.org/officeDocument/2006/relationships/tags" Target="../tags/tag209.xml"/><Relationship Id="rId15" Type="http://schemas.openxmlformats.org/officeDocument/2006/relationships/tags" Target="../tags/tag208.xml"/><Relationship Id="rId14" Type="http://schemas.openxmlformats.org/officeDocument/2006/relationships/tags" Target="../tags/tag207.xml"/><Relationship Id="rId13" Type="http://schemas.openxmlformats.org/officeDocument/2006/relationships/tags" Target="../tags/tag206.xml"/><Relationship Id="rId12" Type="http://schemas.openxmlformats.org/officeDocument/2006/relationships/image" Target="../media/image3.jpeg"/><Relationship Id="rId11" Type="http://schemas.openxmlformats.org/officeDocument/2006/relationships/tags" Target="../tags/tag205.xml"/><Relationship Id="rId10" Type="http://schemas.openxmlformats.org/officeDocument/2006/relationships/tags" Target="../tags/tag204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7" Type="http://schemas.openxmlformats.org/officeDocument/2006/relationships/tags" Target="../tags/tag216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" Type="http://schemas.openxmlformats.org/officeDocument/2006/relationships/image" Target="../media/image5.png"/><Relationship Id="rId2" Type="http://schemas.openxmlformats.org/officeDocument/2006/relationships/tags" Target="../tags/tag212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223.xml"/><Relationship Id="rId8" Type="http://schemas.openxmlformats.org/officeDocument/2006/relationships/tags" Target="../tags/tag222.xml"/><Relationship Id="rId7" Type="http://schemas.openxmlformats.org/officeDocument/2006/relationships/tags" Target="../tags/tag221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3" Type="http://schemas.openxmlformats.org/officeDocument/2006/relationships/image" Target="../media/image5.png"/><Relationship Id="rId2" Type="http://schemas.openxmlformats.org/officeDocument/2006/relationships/tags" Target="../tags/tag217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230.xml"/><Relationship Id="rId8" Type="http://schemas.openxmlformats.org/officeDocument/2006/relationships/tags" Target="../tags/tag229.xml"/><Relationship Id="rId7" Type="http://schemas.openxmlformats.org/officeDocument/2006/relationships/tags" Target="../tags/tag228.xml"/><Relationship Id="rId6" Type="http://schemas.openxmlformats.org/officeDocument/2006/relationships/tags" Target="../tags/tag227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" Type="http://schemas.openxmlformats.org/officeDocument/2006/relationships/image" Target="../media/image5.png"/><Relationship Id="rId2" Type="http://schemas.openxmlformats.org/officeDocument/2006/relationships/tags" Target="../tags/tag224.xml"/><Relationship Id="rId12" Type="http://schemas.openxmlformats.org/officeDocument/2006/relationships/tags" Target="../tags/tag233.xml"/><Relationship Id="rId11" Type="http://schemas.openxmlformats.org/officeDocument/2006/relationships/tags" Target="../tags/tag232.xml"/><Relationship Id="rId10" Type="http://schemas.openxmlformats.org/officeDocument/2006/relationships/tags" Target="../tags/tag231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240.xml"/><Relationship Id="rId8" Type="http://schemas.openxmlformats.org/officeDocument/2006/relationships/tags" Target="../tags/tag239.xml"/><Relationship Id="rId7" Type="http://schemas.openxmlformats.org/officeDocument/2006/relationships/tags" Target="../tags/tag238.xml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tags" Target="../tags/tag235.xml"/><Relationship Id="rId3" Type="http://schemas.openxmlformats.org/officeDocument/2006/relationships/image" Target="../media/image5.png"/><Relationship Id="rId2" Type="http://schemas.openxmlformats.org/officeDocument/2006/relationships/tags" Target="../tags/tag234.xml"/><Relationship Id="rId10" Type="http://schemas.openxmlformats.org/officeDocument/2006/relationships/tags" Target="../tags/tag241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7" Type="http://schemas.openxmlformats.org/officeDocument/2006/relationships/tags" Target="../tags/tag254.xml"/><Relationship Id="rId6" Type="http://schemas.openxmlformats.org/officeDocument/2006/relationships/tags" Target="../tags/tag253.xml"/><Relationship Id="rId5" Type="http://schemas.openxmlformats.org/officeDocument/2006/relationships/tags" Target="../tags/tag252.xml"/><Relationship Id="rId4" Type="http://schemas.openxmlformats.org/officeDocument/2006/relationships/tags" Target="../tags/tag251.xml"/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3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4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6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9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4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792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2480" y="213678"/>
            <a:ext cx="10789920" cy="51784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995680"/>
            <a:ext cx="10912475" cy="5328921"/>
          </a:xfrm>
        </p:spPr>
        <p:txBody>
          <a:bodyPr/>
          <a:lstStyle>
            <a:lvl1pPr>
              <a:lnSpc>
                <a:spcPct val="13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" name="燕尾形 6"/>
          <p:cNvSpPr/>
          <p:nvPr userDrawn="1"/>
        </p:nvSpPr>
        <p:spPr>
          <a:xfrm>
            <a:off x="10958494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燕尾形 7"/>
          <p:cNvSpPr/>
          <p:nvPr userDrawn="1"/>
        </p:nvSpPr>
        <p:spPr>
          <a:xfrm>
            <a:off x="11228998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TextBox 15"/>
          <p:cNvSpPr txBox="1"/>
          <p:nvPr userDrawn="1"/>
        </p:nvSpPr>
        <p:spPr>
          <a:xfrm>
            <a:off x="11433862" y="325859"/>
            <a:ext cx="65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EF1883-7A0E-4F66-9932-E581691AD397}" type="slidenum">
              <a:rPr lang="zh-CN" altLang="en-US" sz="1600" smtClean="0">
                <a:solidFill>
                  <a:schemeClr val="accent3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</a:rPr>
            </a:fld>
            <a:r>
              <a:rPr lang="zh-CN" altLang="en-US" sz="1600" dirty="0">
                <a:solidFill>
                  <a:schemeClr val="bg1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</a:rPr>
              <a:t> </a:t>
            </a:r>
            <a:endParaRPr lang="zh-CN" altLang="en-US" sz="1600" b="0" dirty="0">
              <a:solidFill>
                <a:schemeClr val="bg1"/>
              </a:solidFill>
              <a:latin typeface="Wonder Arial" panose="00000500000000000000" charset="0"/>
              <a:ea typeface="Wonder Arial" panose="00000500000000000000" charset="0"/>
              <a:cs typeface="Wonder Arial" panose="00000500000000000000" charset="0"/>
            </a:endParaRPr>
          </a:p>
        </p:txBody>
      </p:sp>
      <p:sp>
        <p:nvSpPr>
          <p:cNvPr id="16" name="任意多边形 15"/>
          <p:cNvSpPr/>
          <p:nvPr userDrawn="1"/>
        </p:nvSpPr>
        <p:spPr>
          <a:xfrm>
            <a:off x="119336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/>
        </p:nvSpPr>
        <p:spPr>
          <a:xfrm>
            <a:off x="-8680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2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3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5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8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5229225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171450"/>
            <a:ext cx="2199005" cy="2152015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8" Type="http://schemas.openxmlformats.org/officeDocument/2006/relationships/theme" Target="../theme/theme2.xml"/><Relationship Id="rId27" Type="http://schemas.openxmlformats.org/officeDocument/2006/relationships/tags" Target="../tags/tag129.xml"/><Relationship Id="rId26" Type="http://schemas.openxmlformats.org/officeDocument/2006/relationships/tags" Target="../tags/tag128.xml"/><Relationship Id="rId25" Type="http://schemas.openxmlformats.org/officeDocument/2006/relationships/tags" Target="../tags/tag127.xml"/><Relationship Id="rId24" Type="http://schemas.openxmlformats.org/officeDocument/2006/relationships/tags" Target="../tags/tag126.xml"/><Relationship Id="rId23" Type="http://schemas.openxmlformats.org/officeDocument/2006/relationships/tags" Target="../tags/tag125.xml"/><Relationship Id="rId22" Type="http://schemas.openxmlformats.org/officeDocument/2006/relationships/tags" Target="../tags/tag124.xml"/><Relationship Id="rId21" Type="http://schemas.openxmlformats.org/officeDocument/2006/relationships/image" Target="../media/image1.jpeg"/><Relationship Id="rId20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0.xml"/><Relationship Id="rId8" Type="http://schemas.openxmlformats.org/officeDocument/2006/relationships/slideLayout" Target="../slideLayouts/slideLayout39.xml"/><Relationship Id="rId7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4.xml"/><Relationship Id="rId26" Type="http://schemas.openxmlformats.org/officeDocument/2006/relationships/theme" Target="../theme/theme3.xml"/><Relationship Id="rId25" Type="http://schemas.openxmlformats.org/officeDocument/2006/relationships/tags" Target="../tags/tag267.xml"/><Relationship Id="rId24" Type="http://schemas.openxmlformats.org/officeDocument/2006/relationships/tags" Target="../tags/tag266.xml"/><Relationship Id="rId23" Type="http://schemas.openxmlformats.org/officeDocument/2006/relationships/tags" Target="../tags/tag265.xml"/><Relationship Id="rId22" Type="http://schemas.openxmlformats.org/officeDocument/2006/relationships/tags" Target="../tags/tag264.xml"/><Relationship Id="rId21" Type="http://schemas.openxmlformats.org/officeDocument/2006/relationships/tags" Target="../tags/tag263.xml"/><Relationship Id="rId20" Type="http://schemas.openxmlformats.org/officeDocument/2006/relationships/tags" Target="../tags/tag262.xml"/><Relationship Id="rId2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1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70.xml"/><Relationship Id="rId4" Type="http://schemas.openxmlformats.org/officeDocument/2006/relationships/image" Target="../media/image7.png"/><Relationship Id="rId3" Type="http://schemas.openxmlformats.org/officeDocument/2006/relationships/tags" Target="../tags/tag269.xml"/><Relationship Id="rId2" Type="http://schemas.openxmlformats.org/officeDocument/2006/relationships/image" Target="../media/image6.jpeg"/><Relationship Id="rId1" Type="http://schemas.openxmlformats.org/officeDocument/2006/relationships/tags" Target="../tags/tag268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09.xml"/><Relationship Id="rId4" Type="http://schemas.openxmlformats.org/officeDocument/2006/relationships/image" Target="../media/image15.png"/><Relationship Id="rId3" Type="http://schemas.openxmlformats.org/officeDocument/2006/relationships/image" Target="../media/image6.jpeg"/><Relationship Id="rId2" Type="http://schemas.openxmlformats.org/officeDocument/2006/relationships/tags" Target="../tags/tag308.xml"/><Relationship Id="rId1" Type="http://schemas.openxmlformats.org/officeDocument/2006/relationships/tags" Target="../tags/tag307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vmlDrawing" Target="../drawings/vmlDrawing1.vml"/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16.wmf"/><Relationship Id="rId5" Type="http://schemas.openxmlformats.org/officeDocument/2006/relationships/package" Target="../embeddings/Document1.docx"/><Relationship Id="rId4" Type="http://schemas.openxmlformats.org/officeDocument/2006/relationships/tags" Target="../tags/tag312.xml"/><Relationship Id="rId3" Type="http://schemas.openxmlformats.org/officeDocument/2006/relationships/tags" Target="../tags/tag311.xml"/><Relationship Id="rId2" Type="http://schemas.openxmlformats.org/officeDocument/2006/relationships/image" Target="../media/image6.jpeg"/><Relationship Id="rId1" Type="http://schemas.openxmlformats.org/officeDocument/2006/relationships/tags" Target="../tags/tag31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77.xml"/><Relationship Id="rId8" Type="http://schemas.openxmlformats.org/officeDocument/2006/relationships/image" Target="../media/image6.jpeg"/><Relationship Id="rId7" Type="http://schemas.openxmlformats.org/officeDocument/2006/relationships/tags" Target="../tags/tag276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" Type="http://schemas.openxmlformats.org/officeDocument/2006/relationships/tags" Target="../tags/tag272.xml"/><Relationship Id="rId2" Type="http://schemas.openxmlformats.org/officeDocument/2006/relationships/tags" Target="../tags/tag271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78.xml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1.xml"/><Relationship Id="rId4" Type="http://schemas.openxmlformats.org/officeDocument/2006/relationships/image" Target="../media/image9.png"/><Relationship Id="rId3" Type="http://schemas.openxmlformats.org/officeDocument/2006/relationships/image" Target="../media/image6.jpeg"/><Relationship Id="rId2" Type="http://schemas.openxmlformats.org/officeDocument/2006/relationships/tags" Target="../tags/tag280.xml"/><Relationship Id="rId1" Type="http://schemas.openxmlformats.org/officeDocument/2006/relationships/tags" Target="../tags/tag279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8.xml"/><Relationship Id="rId4" Type="http://schemas.openxmlformats.org/officeDocument/2006/relationships/tags" Target="../tags/tag284.xml"/><Relationship Id="rId3" Type="http://schemas.openxmlformats.org/officeDocument/2006/relationships/image" Target="../media/image6.jpeg"/><Relationship Id="rId2" Type="http://schemas.openxmlformats.org/officeDocument/2006/relationships/tags" Target="../tags/tag283.xml"/><Relationship Id="rId1" Type="http://schemas.openxmlformats.org/officeDocument/2006/relationships/tags" Target="../tags/tag28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3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tags" Target="../tags/tag287.xml"/><Relationship Id="rId3" Type="http://schemas.openxmlformats.org/officeDocument/2006/relationships/tags" Target="../tags/tag286.xml"/><Relationship Id="rId2" Type="http://schemas.openxmlformats.org/officeDocument/2006/relationships/image" Target="../media/image6.jpeg"/><Relationship Id="rId1" Type="http://schemas.openxmlformats.org/officeDocument/2006/relationships/tags" Target="../tags/tag285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93.xml"/><Relationship Id="rId4" Type="http://schemas.openxmlformats.org/officeDocument/2006/relationships/image" Target="../media/image12.png"/><Relationship Id="rId3" Type="http://schemas.openxmlformats.org/officeDocument/2006/relationships/image" Target="../media/image6.jpeg"/><Relationship Id="rId2" Type="http://schemas.openxmlformats.org/officeDocument/2006/relationships/tags" Target="../tags/tag292.xml"/><Relationship Id="rId1" Type="http://schemas.openxmlformats.org/officeDocument/2006/relationships/tags" Target="../tags/tag291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38.xml"/><Relationship Id="rId3" Type="http://schemas.openxmlformats.org/officeDocument/2006/relationships/tags" Target="../tags/tag295.xml"/><Relationship Id="rId2" Type="http://schemas.openxmlformats.org/officeDocument/2006/relationships/image" Target="../media/image6.jpeg"/><Relationship Id="rId1" Type="http://schemas.openxmlformats.org/officeDocument/2006/relationships/tags" Target="../tags/tag294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301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Relationship Id="rId3" Type="http://schemas.openxmlformats.org/officeDocument/2006/relationships/image" Target="../media/image6.jpeg"/><Relationship Id="rId2" Type="http://schemas.openxmlformats.org/officeDocument/2006/relationships/tags" Target="../tags/tag300.xml"/><Relationship Id="rId1" Type="http://schemas.openxmlformats.org/officeDocument/2006/relationships/tags" Target="../tags/tag299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38.xml"/><Relationship Id="rId3" Type="http://schemas.openxmlformats.org/officeDocument/2006/relationships/tags" Target="../tags/tag303.xml"/><Relationship Id="rId2" Type="http://schemas.openxmlformats.org/officeDocument/2006/relationships/image" Target="../media/image6.jpeg"/><Relationship Id="rId1" Type="http://schemas.openxmlformats.org/officeDocument/2006/relationships/tags" Target="../tags/tag30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16280" y="2834640"/>
            <a:ext cx="444246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7" name="Picture 6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5820410" y="1019810"/>
            <a:ext cx="3390900" cy="49352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应用特殊版式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3.3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首字下沉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749363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首字下沉是一种段落修饰手段，常常用于报纸中，设置方法如下：</a:t>
            </a:r>
            <a:endParaRPr lang="zh-CN" sz="2000"/>
          </a:p>
          <a:p>
            <a:pPr algn="l"/>
            <a:endParaRPr lang="zh-CN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000" smtClean="0">
                <a:sym typeface="+mn-ea"/>
              </a:rPr>
              <a:t>（</a:t>
            </a:r>
            <a:r>
              <a:rPr lang="en-US" altLang="zh-CN" sz="2000" smtClean="0">
                <a:sym typeface="+mn-ea"/>
              </a:rPr>
              <a:t>1) </a:t>
            </a:r>
            <a:r>
              <a:rPr lang="zh-CN" altLang="zh-CN" sz="2000" smtClean="0">
                <a:sym typeface="+mn-ea"/>
              </a:rPr>
              <a:t>把光标移到需要设置首字下沉的段落中，单击【插入】功能区中【文本】工具栏组中的【首字下沉】工具。</a:t>
            </a:r>
            <a:endParaRPr lang="en-US" altLang="zh-CN" sz="2000" smtClean="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000" smtClean="0">
                <a:sym typeface="+mn-ea"/>
              </a:rPr>
              <a:t>  (2) </a:t>
            </a:r>
            <a:r>
              <a:rPr lang="zh-CN" altLang="zh-CN" sz="2000" smtClean="0">
                <a:sym typeface="+mn-ea"/>
              </a:rPr>
              <a:t>首字正常的位置有三个选项，分别是无、下沉和悬挂</a:t>
            </a:r>
            <a:r>
              <a:rPr lang="zh-CN" altLang="en-US" sz="2000" smtClean="0">
                <a:sym typeface="+mn-ea"/>
              </a:rPr>
              <a:t>。</a:t>
            </a:r>
            <a:endParaRPr lang="zh-CN" altLang="en-US" sz="2000" smtClean="0">
              <a:sym typeface="+mn-ea"/>
            </a:endParaRPr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000" smtClean="0">
                <a:sym typeface="+mn-ea"/>
              </a:rPr>
              <a:t>（</a:t>
            </a:r>
            <a:r>
              <a:rPr lang="en-US" altLang="zh-CN" sz="2000" smtClean="0">
                <a:sym typeface="+mn-ea"/>
              </a:rPr>
              <a:t>3</a:t>
            </a:r>
            <a:r>
              <a:rPr lang="zh-CN" altLang="en-US" sz="2000" smtClean="0">
                <a:sym typeface="+mn-ea"/>
              </a:rPr>
              <a:t>）设置字体，下沉行数和距正文的距离。</a:t>
            </a:r>
            <a:endParaRPr lang="zh-CN" altLang="en-US" sz="2000" smtClean="0">
              <a:sym typeface="+mn-ea"/>
            </a:endParaRPr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endParaRPr lang="zh-CN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1680" y="1647825"/>
            <a:ext cx="2741930" cy="354838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8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838200" y="3187065"/>
            <a:ext cx="9753600" cy="910590"/>
          </a:xfrm>
          <a:prstGeom prst="rect">
            <a:avLst/>
          </a:prstGeom>
        </p:spPr>
        <p:txBody>
          <a:bodyPr anchor="ctr"/>
          <a:lstStyle>
            <a:lvl1pPr algn="ctr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、请你打开素材文档。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、打开【标尺】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设置首字下沉效果为【悬挂，距离正文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7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磅，下沉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行】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</a:t>
            </a:r>
            <a:r>
              <a:rPr kumimoji="0" 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给前三段加上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+mj-ea"/>
                <a:cs typeface="+mj-cs"/>
              </a:rPr>
              <a:t>i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+mj-ea"/>
                <a:cs typeface="+mj-cs"/>
              </a:rPr>
              <a:t>. ii.iii.</a:t>
            </a:r>
            <a:r>
              <a:rPr kumimoji="0" 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+mj-ea"/>
                <a:cs typeface="+mj-cs"/>
              </a:rPr>
              <a:t>这样的项目编号。</a:t>
            </a:r>
            <a:endParaRPr kumimoji="0" lang="zh-CN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+mj-ea"/>
              <a:cs typeface="+mj-cs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+mj-ea"/>
                <a:cs typeface="+mj-cs"/>
              </a:rPr>
              <a:t>5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+mj-ea"/>
                <a:cs typeface="+mj-cs"/>
              </a:rPr>
              <a:t>、设置第一页为【两栏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+mj-ea"/>
                <a:cs typeface="+mj-cs"/>
              </a:rPr>
              <a:t> 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+mj-ea"/>
                <a:cs typeface="+mj-cs"/>
              </a:rPr>
              <a:t>偏左】排版。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+mj-ea"/>
              <a:cs typeface="+mj-cs"/>
            </a:endParaRPr>
          </a:p>
        </p:txBody>
      </p:sp>
      <p:graphicFrame>
        <p:nvGraphicFramePr>
          <p:cNvPr id="3" name="对象 2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56710" y="2121535"/>
          <a:ext cx="1986915" cy="1636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showAsIcon="1" r:id="rId5" imgW="971550" imgH="800100" progId="Word.Document.12">
                  <p:embed/>
                </p:oleObj>
              </mc:Choice>
              <mc:Fallback>
                <p:oleObj name="" showAsIcon="1" r:id="rId5" imgW="971550" imgH="800100" progId="Word.Document.12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56710" y="2121535"/>
                        <a:ext cx="1986915" cy="1636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6" t="21480" r="23326" b="20795"/>
          <a:stretch>
            <a:fillRect/>
          </a:stretch>
        </p:blipFill>
        <p:spPr>
          <a:xfrm>
            <a:off x="704850" y="1333501"/>
            <a:ext cx="5905500" cy="4819650"/>
          </a:xfrm>
          <a:prstGeom prst="rect">
            <a:avLst/>
          </a:prstGeom>
        </p:spPr>
      </p:pic>
      <p:sp>
        <p:nvSpPr>
          <p:cNvPr id="52" name="矩形 51"/>
          <p:cNvSpPr/>
          <p:nvPr>
            <p:custDataLst>
              <p:tags r:id="rId2"/>
            </p:custDataLst>
          </p:nvPr>
        </p:nvSpPr>
        <p:spPr>
          <a:xfrm>
            <a:off x="382905" y="1676400"/>
            <a:ext cx="8222615" cy="3046730"/>
          </a:xfrm>
          <a:prstGeom prst="rect">
            <a:avLst/>
          </a:prstGeom>
          <a:solidFill>
            <a:schemeClr val="lt1">
              <a:lumMod val="95000"/>
            </a:schemeClr>
          </a:solidFill>
          <a:ln w="28575">
            <a:solidFill>
              <a:schemeClr val="dk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139825" y="2150745"/>
            <a:ext cx="1567180" cy="64643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1129030" y="2117725"/>
            <a:ext cx="151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模块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8" name="文本框 13"/>
          <p:cNvSpPr txBox="1"/>
          <p:nvPr>
            <p:custDataLst>
              <p:tags r:id="rId5"/>
            </p:custDataLst>
          </p:nvPr>
        </p:nvSpPr>
        <p:spPr>
          <a:xfrm>
            <a:off x="1139825" y="2981960"/>
            <a:ext cx="5316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WPS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文字处理应用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" name="文本框 13"/>
          <p:cNvSpPr txBox="1"/>
          <p:nvPr>
            <p:custDataLst>
              <p:tags r:id="rId6"/>
            </p:custDataLst>
          </p:nvPr>
        </p:nvSpPr>
        <p:spPr>
          <a:xfrm>
            <a:off x="1168400" y="3590290"/>
            <a:ext cx="50006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5" name="圆角矩形 54"/>
          <p:cNvSpPr/>
          <p:nvPr>
            <p:custDataLst>
              <p:tags r:id="rId7"/>
            </p:custDataLst>
          </p:nvPr>
        </p:nvSpPr>
        <p:spPr>
          <a:xfrm>
            <a:off x="704850" y="1412776"/>
            <a:ext cx="5823198" cy="3528392"/>
          </a:xfrm>
          <a:prstGeom prst="roundRect">
            <a:avLst>
              <a:gd name="adj" fmla="val 4789"/>
            </a:avLst>
          </a:prstGeom>
          <a:noFill/>
          <a:ln w="127000">
            <a:solidFill>
              <a:schemeClr val="dk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1" name="Picture 10" descr="A purple sign with white text&#10;&#10;Description automatically generate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3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应用特殊版式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3.1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添加项目符号和编号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19696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为了使文档层次更加突出，可以使用项目符号和编号来表达内容的并列关系。项目符号可以是字符，也可以是图片，而项目编号与之区别在于是连续变化的数字或字母。</a:t>
            </a:r>
            <a:endParaRPr lang="zh-CN" sz="2000"/>
          </a:p>
          <a:p>
            <a:pPr algn="l"/>
            <a:r>
              <a:rPr lang="en-US" altLang="zh-CN" sz="2000"/>
              <a:t>1</a:t>
            </a:r>
            <a:r>
              <a:rPr lang="zh-CN" altLang="en-US" sz="2000"/>
              <a:t>）项目符号，设置方法如下：</a:t>
            </a:r>
            <a:endParaRPr lang="zh-CN" altLang="en-US" sz="2000"/>
          </a:p>
          <a:p>
            <a:pPr algn="l"/>
            <a:r>
              <a:rPr lang="zh-CN" altLang="en-US" sz="2000"/>
              <a:t>选中需要添加项目符号的段落，单击【开始】选项卡中的【项目符号】按钮即可：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4380" y="1426845"/>
            <a:ext cx="4069715" cy="456438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应用特殊版式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3.1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添加项目符号和编号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97174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为了使文档层次更加突出，可以使用项目符号和编号来表达内容的并列关系。项目符号可以是字符，也可以是图片，而项目编号与之区别在于是连续变化的数字或字母。</a:t>
            </a:r>
            <a:endParaRPr lang="zh-CN" sz="2000"/>
          </a:p>
          <a:p>
            <a:pPr algn="l"/>
            <a:r>
              <a:rPr lang="en-US" altLang="zh-CN" sz="2000"/>
              <a:t>1</a:t>
            </a:r>
            <a:r>
              <a:rPr lang="zh-CN" altLang="en-US" sz="2000"/>
              <a:t>）项目符号，设置方法如下：</a:t>
            </a:r>
            <a:endParaRPr lang="zh-CN" altLang="en-US" sz="2000"/>
          </a:p>
          <a:p>
            <a:pPr algn="l"/>
            <a:r>
              <a:rPr lang="zh-CN" altLang="en-US" sz="2000"/>
              <a:t>选中需要添加项目符号的段落，单击【开始】选项卡中的【项目符号】按钮即可：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注意</a:t>
            </a:r>
            <a:r>
              <a:rPr lang="en-US" altLang="zh-CN" sz="2000"/>
              <a:t>1</a:t>
            </a:r>
            <a:r>
              <a:rPr lang="zh-CN" altLang="en-US" sz="2000"/>
              <a:t>：项目符号默认为实心圆点，可点击下拉按钮选择；</a:t>
            </a:r>
            <a:endParaRPr lang="zh-CN" altLang="en-US" sz="2000"/>
          </a:p>
          <a:p>
            <a:pPr algn="l"/>
            <a:r>
              <a:rPr lang="zh-CN" altLang="en-US" sz="2000"/>
              <a:t>注意</a:t>
            </a:r>
            <a:r>
              <a:rPr lang="en-US" altLang="zh-CN" sz="2000"/>
              <a:t>2</a:t>
            </a:r>
            <a:r>
              <a:rPr lang="zh-CN" altLang="en-US" sz="2000"/>
              <a:t>：在有项目符号的段落中，回车键新建段落时会自动添加项目符号。</a:t>
            </a:r>
            <a:endParaRPr lang="en-US" altLang="zh-CN" sz="2000"/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949325" y="1550035"/>
            <a:ext cx="10639425" cy="7658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请打开素材文档，添加项目符号为如下字符：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并完成以下要求：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、设置符号缩进为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厘米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、设置制表位为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厘米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、设置文字缩进为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7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厘米。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fontAlgn="auto">
              <a:lnSpc>
                <a:spcPct val="150000"/>
              </a:lnSpc>
            </a:pP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fontAlgn="auto">
              <a:lnSpc>
                <a:spcPct val="150000"/>
              </a:lnSpc>
            </a:pPr>
            <a:endParaRPr lang="zh-CN" altLang="en-US" sz="2000" noProof="0" smtClean="0">
              <a:ln>
                <a:noFill/>
              </a:ln>
              <a:effectLst/>
              <a:uLnTx/>
              <a:uFillTx/>
              <a:latin typeface="Calibri" panose="020F0502020204030204" charset="0"/>
              <a:ea typeface="+mj-ea"/>
              <a:cs typeface="+mj-cs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3925" y="1689735"/>
            <a:ext cx="932815" cy="486410"/>
          </a:xfrm>
          <a:prstGeom prst="rect">
            <a:avLst/>
          </a:prstGeom>
        </p:spPr>
      </p:pic>
      <p:pic>
        <p:nvPicPr>
          <p:cNvPr id="4" name="图片 3" descr="代码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2625" y="2258060"/>
            <a:ext cx="5114925" cy="395287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应用特殊版式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3.1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添加项目符号和编号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19696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000"/>
              <a:t>2</a:t>
            </a:r>
            <a:r>
              <a:rPr lang="zh-CN" altLang="en-US" sz="2000"/>
              <a:t>）项目编号，设置方法如下：</a:t>
            </a:r>
            <a:endParaRPr lang="zh-CN" altLang="en-US" sz="2000"/>
          </a:p>
          <a:p>
            <a:pPr algn="l"/>
            <a:r>
              <a:rPr lang="zh-CN" altLang="en-US" sz="2000"/>
              <a:t>方法</a:t>
            </a:r>
            <a:r>
              <a:rPr lang="en-US" altLang="zh-CN" sz="2000"/>
              <a:t>1</a:t>
            </a:r>
            <a:r>
              <a:rPr lang="zh-CN" altLang="en-US" sz="2000"/>
              <a:t>：自动创建</a:t>
            </a:r>
            <a:endParaRPr lang="zh-CN" altLang="en-US" sz="2000"/>
          </a:p>
          <a:p>
            <a:pPr algn="l"/>
            <a:r>
              <a:rPr lang="zh-CN" altLang="en-US" sz="2000"/>
              <a:t>在段首输入</a:t>
            </a:r>
            <a:r>
              <a:rPr lang="en-US" altLang="zh-CN" sz="2000"/>
              <a:t>“</a:t>
            </a:r>
            <a:r>
              <a:rPr lang="zh-CN" altLang="en-US" sz="2000"/>
              <a:t>一</a:t>
            </a:r>
            <a:r>
              <a:rPr lang="en-US" altLang="zh-CN" sz="2000"/>
              <a:t>”</a:t>
            </a:r>
            <a:r>
              <a:rPr lang="zh-CN" altLang="en-US" sz="2000"/>
              <a:t>，</a:t>
            </a:r>
            <a:r>
              <a:rPr lang="en-US" altLang="zh-CN" sz="2000"/>
              <a:t>“1.”</a:t>
            </a:r>
            <a:r>
              <a:rPr lang="zh-CN" altLang="en-US" sz="2000"/>
              <a:t>等，按回车键后，系统那个自动生成同类符号的新段落，如</a:t>
            </a:r>
            <a:r>
              <a:rPr lang="en-US" altLang="zh-CN" sz="2000"/>
              <a:t>“</a:t>
            </a:r>
            <a:r>
              <a:rPr lang="zh-CN" altLang="en-US" sz="2000"/>
              <a:t>二</a:t>
            </a:r>
            <a:r>
              <a:rPr lang="en-US" altLang="zh-CN" sz="2000"/>
              <a:t>”</a:t>
            </a:r>
            <a:r>
              <a:rPr lang="zh-CN" altLang="en-US" sz="2000"/>
              <a:t>等。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方法</a:t>
            </a:r>
            <a:r>
              <a:rPr lang="en-US" altLang="zh-CN" sz="2000"/>
              <a:t>2</a:t>
            </a:r>
            <a:r>
              <a:rPr lang="zh-CN" altLang="en-US" sz="2000"/>
              <a:t>：选中需要添加的段落，在【开始】选项卡单击【编号】按钮，选择对应的编号添加即可。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215" y="1110615"/>
            <a:ext cx="2865120" cy="497586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49325" y="1550035"/>
            <a:ext cx="10639425" cy="7658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请打开素材文档，添加：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、添加如下文字：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早上吃什么：</a:t>
            </a:r>
            <a:endParaRPr lang="zh-CN" altLang="en-US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包子</a:t>
            </a:r>
            <a:endParaRPr lang="zh-CN" altLang="en-US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八宝粥</a:t>
            </a:r>
            <a:endParaRPr lang="zh-CN" altLang="en-US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银鹭牌</a:t>
            </a:r>
            <a:endParaRPr lang="zh-CN" altLang="en-US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娃哈哈牌</a:t>
            </a:r>
            <a:endParaRPr lang="zh-CN" altLang="en-US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燕麦</a:t>
            </a:r>
            <a:endParaRPr lang="zh-CN" altLang="en-US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第三段添加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项目编号为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Calibri" panose="020F0502020204030204" charset="0"/>
                <a:ea typeface="+mj-ea"/>
                <a:cs typeface="+mj-cs"/>
                <a:sym typeface="+mn-ea"/>
              </a:rPr>
              <a:t>①②③样式。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Calibri" panose="020F0502020204030204" charset="0"/>
              <a:ea typeface="+mj-ea"/>
              <a:cs typeface="+mj-cs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Calibri" panose="020F0502020204030204" charset="0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Calibri" panose="020F0502020204030204" charset="0"/>
                <a:ea typeface="+mj-ea"/>
                <a:cs typeface="+mj-cs"/>
                <a:sym typeface="+mn-ea"/>
              </a:rPr>
              <a:t>、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给前三段加上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Calibri" panose="020F0502020204030204" charset="0"/>
                <a:ea typeface="+mj-ea"/>
                <a:cs typeface="+mj-cs"/>
                <a:sym typeface="+mn-ea"/>
              </a:rPr>
              <a:t>i. ii.iii.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Calibri" panose="020F0502020204030204" charset="0"/>
                <a:ea typeface="+mj-ea"/>
                <a:cs typeface="+mj-cs"/>
                <a:sym typeface="+mn-ea"/>
              </a:rPr>
              <a:t>这样的项目编号。</a:t>
            </a:r>
            <a:endParaRPr kumimoji="0" lang="zh-CN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+mj-ea"/>
              <a:cs typeface="+mj-cs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Calibri" panose="020F0502020204030204" charset="0"/>
                <a:ea typeface="+mj-ea"/>
                <a:cs typeface="+mj-cs"/>
                <a:sym typeface="+mn-ea"/>
              </a:rPr>
              <a:t>4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Calibri" panose="020F0502020204030204" charset="0"/>
                <a:ea typeface="+mj-ea"/>
                <a:cs typeface="+mj-cs"/>
                <a:sym typeface="+mn-ea"/>
              </a:rPr>
              <a:t>、加上一个多级编号，并将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Calibri" panose="020F0502020204030204" charset="0"/>
                <a:ea typeface="+mj-ea"/>
                <a:cs typeface="+mj-cs"/>
                <a:sym typeface="+mn-ea"/>
              </a:rPr>
              <a:t>“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Calibri" panose="020F0502020204030204" charset="0"/>
                <a:ea typeface="+mj-ea"/>
                <a:cs typeface="+mj-cs"/>
                <a:sym typeface="+mn-ea"/>
              </a:rPr>
              <a:t>银鹭牌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Calibri" panose="020F0502020204030204" charset="0"/>
                <a:ea typeface="+mj-ea"/>
                <a:cs typeface="+mj-cs"/>
                <a:sym typeface="+mn-ea"/>
              </a:rPr>
              <a:t>”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Calibri" panose="020F0502020204030204" charset="0"/>
                <a:ea typeface="+mj-ea"/>
                <a:cs typeface="+mj-cs"/>
                <a:sym typeface="+mn-ea"/>
              </a:rPr>
              <a:t>和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Calibri" panose="020F0502020204030204" charset="0"/>
                <a:ea typeface="+mj-ea"/>
                <a:cs typeface="+mj-cs"/>
                <a:sym typeface="+mn-ea"/>
              </a:rPr>
              <a:t>“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Calibri" panose="020F0502020204030204" charset="0"/>
                <a:ea typeface="+mj-ea"/>
                <a:cs typeface="+mj-cs"/>
                <a:sym typeface="+mn-ea"/>
              </a:rPr>
              <a:t>娃哈哈牌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Calibri" panose="020F0502020204030204" charset="0"/>
                <a:ea typeface="+mj-ea"/>
                <a:cs typeface="+mj-cs"/>
                <a:sym typeface="+mn-ea"/>
              </a:rPr>
              <a:t>”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Calibri" panose="020F0502020204030204" charset="0"/>
                <a:ea typeface="+mj-ea"/>
                <a:cs typeface="+mj-cs"/>
                <a:sym typeface="+mn-ea"/>
              </a:rPr>
              <a:t>设置为二级编号。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Calibri" panose="020F0502020204030204" charset="0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应用特殊版式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2.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3.2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分栏排版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907478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分栏指把文本设置为多栏，使得文本便于阅读，设置方法如下：</a:t>
            </a:r>
            <a:endParaRPr lang="zh-CN" sz="2000"/>
          </a:p>
          <a:p>
            <a:pPr algn="l"/>
            <a:endParaRPr lang="zh-CN" sz="200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zh-CN" sz="2000" smtClean="0">
                <a:sym typeface="+mn-ea"/>
              </a:rPr>
              <a:t>（</a:t>
            </a:r>
            <a:r>
              <a:rPr lang="en-US" altLang="zh-CN" sz="2000" smtClean="0">
                <a:sym typeface="+mn-ea"/>
              </a:rPr>
              <a:t>1</a:t>
            </a:r>
            <a:r>
              <a:rPr lang="zh-CN" altLang="zh-CN" sz="2000" smtClean="0">
                <a:sym typeface="+mn-ea"/>
              </a:rPr>
              <a:t>）选中需要分栏的文字或段落。</a:t>
            </a:r>
            <a:endParaRPr lang="en-US" altLang="zh-CN" sz="2000" smtClean="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000" smtClean="0">
                <a:sym typeface="+mn-ea"/>
              </a:rPr>
              <a:t> </a:t>
            </a:r>
            <a:r>
              <a:rPr lang="zh-CN" altLang="zh-CN" sz="2000" smtClean="0">
                <a:sym typeface="+mn-ea"/>
              </a:rPr>
              <a:t>（</a:t>
            </a:r>
            <a:r>
              <a:rPr lang="en-US" altLang="zh-CN" sz="2000" smtClean="0">
                <a:sym typeface="+mn-ea"/>
              </a:rPr>
              <a:t>2</a:t>
            </a:r>
            <a:r>
              <a:rPr lang="zh-CN" altLang="zh-CN" sz="2000" smtClean="0">
                <a:sym typeface="+mn-ea"/>
              </a:rPr>
              <a:t>）</a:t>
            </a:r>
            <a:r>
              <a:rPr lang="zh-CN" altLang="en-US" sz="2000" smtClean="0">
                <a:sym typeface="+mn-ea"/>
              </a:rPr>
              <a:t>选择</a:t>
            </a:r>
            <a:r>
              <a:rPr lang="en-US" altLang="zh-CN" sz="2000" smtClean="0">
                <a:sym typeface="+mn-ea"/>
              </a:rPr>
              <a:t>【</a:t>
            </a:r>
            <a:r>
              <a:rPr lang="zh-CN" altLang="en-US" sz="2000" smtClean="0">
                <a:sym typeface="+mn-ea"/>
              </a:rPr>
              <a:t>页面布局</a:t>
            </a:r>
            <a:r>
              <a:rPr lang="en-US" altLang="zh-CN" sz="2000" smtClean="0">
                <a:sym typeface="+mn-ea"/>
              </a:rPr>
              <a:t>】|【</a:t>
            </a:r>
            <a:r>
              <a:rPr lang="zh-CN" altLang="en-US" sz="2000" smtClean="0">
                <a:sym typeface="+mn-ea"/>
              </a:rPr>
              <a:t>页面设置</a:t>
            </a:r>
            <a:r>
              <a:rPr lang="en-US" altLang="zh-CN" sz="2000" smtClean="0">
                <a:sym typeface="+mn-ea"/>
              </a:rPr>
              <a:t>】|【</a:t>
            </a:r>
            <a:r>
              <a:rPr lang="zh-CN" altLang="en-US" sz="2000" smtClean="0">
                <a:sym typeface="+mn-ea"/>
              </a:rPr>
              <a:t>分栏</a:t>
            </a:r>
            <a:r>
              <a:rPr lang="en-US" altLang="zh-CN" sz="2000" smtClean="0">
                <a:sym typeface="+mn-ea"/>
              </a:rPr>
              <a:t>】</a:t>
            </a:r>
            <a:r>
              <a:rPr lang="zh-CN" altLang="zh-CN" sz="2000" smtClean="0">
                <a:sym typeface="+mn-ea"/>
              </a:rPr>
              <a:t>。</a:t>
            </a:r>
            <a:endParaRPr lang="en-US" altLang="zh-CN" sz="2000" smtClean="0"/>
          </a:p>
          <a:p>
            <a:pPr marL="0" indent="0" algn="l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000" smtClean="0">
                <a:sym typeface="+mn-ea"/>
              </a:rPr>
              <a:t> </a:t>
            </a:r>
            <a:r>
              <a:rPr lang="zh-CN" altLang="en-US" sz="2000" smtClean="0">
                <a:sym typeface="+mn-ea"/>
              </a:rPr>
              <a:t>（</a:t>
            </a:r>
            <a:r>
              <a:rPr lang="en-US" altLang="zh-CN" sz="2000" smtClean="0">
                <a:sym typeface="+mn-ea"/>
              </a:rPr>
              <a:t>3</a:t>
            </a:r>
            <a:r>
              <a:rPr lang="zh-CN" altLang="en-US" sz="2000" smtClean="0">
                <a:sym typeface="+mn-ea"/>
              </a:rPr>
              <a:t>）在出现的下拉菜单中进行快捷设置。</a:t>
            </a:r>
            <a:endParaRPr lang="zh-CN" sz="20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79"/>
          <a:stretch>
            <a:fillRect/>
          </a:stretch>
        </p:blipFill>
        <p:spPr bwMode="auto">
          <a:xfrm>
            <a:off x="10522585" y="2451418"/>
            <a:ext cx="1366838" cy="361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6680" y="2985770"/>
            <a:ext cx="3553460" cy="299910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49325" y="1550035"/>
            <a:ext cx="10639425" cy="7658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请打开素材文档，设置文档为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栏，栏宽相等【宽度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20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字符，间距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4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字符】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0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5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1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2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3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43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2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25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2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3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7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26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SLIDE_BACKGROUND_TYPE" val="general"/>
</p:tagLst>
</file>

<file path=ppt/tags/tag27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LINE_FORE_SCHEMECOLOR_INDEX_BRIGHTNESS" val="0.1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2.xml><?xml version="1.0" encoding="utf-8"?>
<p:tagLst xmlns:p="http://schemas.openxmlformats.org/presentationml/2006/main"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3.xml><?xml version="1.0" encoding="utf-8"?>
<p:tagLst xmlns:p="http://schemas.openxmlformats.org/presentationml/2006/main">
  <p:tag name="KSO_WM_UNIT_TEXT_FILL_FORE_SCHEMECOLOR_INDEX_BRIGHTNESS" val="-0.05"/>
  <p:tag name="KSO_WM_UNIT_TEXT_FILL_FORE_SCHEMECOLOR_INDEX" val="14"/>
  <p:tag name="KSO_WM_UNIT_TEXT_FILL_TYPE" val="1"/>
</p:tagLst>
</file>

<file path=ppt/tags/tag274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</p:tagLst>
</file>

<file path=ppt/tags/tag275.xml><?xml version="1.0" encoding="utf-8"?>
<p:tagLst xmlns:p="http://schemas.openxmlformats.org/presentationml/2006/main">
  <p:tag name="KSO_WM_UNIT_TEXT_FILL_FORE_SCHEMECOLOR_INDEX_BRIGHTNESS" val="0.35"/>
  <p:tag name="KSO_WM_UNIT_TEXT_FILL_FORE_SCHEMECOLOR_INDEX" val="13"/>
  <p:tag name="KSO_WM_UNIT_TEXT_FILL_TYPE" val="1"/>
</p:tagLst>
</file>

<file path=ppt/tags/tag276.xml><?xml version="1.0" encoding="utf-8"?>
<p:tagLst xmlns:p="http://schemas.openxmlformats.org/presentationml/2006/main">
  <p:tag name="KSO_WM_UNIT_LINE_FORE_SCHEMECOLOR_INDEX_BRIGHTNESS" val="0.0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8.xml><?xml version="1.0" encoding="utf-8"?>
<p:tagLst xmlns:p="http://schemas.openxmlformats.org/presentationml/2006/main">
  <p:tag name="KSO_WM_SLIDE_BACKGROUND_TYPE" val="general"/>
</p:tagLst>
</file>

<file path=ppt/tags/tag27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1.xml><?xml version="1.0" encoding="utf-8"?>
<p:tagLst xmlns:p="http://schemas.openxmlformats.org/presentationml/2006/main">
  <p:tag name="KSO_WM_SLIDE_BACKGROUND_TYPE" val="general"/>
</p:tagLst>
</file>

<file path=ppt/tags/tag28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4.xml><?xml version="1.0" encoding="utf-8"?>
<p:tagLst xmlns:p="http://schemas.openxmlformats.org/presentationml/2006/main">
  <p:tag name="KSO_WM_SLIDE_BACKGROUND_TYPE" val="general"/>
</p:tagLst>
</file>

<file path=ppt/tags/tag28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6.xml><?xml version="1.0" encoding="utf-8"?>
<p:tagLst xmlns:p="http://schemas.openxmlformats.org/presentationml/2006/main">
  <p:tag name="AS_UNIQUEID" val="490"/>
</p:tagLst>
</file>

<file path=ppt/tags/tag287.xml><?xml version="1.0" encoding="utf-8"?>
<p:tagLst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730856460638_1_1"/>
</p:tagLst>
</file>

<file path=ppt/tags/tag288.xml><?xml version="1.0" encoding="utf-8"?>
<p:tagLst xmlns:p="http://schemas.openxmlformats.org/presentationml/2006/main">
  <p:tag name="AS_UNIQUEID" val="213"/>
</p:tagLst>
</file>

<file path=ppt/tags/tag289.xml><?xml version="1.0" encoding="utf-8"?>
<p:tagLst xmlns:p="http://schemas.openxmlformats.org/presentationml/2006/main">
  <p:tag name="AS_UNIQUEID" val="214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AS_UNIQUEID" val="215"/>
</p:tagLst>
</file>

<file path=ppt/tags/tag29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3.xml><?xml version="1.0" encoding="utf-8"?>
<p:tagLst xmlns:p="http://schemas.openxmlformats.org/presentationml/2006/main">
  <p:tag name="KSO_WM_SLIDE_BACKGROUND_TYPE" val="general"/>
</p:tagLst>
</file>

<file path=ppt/tags/tag29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5.xml><?xml version="1.0" encoding="utf-8"?>
<p:tagLst xmlns:p="http://schemas.openxmlformats.org/presentationml/2006/main">
  <p:tag name="AS_UNIQUEID" val="490"/>
</p:tagLst>
</file>

<file path=ppt/tags/tag296.xml><?xml version="1.0" encoding="utf-8"?>
<p:tagLst xmlns:p="http://schemas.openxmlformats.org/presentationml/2006/main">
  <p:tag name="AS_UNIQUEID" val="213"/>
</p:tagLst>
</file>

<file path=ppt/tags/tag297.xml><?xml version="1.0" encoding="utf-8"?>
<p:tagLst xmlns:p="http://schemas.openxmlformats.org/presentationml/2006/main">
  <p:tag name="AS_UNIQUEID" val="214"/>
</p:tagLst>
</file>

<file path=ppt/tags/tag298.xml><?xml version="1.0" encoding="utf-8"?>
<p:tagLst xmlns:p="http://schemas.openxmlformats.org/presentationml/2006/main">
  <p:tag name="AS_UNIQUEID" val="215"/>
</p:tagLst>
</file>

<file path=ppt/tags/tag29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1.xml><?xml version="1.0" encoding="utf-8"?>
<p:tagLst xmlns:p="http://schemas.openxmlformats.org/presentationml/2006/main">
  <p:tag name="KSO_WM_SLIDE_BACKGROUND_TYPE" val="general"/>
</p:tagLst>
</file>

<file path=ppt/tags/tag30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3.xml><?xml version="1.0" encoding="utf-8"?>
<p:tagLst xmlns:p="http://schemas.openxmlformats.org/presentationml/2006/main">
  <p:tag name="AS_UNIQUEID" val="490"/>
</p:tagLst>
</file>

<file path=ppt/tags/tag304.xml><?xml version="1.0" encoding="utf-8"?>
<p:tagLst xmlns:p="http://schemas.openxmlformats.org/presentationml/2006/main">
  <p:tag name="AS_UNIQUEID" val="213"/>
</p:tagLst>
</file>

<file path=ppt/tags/tag305.xml><?xml version="1.0" encoding="utf-8"?>
<p:tagLst xmlns:p="http://schemas.openxmlformats.org/presentationml/2006/main">
  <p:tag name="AS_UNIQUEID" val="214"/>
</p:tagLst>
</file>

<file path=ppt/tags/tag306.xml><?xml version="1.0" encoding="utf-8"?>
<p:tagLst xmlns:p="http://schemas.openxmlformats.org/presentationml/2006/main">
  <p:tag name="AS_UNIQUEID" val="215"/>
</p:tagLst>
</file>

<file path=ppt/tags/tag30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9.xml><?xml version="1.0" encoding="utf-8"?>
<p:tagLst xmlns:p="http://schemas.openxmlformats.org/presentationml/2006/main">
  <p:tag name="KSO_WM_SLIDE_BACKGROUND_TYPE" val="general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1.xml><?xml version="1.0" encoding="utf-8"?>
<p:tagLst xmlns:p="http://schemas.openxmlformats.org/presentationml/2006/main">
  <p:tag name="AS_UNIQUEID" val="490"/>
</p:tagLst>
</file>

<file path=ppt/tags/tag312.xml><?xml version="1.0" encoding="utf-8"?>
<p:tagLst xmlns:p="http://schemas.openxmlformats.org/presentationml/2006/main">
  <p:tag name="AS_UNIQUEID" val="574"/>
</p:tagLst>
</file>

<file path=ppt/tags/tag313.xml><?xml version="1.0" encoding="utf-8"?>
<p:tagLst xmlns:p="http://schemas.openxmlformats.org/presentationml/2006/main">
  <p:tag name="AS_UNIQUEID" val="213"/>
</p:tagLst>
</file>

<file path=ppt/tags/tag314.xml><?xml version="1.0" encoding="utf-8"?>
<p:tagLst xmlns:p="http://schemas.openxmlformats.org/presentationml/2006/main">
  <p:tag name="AS_UNIQUEID" val="214"/>
</p:tagLst>
</file>

<file path=ppt/tags/tag315.xml><?xml version="1.0" encoding="utf-8"?>
<p:tagLst xmlns:p="http://schemas.openxmlformats.org/presentationml/2006/main">
  <p:tag name="AS_UNIQUEID" val="215"/>
</p:tagLst>
</file>

<file path=ppt/tags/tag316.xml><?xml version="1.0" encoding="utf-8"?>
<p:tagLst xmlns:p="http://schemas.openxmlformats.org/presentationml/2006/main">
  <p:tag name="resource_record_key" val="{&quot;29&quot;:[50000090],&quot;65&quot;:[20180656]}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1129</Words>
  <Application>WPS 演示</Application>
  <PresentationFormat>Widescreen</PresentationFormat>
  <Paragraphs>111</Paragraphs>
  <Slides>11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9" baseType="lpstr">
      <vt:lpstr>Arial</vt:lpstr>
      <vt:lpstr>宋体</vt:lpstr>
      <vt:lpstr>Wingdings</vt:lpstr>
      <vt:lpstr>Calibri</vt:lpstr>
      <vt:lpstr>Calibri</vt:lpstr>
      <vt:lpstr>微软雅黑</vt:lpstr>
      <vt:lpstr>Wonder Arial</vt:lpstr>
      <vt:lpstr>黑体</vt:lpstr>
      <vt:lpstr>楷体_GB2312</vt:lpstr>
      <vt:lpstr>新宋体</vt:lpstr>
      <vt:lpstr>Times New Roman</vt:lpstr>
      <vt:lpstr>Arial</vt:lpstr>
      <vt:lpstr>等线</vt:lpstr>
      <vt:lpstr>Arial Unicode MS</vt:lpstr>
      <vt:lpstr>Office Theme</vt:lpstr>
      <vt:lpstr>11_Office 主题​​</vt:lpstr>
      <vt:lpstr>1_Office 主题​​</vt:lpstr>
      <vt:lpstr>Word.Document.12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haha huge</dc:creator>
  <cp:lastModifiedBy>Administrator</cp:lastModifiedBy>
  <cp:revision>73</cp:revision>
  <dcterms:created xsi:type="dcterms:W3CDTF">2024-11-03T11:47:00Z</dcterms:created>
  <dcterms:modified xsi:type="dcterms:W3CDTF">2024-11-08T06:21:33Z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138F2CC693FC43E5BF9DE8195427B735_13</vt:lpwstr>
  </property>
  <property fmtid="{D5CDD505-2E9C-101B-9397-08002B2CF9AE}" pid="3" name="KSOProductBuildVer">
    <vt:lpwstr>2052-11.1.0.10009</vt:lpwstr>
  </property>
</Properties>
</file>