
<file path=[Content_Types].xml><?xml version="1.0" encoding="utf-8"?>
<Types xmlns="http://schemas.openxmlformats.org/package/2006/content-types">
  <Default Extension="vml" ContentType="application/vnd.openxmlformats-officedocument.vmlDrawing"/>
  <Default Extension="docx" ContentType="application/vnd.openxmlformats-officedocument.wordprocessingml.document"/>
  <Default Extension="jpeg" ContentType="image/jpeg"/>
  <Default Extension="JPG" ContentType="image/.jpg"/>
  <Default Extension="png" ContentType="image/png"/>
  <Default Extension="wmf" ContentType="image/x-wm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.xml" ContentType="application/vnd.openxmlformats-officedocument.presentationml.tags+xml"/>
  <Override PartName="/ppt/tags/tag370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3"/>
    <p:sldMasterId id="2147483680" r:id="rId4"/>
  </p:sldMasterIdLst>
  <p:notesMasterIdLst>
    <p:notesMasterId r:id="rId6"/>
  </p:notesMasterIdLst>
  <p:sldIdLst>
    <p:sldId id="264" r:id="rId5"/>
    <p:sldId id="265" r:id="rId7"/>
    <p:sldId id="257" r:id="rId8"/>
    <p:sldId id="258" r:id="rId9"/>
    <p:sldId id="259" r:id="rId10"/>
    <p:sldId id="260" r:id="rId11"/>
    <p:sldId id="273" r:id="rId12"/>
    <p:sldId id="261" r:id="rId13"/>
    <p:sldId id="262" r:id="rId14"/>
    <p:sldId id="277" r:id="rId15"/>
  </p:sldIdLst>
  <p:sldSz cx="12192000" cy="6858000"/>
  <p:notesSz cx="6858000" cy="9144000"/>
  <p:custDataLst>
    <p:tags r:id="rId20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7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dministrator" initials="A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DCDCDC"/>
    <a:srgbClr val="F0F0F0"/>
    <a:srgbClr val="E6E6E6"/>
    <a:srgbClr val="C8C8C8"/>
    <a:srgbClr val="FAFAFA"/>
    <a:srgbClr val="BEBE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 showGuides="1">
      <p:cViewPr varScale="1">
        <p:scale>
          <a:sx n="99" d="100"/>
          <a:sy n="99" d="100"/>
        </p:scale>
        <p:origin x="84" y="582"/>
      </p:cViewPr>
      <p:guideLst>
        <p:guide orient="horz" pos="2160"/>
        <p:guide pos="387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4.xml"/><Relationship Id="rId8" Type="http://schemas.openxmlformats.org/officeDocument/2006/relationships/slide" Target="slides/slide3.xml"/><Relationship Id="rId7" Type="http://schemas.openxmlformats.org/officeDocument/2006/relationships/slide" Target="slides/slide2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4" Type="http://schemas.openxmlformats.org/officeDocument/2006/relationships/slideMaster" Target="slideMasters/slideMaster3.xml"/><Relationship Id="rId3" Type="http://schemas.openxmlformats.org/officeDocument/2006/relationships/slideMaster" Target="slideMasters/slideMaster2.xml"/><Relationship Id="rId20" Type="http://schemas.openxmlformats.org/officeDocument/2006/relationships/tags" Target="tags/tag370.xml"/><Relationship Id="rId2" Type="http://schemas.openxmlformats.org/officeDocument/2006/relationships/theme" Target="theme/theme1.xml"/><Relationship Id="rId19" Type="http://schemas.openxmlformats.org/officeDocument/2006/relationships/commentAuthors" Target="commentAuthors.xml"/><Relationship Id="rId18" Type="http://schemas.openxmlformats.org/officeDocument/2006/relationships/tableStyles" Target="tableStyles.xml"/><Relationship Id="rId17" Type="http://schemas.openxmlformats.org/officeDocument/2006/relationships/viewProps" Target="viewProps.xml"/><Relationship Id="rId16" Type="http://schemas.openxmlformats.org/officeDocument/2006/relationships/presProps" Target="presProps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" Type="http://schemas.openxmlformats.org/officeDocument/2006/relationships/slideMaster" Target="slideMasters/slide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5" Type="http://schemas.openxmlformats.org/officeDocument/2006/relationships/tags" Target="../tags/tag357.xml"/><Relationship Id="rId4" Type="http://schemas.openxmlformats.org/officeDocument/2006/relationships/tags" Target="../tags/tag356.xml"/><Relationship Id="rId3" Type="http://schemas.openxmlformats.org/officeDocument/2006/relationships/tags" Target="../tags/tag355.xml"/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4.xml.rels><?xml version="1.0" encoding="UTF-8" standalone="yes"?>
<Relationships xmlns="http://schemas.openxmlformats.org/package/2006/relationships"><Relationship Id="rId5" Type="http://schemas.openxmlformats.org/officeDocument/2006/relationships/tags" Target="../tags/tag369.xml"/><Relationship Id="rId4" Type="http://schemas.openxmlformats.org/officeDocument/2006/relationships/tags" Target="../tags/tag368.xml"/><Relationship Id="rId3" Type="http://schemas.openxmlformats.org/officeDocument/2006/relationships/tags" Target="../tags/tag367.xml"/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25" name="幻灯片图像占位符 1"/>
          <p:cNvSpPr>
            <a:spLocks noGrp="1" noRot="1" noChangeAspect="1" noTextEdit="1"/>
          </p:cNvSpPr>
          <p:nvPr>
            <p:ph type="sldImg"/>
            <p:custDataLst>
              <p:tags r:id="rId3"/>
            </p:custDataLst>
          </p:nvPr>
        </p:nvSpPr>
        <p:spPr>
          <a:xfrm>
            <a:off x="685800" y="1143000"/>
            <a:ext cx="5486400" cy="3086100"/>
          </a:xfrm>
        </p:spPr>
      </p:sp>
      <p:sp>
        <p:nvSpPr>
          <p:cNvPr id="180226" name="备注占位符 2"/>
          <p:cNvSpPr>
            <a:spLocks noGrp="1"/>
          </p:cNvSpPr>
          <p:nvPr>
            <p:ph type="body" idx="1"/>
            <p:custDataLst>
              <p:tags r:id="rId4"/>
            </p:custDataLst>
          </p:nvPr>
        </p:nvSpPr>
        <p:spPr bwMode="auto">
          <a:xfrm>
            <a:off x="685800" y="4400550"/>
            <a:ext cx="5486400" cy="3600450"/>
          </a:xfrm>
          <a:noFill/>
        </p:spPr>
        <p:txBody>
          <a:bodyPr numCol="1" compatLnSpc="1"/>
          <a:lstStyle/>
          <a:p>
            <a:pPr eaLnBrk="1" hangingPunct="1">
              <a:spcBef>
                <a:spcPct val="0"/>
              </a:spcBef>
            </a:pPr>
            <a:endParaRPr lang="zh-CN" altLang="en-US" smtClean="0">
              <a:latin typeface="Arial" panose="020B0604020202020204"/>
              <a:ea typeface="宋体" panose="02010600030101010101" pitchFamily="2" charset="-122"/>
            </a:endParaRPr>
          </a:p>
        </p:txBody>
      </p:sp>
      <p:sp>
        <p:nvSpPr>
          <p:cNvPr id="180227" name="灯片编号占位符 3"/>
          <p:cNvSpPr txBox="1">
            <a:spLocks noGrp="1"/>
          </p:cNvSpPr>
          <p:nvPr>
            <p:custDataLst>
              <p:tags r:id="rId5"/>
            </p:custDataLst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anchor="b"/>
          <a:lstStyle/>
          <a:p>
            <a:pPr algn="r"/>
            <a:fld id="{6D2D3B82-79C3-47EB-BE5B-01E1AB3D1BDE}" type="slidenum">
              <a:rPr lang="zh-CN" altLang="en-US" sz="1200" b="0"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</a:fld>
            <a:endParaRPr lang="zh-CN" altLang="en-US" sz="1200" b="0">
              <a:latin typeface="等线" panose="02010600030101010101" charset="-122"/>
              <a:ea typeface="等线" panose="02010600030101010101" charset="-122"/>
              <a:cs typeface="等线" panose="02010600030101010101" charset="-122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25" name="幻灯片图像占位符 1"/>
          <p:cNvSpPr>
            <a:spLocks noGrp="1" noRot="1" noChangeAspect="1" noTextEdit="1"/>
          </p:cNvSpPr>
          <p:nvPr>
            <p:ph type="sldImg"/>
            <p:custDataLst>
              <p:tags r:id="rId3"/>
            </p:custDataLst>
          </p:nvPr>
        </p:nvSpPr>
        <p:spPr>
          <a:xfrm>
            <a:off x="685800" y="1143000"/>
            <a:ext cx="5486400" cy="3086100"/>
          </a:xfrm>
        </p:spPr>
      </p:sp>
      <p:sp>
        <p:nvSpPr>
          <p:cNvPr id="180226" name="备注占位符 2"/>
          <p:cNvSpPr>
            <a:spLocks noGrp="1"/>
          </p:cNvSpPr>
          <p:nvPr>
            <p:ph type="body" idx="1"/>
            <p:custDataLst>
              <p:tags r:id="rId4"/>
            </p:custDataLst>
          </p:nvPr>
        </p:nvSpPr>
        <p:spPr bwMode="auto">
          <a:xfrm>
            <a:off x="685800" y="4400550"/>
            <a:ext cx="5486400" cy="3600450"/>
          </a:xfrm>
          <a:noFill/>
        </p:spPr>
        <p:txBody>
          <a:bodyPr numCol="1" compatLnSpc="1"/>
          <a:lstStyle/>
          <a:p>
            <a:pPr eaLnBrk="1" hangingPunct="1">
              <a:spcBef>
                <a:spcPct val="0"/>
              </a:spcBef>
            </a:pPr>
            <a:endParaRPr lang="zh-CN" altLang="en-US" smtClean="0">
              <a:latin typeface="Arial" panose="020B0604020202020204"/>
              <a:ea typeface="宋体" panose="02010600030101010101" pitchFamily="2" charset="-122"/>
            </a:endParaRPr>
          </a:p>
        </p:txBody>
      </p:sp>
      <p:sp>
        <p:nvSpPr>
          <p:cNvPr id="180227" name="灯片编号占位符 3"/>
          <p:cNvSpPr txBox="1">
            <a:spLocks noGrp="1"/>
          </p:cNvSpPr>
          <p:nvPr>
            <p:custDataLst>
              <p:tags r:id="rId5"/>
            </p:custDataLst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anchor="b"/>
          <a:lstStyle/>
          <a:p>
            <a:pPr algn="r"/>
            <a:fld id="{6D2D3B82-79C3-47EB-BE5B-01E1AB3D1BDE}" type="slidenum">
              <a:rPr lang="zh-CN" altLang="en-US" sz="1200" b="0"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</a:fld>
            <a:endParaRPr lang="zh-CN" altLang="en-US" sz="1200" b="0">
              <a:latin typeface="等线" panose="02010600030101010101" charset="-122"/>
              <a:ea typeface="等线" panose="02010600030101010101" charset="-122"/>
              <a:cs typeface="等线" panose="02010600030101010101" charset="-122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5" Type="http://schemas.openxmlformats.org/officeDocument/2006/relationships/tags" Target="../tags/tag51.xml"/><Relationship Id="rId4" Type="http://schemas.openxmlformats.org/officeDocument/2006/relationships/tags" Target="../tags/tag50.xml"/><Relationship Id="rId3" Type="http://schemas.openxmlformats.org/officeDocument/2006/relationships/tags" Target="../tags/tag49.xml"/><Relationship Id="rId2" Type="http://schemas.openxmlformats.org/officeDocument/2006/relationships/tags" Target="../tags/tag48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6" Type="http://schemas.openxmlformats.org/officeDocument/2006/relationships/tags" Target="../tags/tag56.xml"/><Relationship Id="rId5" Type="http://schemas.openxmlformats.org/officeDocument/2006/relationships/tags" Target="../tags/tag55.xml"/><Relationship Id="rId4" Type="http://schemas.openxmlformats.org/officeDocument/2006/relationships/tags" Target="../tags/tag54.xml"/><Relationship Id="rId3" Type="http://schemas.openxmlformats.org/officeDocument/2006/relationships/tags" Target="../tags/tag53.xml"/><Relationship Id="rId2" Type="http://schemas.openxmlformats.org/officeDocument/2006/relationships/tags" Target="../tags/tag52.xml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9" Type="http://schemas.openxmlformats.org/officeDocument/2006/relationships/tags" Target="../tags/tag69.xml"/><Relationship Id="rId8" Type="http://schemas.openxmlformats.org/officeDocument/2006/relationships/tags" Target="../tags/tag68.xml"/><Relationship Id="rId7" Type="http://schemas.openxmlformats.org/officeDocument/2006/relationships/tags" Target="../tags/tag67.xml"/><Relationship Id="rId6" Type="http://schemas.openxmlformats.org/officeDocument/2006/relationships/image" Target="../media/image1.jpeg"/><Relationship Id="rId5" Type="http://schemas.openxmlformats.org/officeDocument/2006/relationships/tags" Target="../tags/tag66.xml"/><Relationship Id="rId4" Type="http://schemas.openxmlformats.org/officeDocument/2006/relationships/tags" Target="../tags/tag65.xml"/><Relationship Id="rId3" Type="http://schemas.openxmlformats.org/officeDocument/2006/relationships/tags" Target="../tags/tag64.xml"/><Relationship Id="rId21" Type="http://schemas.openxmlformats.org/officeDocument/2006/relationships/tags" Target="../tags/tag79.xml"/><Relationship Id="rId20" Type="http://schemas.openxmlformats.org/officeDocument/2006/relationships/tags" Target="../tags/tag78.xml"/><Relationship Id="rId2" Type="http://schemas.openxmlformats.org/officeDocument/2006/relationships/tags" Target="../tags/tag63.xml"/><Relationship Id="rId19" Type="http://schemas.openxmlformats.org/officeDocument/2006/relationships/tags" Target="../tags/tag77.xml"/><Relationship Id="rId18" Type="http://schemas.openxmlformats.org/officeDocument/2006/relationships/tags" Target="../tags/tag76.xml"/><Relationship Id="rId17" Type="http://schemas.openxmlformats.org/officeDocument/2006/relationships/image" Target="../media/image3.png"/><Relationship Id="rId16" Type="http://schemas.openxmlformats.org/officeDocument/2006/relationships/tags" Target="../tags/tag75.xml"/><Relationship Id="rId15" Type="http://schemas.openxmlformats.org/officeDocument/2006/relationships/tags" Target="../tags/tag74.xml"/><Relationship Id="rId14" Type="http://schemas.openxmlformats.org/officeDocument/2006/relationships/tags" Target="../tags/tag73.xml"/><Relationship Id="rId13" Type="http://schemas.openxmlformats.org/officeDocument/2006/relationships/image" Target="../media/image2.jpeg"/><Relationship Id="rId12" Type="http://schemas.openxmlformats.org/officeDocument/2006/relationships/tags" Target="../tags/tag72.xml"/><Relationship Id="rId11" Type="http://schemas.openxmlformats.org/officeDocument/2006/relationships/tags" Target="../tags/tag71.xml"/><Relationship Id="rId10" Type="http://schemas.openxmlformats.org/officeDocument/2006/relationships/tags" Target="../tags/tag70.xml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6" Type="http://schemas.openxmlformats.org/officeDocument/2006/relationships/tags" Target="../tags/tag84.xml"/><Relationship Id="rId5" Type="http://schemas.openxmlformats.org/officeDocument/2006/relationships/tags" Target="../tags/tag83.xml"/><Relationship Id="rId4" Type="http://schemas.openxmlformats.org/officeDocument/2006/relationships/tags" Target="../tags/tag82.xml"/><Relationship Id="rId3" Type="http://schemas.openxmlformats.org/officeDocument/2006/relationships/tags" Target="../tags/tag81.xml"/><Relationship Id="rId2" Type="http://schemas.openxmlformats.org/officeDocument/2006/relationships/tags" Target="../tags/tag80.xml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tags" Target="../tags/tag91.xml"/><Relationship Id="rId7" Type="http://schemas.openxmlformats.org/officeDocument/2006/relationships/tags" Target="../tags/tag90.xml"/><Relationship Id="rId6" Type="http://schemas.openxmlformats.org/officeDocument/2006/relationships/tags" Target="../tags/tag89.xml"/><Relationship Id="rId5" Type="http://schemas.openxmlformats.org/officeDocument/2006/relationships/tags" Target="../tags/tag88.xml"/><Relationship Id="rId4" Type="http://schemas.openxmlformats.org/officeDocument/2006/relationships/tags" Target="../tags/tag87.xml"/><Relationship Id="rId3" Type="http://schemas.openxmlformats.org/officeDocument/2006/relationships/tags" Target="../tags/tag86.xml"/><Relationship Id="rId2" Type="http://schemas.openxmlformats.org/officeDocument/2006/relationships/tags" Target="../tags/tag85.xml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7" Type="http://schemas.openxmlformats.org/officeDocument/2006/relationships/tags" Target="../tags/tag97.xml"/><Relationship Id="rId6" Type="http://schemas.openxmlformats.org/officeDocument/2006/relationships/tags" Target="../tags/tag96.xml"/><Relationship Id="rId5" Type="http://schemas.openxmlformats.org/officeDocument/2006/relationships/tags" Target="../tags/tag95.xml"/><Relationship Id="rId4" Type="http://schemas.openxmlformats.org/officeDocument/2006/relationships/tags" Target="../tags/tag94.xml"/><Relationship Id="rId3" Type="http://schemas.openxmlformats.org/officeDocument/2006/relationships/tags" Target="../tags/tag93.xml"/><Relationship Id="rId2" Type="http://schemas.openxmlformats.org/officeDocument/2006/relationships/tags" Target="../tags/tag92.xml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9" Type="http://schemas.openxmlformats.org/officeDocument/2006/relationships/tags" Target="../tags/tag105.xml"/><Relationship Id="rId8" Type="http://schemas.openxmlformats.org/officeDocument/2006/relationships/tags" Target="../tags/tag104.xml"/><Relationship Id="rId7" Type="http://schemas.openxmlformats.org/officeDocument/2006/relationships/tags" Target="../tags/tag103.xml"/><Relationship Id="rId6" Type="http://schemas.openxmlformats.org/officeDocument/2006/relationships/tags" Target="../tags/tag102.xml"/><Relationship Id="rId5" Type="http://schemas.openxmlformats.org/officeDocument/2006/relationships/tags" Target="../tags/tag101.xml"/><Relationship Id="rId4" Type="http://schemas.openxmlformats.org/officeDocument/2006/relationships/tags" Target="../tags/tag100.xml"/><Relationship Id="rId3" Type="http://schemas.openxmlformats.org/officeDocument/2006/relationships/tags" Target="../tags/tag99.xml"/><Relationship Id="rId2" Type="http://schemas.openxmlformats.org/officeDocument/2006/relationships/tags" Target="../tags/tag98.xml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5" Type="http://schemas.openxmlformats.org/officeDocument/2006/relationships/tags" Target="../tags/tag109.xml"/><Relationship Id="rId4" Type="http://schemas.openxmlformats.org/officeDocument/2006/relationships/tags" Target="../tags/tag108.xml"/><Relationship Id="rId3" Type="http://schemas.openxmlformats.org/officeDocument/2006/relationships/tags" Target="../tags/tag107.xml"/><Relationship Id="rId2" Type="http://schemas.openxmlformats.org/officeDocument/2006/relationships/tags" Target="../tags/tag106.xml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6" Type="http://schemas.openxmlformats.org/officeDocument/2006/relationships/tags" Target="../tags/tag114.xml"/><Relationship Id="rId5" Type="http://schemas.openxmlformats.org/officeDocument/2006/relationships/tags" Target="../tags/tag113.xml"/><Relationship Id="rId4" Type="http://schemas.openxmlformats.org/officeDocument/2006/relationships/tags" Target="../tags/tag112.xml"/><Relationship Id="rId3" Type="http://schemas.openxmlformats.org/officeDocument/2006/relationships/tags" Target="../tags/tag111.xml"/><Relationship Id="rId2" Type="http://schemas.openxmlformats.org/officeDocument/2006/relationships/tags" Target="../tags/tag110.xml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7" Type="http://schemas.openxmlformats.org/officeDocument/2006/relationships/tags" Target="../tags/tag120.xml"/><Relationship Id="rId6" Type="http://schemas.openxmlformats.org/officeDocument/2006/relationships/tags" Target="../tags/tag119.xml"/><Relationship Id="rId5" Type="http://schemas.openxmlformats.org/officeDocument/2006/relationships/tags" Target="../tags/tag118.xml"/><Relationship Id="rId4" Type="http://schemas.openxmlformats.org/officeDocument/2006/relationships/tags" Target="../tags/tag117.xml"/><Relationship Id="rId3" Type="http://schemas.openxmlformats.org/officeDocument/2006/relationships/tags" Target="../tags/tag116.xml"/><Relationship Id="rId2" Type="http://schemas.openxmlformats.org/officeDocument/2006/relationships/tags" Target="../tags/tag115.xml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6" Type="http://schemas.openxmlformats.org/officeDocument/2006/relationships/tags" Target="../tags/tag10.xml"/><Relationship Id="rId5" Type="http://schemas.openxmlformats.org/officeDocument/2006/relationships/tags" Target="../tags/tag9.xml"/><Relationship Id="rId4" Type="http://schemas.openxmlformats.org/officeDocument/2006/relationships/tags" Target="../tags/tag8.xml"/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6" Type="http://schemas.openxmlformats.org/officeDocument/2006/relationships/tags" Target="../tags/tag125.xml"/><Relationship Id="rId5" Type="http://schemas.openxmlformats.org/officeDocument/2006/relationships/tags" Target="../tags/tag124.xml"/><Relationship Id="rId4" Type="http://schemas.openxmlformats.org/officeDocument/2006/relationships/tags" Target="../tags/tag123.xml"/><Relationship Id="rId3" Type="http://schemas.openxmlformats.org/officeDocument/2006/relationships/tags" Target="../tags/tag122.xml"/><Relationship Id="rId2" Type="http://schemas.openxmlformats.org/officeDocument/2006/relationships/tags" Target="../tags/tag121.xml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5" Type="http://schemas.openxmlformats.org/officeDocument/2006/relationships/tags" Target="../tags/tag129.xml"/><Relationship Id="rId4" Type="http://schemas.openxmlformats.org/officeDocument/2006/relationships/tags" Target="../tags/tag128.xml"/><Relationship Id="rId3" Type="http://schemas.openxmlformats.org/officeDocument/2006/relationships/tags" Target="../tags/tag127.xml"/><Relationship Id="rId2" Type="http://schemas.openxmlformats.org/officeDocument/2006/relationships/tags" Target="../tags/tag126.xml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9" Type="http://schemas.openxmlformats.org/officeDocument/2006/relationships/tags" Target="../tags/tag136.xml"/><Relationship Id="rId8" Type="http://schemas.openxmlformats.org/officeDocument/2006/relationships/tags" Target="../tags/tag135.xml"/><Relationship Id="rId7" Type="http://schemas.openxmlformats.org/officeDocument/2006/relationships/tags" Target="../tags/tag134.xml"/><Relationship Id="rId6" Type="http://schemas.openxmlformats.org/officeDocument/2006/relationships/tags" Target="../tags/tag133.xml"/><Relationship Id="rId5" Type="http://schemas.openxmlformats.org/officeDocument/2006/relationships/image" Target="../media/image1.jpeg"/><Relationship Id="rId4" Type="http://schemas.openxmlformats.org/officeDocument/2006/relationships/tags" Target="../tags/tag132.xml"/><Relationship Id="rId3" Type="http://schemas.openxmlformats.org/officeDocument/2006/relationships/tags" Target="../tags/tag131.xml"/><Relationship Id="rId2" Type="http://schemas.openxmlformats.org/officeDocument/2006/relationships/tags" Target="../tags/tag130.xml"/><Relationship Id="rId18" Type="http://schemas.openxmlformats.org/officeDocument/2006/relationships/tags" Target="../tags/tag144.xml"/><Relationship Id="rId17" Type="http://schemas.openxmlformats.org/officeDocument/2006/relationships/tags" Target="../tags/tag143.xml"/><Relationship Id="rId16" Type="http://schemas.openxmlformats.org/officeDocument/2006/relationships/tags" Target="../tags/tag142.xml"/><Relationship Id="rId15" Type="http://schemas.openxmlformats.org/officeDocument/2006/relationships/tags" Target="../tags/tag141.xml"/><Relationship Id="rId14" Type="http://schemas.openxmlformats.org/officeDocument/2006/relationships/tags" Target="../tags/tag140.xml"/><Relationship Id="rId13" Type="http://schemas.openxmlformats.org/officeDocument/2006/relationships/tags" Target="../tags/tag139.xml"/><Relationship Id="rId12" Type="http://schemas.openxmlformats.org/officeDocument/2006/relationships/image" Target="../media/image2.jpeg"/><Relationship Id="rId11" Type="http://schemas.openxmlformats.org/officeDocument/2006/relationships/tags" Target="../tags/tag138.xml"/><Relationship Id="rId10" Type="http://schemas.openxmlformats.org/officeDocument/2006/relationships/tags" Target="../tags/tag137.xml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7" Type="http://schemas.openxmlformats.org/officeDocument/2006/relationships/tags" Target="../tags/tag149.xml"/><Relationship Id="rId6" Type="http://schemas.openxmlformats.org/officeDocument/2006/relationships/tags" Target="../tags/tag148.xml"/><Relationship Id="rId5" Type="http://schemas.openxmlformats.org/officeDocument/2006/relationships/tags" Target="../tags/tag147.xml"/><Relationship Id="rId4" Type="http://schemas.openxmlformats.org/officeDocument/2006/relationships/tags" Target="../tags/tag146.xml"/><Relationship Id="rId3" Type="http://schemas.openxmlformats.org/officeDocument/2006/relationships/image" Target="../media/image4.png"/><Relationship Id="rId2" Type="http://schemas.openxmlformats.org/officeDocument/2006/relationships/tags" Target="../tags/tag145.xml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9" Type="http://schemas.openxmlformats.org/officeDocument/2006/relationships/tags" Target="../tags/tag156.xml"/><Relationship Id="rId8" Type="http://schemas.openxmlformats.org/officeDocument/2006/relationships/tags" Target="../tags/tag155.xml"/><Relationship Id="rId7" Type="http://schemas.openxmlformats.org/officeDocument/2006/relationships/tags" Target="../tags/tag154.xml"/><Relationship Id="rId6" Type="http://schemas.openxmlformats.org/officeDocument/2006/relationships/tags" Target="../tags/tag153.xml"/><Relationship Id="rId5" Type="http://schemas.openxmlformats.org/officeDocument/2006/relationships/tags" Target="../tags/tag152.xml"/><Relationship Id="rId4" Type="http://schemas.openxmlformats.org/officeDocument/2006/relationships/tags" Target="../tags/tag151.xml"/><Relationship Id="rId3" Type="http://schemas.openxmlformats.org/officeDocument/2006/relationships/image" Target="../media/image4.png"/><Relationship Id="rId2" Type="http://schemas.openxmlformats.org/officeDocument/2006/relationships/tags" Target="../tags/tag150.xml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9" Type="http://schemas.openxmlformats.org/officeDocument/2006/relationships/tags" Target="../tags/tag163.xml"/><Relationship Id="rId8" Type="http://schemas.openxmlformats.org/officeDocument/2006/relationships/tags" Target="../tags/tag162.xml"/><Relationship Id="rId7" Type="http://schemas.openxmlformats.org/officeDocument/2006/relationships/tags" Target="../tags/tag161.xml"/><Relationship Id="rId6" Type="http://schemas.openxmlformats.org/officeDocument/2006/relationships/tags" Target="../tags/tag160.xml"/><Relationship Id="rId5" Type="http://schemas.openxmlformats.org/officeDocument/2006/relationships/tags" Target="../tags/tag159.xml"/><Relationship Id="rId4" Type="http://schemas.openxmlformats.org/officeDocument/2006/relationships/tags" Target="../tags/tag158.xml"/><Relationship Id="rId3" Type="http://schemas.openxmlformats.org/officeDocument/2006/relationships/image" Target="../media/image4.png"/><Relationship Id="rId2" Type="http://schemas.openxmlformats.org/officeDocument/2006/relationships/tags" Target="../tags/tag157.xml"/><Relationship Id="rId12" Type="http://schemas.openxmlformats.org/officeDocument/2006/relationships/tags" Target="../tags/tag166.xml"/><Relationship Id="rId11" Type="http://schemas.openxmlformats.org/officeDocument/2006/relationships/tags" Target="../tags/tag165.xml"/><Relationship Id="rId10" Type="http://schemas.openxmlformats.org/officeDocument/2006/relationships/tags" Target="../tags/tag164.xml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9" Type="http://schemas.openxmlformats.org/officeDocument/2006/relationships/tags" Target="../tags/tag173.xml"/><Relationship Id="rId8" Type="http://schemas.openxmlformats.org/officeDocument/2006/relationships/tags" Target="../tags/tag172.xml"/><Relationship Id="rId7" Type="http://schemas.openxmlformats.org/officeDocument/2006/relationships/tags" Target="../tags/tag171.xml"/><Relationship Id="rId6" Type="http://schemas.openxmlformats.org/officeDocument/2006/relationships/tags" Target="../tags/tag170.xml"/><Relationship Id="rId5" Type="http://schemas.openxmlformats.org/officeDocument/2006/relationships/tags" Target="../tags/tag169.xml"/><Relationship Id="rId4" Type="http://schemas.openxmlformats.org/officeDocument/2006/relationships/tags" Target="../tags/tag168.xml"/><Relationship Id="rId3" Type="http://schemas.openxmlformats.org/officeDocument/2006/relationships/image" Target="../media/image4.png"/><Relationship Id="rId2" Type="http://schemas.openxmlformats.org/officeDocument/2006/relationships/tags" Target="../tags/tag167.xml"/><Relationship Id="rId10" Type="http://schemas.openxmlformats.org/officeDocument/2006/relationships/tags" Target="../tags/tag174.xml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8" Type="http://schemas.openxmlformats.org/officeDocument/2006/relationships/tags" Target="../tags/tag181.xml"/><Relationship Id="rId7" Type="http://schemas.openxmlformats.org/officeDocument/2006/relationships/tags" Target="../tags/tag180.xml"/><Relationship Id="rId6" Type="http://schemas.openxmlformats.org/officeDocument/2006/relationships/tags" Target="../tags/tag179.xml"/><Relationship Id="rId5" Type="http://schemas.openxmlformats.org/officeDocument/2006/relationships/tags" Target="../tags/tag178.xml"/><Relationship Id="rId4" Type="http://schemas.openxmlformats.org/officeDocument/2006/relationships/tags" Target="../tags/tag177.xml"/><Relationship Id="rId3" Type="http://schemas.openxmlformats.org/officeDocument/2006/relationships/tags" Target="../tags/tag176.xml"/><Relationship Id="rId2" Type="http://schemas.openxmlformats.org/officeDocument/2006/relationships/tags" Target="../tags/tag175.xml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8" Type="http://schemas.openxmlformats.org/officeDocument/2006/relationships/tags" Target="../tags/tag188.xml"/><Relationship Id="rId7" Type="http://schemas.openxmlformats.org/officeDocument/2006/relationships/tags" Target="../tags/tag187.xml"/><Relationship Id="rId6" Type="http://schemas.openxmlformats.org/officeDocument/2006/relationships/tags" Target="../tags/tag186.xml"/><Relationship Id="rId5" Type="http://schemas.openxmlformats.org/officeDocument/2006/relationships/tags" Target="../tags/tag185.xml"/><Relationship Id="rId4" Type="http://schemas.openxmlformats.org/officeDocument/2006/relationships/tags" Target="../tags/tag184.xml"/><Relationship Id="rId3" Type="http://schemas.openxmlformats.org/officeDocument/2006/relationships/tags" Target="../tags/tag183.xml"/><Relationship Id="rId2" Type="http://schemas.openxmlformats.org/officeDocument/2006/relationships/tags" Target="../tags/tag182.xml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7" Type="http://schemas.openxmlformats.org/officeDocument/2006/relationships/tags" Target="../tags/tag194.xml"/><Relationship Id="rId6" Type="http://schemas.openxmlformats.org/officeDocument/2006/relationships/tags" Target="../tags/tag193.xml"/><Relationship Id="rId5" Type="http://schemas.openxmlformats.org/officeDocument/2006/relationships/tags" Target="../tags/tag192.xml"/><Relationship Id="rId4" Type="http://schemas.openxmlformats.org/officeDocument/2006/relationships/tags" Target="../tags/tag191.xml"/><Relationship Id="rId3" Type="http://schemas.openxmlformats.org/officeDocument/2006/relationships/tags" Target="../tags/tag190.xml"/><Relationship Id="rId2" Type="http://schemas.openxmlformats.org/officeDocument/2006/relationships/tags" Target="../tags/tag189.xml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6" Type="http://schemas.openxmlformats.org/officeDocument/2006/relationships/tags" Target="../tags/tag15.xml"/><Relationship Id="rId5" Type="http://schemas.openxmlformats.org/officeDocument/2006/relationships/tags" Target="../tags/tag14.xml"/><Relationship Id="rId4" Type="http://schemas.openxmlformats.org/officeDocument/2006/relationships/tags" Target="../tags/tag13.xml"/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9" Type="http://schemas.openxmlformats.org/officeDocument/2006/relationships/tags" Target="../tags/tag206.xml"/><Relationship Id="rId8" Type="http://schemas.openxmlformats.org/officeDocument/2006/relationships/tags" Target="../tags/tag205.xml"/><Relationship Id="rId7" Type="http://schemas.openxmlformats.org/officeDocument/2006/relationships/image" Target="../media/image1.jpeg"/><Relationship Id="rId6" Type="http://schemas.openxmlformats.org/officeDocument/2006/relationships/tags" Target="../tags/tag204.xml"/><Relationship Id="rId5" Type="http://schemas.openxmlformats.org/officeDocument/2006/relationships/tags" Target="../tags/tag203.xml"/><Relationship Id="rId4" Type="http://schemas.openxmlformats.org/officeDocument/2006/relationships/tags" Target="../tags/tag202.xml"/><Relationship Id="rId3" Type="http://schemas.openxmlformats.org/officeDocument/2006/relationships/tags" Target="../tags/tag201.xml"/><Relationship Id="rId22" Type="http://schemas.openxmlformats.org/officeDocument/2006/relationships/tags" Target="../tags/tag217.xml"/><Relationship Id="rId21" Type="http://schemas.openxmlformats.org/officeDocument/2006/relationships/tags" Target="../tags/tag216.xml"/><Relationship Id="rId20" Type="http://schemas.openxmlformats.org/officeDocument/2006/relationships/tags" Target="../tags/tag215.xml"/><Relationship Id="rId2" Type="http://schemas.openxmlformats.org/officeDocument/2006/relationships/image" Target="../media/image5.jpeg"/><Relationship Id="rId19" Type="http://schemas.openxmlformats.org/officeDocument/2006/relationships/tags" Target="../tags/tag214.xml"/><Relationship Id="rId18" Type="http://schemas.openxmlformats.org/officeDocument/2006/relationships/image" Target="../media/image3.png"/><Relationship Id="rId17" Type="http://schemas.openxmlformats.org/officeDocument/2006/relationships/tags" Target="../tags/tag213.xml"/><Relationship Id="rId16" Type="http://schemas.openxmlformats.org/officeDocument/2006/relationships/tags" Target="../tags/tag212.xml"/><Relationship Id="rId15" Type="http://schemas.openxmlformats.org/officeDocument/2006/relationships/tags" Target="../tags/tag211.xml"/><Relationship Id="rId14" Type="http://schemas.openxmlformats.org/officeDocument/2006/relationships/image" Target="../media/image2.jpeg"/><Relationship Id="rId13" Type="http://schemas.openxmlformats.org/officeDocument/2006/relationships/tags" Target="../tags/tag210.xml"/><Relationship Id="rId12" Type="http://schemas.openxmlformats.org/officeDocument/2006/relationships/tags" Target="../tags/tag209.xml"/><Relationship Id="rId11" Type="http://schemas.openxmlformats.org/officeDocument/2006/relationships/tags" Target="../tags/tag208.xml"/><Relationship Id="rId10" Type="http://schemas.openxmlformats.org/officeDocument/2006/relationships/tags" Target="../tags/tag207.xml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7" Type="http://schemas.openxmlformats.org/officeDocument/2006/relationships/tags" Target="../tags/tag222.xml"/><Relationship Id="rId6" Type="http://schemas.openxmlformats.org/officeDocument/2006/relationships/tags" Target="../tags/tag221.xml"/><Relationship Id="rId5" Type="http://schemas.openxmlformats.org/officeDocument/2006/relationships/tags" Target="../tags/tag220.xml"/><Relationship Id="rId4" Type="http://schemas.openxmlformats.org/officeDocument/2006/relationships/tags" Target="../tags/tag219.xml"/><Relationship Id="rId3" Type="http://schemas.openxmlformats.org/officeDocument/2006/relationships/tags" Target="../tags/tag218.xml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9" Type="http://schemas.openxmlformats.org/officeDocument/2006/relationships/tags" Target="../tags/tag229.xml"/><Relationship Id="rId8" Type="http://schemas.openxmlformats.org/officeDocument/2006/relationships/tags" Target="../tags/tag228.xml"/><Relationship Id="rId7" Type="http://schemas.openxmlformats.org/officeDocument/2006/relationships/tags" Target="../tags/tag227.xml"/><Relationship Id="rId6" Type="http://schemas.openxmlformats.org/officeDocument/2006/relationships/tags" Target="../tags/tag226.xml"/><Relationship Id="rId5" Type="http://schemas.openxmlformats.org/officeDocument/2006/relationships/tags" Target="../tags/tag225.xml"/><Relationship Id="rId4" Type="http://schemas.openxmlformats.org/officeDocument/2006/relationships/tags" Target="../tags/tag224.xml"/><Relationship Id="rId3" Type="http://schemas.openxmlformats.org/officeDocument/2006/relationships/tags" Target="../tags/tag223.xml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8" Type="http://schemas.openxmlformats.org/officeDocument/2006/relationships/tags" Target="../tags/tag235.xml"/><Relationship Id="rId7" Type="http://schemas.openxmlformats.org/officeDocument/2006/relationships/tags" Target="../tags/tag234.xml"/><Relationship Id="rId6" Type="http://schemas.openxmlformats.org/officeDocument/2006/relationships/tags" Target="../tags/tag233.xml"/><Relationship Id="rId5" Type="http://schemas.openxmlformats.org/officeDocument/2006/relationships/tags" Target="../tags/tag232.xml"/><Relationship Id="rId4" Type="http://schemas.openxmlformats.org/officeDocument/2006/relationships/tags" Target="../tags/tag231.xml"/><Relationship Id="rId3" Type="http://schemas.openxmlformats.org/officeDocument/2006/relationships/tags" Target="../tags/tag230.xml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9" Type="http://schemas.openxmlformats.org/officeDocument/2006/relationships/tags" Target="../tags/tag242.xml"/><Relationship Id="rId8" Type="http://schemas.openxmlformats.org/officeDocument/2006/relationships/tags" Target="../tags/tag241.xml"/><Relationship Id="rId7" Type="http://schemas.openxmlformats.org/officeDocument/2006/relationships/tags" Target="../tags/tag240.xml"/><Relationship Id="rId6" Type="http://schemas.openxmlformats.org/officeDocument/2006/relationships/tags" Target="../tags/tag239.xml"/><Relationship Id="rId5" Type="http://schemas.openxmlformats.org/officeDocument/2006/relationships/tags" Target="../tags/tag238.xml"/><Relationship Id="rId4" Type="http://schemas.openxmlformats.org/officeDocument/2006/relationships/tags" Target="../tags/tag237.xml"/><Relationship Id="rId3" Type="http://schemas.openxmlformats.org/officeDocument/2006/relationships/tags" Target="../tags/tag236.xml"/><Relationship Id="rId2" Type="http://schemas.openxmlformats.org/officeDocument/2006/relationships/image" Target="../media/image5.jpeg"/><Relationship Id="rId10" Type="http://schemas.openxmlformats.org/officeDocument/2006/relationships/tags" Target="../tags/tag243.xml"/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6" Type="http://schemas.openxmlformats.org/officeDocument/2006/relationships/tags" Target="../tags/tag247.xml"/><Relationship Id="rId5" Type="http://schemas.openxmlformats.org/officeDocument/2006/relationships/tags" Target="../tags/tag246.xml"/><Relationship Id="rId4" Type="http://schemas.openxmlformats.org/officeDocument/2006/relationships/tags" Target="../tags/tag245.xml"/><Relationship Id="rId3" Type="http://schemas.openxmlformats.org/officeDocument/2006/relationships/tags" Target="../tags/tag244.xml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7" Type="http://schemas.openxmlformats.org/officeDocument/2006/relationships/tags" Target="../tags/tag252.xml"/><Relationship Id="rId6" Type="http://schemas.openxmlformats.org/officeDocument/2006/relationships/tags" Target="../tags/tag251.xml"/><Relationship Id="rId5" Type="http://schemas.openxmlformats.org/officeDocument/2006/relationships/tags" Target="../tags/tag250.xml"/><Relationship Id="rId4" Type="http://schemas.openxmlformats.org/officeDocument/2006/relationships/tags" Target="../tags/tag249.xml"/><Relationship Id="rId3" Type="http://schemas.openxmlformats.org/officeDocument/2006/relationships/tags" Target="../tags/tag248.xml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8" Type="http://schemas.openxmlformats.org/officeDocument/2006/relationships/tags" Target="../tags/tag258.xml"/><Relationship Id="rId7" Type="http://schemas.openxmlformats.org/officeDocument/2006/relationships/tags" Target="../tags/tag257.xml"/><Relationship Id="rId6" Type="http://schemas.openxmlformats.org/officeDocument/2006/relationships/tags" Target="../tags/tag256.xml"/><Relationship Id="rId5" Type="http://schemas.openxmlformats.org/officeDocument/2006/relationships/tags" Target="../tags/tag255.xml"/><Relationship Id="rId4" Type="http://schemas.openxmlformats.org/officeDocument/2006/relationships/tags" Target="../tags/tag254.xml"/><Relationship Id="rId3" Type="http://schemas.openxmlformats.org/officeDocument/2006/relationships/tags" Target="../tags/tag253.xml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7" Type="http://schemas.openxmlformats.org/officeDocument/2006/relationships/tags" Target="../tags/tag263.xml"/><Relationship Id="rId6" Type="http://schemas.openxmlformats.org/officeDocument/2006/relationships/tags" Target="../tags/tag262.xml"/><Relationship Id="rId5" Type="http://schemas.openxmlformats.org/officeDocument/2006/relationships/tags" Target="../tags/tag261.xml"/><Relationship Id="rId4" Type="http://schemas.openxmlformats.org/officeDocument/2006/relationships/tags" Target="../tags/tag260.xml"/><Relationship Id="rId3" Type="http://schemas.openxmlformats.org/officeDocument/2006/relationships/tags" Target="../tags/tag259.xml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7" Type="http://schemas.openxmlformats.org/officeDocument/2006/relationships/tags" Target="../tags/tag21.xml"/><Relationship Id="rId6" Type="http://schemas.openxmlformats.org/officeDocument/2006/relationships/tags" Target="../tags/tag20.xml"/><Relationship Id="rId5" Type="http://schemas.openxmlformats.org/officeDocument/2006/relationships/tags" Target="../tags/tag19.xml"/><Relationship Id="rId4" Type="http://schemas.openxmlformats.org/officeDocument/2006/relationships/tags" Target="../tags/tag18.xml"/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6" Type="http://schemas.openxmlformats.org/officeDocument/2006/relationships/tags" Target="../tags/tag267.xml"/><Relationship Id="rId5" Type="http://schemas.openxmlformats.org/officeDocument/2006/relationships/tags" Target="../tags/tag266.xml"/><Relationship Id="rId4" Type="http://schemas.openxmlformats.org/officeDocument/2006/relationships/tags" Target="../tags/tag265.xml"/><Relationship Id="rId3" Type="http://schemas.openxmlformats.org/officeDocument/2006/relationships/tags" Target="../tags/tag264.xml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9" Type="http://schemas.openxmlformats.org/officeDocument/2006/relationships/tags" Target="../tags/tag274.xml"/><Relationship Id="rId8" Type="http://schemas.openxmlformats.org/officeDocument/2006/relationships/tags" Target="../tags/tag273.xml"/><Relationship Id="rId7" Type="http://schemas.openxmlformats.org/officeDocument/2006/relationships/tags" Target="../tags/tag272.xml"/><Relationship Id="rId6" Type="http://schemas.openxmlformats.org/officeDocument/2006/relationships/tags" Target="../tags/tag271.xml"/><Relationship Id="rId5" Type="http://schemas.openxmlformats.org/officeDocument/2006/relationships/image" Target="../media/image1.jpeg"/><Relationship Id="rId4" Type="http://schemas.openxmlformats.org/officeDocument/2006/relationships/tags" Target="../tags/tag270.xml"/><Relationship Id="rId3" Type="http://schemas.openxmlformats.org/officeDocument/2006/relationships/tags" Target="../tags/tag269.xml"/><Relationship Id="rId2" Type="http://schemas.openxmlformats.org/officeDocument/2006/relationships/tags" Target="../tags/tag268.xml"/><Relationship Id="rId18" Type="http://schemas.openxmlformats.org/officeDocument/2006/relationships/tags" Target="../tags/tag282.xml"/><Relationship Id="rId17" Type="http://schemas.openxmlformats.org/officeDocument/2006/relationships/tags" Target="../tags/tag281.xml"/><Relationship Id="rId16" Type="http://schemas.openxmlformats.org/officeDocument/2006/relationships/tags" Target="../tags/tag280.xml"/><Relationship Id="rId15" Type="http://schemas.openxmlformats.org/officeDocument/2006/relationships/tags" Target="../tags/tag279.xml"/><Relationship Id="rId14" Type="http://schemas.openxmlformats.org/officeDocument/2006/relationships/tags" Target="../tags/tag278.xml"/><Relationship Id="rId13" Type="http://schemas.openxmlformats.org/officeDocument/2006/relationships/tags" Target="../tags/tag277.xml"/><Relationship Id="rId12" Type="http://schemas.openxmlformats.org/officeDocument/2006/relationships/image" Target="../media/image2.jpeg"/><Relationship Id="rId11" Type="http://schemas.openxmlformats.org/officeDocument/2006/relationships/tags" Target="../tags/tag276.xml"/><Relationship Id="rId10" Type="http://schemas.openxmlformats.org/officeDocument/2006/relationships/tags" Target="../tags/tag275.xml"/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6" Type="http://schemas.openxmlformats.org/officeDocument/2006/relationships/tags" Target="../tags/tag286.xml"/><Relationship Id="rId5" Type="http://schemas.openxmlformats.org/officeDocument/2006/relationships/tags" Target="../tags/tag285.xml"/><Relationship Id="rId4" Type="http://schemas.openxmlformats.org/officeDocument/2006/relationships/tags" Target="../tags/tag284.xml"/><Relationship Id="rId3" Type="http://schemas.openxmlformats.org/officeDocument/2006/relationships/tags" Target="../tags/tag283.xml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7" Type="http://schemas.openxmlformats.org/officeDocument/2006/relationships/tags" Target="../tags/tag291.xml"/><Relationship Id="rId6" Type="http://schemas.openxmlformats.org/officeDocument/2006/relationships/tags" Target="../tags/tag290.xml"/><Relationship Id="rId5" Type="http://schemas.openxmlformats.org/officeDocument/2006/relationships/tags" Target="../tags/tag289.xml"/><Relationship Id="rId4" Type="http://schemas.openxmlformats.org/officeDocument/2006/relationships/tags" Target="../tags/tag288.xml"/><Relationship Id="rId3" Type="http://schemas.openxmlformats.org/officeDocument/2006/relationships/tags" Target="../tags/tag287.xml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9" Type="http://schemas.openxmlformats.org/officeDocument/2006/relationships/tags" Target="../tags/tag298.xml"/><Relationship Id="rId8" Type="http://schemas.openxmlformats.org/officeDocument/2006/relationships/tags" Target="../tags/tag297.xml"/><Relationship Id="rId7" Type="http://schemas.openxmlformats.org/officeDocument/2006/relationships/tags" Target="../tags/tag296.xml"/><Relationship Id="rId6" Type="http://schemas.openxmlformats.org/officeDocument/2006/relationships/tags" Target="../tags/tag295.xml"/><Relationship Id="rId5" Type="http://schemas.openxmlformats.org/officeDocument/2006/relationships/tags" Target="../tags/tag294.xml"/><Relationship Id="rId4" Type="http://schemas.openxmlformats.org/officeDocument/2006/relationships/tags" Target="../tags/tag293.xml"/><Relationship Id="rId3" Type="http://schemas.openxmlformats.org/officeDocument/2006/relationships/tags" Target="../tags/tag292.xml"/><Relationship Id="rId2" Type="http://schemas.openxmlformats.org/officeDocument/2006/relationships/image" Target="../media/image5.jpeg"/><Relationship Id="rId10" Type="http://schemas.openxmlformats.org/officeDocument/2006/relationships/tags" Target="../tags/tag299.xml"/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9" Type="http://schemas.openxmlformats.org/officeDocument/2006/relationships/tags" Target="../tags/tag306.xml"/><Relationship Id="rId8" Type="http://schemas.openxmlformats.org/officeDocument/2006/relationships/tags" Target="../tags/tag305.xml"/><Relationship Id="rId7" Type="http://schemas.openxmlformats.org/officeDocument/2006/relationships/tags" Target="../tags/tag304.xml"/><Relationship Id="rId6" Type="http://schemas.openxmlformats.org/officeDocument/2006/relationships/tags" Target="../tags/tag303.xml"/><Relationship Id="rId5" Type="http://schemas.openxmlformats.org/officeDocument/2006/relationships/tags" Target="../tags/tag302.xml"/><Relationship Id="rId4" Type="http://schemas.openxmlformats.org/officeDocument/2006/relationships/tags" Target="../tags/tag301.xml"/><Relationship Id="rId3" Type="http://schemas.openxmlformats.org/officeDocument/2006/relationships/tags" Target="../tags/tag300.xml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8" Type="http://schemas.openxmlformats.org/officeDocument/2006/relationships/tags" Target="../tags/tag312.xml"/><Relationship Id="rId7" Type="http://schemas.openxmlformats.org/officeDocument/2006/relationships/tags" Target="../tags/tag311.xml"/><Relationship Id="rId6" Type="http://schemas.openxmlformats.org/officeDocument/2006/relationships/tags" Target="../tags/tag310.xml"/><Relationship Id="rId5" Type="http://schemas.openxmlformats.org/officeDocument/2006/relationships/tags" Target="../tags/tag309.xml"/><Relationship Id="rId4" Type="http://schemas.openxmlformats.org/officeDocument/2006/relationships/tags" Target="../tags/tag308.xml"/><Relationship Id="rId3" Type="http://schemas.openxmlformats.org/officeDocument/2006/relationships/tags" Target="../tags/tag307.xml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8" Type="http://schemas.openxmlformats.org/officeDocument/2006/relationships/tags" Target="../tags/tag318.xml"/><Relationship Id="rId7" Type="http://schemas.openxmlformats.org/officeDocument/2006/relationships/tags" Target="../tags/tag317.xml"/><Relationship Id="rId6" Type="http://schemas.openxmlformats.org/officeDocument/2006/relationships/tags" Target="../tags/tag316.xml"/><Relationship Id="rId5" Type="http://schemas.openxmlformats.org/officeDocument/2006/relationships/tags" Target="../tags/tag315.xml"/><Relationship Id="rId4" Type="http://schemas.openxmlformats.org/officeDocument/2006/relationships/tags" Target="../tags/tag314.xml"/><Relationship Id="rId3" Type="http://schemas.openxmlformats.org/officeDocument/2006/relationships/tags" Target="../tags/tag313.xml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7" Type="http://schemas.openxmlformats.org/officeDocument/2006/relationships/tags" Target="../tags/tag323.xml"/><Relationship Id="rId6" Type="http://schemas.openxmlformats.org/officeDocument/2006/relationships/tags" Target="../tags/tag322.xml"/><Relationship Id="rId5" Type="http://schemas.openxmlformats.org/officeDocument/2006/relationships/tags" Target="../tags/tag321.xml"/><Relationship Id="rId4" Type="http://schemas.openxmlformats.org/officeDocument/2006/relationships/tags" Target="../tags/tag320.xml"/><Relationship Id="rId3" Type="http://schemas.openxmlformats.org/officeDocument/2006/relationships/tags" Target="../tags/tag319.xml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9" Type="http://schemas.openxmlformats.org/officeDocument/2006/relationships/tags" Target="../tags/tag29.xml"/><Relationship Id="rId8" Type="http://schemas.openxmlformats.org/officeDocument/2006/relationships/tags" Target="../tags/tag28.xml"/><Relationship Id="rId7" Type="http://schemas.openxmlformats.org/officeDocument/2006/relationships/tags" Target="../tags/tag27.xml"/><Relationship Id="rId6" Type="http://schemas.openxmlformats.org/officeDocument/2006/relationships/tags" Target="../tags/tag26.xml"/><Relationship Id="rId5" Type="http://schemas.openxmlformats.org/officeDocument/2006/relationships/tags" Target="../tags/tag25.xml"/><Relationship Id="rId4" Type="http://schemas.openxmlformats.org/officeDocument/2006/relationships/tags" Target="../tags/tag24.xml"/><Relationship Id="rId3" Type="http://schemas.openxmlformats.org/officeDocument/2006/relationships/tags" Target="../tags/tag23.xml"/><Relationship Id="rId2" Type="http://schemas.openxmlformats.org/officeDocument/2006/relationships/tags" Target="../tags/tag22.xml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5" Type="http://schemas.openxmlformats.org/officeDocument/2006/relationships/tags" Target="../tags/tag33.xml"/><Relationship Id="rId4" Type="http://schemas.openxmlformats.org/officeDocument/2006/relationships/tags" Target="../tags/tag32.xml"/><Relationship Id="rId3" Type="http://schemas.openxmlformats.org/officeDocument/2006/relationships/tags" Target="../tags/tag31.xml"/><Relationship Id="rId2" Type="http://schemas.openxmlformats.org/officeDocument/2006/relationships/tags" Target="../tags/tag30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4" Type="http://schemas.openxmlformats.org/officeDocument/2006/relationships/tags" Target="../tags/tag36.xml"/><Relationship Id="rId3" Type="http://schemas.openxmlformats.org/officeDocument/2006/relationships/tags" Target="../tags/tag35.xml"/><Relationship Id="rId2" Type="http://schemas.openxmlformats.org/officeDocument/2006/relationships/tags" Target="../tags/tag34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7" Type="http://schemas.openxmlformats.org/officeDocument/2006/relationships/tags" Target="../tags/tag42.xml"/><Relationship Id="rId6" Type="http://schemas.openxmlformats.org/officeDocument/2006/relationships/tags" Target="../tags/tag41.xml"/><Relationship Id="rId5" Type="http://schemas.openxmlformats.org/officeDocument/2006/relationships/tags" Target="../tags/tag40.xml"/><Relationship Id="rId4" Type="http://schemas.openxmlformats.org/officeDocument/2006/relationships/tags" Target="../tags/tag39.xml"/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6" Type="http://schemas.openxmlformats.org/officeDocument/2006/relationships/tags" Target="../tags/tag47.xml"/><Relationship Id="rId5" Type="http://schemas.openxmlformats.org/officeDocument/2006/relationships/tags" Target="../tags/tag46.xml"/><Relationship Id="rId4" Type="http://schemas.openxmlformats.org/officeDocument/2006/relationships/tags" Target="../tags/tag45.xml"/><Relationship Id="rId3" Type="http://schemas.openxmlformats.org/officeDocument/2006/relationships/tags" Target="../tags/tag44.xml"/><Relationship Id="rId2" Type="http://schemas.openxmlformats.org/officeDocument/2006/relationships/tags" Target="../tags/tag43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单击此处编辑母版副标题样式</a:t>
            </a:r>
            <a:endParaRPr lang="zh-CN" altLang="en-US" dirty="0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圆角矩形 1"/>
          <p:cNvSpPr/>
          <p:nvPr>
            <p:custDataLst>
              <p:tags r:id="rId2"/>
            </p:custDataLst>
          </p:nvPr>
        </p:nvSpPr>
        <p:spPr>
          <a:xfrm>
            <a:off x="5849936" y="3269061"/>
            <a:ext cx="5718667" cy="624000"/>
          </a:xfrm>
          <a:prstGeom prst="roundRect">
            <a:avLst>
              <a:gd name="adj" fmla="val 50000"/>
            </a:avLst>
          </a:prstGeom>
          <a:solidFill>
            <a:schemeClr val="accent1">
              <a:lumMod val="75000"/>
            </a:schemeClr>
          </a:solidFill>
          <a:ln w="12700" cap="flat" cmpd="sng" algn="ctr">
            <a:gradFill flip="none" rotWithShape="1">
              <a:gsLst>
                <a:gs pos="0">
                  <a:schemeClr val="accent3">
                    <a:lumMod val="95000"/>
                  </a:schemeClr>
                </a:gs>
                <a:gs pos="100000">
                  <a:schemeClr val="accent3">
                    <a:lumMod val="65000"/>
                  </a:schemeClr>
                </a:gs>
              </a:gsLst>
              <a:lin ang="13500000" scaled="1"/>
              <a:tileRect/>
            </a:gradFill>
            <a:prstDash val="solid"/>
            <a:miter lim="800000"/>
          </a:ln>
          <a:effectLst>
            <a:innerShdw blurRad="127000" dist="88900" dir="18900000">
              <a:prstClr val="black">
                <a:alpha val="38000"/>
              </a:prstClr>
            </a:innerShdw>
          </a:effectLst>
        </p:spPr>
        <p:txBody>
          <a:bodyPr anchor="ctr"/>
          <a:lstStyle/>
          <a:p>
            <a:pPr algn="ctr"/>
            <a:endParaRPr lang="zh-CN" altLang="en-US" sz="3200" kern="0">
              <a:solidFill>
                <a:prstClr val="white"/>
              </a:solidFill>
              <a:latin typeface="Calibri" panose="020F0502020204030204"/>
              <a:ea typeface="宋体" panose="02010600030101010101" pitchFamily="2" charset="-122"/>
            </a:endParaRPr>
          </a:p>
        </p:txBody>
      </p:sp>
      <p:sp>
        <p:nvSpPr>
          <p:cNvPr id="9" name="矩形 10"/>
          <p:cNvSpPr>
            <a:spLocks noChangeAspect="1"/>
          </p:cNvSpPr>
          <p:nvPr>
            <p:custDataLst>
              <p:tags r:id="rId3"/>
            </p:custDataLst>
          </p:nvPr>
        </p:nvSpPr>
        <p:spPr>
          <a:xfrm>
            <a:off x="3559735" y="1173489"/>
            <a:ext cx="1872944" cy="1640068"/>
          </a:xfrm>
          <a:prstGeom prst="hexagon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bg1"/>
            </a:solidFill>
          </a:ln>
          <a:effectLst>
            <a:outerShdw blurRad="444500" dist="3175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0" name="矩形 10"/>
          <p:cNvSpPr>
            <a:spLocks noChangeAspect="1"/>
          </p:cNvSpPr>
          <p:nvPr>
            <p:custDataLst>
              <p:tags r:id="rId4"/>
            </p:custDataLst>
          </p:nvPr>
        </p:nvSpPr>
        <p:spPr>
          <a:xfrm>
            <a:off x="4088529" y="2902939"/>
            <a:ext cx="956331" cy="837424"/>
          </a:xfrm>
          <a:prstGeom prst="hexagon">
            <a:avLst/>
          </a:prstGeom>
          <a:gradFill>
            <a:gsLst>
              <a:gs pos="100000">
                <a:schemeClr val="accent2"/>
              </a:gs>
              <a:gs pos="0">
                <a:schemeClr val="accent1"/>
              </a:gs>
            </a:gsLst>
            <a:lin ang="8100000" scaled="0"/>
          </a:gradFill>
          <a:ln w="15875">
            <a:gradFill>
              <a:gsLst>
                <a:gs pos="100000">
                  <a:schemeClr val="accent3">
                    <a:lumMod val="85000"/>
                  </a:schemeClr>
                </a:gs>
                <a:gs pos="0">
                  <a:schemeClr val="accent3"/>
                </a:gs>
              </a:gsLst>
              <a:lin ang="8100000" scaled="0"/>
            </a:gradFill>
          </a:ln>
          <a:effectLst>
            <a:outerShdw blurRad="444500" dist="2540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1" name="矩形 10"/>
          <p:cNvSpPr>
            <a:spLocks noChangeAspect="1"/>
          </p:cNvSpPr>
          <p:nvPr>
            <p:custDataLst>
              <p:tags r:id="rId5"/>
            </p:custDataLst>
          </p:nvPr>
        </p:nvSpPr>
        <p:spPr>
          <a:xfrm>
            <a:off x="2923023" y="4649410"/>
            <a:ext cx="973485" cy="852445"/>
          </a:xfrm>
          <a:prstGeom prst="hexagon">
            <a:avLst/>
          </a:prstGeom>
          <a:blipFill dpi="0" rotWithShape="1">
            <a:blip r:embed="rId6" cstate="print"/>
            <a:srcRect/>
            <a:stretch>
              <a:fillRect/>
            </a:stretch>
          </a:blipFill>
          <a:ln w="15875">
            <a:gradFill>
              <a:gsLst>
                <a:gs pos="100000">
                  <a:schemeClr val="accent3">
                    <a:lumMod val="85000"/>
                  </a:schemeClr>
                </a:gs>
                <a:gs pos="0">
                  <a:schemeClr val="accent3"/>
                </a:gs>
              </a:gsLst>
              <a:lin ang="8100000" scaled="0"/>
            </a:gradFill>
          </a:ln>
          <a:effectLst>
            <a:outerShdw blurRad="444500" dist="3175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2" name="矩形 10"/>
          <p:cNvSpPr>
            <a:spLocks noChangeAspect="1"/>
          </p:cNvSpPr>
          <p:nvPr>
            <p:custDataLst>
              <p:tags r:id="rId7"/>
            </p:custDataLst>
          </p:nvPr>
        </p:nvSpPr>
        <p:spPr>
          <a:xfrm>
            <a:off x="738192" y="3403308"/>
            <a:ext cx="2337699" cy="2047035"/>
          </a:xfrm>
          <a:prstGeom prst="hexagon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bg1"/>
            </a:solidFill>
          </a:ln>
          <a:effectLst>
            <a:outerShdw blurRad="444500" dist="2540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3" name="矩形 10"/>
          <p:cNvSpPr>
            <a:spLocks noChangeAspect="1"/>
          </p:cNvSpPr>
          <p:nvPr>
            <p:custDataLst>
              <p:tags r:id="rId8"/>
            </p:custDataLst>
          </p:nvPr>
        </p:nvSpPr>
        <p:spPr>
          <a:xfrm>
            <a:off x="1315642" y="1697868"/>
            <a:ext cx="995993" cy="872155"/>
          </a:xfrm>
          <a:prstGeom prst="hexagon">
            <a:avLst/>
          </a:prstGeom>
          <a:gradFill>
            <a:gsLst>
              <a:gs pos="100000">
                <a:schemeClr val="accent2"/>
              </a:gs>
              <a:gs pos="0">
                <a:schemeClr val="accent1"/>
              </a:gs>
            </a:gsLst>
            <a:lin ang="8100000" scaled="0"/>
          </a:gradFill>
          <a:ln w="15875">
            <a:gradFill>
              <a:gsLst>
                <a:gs pos="100000">
                  <a:schemeClr val="accent3">
                    <a:lumMod val="85000"/>
                  </a:schemeClr>
                </a:gs>
                <a:gs pos="0">
                  <a:schemeClr val="accent3"/>
                </a:gs>
              </a:gsLst>
              <a:lin ang="8100000" scaled="0"/>
            </a:gradFill>
          </a:ln>
          <a:effectLst>
            <a:outerShdw blurRad="444500" dist="2540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4" name="矩形 10"/>
          <p:cNvSpPr>
            <a:spLocks noChangeAspect="1"/>
          </p:cNvSpPr>
          <p:nvPr>
            <p:custDataLst>
              <p:tags r:id="rId9"/>
            </p:custDataLst>
          </p:nvPr>
        </p:nvSpPr>
        <p:spPr>
          <a:xfrm>
            <a:off x="527382" y="4712703"/>
            <a:ext cx="1275108" cy="1116564"/>
          </a:xfrm>
          <a:prstGeom prst="hexagon">
            <a:avLst/>
          </a:prstGeom>
          <a:gradFill>
            <a:gsLst>
              <a:gs pos="100000">
                <a:schemeClr val="accent2"/>
              </a:gs>
              <a:gs pos="0">
                <a:schemeClr val="accent1"/>
              </a:gs>
            </a:gsLst>
            <a:lin ang="8100000" scaled="0"/>
          </a:gradFill>
          <a:ln w="15875">
            <a:gradFill>
              <a:gsLst>
                <a:gs pos="100000">
                  <a:schemeClr val="accent3">
                    <a:lumMod val="85000"/>
                  </a:schemeClr>
                </a:gs>
                <a:gs pos="0">
                  <a:schemeClr val="accent3"/>
                </a:gs>
              </a:gsLst>
              <a:lin ang="8100000" scaled="0"/>
            </a:gradFill>
          </a:ln>
          <a:effectLst>
            <a:outerShdw blurRad="444500" dist="3175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5" name="矩形 10"/>
          <p:cNvSpPr>
            <a:spLocks noChangeAspect="1"/>
          </p:cNvSpPr>
          <p:nvPr>
            <p:custDataLst>
              <p:tags r:id="rId10"/>
            </p:custDataLst>
          </p:nvPr>
        </p:nvSpPr>
        <p:spPr>
          <a:xfrm>
            <a:off x="1020167" y="1277386"/>
            <a:ext cx="671861" cy="588324"/>
          </a:xfrm>
          <a:prstGeom prst="hexagon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bg1"/>
            </a:solidFill>
          </a:ln>
          <a:effectLst>
            <a:outerShdw blurRad="444500" dist="3175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6" name="矩形 10"/>
          <p:cNvSpPr>
            <a:spLocks noChangeAspect="1"/>
          </p:cNvSpPr>
          <p:nvPr>
            <p:custDataLst>
              <p:tags r:id="rId11"/>
            </p:custDataLst>
          </p:nvPr>
        </p:nvSpPr>
        <p:spPr>
          <a:xfrm>
            <a:off x="1562517" y="2130017"/>
            <a:ext cx="2804179" cy="2455513"/>
          </a:xfrm>
          <a:prstGeom prst="hexagon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bg1"/>
            </a:solidFill>
          </a:ln>
          <a:effectLst>
            <a:outerShdw blurRad="444500" dist="3175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7" name="矩形 10" hidden="1"/>
          <p:cNvSpPr>
            <a:spLocks noChangeAspect="1"/>
          </p:cNvSpPr>
          <p:nvPr>
            <p:custDataLst>
              <p:tags r:id="rId12"/>
            </p:custDataLst>
          </p:nvPr>
        </p:nvSpPr>
        <p:spPr>
          <a:xfrm>
            <a:off x="1630793" y="2189802"/>
            <a:ext cx="2667627" cy="2335941"/>
          </a:xfrm>
          <a:prstGeom prst="hexagon">
            <a:avLst/>
          </a:prstGeom>
          <a:blipFill>
            <a:blip r:embed="rId13" cstate="print"/>
            <a:stretch>
              <a:fillRect/>
            </a:stretch>
          </a:blipFill>
          <a:ln w="158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8" name="矩形 10"/>
          <p:cNvSpPr>
            <a:spLocks noChangeAspect="1"/>
          </p:cNvSpPr>
          <p:nvPr>
            <p:custDataLst>
              <p:tags r:id="rId14"/>
            </p:custDataLst>
          </p:nvPr>
        </p:nvSpPr>
        <p:spPr>
          <a:xfrm>
            <a:off x="3495527" y="4066260"/>
            <a:ext cx="1186004" cy="1038540"/>
          </a:xfrm>
          <a:prstGeom prst="hexagon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bg1"/>
            </a:solidFill>
          </a:ln>
          <a:effectLst>
            <a:outerShdw blurRad="444500" dist="2540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9" name="圆角矩形 18"/>
          <p:cNvSpPr/>
          <p:nvPr>
            <p:custDataLst>
              <p:tags r:id="rId15"/>
            </p:custDataLst>
          </p:nvPr>
        </p:nvSpPr>
        <p:spPr>
          <a:xfrm>
            <a:off x="5832241" y="3230321"/>
            <a:ext cx="972495" cy="67200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accent3">
                  <a:lumMod val="75000"/>
                </a:schemeClr>
              </a:gs>
              <a:gs pos="100000">
                <a:schemeClr val="accent3"/>
              </a:gs>
            </a:gsLst>
            <a:lin ang="2700000" scaled="0"/>
          </a:gradFill>
          <a:ln w="22225">
            <a:gradFill>
              <a:gsLst>
                <a:gs pos="0">
                  <a:schemeClr val="accent3">
                    <a:lumMod val="65000"/>
                  </a:schemeClr>
                </a:gs>
                <a:gs pos="100000">
                  <a:schemeClr val="accent3"/>
                </a:gs>
              </a:gsLst>
              <a:lin ang="13500000" scaled="0"/>
            </a:gradFill>
          </a:ln>
          <a:effectLst>
            <a:outerShdw blurRad="50800" dist="38100" dir="2700000" sx="97000" sy="97000" algn="ctr" rotWithShape="0">
              <a:schemeClr val="tx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121920" tIns="60960" rIns="121920" bIns="6096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3200">
              <a:cs typeface="+mn-ea"/>
            </a:endParaRPr>
          </a:p>
        </p:txBody>
      </p:sp>
      <p:pic>
        <p:nvPicPr>
          <p:cNvPr id="20" name="手"/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17"/>
          <a:stretch>
            <a:fillRect/>
          </a:stretch>
        </p:blipFill>
        <p:spPr>
          <a:xfrm>
            <a:off x="6168888" y="3502885"/>
            <a:ext cx="1238093" cy="3536199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18"/>
            </p:custDataLst>
          </p:nvPr>
        </p:nvSpPr>
        <p:spPr>
          <a:xfrm>
            <a:off x="5803443" y="1772816"/>
            <a:ext cx="5899372" cy="1421928"/>
          </a:xfrm>
        </p:spPr>
        <p:txBody>
          <a:bodyPr lIns="90000" tIns="46800" rIns="90000" bIns="46800" anchor="b">
            <a:normAutofit/>
          </a:bodyPr>
          <a:lstStyle>
            <a:lvl1pPr algn="l">
              <a:defRPr sz="7200" b="1"/>
            </a:lvl1pPr>
          </a:lstStyle>
          <a:p>
            <a:r>
              <a:rPr lang="zh-CN" altLang="en-US" dirty="0"/>
              <a:t>编辑标题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19"/>
            </p:custDataLst>
          </p:nvPr>
        </p:nvSpPr>
        <p:spPr/>
        <p:txBody>
          <a:bodyPr lIns="90000" tIns="46800" rIns="90000" bIns="46800"/>
          <a:lstStyle/>
          <a:p>
            <a:fld id="{0464D980-6ABA-4514-9B55-0C4272214593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20"/>
            </p:custDataLst>
          </p:nvPr>
        </p:nvSpPr>
        <p:spPr/>
        <p:txBody>
          <a:bodyPr lIns="90000" tIns="46800" rIns="90000" bIns="46800"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21"/>
            </p:custDataLst>
          </p:nvPr>
        </p:nvSpPr>
        <p:spPr/>
        <p:txBody>
          <a:bodyPr lIns="90000" tIns="46800" rIns="90000" bIns="46800"/>
          <a:lstStyle/>
          <a:p>
            <a:fld id="{151594E0-E29A-48DD-8A23-E16F7187702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1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2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5" dur="1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6" dur="1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9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0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3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4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7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8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1" dur="1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2" dur="1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5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6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9" dur="1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40" dur="1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43" dur="1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44" dur="1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5" fill="hold">
                                <p:stCondLst>
                                  <p:cond delay="1750"/>
                                </p:stCondLst>
                                <p:childTnLst>
                                  <p:par>
                                    <p:cTn id="46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8" dur="10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9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1" dur="10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2" presetID="10" presetClass="entr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4" dur="10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5" presetID="42" presetClass="path" presetSubtype="0" accel="50000" decel="5000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animMotion origin="layout" path="M -3.33333E-6 -3.45679E-6 L 0.40469 -0.01018 " pathEditMode="relative" rAng="0" ptsTypes="AA">
                                          <p:cBhvr>
                                            <p:cTn id="56" dur="2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0226" y="-525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57" presetID="42" presetClass="path" presetSubtype="0" accel="50000" decel="50000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animMotion origin="layout" path="M -3.33333E-6 -2.59259E-6 L 0.40903 -0.00061 " pathEditMode="relative" rAng="0" ptsTypes="AA">
                                          <p:cBhvr>
                                            <p:cTn id="58" dur="2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0451" y="-31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9" fill="hold">
                                <p:stCondLst>
                                  <p:cond delay="2750"/>
                                </p:stCondLst>
                                <p:childTnLst>
                                  <p:par>
                                    <p:cTn id="60" presetID="10" presetClass="exit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61" dur="75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749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3" presetID="2" presetClass="exit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64" dur="750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5" dur="750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h/2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66" dur="1" fill="hold">
                                              <p:stCondLst>
                                                <p:cond delay="749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7" grpId="0" bldLvl="0" animBg="1"/>
          <p:bldP spid="9" grpId="0" bldLvl="0" animBg="1"/>
          <p:bldP spid="10" grpId="0" bldLvl="0" animBg="1"/>
          <p:bldP spid="11" grpId="0" bldLvl="0" animBg="1"/>
          <p:bldP spid="12" grpId="0" bldLvl="0" animBg="1"/>
          <p:bldP spid="13" grpId="0" bldLvl="0" animBg="1"/>
          <p:bldP spid="14" grpId="0" bldLvl="0" animBg="1"/>
          <p:bldP spid="15" grpId="0" bldLvl="0" animBg="1"/>
          <p:bldP spid="16" grpId="0" bldLvl="0" animBg="1"/>
          <p:bldP spid="17" grpId="0" bldLvl="0" animBg="1"/>
          <p:bldP spid="18" grpId="0" bldLvl="0" animBg="1"/>
          <p:bldP spid="19" grpId="0" bldLvl="0" animBg="1"/>
          <p:bldP spid="19" grpId="1" bldLvl="0" animBg="1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1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1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1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1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9" dur="1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0" dur="1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3" dur="1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4" dur="1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5" fill="hold">
                                <p:stCondLst>
                                  <p:cond delay="1750"/>
                                </p:stCondLst>
                                <p:childTnLst>
                                  <p:par>
                                    <p:cTn id="46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8" dur="10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9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1" dur="10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2" presetID="10" presetClass="entr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4" dur="10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5" presetID="42" presetClass="path" presetSubtype="0" accel="50000" decel="5000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animMotion origin="layout" path="M -3.33333E-6 -3.45679E-6 L 0.40469 -0.01018 " pathEditMode="relative" rAng="0" ptsTypes="AA">
                                          <p:cBhvr>
                                            <p:cTn id="56" dur="2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0226" y="-525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57" presetID="42" presetClass="path" presetSubtype="0" accel="50000" decel="50000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animMotion origin="layout" path="M -3.33333E-6 -2.59259E-6 L 0.40903 -0.00061 " pathEditMode="relative" rAng="0" ptsTypes="AA">
                                          <p:cBhvr>
                                            <p:cTn id="58" dur="2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0451" y="-31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9" fill="hold">
                                <p:stCondLst>
                                  <p:cond delay="2750"/>
                                </p:stCondLst>
                                <p:childTnLst>
                                  <p:par>
                                    <p:cTn id="60" presetID="10" presetClass="exit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61" dur="75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749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3" presetID="2" presetClass="exit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64" dur="750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5" dur="750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h/2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66" dur="1" fill="hold">
                                              <p:stCondLst>
                                                <p:cond delay="749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7" grpId="0" bldLvl="0" animBg="1"/>
          <p:bldP spid="9" grpId="0" bldLvl="0" animBg="1"/>
          <p:bldP spid="10" grpId="0" bldLvl="0" animBg="1"/>
          <p:bldP spid="11" grpId="0" bldLvl="0" animBg="1"/>
          <p:bldP spid="12" grpId="0" bldLvl="0" animBg="1"/>
          <p:bldP spid="13" grpId="0" bldLvl="0" animBg="1"/>
          <p:bldP spid="14" grpId="0" bldLvl="0" animBg="1"/>
          <p:bldP spid="15" grpId="0" bldLvl="0" animBg="1"/>
          <p:bldP spid="16" grpId="0" bldLvl="0" animBg="1"/>
          <p:bldP spid="17" grpId="0" bldLvl="0" animBg="1"/>
          <p:bldP spid="18" grpId="0" bldLvl="0" animBg="1"/>
          <p:bldP spid="19" grpId="0" bldLvl="0" animBg="1"/>
          <p:bldP spid="19" grpId="1" bldLvl="0" animBg="1"/>
        </p:bldLst>
      </p:timing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0464D980-6ABA-4514-9B55-0C4272214593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151594E0-E29A-48DD-8A23-E16F7187702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10"/>
          <p:cNvSpPr>
            <a:spLocks noChangeAspect="1"/>
          </p:cNvSpPr>
          <p:nvPr>
            <p:custDataLst>
              <p:tags r:id="rId2"/>
            </p:custDataLst>
          </p:nvPr>
        </p:nvSpPr>
        <p:spPr>
          <a:xfrm>
            <a:off x="4751851" y="1604797"/>
            <a:ext cx="2496277" cy="2185899"/>
          </a:xfrm>
          <a:prstGeom prst="hexagon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bg1"/>
            </a:solidFill>
          </a:ln>
          <a:effectLst>
            <a:outerShdw blurRad="444500" dist="3175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9" name="KSO_Shape"/>
          <p:cNvSpPr>
            <a:spLocks noChangeAspect="1"/>
          </p:cNvSpPr>
          <p:nvPr>
            <p:custDataLst>
              <p:tags r:id="rId3"/>
            </p:custDataLst>
          </p:nvPr>
        </p:nvSpPr>
        <p:spPr bwMode="auto">
          <a:xfrm>
            <a:off x="5489587" y="1962060"/>
            <a:ext cx="1031080" cy="1379115"/>
          </a:xfrm>
          <a:custGeom>
            <a:avLst/>
            <a:gdLst>
              <a:gd name="T0" fmla="*/ 2147483646 w 5822"/>
              <a:gd name="T1" fmla="*/ 2147483646 h 6759"/>
              <a:gd name="T2" fmla="*/ 2147483646 w 5822"/>
              <a:gd name="T3" fmla="*/ 2147483646 h 6759"/>
              <a:gd name="T4" fmla="*/ 2147483646 w 5822"/>
              <a:gd name="T5" fmla="*/ 2147483646 h 6759"/>
              <a:gd name="T6" fmla="*/ 2147483646 w 5822"/>
              <a:gd name="T7" fmla="*/ 2147483646 h 6759"/>
              <a:gd name="T8" fmla="*/ 2147483646 w 5822"/>
              <a:gd name="T9" fmla="*/ 2147483646 h 6759"/>
              <a:gd name="T10" fmla="*/ 2147483646 w 5822"/>
              <a:gd name="T11" fmla="*/ 1253760573 h 6759"/>
              <a:gd name="T12" fmla="*/ 2147483646 w 5822"/>
              <a:gd name="T13" fmla="*/ 2147483646 h 6759"/>
              <a:gd name="T14" fmla="*/ 2147483646 w 5822"/>
              <a:gd name="T15" fmla="*/ 2147483646 h 6759"/>
              <a:gd name="T16" fmla="*/ 2147483646 w 5822"/>
              <a:gd name="T17" fmla="*/ 2147483646 h 6759"/>
              <a:gd name="T18" fmla="*/ 2147483646 w 5822"/>
              <a:gd name="T19" fmla="*/ 2147483646 h 6759"/>
              <a:gd name="T20" fmla="*/ 2147483646 w 5822"/>
              <a:gd name="T21" fmla="*/ 2147483646 h 6759"/>
              <a:gd name="T22" fmla="*/ 2147483646 w 5822"/>
              <a:gd name="T23" fmla="*/ 2147483646 h 6759"/>
              <a:gd name="T24" fmla="*/ 2147483646 w 5822"/>
              <a:gd name="T25" fmla="*/ 2147483646 h 6759"/>
              <a:gd name="T26" fmla="*/ 2147483646 w 5822"/>
              <a:gd name="T27" fmla="*/ 2147483646 h 6759"/>
              <a:gd name="T28" fmla="*/ 2147483646 w 5822"/>
              <a:gd name="T29" fmla="*/ 2147483646 h 6759"/>
              <a:gd name="T30" fmla="*/ 2147483646 w 5822"/>
              <a:gd name="T31" fmla="*/ 2147483646 h 6759"/>
              <a:gd name="T32" fmla="*/ 2147483646 w 5822"/>
              <a:gd name="T33" fmla="*/ 2147483646 h 6759"/>
              <a:gd name="T34" fmla="*/ 2147483646 w 5822"/>
              <a:gd name="T35" fmla="*/ 2147483646 h 6759"/>
              <a:gd name="T36" fmla="*/ 2147483646 w 5822"/>
              <a:gd name="T37" fmla="*/ 2147483646 h 6759"/>
              <a:gd name="T38" fmla="*/ 2147483646 w 5822"/>
              <a:gd name="T39" fmla="*/ 2147483646 h 6759"/>
              <a:gd name="T40" fmla="*/ 0 w 5822"/>
              <a:gd name="T41" fmla="*/ 2147483646 h 6759"/>
              <a:gd name="T42" fmla="*/ 2147483646 w 5822"/>
              <a:gd name="T43" fmla="*/ 2147483646 h 6759"/>
              <a:gd name="T44" fmla="*/ 2147483646 w 5822"/>
              <a:gd name="T45" fmla="*/ 2147483646 h 6759"/>
              <a:gd name="T46" fmla="*/ 2147483646 w 5822"/>
              <a:gd name="T47" fmla="*/ 2147483646 h 6759"/>
              <a:gd name="T48" fmla="*/ 2147483646 w 5822"/>
              <a:gd name="T49" fmla="*/ 2147483646 h 6759"/>
              <a:gd name="T50" fmla="*/ 2147483646 w 5822"/>
              <a:gd name="T51" fmla="*/ 2147483646 h 6759"/>
              <a:gd name="T52" fmla="*/ 2147483646 w 5822"/>
              <a:gd name="T53" fmla="*/ 2147483646 h 6759"/>
              <a:gd name="T54" fmla="*/ 2147483646 w 5822"/>
              <a:gd name="T55" fmla="*/ 2147483646 h 6759"/>
              <a:gd name="T56" fmla="*/ 2147483646 w 5822"/>
              <a:gd name="T57" fmla="*/ 2147483646 h 6759"/>
              <a:gd name="T58" fmla="*/ 2147483646 w 5822"/>
              <a:gd name="T59" fmla="*/ 2147483646 h 6759"/>
              <a:gd name="T60" fmla="*/ 2147483646 w 5822"/>
              <a:gd name="T61" fmla="*/ 2147483646 h 6759"/>
              <a:gd name="T62" fmla="*/ 2147483646 w 5822"/>
              <a:gd name="T63" fmla="*/ 2147483646 h 6759"/>
              <a:gd name="T64" fmla="*/ 2147483646 w 5822"/>
              <a:gd name="T65" fmla="*/ 2147483646 h 6759"/>
              <a:gd name="T66" fmla="*/ 2147483646 w 5822"/>
              <a:gd name="T67" fmla="*/ 2147483646 h 6759"/>
              <a:gd name="T68" fmla="*/ 2147483646 w 5822"/>
              <a:gd name="T69" fmla="*/ 2147483646 h 6759"/>
              <a:gd name="T70" fmla="*/ 2147483646 w 5822"/>
              <a:gd name="T71" fmla="*/ 2147483646 h 6759"/>
              <a:gd name="T72" fmla="*/ 2147483646 w 5822"/>
              <a:gd name="T73" fmla="*/ 2147483646 h 6759"/>
              <a:gd name="T74" fmla="*/ 2147483646 w 5822"/>
              <a:gd name="T75" fmla="*/ 2147483646 h 6759"/>
              <a:gd name="T76" fmla="*/ 2147483646 w 5822"/>
              <a:gd name="T77" fmla="*/ 2147483646 h 6759"/>
              <a:gd name="T78" fmla="*/ 2147483646 w 5822"/>
              <a:gd name="T79" fmla="*/ 2147483646 h 6759"/>
              <a:gd name="T80" fmla="*/ 2147483646 w 5822"/>
              <a:gd name="T81" fmla="*/ 2147483646 h 6759"/>
              <a:gd name="T82" fmla="*/ 2147483646 w 5822"/>
              <a:gd name="T83" fmla="*/ 2147483646 h 6759"/>
              <a:gd name="T84" fmla="*/ 2147483646 w 5822"/>
              <a:gd name="T85" fmla="*/ 2147483646 h 6759"/>
              <a:gd name="T86" fmla="*/ 2147483646 w 5822"/>
              <a:gd name="T87" fmla="*/ 2147483646 h 6759"/>
              <a:gd name="T88" fmla="*/ 2147483646 w 5822"/>
              <a:gd name="T89" fmla="*/ 2147483646 h 6759"/>
              <a:gd name="T90" fmla="*/ 2147483646 w 5822"/>
              <a:gd name="T91" fmla="*/ 2147483646 h 6759"/>
              <a:gd name="T92" fmla="*/ 2147483646 w 5822"/>
              <a:gd name="T93" fmla="*/ 2147483646 h 6759"/>
              <a:gd name="T94" fmla="*/ 2147483646 w 5822"/>
              <a:gd name="T95" fmla="*/ 2147483646 h 6759"/>
              <a:gd name="T96" fmla="*/ 2147483646 w 5822"/>
              <a:gd name="T97" fmla="*/ 2147483646 h 6759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0" t="0" r="r" b="b"/>
            <a:pathLst>
              <a:path w="5822" h="6759">
                <a:moveTo>
                  <a:pt x="0" y="6351"/>
                </a:moveTo>
                <a:lnTo>
                  <a:pt x="129" y="6351"/>
                </a:lnTo>
                <a:lnTo>
                  <a:pt x="129" y="3057"/>
                </a:lnTo>
                <a:lnTo>
                  <a:pt x="129" y="2914"/>
                </a:lnTo>
                <a:lnTo>
                  <a:pt x="266" y="2865"/>
                </a:lnTo>
                <a:lnTo>
                  <a:pt x="1775" y="2337"/>
                </a:lnTo>
                <a:lnTo>
                  <a:pt x="1775" y="1515"/>
                </a:lnTo>
                <a:lnTo>
                  <a:pt x="1775" y="1386"/>
                </a:lnTo>
                <a:lnTo>
                  <a:pt x="1892" y="1331"/>
                </a:lnTo>
                <a:lnTo>
                  <a:pt x="4422" y="137"/>
                </a:lnTo>
                <a:lnTo>
                  <a:pt x="4714" y="0"/>
                </a:lnTo>
                <a:lnTo>
                  <a:pt x="4714" y="56"/>
                </a:lnTo>
                <a:lnTo>
                  <a:pt x="5511" y="532"/>
                </a:lnTo>
                <a:lnTo>
                  <a:pt x="5511" y="6326"/>
                </a:lnTo>
                <a:lnTo>
                  <a:pt x="5822" y="6326"/>
                </a:lnTo>
                <a:lnTo>
                  <a:pt x="5822" y="6734"/>
                </a:lnTo>
                <a:lnTo>
                  <a:pt x="4510" y="6734"/>
                </a:lnTo>
                <a:lnTo>
                  <a:pt x="4305" y="6734"/>
                </a:lnTo>
                <a:lnTo>
                  <a:pt x="4305" y="6529"/>
                </a:lnTo>
                <a:lnTo>
                  <a:pt x="4305" y="643"/>
                </a:lnTo>
                <a:lnTo>
                  <a:pt x="2183" y="1644"/>
                </a:lnTo>
                <a:lnTo>
                  <a:pt x="2183" y="2194"/>
                </a:lnTo>
                <a:lnTo>
                  <a:pt x="2798" y="1979"/>
                </a:lnTo>
                <a:lnTo>
                  <a:pt x="3035" y="1895"/>
                </a:lnTo>
                <a:lnTo>
                  <a:pt x="3035" y="1889"/>
                </a:lnTo>
                <a:lnTo>
                  <a:pt x="3042" y="1892"/>
                </a:lnTo>
                <a:lnTo>
                  <a:pt x="3068" y="1884"/>
                </a:lnTo>
                <a:lnTo>
                  <a:pt x="3068" y="1909"/>
                </a:lnTo>
                <a:lnTo>
                  <a:pt x="3862" y="2381"/>
                </a:lnTo>
                <a:lnTo>
                  <a:pt x="3862" y="6313"/>
                </a:lnTo>
                <a:lnTo>
                  <a:pt x="4177" y="6313"/>
                </a:lnTo>
                <a:lnTo>
                  <a:pt x="4177" y="6722"/>
                </a:lnTo>
                <a:lnTo>
                  <a:pt x="2865" y="6722"/>
                </a:lnTo>
                <a:lnTo>
                  <a:pt x="2661" y="6722"/>
                </a:lnTo>
                <a:lnTo>
                  <a:pt x="2661" y="6517"/>
                </a:lnTo>
                <a:lnTo>
                  <a:pt x="2661" y="2458"/>
                </a:lnTo>
                <a:lnTo>
                  <a:pt x="538" y="3202"/>
                </a:lnTo>
                <a:lnTo>
                  <a:pt x="538" y="6556"/>
                </a:lnTo>
                <a:lnTo>
                  <a:pt x="538" y="6759"/>
                </a:lnTo>
                <a:lnTo>
                  <a:pt x="334" y="6759"/>
                </a:lnTo>
                <a:lnTo>
                  <a:pt x="0" y="6759"/>
                </a:lnTo>
                <a:lnTo>
                  <a:pt x="0" y="6351"/>
                </a:lnTo>
                <a:close/>
                <a:moveTo>
                  <a:pt x="776" y="6707"/>
                </a:moveTo>
                <a:lnTo>
                  <a:pt x="776" y="6707"/>
                </a:lnTo>
                <a:lnTo>
                  <a:pt x="1501" y="6707"/>
                </a:lnTo>
                <a:lnTo>
                  <a:pt x="2348" y="6707"/>
                </a:lnTo>
                <a:lnTo>
                  <a:pt x="2348" y="5989"/>
                </a:lnTo>
                <a:lnTo>
                  <a:pt x="1501" y="6044"/>
                </a:lnTo>
                <a:lnTo>
                  <a:pt x="776" y="6092"/>
                </a:lnTo>
                <a:lnTo>
                  <a:pt x="776" y="6707"/>
                </a:lnTo>
                <a:close/>
                <a:moveTo>
                  <a:pt x="776" y="4048"/>
                </a:moveTo>
                <a:lnTo>
                  <a:pt x="776" y="4048"/>
                </a:lnTo>
                <a:lnTo>
                  <a:pt x="1501" y="3842"/>
                </a:lnTo>
                <a:lnTo>
                  <a:pt x="2348" y="3604"/>
                </a:lnTo>
                <a:lnTo>
                  <a:pt x="2348" y="2883"/>
                </a:lnTo>
                <a:lnTo>
                  <a:pt x="1501" y="3178"/>
                </a:lnTo>
                <a:lnTo>
                  <a:pt x="776" y="3431"/>
                </a:lnTo>
                <a:lnTo>
                  <a:pt x="776" y="4048"/>
                </a:lnTo>
                <a:close/>
                <a:moveTo>
                  <a:pt x="776" y="4926"/>
                </a:moveTo>
                <a:lnTo>
                  <a:pt x="776" y="4926"/>
                </a:lnTo>
                <a:lnTo>
                  <a:pt x="1501" y="4788"/>
                </a:lnTo>
                <a:lnTo>
                  <a:pt x="2348" y="4628"/>
                </a:lnTo>
                <a:lnTo>
                  <a:pt x="2348" y="3909"/>
                </a:lnTo>
                <a:lnTo>
                  <a:pt x="1501" y="4124"/>
                </a:lnTo>
                <a:lnTo>
                  <a:pt x="776" y="4310"/>
                </a:lnTo>
                <a:lnTo>
                  <a:pt x="776" y="4926"/>
                </a:lnTo>
                <a:close/>
                <a:moveTo>
                  <a:pt x="776" y="5811"/>
                </a:moveTo>
                <a:lnTo>
                  <a:pt x="776" y="5811"/>
                </a:lnTo>
                <a:lnTo>
                  <a:pt x="1501" y="5741"/>
                </a:lnTo>
                <a:lnTo>
                  <a:pt x="2348" y="5661"/>
                </a:lnTo>
                <a:lnTo>
                  <a:pt x="2348" y="4942"/>
                </a:lnTo>
                <a:lnTo>
                  <a:pt x="1501" y="5078"/>
                </a:lnTo>
                <a:lnTo>
                  <a:pt x="776" y="5194"/>
                </a:lnTo>
                <a:lnTo>
                  <a:pt x="776" y="5811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anchor="ctr">
            <a:scene3d>
              <a:camera prst="orthographicFront"/>
              <a:lightRig rig="threePt" dir="t"/>
            </a:scene3d>
            <a:sp3d>
              <a:contourClr>
                <a:srgbClr val="FFFFFF"/>
              </a:contourClr>
            </a:sp3d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9pPr>
          </a:lstStyle>
          <a:p>
            <a:pPr algn="ctr"/>
            <a:endParaRPr lang="zh-CN" altLang="en-US" sz="3200">
              <a:solidFill>
                <a:srgbClr val="FFFFFF"/>
              </a:solidFill>
            </a:endParaRPr>
          </a:p>
        </p:txBody>
      </p:sp>
      <p:sp>
        <p:nvSpPr>
          <p:cNvPr id="11" name="矩形 10"/>
          <p:cNvSpPr>
            <a:spLocks noChangeAspect="1"/>
          </p:cNvSpPr>
          <p:nvPr>
            <p:custDataLst>
              <p:tags r:id="rId4"/>
            </p:custDataLst>
          </p:nvPr>
        </p:nvSpPr>
        <p:spPr>
          <a:xfrm>
            <a:off x="6483821" y="3263650"/>
            <a:ext cx="956331" cy="837424"/>
          </a:xfrm>
          <a:prstGeom prst="hexagon">
            <a:avLst/>
          </a:prstGeom>
          <a:gradFill>
            <a:gsLst>
              <a:gs pos="100000">
                <a:schemeClr val="accent2"/>
              </a:gs>
              <a:gs pos="0">
                <a:schemeClr val="accent1"/>
              </a:gs>
            </a:gsLst>
            <a:lin ang="8100000" scaled="0"/>
          </a:gradFill>
          <a:ln w="15875">
            <a:gradFill>
              <a:gsLst>
                <a:gs pos="100000">
                  <a:schemeClr val="accent3">
                    <a:lumMod val="85000"/>
                  </a:schemeClr>
                </a:gs>
                <a:gs pos="0">
                  <a:schemeClr val="accent3"/>
                </a:gs>
              </a:gsLst>
              <a:lin ang="8100000" scaled="0"/>
            </a:gradFill>
          </a:ln>
          <a:effectLst>
            <a:outerShdw blurRad="444500" dist="2540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831850" y="4149080"/>
            <a:ext cx="10515600" cy="1089529"/>
          </a:xfrm>
        </p:spPr>
        <p:txBody>
          <a:bodyPr lIns="90000" tIns="46800" rIns="90000" bIns="46800" anchor="t">
            <a:normAutofit/>
          </a:bodyPr>
          <a:lstStyle>
            <a:lvl1pPr algn="ctr">
              <a:defRPr sz="5400" b="1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 lIns="90000" tIns="46800" rIns="90000" bIns="46800">
            <a:normAutofit/>
          </a:bodyPr>
          <a:lstStyle/>
          <a:p>
            <a:fld id="{0464D980-6ABA-4514-9B55-0C4272214593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 lIns="90000" tIns="46800" rIns="90000" bIns="46800">
            <a:normAutofit/>
          </a:bodyPr>
          <a:lstStyle/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 lIns="90000" tIns="46800" rIns="90000" bIns="46800">
            <a:normAutofit/>
          </a:bodyPr>
          <a:lstStyle/>
          <a:p>
            <a:fld id="{151594E0-E29A-48DD-8A23-E16F7187702D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2" fill="hold" grpId="0" nodeType="after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0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2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4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7" grpId="0" bldLvl="0" animBg="1"/>
          <p:bldP spid="9" grpId="0" bldLvl="0" animBg="1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2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0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2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4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7" grpId="0" bldLvl="0" animBg="1"/>
          <p:bldP spid="9" grpId="0" bldLvl="0" animBg="1"/>
        </p:bldLst>
      </p:timing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0464D980-6ABA-4514-9B55-0C4272214593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151594E0-E29A-48DD-8A23-E16F7187702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839788" y="188640"/>
            <a:ext cx="10515600" cy="1325563"/>
          </a:xfrm>
        </p:spPr>
        <p:txBody>
          <a:bodyPr/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3"/>
            </p:custDataLst>
          </p:nvPr>
        </p:nvSpPr>
        <p:spPr>
          <a:xfrm>
            <a:off x="839788" y="1668984"/>
            <a:ext cx="5157787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  <p:custDataLst>
              <p:tags r:id="rId5"/>
            </p:custDataLst>
          </p:nvPr>
        </p:nvSpPr>
        <p:spPr>
          <a:xfrm>
            <a:off x="6172200" y="1668984"/>
            <a:ext cx="5183188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0464D980-6ABA-4514-9B55-0C4272214593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151594E0-E29A-48DD-8A23-E16F7187702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 vert="horz" lIns="101600" tIns="38100" rIns="76200" bIns="38100" rtlCol="0" anchor="t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2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10"/>
          <p:cNvSpPr>
            <a:spLocks noChangeAspect="1"/>
          </p:cNvSpPr>
          <p:nvPr>
            <p:custDataLst>
              <p:tags r:id="rId2"/>
            </p:custDataLst>
          </p:nvPr>
        </p:nvSpPr>
        <p:spPr>
          <a:xfrm rot="18900000">
            <a:off x="494363" y="352682"/>
            <a:ext cx="432036" cy="414591"/>
          </a:xfrm>
          <a:prstGeom prst="roundRect">
            <a:avLst/>
          </a:prstGeom>
          <a:gradFill>
            <a:gsLst>
              <a:gs pos="100000">
                <a:schemeClr val="accent2"/>
              </a:gs>
              <a:gs pos="0">
                <a:schemeClr val="accent1"/>
              </a:gs>
            </a:gsLst>
            <a:lin ang="8100000" scaled="0"/>
          </a:gradFill>
          <a:ln w="15875">
            <a:gradFill>
              <a:gsLst>
                <a:gs pos="100000">
                  <a:schemeClr val="accent3">
                    <a:lumMod val="85000"/>
                  </a:schemeClr>
                </a:gs>
                <a:gs pos="0">
                  <a:schemeClr val="accent3"/>
                </a:gs>
              </a:gsLst>
              <a:lin ang="8100000" scaled="0"/>
            </a:gradFill>
          </a:ln>
          <a:effectLst>
            <a:outerShdw blurRad="254000" dist="152400" dir="8100000" sx="104000" sy="104000" algn="tr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6" name="矩形 10"/>
          <p:cNvSpPr>
            <a:spLocks noChangeAspect="1"/>
          </p:cNvSpPr>
          <p:nvPr>
            <p:custDataLst>
              <p:tags r:id="rId3"/>
            </p:custDataLst>
          </p:nvPr>
        </p:nvSpPr>
        <p:spPr>
          <a:xfrm rot="18900000">
            <a:off x="707671" y="354214"/>
            <a:ext cx="437061" cy="419413"/>
          </a:xfrm>
          <a:prstGeom prst="roundRect">
            <a:avLst/>
          </a:prstGeom>
          <a:gradFill flip="none" rotWithShape="1">
            <a:gsLst>
              <a:gs pos="50000">
                <a:schemeClr val="accent3">
                  <a:lumMod val="95000"/>
                </a:schemeClr>
              </a:gs>
              <a:gs pos="100000">
                <a:schemeClr val="accent3">
                  <a:lumMod val="75000"/>
                </a:schemeClr>
              </a:gs>
              <a:gs pos="0">
                <a:schemeClr val="accent3"/>
              </a:gs>
            </a:gsLst>
            <a:lin ang="18900000" scaled="0"/>
            <a:tileRect/>
          </a:gradFill>
          <a:ln w="15875">
            <a:gradFill>
              <a:gsLst>
                <a:gs pos="100000">
                  <a:schemeClr val="accent3">
                    <a:lumMod val="85000"/>
                  </a:schemeClr>
                </a:gs>
                <a:gs pos="0">
                  <a:schemeClr val="accent3"/>
                </a:gs>
              </a:gsLst>
              <a:lin ang="8100000" scaled="0"/>
            </a:gradFill>
          </a:ln>
          <a:effectLst>
            <a:outerShdw blurRad="254000" dist="152400" dir="8100000" sx="104000" sy="104000" algn="tr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0464D980-6ABA-4514-9B55-0C4272214593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151594E0-E29A-48DD-8A23-E16F7187702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9" fill="hold" grpId="0" nodeType="after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9" fill="hold" grpId="0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1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2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 bldLvl="0" animBg="1"/>
          <p:bldP spid="6" grpId="0" bldLvl="0" animBg="1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9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9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 bldLvl="0" animBg="1"/>
          <p:bldP spid="6" grpId="0" bldLvl="0" animBg="1"/>
        </p:bldLst>
      </p:timing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839787" y="457200"/>
            <a:ext cx="4165200" cy="1600200"/>
          </a:xfrm>
        </p:spPr>
        <p:txBody>
          <a:bodyPr anchor="t" anchorCtr="0">
            <a:normAutofit/>
          </a:bodyPr>
          <a:lstStyle>
            <a:lvl1pPr>
              <a:defRPr sz="3600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图片占位符 2"/>
          <p:cNvSpPr>
            <a:spLocks noGrp="1" noChangeAspect="1"/>
          </p:cNvSpPr>
          <p:nvPr>
            <p:ph type="pic" idx="1"/>
            <p:custDataLst>
              <p:tags r:id="rId3"/>
            </p:custDataLst>
          </p:nvPr>
        </p:nvSpPr>
        <p:spPr>
          <a:xfrm>
            <a:off x="5184000" y="457200"/>
            <a:ext cx="6170400" cy="5403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4"/>
            </p:custDataLst>
          </p:nvPr>
        </p:nvSpPr>
        <p:spPr>
          <a:xfrm>
            <a:off x="839787" y="2057400"/>
            <a:ext cx="4165200" cy="381158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  <p:custDataLst>
              <p:tags r:id="rId2"/>
            </p:custDataLst>
          </p:nvPr>
        </p:nvSpPr>
        <p:spPr>
          <a:xfrm>
            <a:off x="10344472" y="365125"/>
            <a:ext cx="1009328" cy="5811838"/>
          </a:xfrm>
        </p:spPr>
        <p:txBody>
          <a:bodyPr vert="eaVert">
            <a:normAutofit/>
          </a:bodyPr>
          <a:lstStyle>
            <a:lvl1pPr>
              <a:defRPr sz="36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838200" y="365125"/>
            <a:ext cx="9362256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0464D980-6ABA-4514-9B55-0C4272214593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151594E0-E29A-48DD-8A23-E16F7187702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838200" y="551543"/>
            <a:ext cx="10515600" cy="5558971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10"/>
          <p:cNvSpPr>
            <a:spLocks noChangeAspect="1"/>
          </p:cNvSpPr>
          <p:nvPr>
            <p:custDataLst>
              <p:tags r:id="rId2"/>
            </p:custDataLst>
          </p:nvPr>
        </p:nvSpPr>
        <p:spPr>
          <a:xfrm>
            <a:off x="3743003" y="1173489"/>
            <a:ext cx="1872944" cy="1640068"/>
          </a:xfrm>
          <a:prstGeom prst="hexagon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bg1"/>
            </a:solidFill>
          </a:ln>
          <a:effectLst>
            <a:outerShdw blurRad="444500" dist="3175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7" name="矩形 10"/>
          <p:cNvSpPr>
            <a:spLocks noChangeAspect="1"/>
          </p:cNvSpPr>
          <p:nvPr>
            <p:custDataLst>
              <p:tags r:id="rId3"/>
            </p:custDataLst>
          </p:nvPr>
        </p:nvSpPr>
        <p:spPr>
          <a:xfrm>
            <a:off x="4271797" y="2902939"/>
            <a:ext cx="956331" cy="837424"/>
          </a:xfrm>
          <a:prstGeom prst="hexagon">
            <a:avLst/>
          </a:prstGeom>
          <a:gradFill>
            <a:gsLst>
              <a:gs pos="100000">
                <a:schemeClr val="accent2"/>
              </a:gs>
              <a:gs pos="0">
                <a:schemeClr val="accent1"/>
              </a:gs>
            </a:gsLst>
            <a:lin ang="8100000" scaled="0"/>
          </a:gradFill>
          <a:ln w="15875">
            <a:gradFill>
              <a:gsLst>
                <a:gs pos="100000">
                  <a:schemeClr val="accent3">
                    <a:lumMod val="85000"/>
                  </a:schemeClr>
                </a:gs>
                <a:gs pos="0">
                  <a:schemeClr val="accent3"/>
                </a:gs>
              </a:gsLst>
              <a:lin ang="8100000" scaled="0"/>
            </a:gradFill>
          </a:ln>
          <a:effectLst>
            <a:outerShdw blurRad="444500" dist="2540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8" name="矩形 10"/>
          <p:cNvSpPr>
            <a:spLocks noChangeAspect="1"/>
          </p:cNvSpPr>
          <p:nvPr>
            <p:custDataLst>
              <p:tags r:id="rId4"/>
            </p:custDataLst>
          </p:nvPr>
        </p:nvSpPr>
        <p:spPr>
          <a:xfrm>
            <a:off x="3106291" y="4649410"/>
            <a:ext cx="973485" cy="852445"/>
          </a:xfrm>
          <a:prstGeom prst="hexagon">
            <a:avLst/>
          </a:prstGeom>
          <a:blipFill dpi="0" rotWithShape="1">
            <a:blip r:embed="rId5" cstate="print"/>
            <a:srcRect/>
            <a:stretch>
              <a:fillRect/>
            </a:stretch>
          </a:blipFill>
          <a:ln w="15875">
            <a:gradFill>
              <a:gsLst>
                <a:gs pos="100000">
                  <a:schemeClr val="bg1">
                    <a:lumMod val="85000"/>
                  </a:schemeClr>
                </a:gs>
                <a:gs pos="0">
                  <a:schemeClr val="bg1"/>
                </a:gs>
              </a:gsLst>
              <a:lin ang="8100000" scaled="0"/>
            </a:gradFill>
          </a:ln>
          <a:effectLst>
            <a:outerShdw blurRad="444500" dist="3175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9" name="矩形 10"/>
          <p:cNvSpPr>
            <a:spLocks noChangeAspect="1"/>
          </p:cNvSpPr>
          <p:nvPr>
            <p:custDataLst>
              <p:tags r:id="rId6"/>
            </p:custDataLst>
          </p:nvPr>
        </p:nvSpPr>
        <p:spPr>
          <a:xfrm>
            <a:off x="921460" y="3403308"/>
            <a:ext cx="2337699" cy="2047035"/>
          </a:xfrm>
          <a:prstGeom prst="hexagon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bg1"/>
            </a:solidFill>
          </a:ln>
          <a:effectLst>
            <a:outerShdw blurRad="444500" dist="2540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0" name="矩形 10"/>
          <p:cNvSpPr>
            <a:spLocks noChangeAspect="1"/>
          </p:cNvSpPr>
          <p:nvPr>
            <p:custDataLst>
              <p:tags r:id="rId7"/>
            </p:custDataLst>
          </p:nvPr>
        </p:nvSpPr>
        <p:spPr>
          <a:xfrm>
            <a:off x="1498910" y="1697868"/>
            <a:ext cx="995993" cy="872155"/>
          </a:xfrm>
          <a:prstGeom prst="hexagon">
            <a:avLst/>
          </a:prstGeom>
          <a:gradFill>
            <a:gsLst>
              <a:gs pos="100000">
                <a:schemeClr val="accent2"/>
              </a:gs>
              <a:gs pos="0">
                <a:schemeClr val="accent1"/>
              </a:gs>
            </a:gsLst>
            <a:lin ang="8100000" scaled="0"/>
          </a:gradFill>
          <a:ln w="15875">
            <a:gradFill>
              <a:gsLst>
                <a:gs pos="100000">
                  <a:schemeClr val="accent3">
                    <a:lumMod val="85000"/>
                  </a:schemeClr>
                </a:gs>
                <a:gs pos="0">
                  <a:schemeClr val="accent3"/>
                </a:gs>
              </a:gsLst>
              <a:lin ang="8100000" scaled="0"/>
            </a:gradFill>
          </a:ln>
          <a:effectLst>
            <a:outerShdw blurRad="444500" dist="2540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1" name="矩形 10"/>
          <p:cNvSpPr>
            <a:spLocks noChangeAspect="1"/>
          </p:cNvSpPr>
          <p:nvPr>
            <p:custDataLst>
              <p:tags r:id="rId8"/>
            </p:custDataLst>
          </p:nvPr>
        </p:nvSpPr>
        <p:spPr>
          <a:xfrm>
            <a:off x="710650" y="4712703"/>
            <a:ext cx="1275108" cy="1116564"/>
          </a:xfrm>
          <a:prstGeom prst="hexagon">
            <a:avLst/>
          </a:prstGeom>
          <a:gradFill>
            <a:gsLst>
              <a:gs pos="100000">
                <a:schemeClr val="accent2"/>
              </a:gs>
              <a:gs pos="0">
                <a:schemeClr val="accent1"/>
              </a:gs>
            </a:gsLst>
            <a:lin ang="8100000" scaled="0"/>
          </a:gradFill>
          <a:ln w="15875">
            <a:gradFill>
              <a:gsLst>
                <a:gs pos="100000">
                  <a:schemeClr val="accent3">
                    <a:lumMod val="85000"/>
                  </a:schemeClr>
                </a:gs>
                <a:gs pos="0">
                  <a:schemeClr val="accent3"/>
                </a:gs>
              </a:gsLst>
              <a:lin ang="8100000" scaled="0"/>
            </a:gradFill>
          </a:ln>
          <a:effectLst>
            <a:outerShdw blurRad="444500" dist="3175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2" name="矩形 10"/>
          <p:cNvSpPr>
            <a:spLocks noChangeAspect="1"/>
          </p:cNvSpPr>
          <p:nvPr>
            <p:custDataLst>
              <p:tags r:id="rId9"/>
            </p:custDataLst>
          </p:nvPr>
        </p:nvSpPr>
        <p:spPr>
          <a:xfrm>
            <a:off x="1203435" y="1277386"/>
            <a:ext cx="671861" cy="588324"/>
          </a:xfrm>
          <a:prstGeom prst="hexagon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bg1"/>
            </a:solidFill>
          </a:ln>
          <a:effectLst>
            <a:outerShdw blurRad="444500" dist="3175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3" name="矩形 10"/>
          <p:cNvSpPr>
            <a:spLocks noChangeAspect="1"/>
          </p:cNvSpPr>
          <p:nvPr>
            <p:custDataLst>
              <p:tags r:id="rId10"/>
            </p:custDataLst>
          </p:nvPr>
        </p:nvSpPr>
        <p:spPr>
          <a:xfrm>
            <a:off x="1745785" y="2130017"/>
            <a:ext cx="2804179" cy="2455513"/>
          </a:xfrm>
          <a:prstGeom prst="hexagon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bg1"/>
            </a:solidFill>
          </a:ln>
          <a:effectLst>
            <a:outerShdw blurRad="444500" dist="3175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gradFill>
                <a:gsLst>
                  <a:gs pos="100000">
                    <a:schemeClr val="accent3">
                      <a:lumMod val="85000"/>
                    </a:schemeClr>
                  </a:gs>
                  <a:gs pos="0">
                    <a:schemeClr val="accent3"/>
                  </a:gs>
                </a:gsLst>
                <a:lin ang="8100000" scaled="0"/>
              </a:gradFill>
            </a:endParaRPr>
          </a:p>
        </p:txBody>
      </p:sp>
      <p:sp>
        <p:nvSpPr>
          <p:cNvPr id="14" name="矩形 10" hidden="1"/>
          <p:cNvSpPr>
            <a:spLocks noChangeAspect="1"/>
          </p:cNvSpPr>
          <p:nvPr>
            <p:custDataLst>
              <p:tags r:id="rId11"/>
            </p:custDataLst>
          </p:nvPr>
        </p:nvSpPr>
        <p:spPr>
          <a:xfrm>
            <a:off x="1814061" y="2189802"/>
            <a:ext cx="2667627" cy="2335941"/>
          </a:xfrm>
          <a:prstGeom prst="hexagon">
            <a:avLst/>
          </a:prstGeom>
          <a:blipFill>
            <a:blip r:embed="rId12" cstate="print"/>
            <a:stretch>
              <a:fillRect/>
            </a:stretch>
          </a:blipFill>
          <a:ln w="158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5" name="矩形 10"/>
          <p:cNvSpPr>
            <a:spLocks noChangeAspect="1"/>
          </p:cNvSpPr>
          <p:nvPr>
            <p:custDataLst>
              <p:tags r:id="rId13"/>
            </p:custDataLst>
          </p:nvPr>
        </p:nvSpPr>
        <p:spPr>
          <a:xfrm>
            <a:off x="3695734" y="4061695"/>
            <a:ext cx="1186004" cy="1038540"/>
          </a:xfrm>
          <a:prstGeom prst="hexagon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bg1"/>
            </a:solidFill>
          </a:ln>
          <a:effectLst>
            <a:outerShdw blurRad="444500" dist="2540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14"/>
            </p:custDataLst>
          </p:nvPr>
        </p:nvSpPr>
        <p:spPr>
          <a:xfrm>
            <a:off x="5854576" y="1965256"/>
            <a:ext cx="5162931" cy="1569660"/>
          </a:xfrm>
        </p:spPr>
        <p:txBody>
          <a:bodyPr anchor="b">
            <a:normAutofit/>
          </a:bodyPr>
          <a:lstStyle>
            <a:lvl1pPr>
              <a:defRPr sz="8000" b="1"/>
            </a:lvl1pPr>
          </a:lstStyle>
          <a:p>
            <a:r>
              <a:rPr lang="zh-CN" altLang="en-US" dirty="0"/>
              <a:t>编辑标题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5"/>
            </p:custDataLst>
          </p:nvPr>
        </p:nvSpPr>
        <p:spPr/>
        <p:txBody>
          <a:bodyPr>
            <a:normAutofit/>
          </a:bodyPr>
          <a:lstStyle/>
          <a:p>
            <a:fld id="{0464D980-6ABA-4514-9B55-0C4272214593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16"/>
            </p:custDataLst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17"/>
            </p:custDataLst>
          </p:nvPr>
        </p:nvSpPr>
        <p:spPr/>
        <p:txBody>
          <a:bodyPr>
            <a:normAutofit/>
          </a:bodyPr>
          <a:lstStyle/>
          <a:p>
            <a:fld id="{151594E0-E29A-48DD-8A23-E16F7187702D}" type="slidenum">
              <a:rPr lang="zh-CN" altLang="en-US" smtClean="0"/>
            </a:fld>
            <a:endParaRPr lang="zh-CN" altLang="en-US"/>
          </a:p>
        </p:txBody>
      </p:sp>
      <p:sp>
        <p:nvSpPr>
          <p:cNvPr id="19" name="文本占位符 18"/>
          <p:cNvSpPr>
            <a:spLocks noGrp="1"/>
          </p:cNvSpPr>
          <p:nvPr>
            <p:ph type="body" sz="quarter" idx="13"/>
            <p:custDataLst>
              <p:tags r:id="rId18"/>
            </p:custDataLst>
          </p:nvPr>
        </p:nvSpPr>
        <p:spPr>
          <a:xfrm>
            <a:off x="5854577" y="3547616"/>
            <a:ext cx="5162930" cy="623887"/>
          </a:xfrm>
        </p:spPr>
        <p:txBody>
          <a:bodyPr>
            <a:normAutofit/>
          </a:bodyPr>
          <a:lstStyle>
            <a:lvl1pPr marL="0" indent="0">
              <a:buNone/>
              <a:defRPr b="1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1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2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5" dur="1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6" dur="1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9" dur="1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0" dur="1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3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4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7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8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1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2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5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6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9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40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43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44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6" grpId="0" bldLvl="0" animBg="1"/>
          <p:bldP spid="7" grpId="0" bldLvl="0" animBg="1"/>
          <p:bldP spid="8" grpId="0" bldLvl="0" animBg="1"/>
          <p:bldP spid="9" grpId="0" bldLvl="0" animBg="1"/>
          <p:bldP spid="10" grpId="0" bldLvl="0" animBg="1"/>
          <p:bldP spid="11" grpId="0" bldLvl="0" animBg="1"/>
          <p:bldP spid="12" grpId="0" bldLvl="0" animBg="1"/>
          <p:bldP spid="13" grpId="0" bldLvl="0" animBg="1"/>
          <p:bldP spid="14" grpId="0" bldLvl="0" animBg="1"/>
          <p:bldP spid="15" grpId="0" bldLvl="0" animBg="1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1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1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1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1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9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0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3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4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6" grpId="0" bldLvl="0" animBg="1"/>
          <p:bldP spid="7" grpId="0" bldLvl="0" animBg="1"/>
          <p:bldP spid="8" grpId="0" bldLvl="0" animBg="1"/>
          <p:bldP spid="9" grpId="0" bldLvl="0" animBg="1"/>
          <p:bldP spid="10" grpId="0" bldLvl="0" animBg="1"/>
          <p:bldP spid="11" grpId="0" bldLvl="0" animBg="1"/>
          <p:bldP spid="12" grpId="0" bldLvl="0" animBg="1"/>
          <p:bldP spid="13" grpId="0" bldLvl="0" animBg="1"/>
          <p:bldP spid="14" grpId="0" bldLvl="0" animBg="1"/>
          <p:bldP spid="15" grpId="0" bldLvl="0" animBg="1"/>
        </p:bldLst>
      </p:timing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通用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 descr="图片2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-528955" y="-99060"/>
            <a:ext cx="2199005" cy="2152015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/>
        <p:txBody>
          <a:bodyPr/>
          <a:lstStyle>
            <a:lvl1pPr>
              <a:defRPr baseline="0"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腰带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 descr="图片2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-528955" y="-99060"/>
            <a:ext cx="2199005" cy="2152015"/>
          </a:xfrm>
          <a:prstGeom prst="rect">
            <a:avLst/>
          </a:prstGeom>
        </p:spPr>
      </p:pic>
      <p:sp>
        <p:nvSpPr>
          <p:cNvPr id="10" name="矩形 9"/>
          <p:cNvSpPr/>
          <p:nvPr userDrawn="1">
            <p:custDataLst>
              <p:tags r:id="rId4"/>
            </p:custDataLst>
          </p:nvPr>
        </p:nvSpPr>
        <p:spPr>
          <a:xfrm>
            <a:off x="0" y="959224"/>
            <a:ext cx="12192000" cy="4939553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altLang="zh-CN" sz="2400">
              <a:sym typeface="+mn-ea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1522800" y="1339200"/>
            <a:ext cx="9144000" cy="2386800"/>
          </a:xfrm>
        </p:spPr>
        <p:txBody>
          <a:bodyPr anchor="b"/>
          <a:lstStyle>
            <a:lvl1pPr algn="ctr">
              <a:defRPr sz="6000"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9"/>
            </p:custDataLst>
          </p:nvPr>
        </p:nvSpPr>
        <p:spPr>
          <a:xfrm>
            <a:off x="1522413" y="3862800"/>
            <a:ext cx="9144000" cy="1656000"/>
          </a:xfrm>
        </p:spPr>
        <p:txBody>
          <a:bodyPr/>
          <a:lstStyle>
            <a:lvl1pPr algn="ctr"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导航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 descr="图片2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-528955" y="5229225"/>
            <a:ext cx="2199005" cy="2152015"/>
          </a:xfrm>
          <a:prstGeom prst="rect">
            <a:avLst/>
          </a:prstGeom>
        </p:spPr>
      </p:pic>
      <p:sp>
        <p:nvSpPr>
          <p:cNvPr id="10" name="矩形 9"/>
          <p:cNvSpPr/>
          <p:nvPr userDrawn="1">
            <p:custDataLst>
              <p:tags r:id="rId4"/>
            </p:custDataLst>
          </p:nvPr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altLang="zh-CN" sz="2400">
              <a:sym typeface="+mn-ea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  <p:custDataLst>
              <p:tags r:id="rId5"/>
            </p:custDataLst>
          </p:nvPr>
        </p:nvSpPr>
        <p:spPr>
          <a:xfrm>
            <a:off x="579600" y="237600"/>
            <a:ext cx="11037600" cy="441964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9"/>
            </p:custDataLst>
          </p:nvPr>
        </p:nvSpPr>
        <p:spPr>
          <a:xfrm>
            <a:off x="579600" y="1663200"/>
            <a:ext cx="5342400" cy="28944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9" name="内容占位符 8"/>
          <p:cNvSpPr>
            <a:spLocks noGrp="1"/>
          </p:cNvSpPr>
          <p:nvPr>
            <p:ph sz="quarter" idx="14"/>
            <p:custDataLst>
              <p:tags r:id="rId10"/>
            </p:custDataLst>
          </p:nvPr>
        </p:nvSpPr>
        <p:spPr>
          <a:xfrm>
            <a:off x="6242400" y="1663200"/>
            <a:ext cx="5367600" cy="28944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11" name="文本占位符 10"/>
          <p:cNvSpPr>
            <a:spLocks noGrp="1"/>
          </p:cNvSpPr>
          <p:nvPr>
            <p:ph type="body" sz="quarter" idx="15"/>
            <p:custDataLst>
              <p:tags r:id="rId11"/>
            </p:custDataLst>
          </p:nvPr>
        </p:nvSpPr>
        <p:spPr>
          <a:xfrm>
            <a:off x="572400" y="4816800"/>
            <a:ext cx="5342400" cy="7812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13" name="文本占位符 12"/>
          <p:cNvSpPr>
            <a:spLocks noGrp="1"/>
          </p:cNvSpPr>
          <p:nvPr>
            <p:ph type="body" sz="quarter" idx="16"/>
            <p:custDataLst>
              <p:tags r:id="rId12"/>
            </p:custDataLst>
          </p:nvPr>
        </p:nvSpPr>
        <p:spPr>
          <a:xfrm>
            <a:off x="6253200" y="4813200"/>
            <a:ext cx="5367600" cy="7812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下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 descr="图片2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-528955" y="-171450"/>
            <a:ext cx="2199005" cy="2152015"/>
          </a:xfrm>
          <a:prstGeom prst="rect">
            <a:avLst/>
          </a:prstGeom>
        </p:spPr>
      </p:pic>
      <p:sp>
        <p:nvSpPr>
          <p:cNvPr id="8" name="矩形 7"/>
          <p:cNvSpPr/>
          <p:nvPr userDrawn="1">
            <p:custDataLst>
              <p:tags r:id="rId4"/>
            </p:custDataLst>
          </p:nvPr>
        </p:nvSpPr>
        <p:spPr>
          <a:xfrm>
            <a:off x="0" y="5029201"/>
            <a:ext cx="12192000" cy="1828799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altLang="zh-CN" sz="2400">
              <a:sym typeface="+mn-ea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  <p:custDataLst>
              <p:tags r:id="rId5"/>
            </p:custDataLst>
          </p:nvPr>
        </p:nvSpPr>
        <p:spPr>
          <a:xfrm>
            <a:off x="604800" y="669600"/>
            <a:ext cx="10976400" cy="565200"/>
          </a:xfrm>
        </p:spPr>
        <p:txBody>
          <a:bodyPr anchor="ctr"/>
          <a:lstStyle>
            <a:lvl1pPr algn="ctr">
              <a:defRPr sz="3200"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9"/>
            </p:custDataLst>
          </p:nvPr>
        </p:nvSpPr>
        <p:spPr>
          <a:xfrm>
            <a:off x="604837" y="1681200"/>
            <a:ext cx="10990800" cy="32112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9" name="文本占位符 8"/>
          <p:cNvSpPr>
            <a:spLocks noGrp="1"/>
          </p:cNvSpPr>
          <p:nvPr>
            <p:ph type="body" sz="quarter" idx="14"/>
            <p:custDataLst>
              <p:tags r:id="rId10"/>
            </p:custDataLst>
          </p:nvPr>
        </p:nvSpPr>
        <p:spPr>
          <a:xfrm>
            <a:off x="594000" y="5180400"/>
            <a:ext cx="11001600" cy="10116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上下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2192000" cy="2664000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altLang="zh-CN" sz="2400">
              <a:sym typeface="+mn-ea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612000" y="781200"/>
            <a:ext cx="10976400" cy="626400"/>
          </a:xfrm>
        </p:spPr>
        <p:txBody>
          <a:bodyPr anchor="ctr"/>
          <a:lstStyle>
            <a:lvl1pPr algn="ctr">
              <a:defRPr sz="3600"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7"/>
            </p:custDataLst>
          </p:nvPr>
        </p:nvSpPr>
        <p:spPr>
          <a:xfrm>
            <a:off x="612000" y="1659600"/>
            <a:ext cx="10975975" cy="828000"/>
          </a:xfrm>
        </p:spPr>
        <p:txBody>
          <a:bodyPr/>
          <a:lstStyle>
            <a:lvl1pPr algn="ctr"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9" name="内容占位符 8"/>
          <p:cNvSpPr>
            <a:spLocks noGrp="1"/>
          </p:cNvSpPr>
          <p:nvPr>
            <p:ph sz="quarter" idx="14"/>
            <p:custDataLst>
              <p:tags r:id="rId8"/>
            </p:custDataLst>
          </p:nvPr>
        </p:nvSpPr>
        <p:spPr>
          <a:xfrm>
            <a:off x="612775" y="2808000"/>
            <a:ext cx="10965600" cy="34308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左右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4823460" cy="6866255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altLang="zh-CN" sz="2400" dirty="0">
              <a:sym typeface="+mn-ea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3"/>
            </p:custDataLst>
          </p:nvPr>
        </p:nvSpPr>
        <p:spPr>
          <a:xfrm>
            <a:off x="583200" y="770400"/>
            <a:ext cx="3960000" cy="882000"/>
          </a:xfrm>
        </p:spPr>
        <p:txBody>
          <a:bodyPr anchor="ctr"/>
          <a:lstStyle>
            <a:lvl1pPr>
              <a:defRPr sz="3600"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r>
              <a:rPr lang="zh-CN" altLang="en-US" dirty="0"/>
              <a:t>单击编辑标题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7"/>
            </p:custDataLst>
          </p:nvPr>
        </p:nvSpPr>
        <p:spPr>
          <a:xfrm>
            <a:off x="586800" y="1764000"/>
            <a:ext cx="3956400" cy="40932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9" name="内容占位符 8"/>
          <p:cNvSpPr>
            <a:spLocks noGrp="1"/>
          </p:cNvSpPr>
          <p:nvPr>
            <p:ph sz="quarter" idx="14"/>
            <p:custDataLst>
              <p:tags r:id="rId8"/>
            </p:custDataLst>
          </p:nvPr>
        </p:nvSpPr>
        <p:spPr>
          <a:xfrm>
            <a:off x="5101200" y="769938"/>
            <a:ext cx="6480000" cy="5087937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相框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 userDrawn="1">
            <p:custDataLst>
              <p:tags r:id="rId2"/>
            </p:custDataLst>
          </p:nvPr>
        </p:nvSpPr>
        <p:spPr>
          <a:xfrm>
            <a:off x="292800" y="304200"/>
            <a:ext cx="11606400" cy="62496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3"/>
            </p:custDataLst>
          </p:nvPr>
        </p:nvSpPr>
        <p:spPr>
          <a:xfrm>
            <a:off x="1281600" y="1249200"/>
            <a:ext cx="9626400" cy="723600"/>
          </a:xfrm>
        </p:spPr>
        <p:txBody>
          <a:bodyPr anchor="ctr"/>
          <a:lstStyle>
            <a:lvl1pPr>
              <a:defRPr sz="3200"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4"/>
            </p:custDataLst>
          </p:nvPr>
        </p:nvSpPr>
        <p:spPr>
          <a:xfrm>
            <a:off x="1281113" y="2163600"/>
            <a:ext cx="9626600" cy="34452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64D980-6ABA-4514-9B55-0C4272214593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1594E0-E29A-48DD-8A23-E16F7187702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bg>
      <p:bgPr>
        <a:blipFill rotWithShape="1">
          <a:blip r:embed="rId2"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圆角矩形 1"/>
          <p:cNvSpPr/>
          <p:nvPr>
            <p:custDataLst>
              <p:tags r:id="rId3"/>
            </p:custDataLst>
          </p:nvPr>
        </p:nvSpPr>
        <p:spPr>
          <a:xfrm>
            <a:off x="5849936" y="3269061"/>
            <a:ext cx="5718667" cy="624000"/>
          </a:xfrm>
          <a:prstGeom prst="roundRect">
            <a:avLst>
              <a:gd name="adj" fmla="val 50000"/>
            </a:avLst>
          </a:prstGeom>
          <a:solidFill>
            <a:schemeClr val="accent1">
              <a:lumMod val="75000"/>
            </a:schemeClr>
          </a:solidFill>
          <a:ln w="12700" cap="flat" cmpd="sng" algn="ctr">
            <a:gradFill flip="none" rotWithShape="1">
              <a:gsLst>
                <a:gs pos="0">
                  <a:schemeClr val="accent3">
                    <a:lumMod val="95000"/>
                  </a:schemeClr>
                </a:gs>
                <a:gs pos="100000">
                  <a:schemeClr val="accent3">
                    <a:lumMod val="65000"/>
                  </a:schemeClr>
                </a:gs>
              </a:gsLst>
              <a:lin ang="13500000" scaled="1"/>
              <a:tileRect/>
            </a:gradFill>
            <a:prstDash val="solid"/>
            <a:miter lim="800000"/>
          </a:ln>
          <a:effectLst>
            <a:innerShdw blurRad="127000" dist="88900" dir="18900000">
              <a:prstClr val="black">
                <a:alpha val="38000"/>
              </a:prstClr>
            </a:innerShdw>
          </a:effectLst>
        </p:spPr>
        <p:txBody>
          <a:bodyPr anchor="ctr"/>
          <a:lstStyle/>
          <a:p>
            <a:pPr algn="ctr"/>
            <a:endParaRPr lang="zh-CN" altLang="en-US" sz="3200" kern="0">
              <a:solidFill>
                <a:prstClr val="white"/>
              </a:solidFill>
              <a:latin typeface="Calibri" panose="020F0502020204030204"/>
              <a:ea typeface="宋体" panose="02010600030101010101" pitchFamily="2" charset="-122"/>
            </a:endParaRPr>
          </a:p>
        </p:txBody>
      </p:sp>
      <p:sp>
        <p:nvSpPr>
          <p:cNvPr id="9" name="矩形 10"/>
          <p:cNvSpPr>
            <a:spLocks noChangeAspect="1"/>
          </p:cNvSpPr>
          <p:nvPr>
            <p:custDataLst>
              <p:tags r:id="rId4"/>
            </p:custDataLst>
          </p:nvPr>
        </p:nvSpPr>
        <p:spPr>
          <a:xfrm>
            <a:off x="3559735" y="1173489"/>
            <a:ext cx="1872944" cy="1640068"/>
          </a:xfrm>
          <a:prstGeom prst="hexagon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bg1"/>
            </a:solidFill>
          </a:ln>
          <a:effectLst>
            <a:outerShdw blurRad="444500" dist="3175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0" name="矩形 10"/>
          <p:cNvSpPr>
            <a:spLocks noChangeAspect="1"/>
          </p:cNvSpPr>
          <p:nvPr>
            <p:custDataLst>
              <p:tags r:id="rId5"/>
            </p:custDataLst>
          </p:nvPr>
        </p:nvSpPr>
        <p:spPr>
          <a:xfrm>
            <a:off x="4088529" y="2902939"/>
            <a:ext cx="956331" cy="837424"/>
          </a:xfrm>
          <a:prstGeom prst="hexagon">
            <a:avLst/>
          </a:prstGeom>
          <a:gradFill>
            <a:gsLst>
              <a:gs pos="100000">
                <a:schemeClr val="accent2"/>
              </a:gs>
              <a:gs pos="0">
                <a:schemeClr val="accent1"/>
              </a:gs>
            </a:gsLst>
            <a:lin ang="8100000" scaled="0"/>
          </a:gradFill>
          <a:ln w="15875">
            <a:gradFill>
              <a:gsLst>
                <a:gs pos="100000">
                  <a:schemeClr val="accent3">
                    <a:lumMod val="85000"/>
                  </a:schemeClr>
                </a:gs>
                <a:gs pos="0">
                  <a:schemeClr val="accent3"/>
                </a:gs>
              </a:gsLst>
              <a:lin ang="8100000" scaled="0"/>
            </a:gradFill>
          </a:ln>
          <a:effectLst>
            <a:outerShdw blurRad="444500" dist="2540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1" name="矩形 10"/>
          <p:cNvSpPr>
            <a:spLocks noChangeAspect="1"/>
          </p:cNvSpPr>
          <p:nvPr>
            <p:custDataLst>
              <p:tags r:id="rId6"/>
            </p:custDataLst>
          </p:nvPr>
        </p:nvSpPr>
        <p:spPr>
          <a:xfrm>
            <a:off x="2923023" y="4649410"/>
            <a:ext cx="973485" cy="852445"/>
          </a:xfrm>
          <a:prstGeom prst="hexagon">
            <a:avLst/>
          </a:prstGeom>
          <a:blipFill dpi="0" rotWithShape="1">
            <a:blip r:embed="rId7" cstate="print"/>
            <a:srcRect/>
            <a:stretch>
              <a:fillRect/>
            </a:stretch>
          </a:blipFill>
          <a:ln w="15875">
            <a:gradFill>
              <a:gsLst>
                <a:gs pos="100000">
                  <a:schemeClr val="accent3">
                    <a:lumMod val="85000"/>
                  </a:schemeClr>
                </a:gs>
                <a:gs pos="0">
                  <a:schemeClr val="accent3"/>
                </a:gs>
              </a:gsLst>
              <a:lin ang="8100000" scaled="0"/>
            </a:gradFill>
          </a:ln>
          <a:effectLst>
            <a:outerShdw blurRad="444500" dist="3175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2" name="矩形 10"/>
          <p:cNvSpPr>
            <a:spLocks noChangeAspect="1"/>
          </p:cNvSpPr>
          <p:nvPr>
            <p:custDataLst>
              <p:tags r:id="rId8"/>
            </p:custDataLst>
          </p:nvPr>
        </p:nvSpPr>
        <p:spPr>
          <a:xfrm>
            <a:off x="738192" y="3403308"/>
            <a:ext cx="2337699" cy="2047035"/>
          </a:xfrm>
          <a:prstGeom prst="hexagon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bg1"/>
            </a:solidFill>
          </a:ln>
          <a:effectLst>
            <a:outerShdw blurRad="444500" dist="2540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3" name="矩形 10"/>
          <p:cNvSpPr>
            <a:spLocks noChangeAspect="1"/>
          </p:cNvSpPr>
          <p:nvPr>
            <p:custDataLst>
              <p:tags r:id="rId9"/>
            </p:custDataLst>
          </p:nvPr>
        </p:nvSpPr>
        <p:spPr>
          <a:xfrm>
            <a:off x="1315642" y="1697868"/>
            <a:ext cx="995993" cy="872155"/>
          </a:xfrm>
          <a:prstGeom prst="hexagon">
            <a:avLst/>
          </a:prstGeom>
          <a:gradFill>
            <a:gsLst>
              <a:gs pos="100000">
                <a:schemeClr val="accent2"/>
              </a:gs>
              <a:gs pos="0">
                <a:schemeClr val="accent1"/>
              </a:gs>
            </a:gsLst>
            <a:lin ang="8100000" scaled="0"/>
          </a:gradFill>
          <a:ln w="15875">
            <a:gradFill>
              <a:gsLst>
                <a:gs pos="100000">
                  <a:schemeClr val="accent3">
                    <a:lumMod val="85000"/>
                  </a:schemeClr>
                </a:gs>
                <a:gs pos="0">
                  <a:schemeClr val="accent3"/>
                </a:gs>
              </a:gsLst>
              <a:lin ang="8100000" scaled="0"/>
            </a:gradFill>
          </a:ln>
          <a:effectLst>
            <a:outerShdw blurRad="444500" dist="2540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4" name="矩形 10"/>
          <p:cNvSpPr>
            <a:spLocks noChangeAspect="1"/>
          </p:cNvSpPr>
          <p:nvPr>
            <p:custDataLst>
              <p:tags r:id="rId10"/>
            </p:custDataLst>
          </p:nvPr>
        </p:nvSpPr>
        <p:spPr>
          <a:xfrm>
            <a:off x="527382" y="4712703"/>
            <a:ext cx="1275108" cy="1116564"/>
          </a:xfrm>
          <a:prstGeom prst="hexagon">
            <a:avLst/>
          </a:prstGeom>
          <a:gradFill>
            <a:gsLst>
              <a:gs pos="100000">
                <a:schemeClr val="accent2"/>
              </a:gs>
              <a:gs pos="0">
                <a:schemeClr val="accent1"/>
              </a:gs>
            </a:gsLst>
            <a:lin ang="8100000" scaled="0"/>
          </a:gradFill>
          <a:ln w="15875">
            <a:gradFill>
              <a:gsLst>
                <a:gs pos="100000">
                  <a:schemeClr val="accent3">
                    <a:lumMod val="85000"/>
                  </a:schemeClr>
                </a:gs>
                <a:gs pos="0">
                  <a:schemeClr val="accent3"/>
                </a:gs>
              </a:gsLst>
              <a:lin ang="8100000" scaled="0"/>
            </a:gradFill>
          </a:ln>
          <a:effectLst>
            <a:outerShdw blurRad="444500" dist="3175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5" name="矩形 10"/>
          <p:cNvSpPr>
            <a:spLocks noChangeAspect="1"/>
          </p:cNvSpPr>
          <p:nvPr>
            <p:custDataLst>
              <p:tags r:id="rId11"/>
            </p:custDataLst>
          </p:nvPr>
        </p:nvSpPr>
        <p:spPr>
          <a:xfrm>
            <a:off x="1020167" y="1277386"/>
            <a:ext cx="671861" cy="588324"/>
          </a:xfrm>
          <a:prstGeom prst="hexagon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bg1"/>
            </a:solidFill>
          </a:ln>
          <a:effectLst>
            <a:outerShdw blurRad="444500" dist="3175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6" name="矩形 10"/>
          <p:cNvSpPr>
            <a:spLocks noChangeAspect="1"/>
          </p:cNvSpPr>
          <p:nvPr>
            <p:custDataLst>
              <p:tags r:id="rId12"/>
            </p:custDataLst>
          </p:nvPr>
        </p:nvSpPr>
        <p:spPr>
          <a:xfrm>
            <a:off x="1562517" y="2130017"/>
            <a:ext cx="2804179" cy="2455513"/>
          </a:xfrm>
          <a:prstGeom prst="hexagon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bg1"/>
            </a:solidFill>
          </a:ln>
          <a:effectLst>
            <a:outerShdw blurRad="444500" dist="3175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7" name="矩形 10" hidden="1"/>
          <p:cNvSpPr>
            <a:spLocks noChangeAspect="1"/>
          </p:cNvSpPr>
          <p:nvPr>
            <p:custDataLst>
              <p:tags r:id="rId13"/>
            </p:custDataLst>
          </p:nvPr>
        </p:nvSpPr>
        <p:spPr>
          <a:xfrm>
            <a:off x="1630793" y="2189802"/>
            <a:ext cx="2667627" cy="2335941"/>
          </a:xfrm>
          <a:prstGeom prst="hexagon">
            <a:avLst/>
          </a:prstGeom>
          <a:blipFill>
            <a:blip r:embed="rId14" cstate="print"/>
            <a:stretch>
              <a:fillRect/>
            </a:stretch>
          </a:blipFill>
          <a:ln w="158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8" name="矩形 10"/>
          <p:cNvSpPr>
            <a:spLocks noChangeAspect="1"/>
          </p:cNvSpPr>
          <p:nvPr>
            <p:custDataLst>
              <p:tags r:id="rId15"/>
            </p:custDataLst>
          </p:nvPr>
        </p:nvSpPr>
        <p:spPr>
          <a:xfrm>
            <a:off x="3495527" y="4066260"/>
            <a:ext cx="1186004" cy="1038540"/>
          </a:xfrm>
          <a:prstGeom prst="hexagon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bg1"/>
            </a:solidFill>
          </a:ln>
          <a:effectLst>
            <a:outerShdw blurRad="444500" dist="2540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9" name="圆角矩形 18"/>
          <p:cNvSpPr/>
          <p:nvPr>
            <p:custDataLst>
              <p:tags r:id="rId16"/>
            </p:custDataLst>
          </p:nvPr>
        </p:nvSpPr>
        <p:spPr>
          <a:xfrm>
            <a:off x="5832241" y="3230321"/>
            <a:ext cx="972495" cy="67200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accent3">
                  <a:lumMod val="75000"/>
                </a:schemeClr>
              </a:gs>
              <a:gs pos="100000">
                <a:schemeClr val="accent3"/>
              </a:gs>
            </a:gsLst>
            <a:lin ang="2700000" scaled="0"/>
          </a:gradFill>
          <a:ln w="22225">
            <a:gradFill>
              <a:gsLst>
                <a:gs pos="0">
                  <a:schemeClr val="accent3">
                    <a:lumMod val="65000"/>
                  </a:schemeClr>
                </a:gs>
                <a:gs pos="100000">
                  <a:schemeClr val="accent3"/>
                </a:gs>
              </a:gsLst>
              <a:lin ang="13500000" scaled="0"/>
            </a:gradFill>
          </a:ln>
          <a:effectLst>
            <a:outerShdw blurRad="50800" dist="38100" dir="2700000" sx="97000" sy="97000" algn="ctr" rotWithShape="0">
              <a:schemeClr val="tx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121920" tIns="60960" rIns="121920" bIns="6096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3200">
              <a:cs typeface="+mn-ea"/>
            </a:endParaRPr>
          </a:p>
        </p:txBody>
      </p:sp>
      <p:pic>
        <p:nvPicPr>
          <p:cNvPr id="20" name="手"/>
          <p:cNvPicPr>
            <a:picLocks noChangeAspect="1"/>
          </p:cNvPicPr>
          <p:nvPr>
            <p:custDataLst>
              <p:tags r:id="rId17"/>
            </p:custDataLst>
          </p:nvPr>
        </p:nvPicPr>
        <p:blipFill>
          <a:blip r:embed="rId18"/>
          <a:stretch>
            <a:fillRect/>
          </a:stretch>
        </p:blipFill>
        <p:spPr>
          <a:xfrm>
            <a:off x="6168888" y="3502885"/>
            <a:ext cx="1238093" cy="3536199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19"/>
            </p:custDataLst>
          </p:nvPr>
        </p:nvSpPr>
        <p:spPr>
          <a:xfrm>
            <a:off x="5803443" y="1772816"/>
            <a:ext cx="5899372" cy="1421928"/>
          </a:xfrm>
        </p:spPr>
        <p:txBody>
          <a:bodyPr lIns="90000" tIns="46800" rIns="90000" bIns="46800" anchor="b">
            <a:normAutofit/>
          </a:bodyPr>
          <a:lstStyle>
            <a:lvl1pPr algn="l">
              <a:defRPr sz="7200" b="1"/>
            </a:lvl1pPr>
          </a:lstStyle>
          <a:p>
            <a:r>
              <a:rPr lang="zh-CN" altLang="en-US" dirty="0"/>
              <a:t>编辑标题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20"/>
            </p:custDataLst>
          </p:nvPr>
        </p:nvSpPr>
        <p:spPr/>
        <p:txBody>
          <a:bodyPr lIns="90000" tIns="46800" rIns="90000" bIns="46800"/>
          <a:lstStyle/>
          <a:p>
            <a:fld id="{0464D980-6ABA-4514-9B55-0C4272214593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21"/>
            </p:custDataLst>
          </p:nvPr>
        </p:nvSpPr>
        <p:spPr/>
        <p:txBody>
          <a:bodyPr lIns="90000" tIns="46800" rIns="90000" bIns="46800"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22"/>
            </p:custDataLst>
          </p:nvPr>
        </p:nvSpPr>
        <p:spPr/>
        <p:txBody>
          <a:bodyPr lIns="90000" tIns="46800" rIns="90000" bIns="46800"/>
          <a:lstStyle/>
          <a:p>
            <a:fld id="{151594E0-E29A-48DD-8A23-E16F7187702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1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2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5" dur="1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6" dur="1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9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0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3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4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7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8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1" dur="1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2" dur="1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5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6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9" dur="1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40" dur="1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43" dur="1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44" dur="1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5" fill="hold">
                                <p:stCondLst>
                                  <p:cond delay="1750"/>
                                </p:stCondLst>
                                <p:childTnLst>
                                  <p:par>
                                    <p:cTn id="46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8" dur="10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9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1" dur="10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2" presetID="10" presetClass="entr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4" dur="10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5" presetID="42" presetClass="path" presetSubtype="0" accel="50000" decel="5000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animMotion origin="layout" path="M -3.33333E-6 -3.45679E-6 L 0.40469 -0.01018 " pathEditMode="relative" rAng="0" ptsTypes="AA">
                                          <p:cBhvr>
                                            <p:cTn id="56" dur="2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0226" y="-525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57" presetID="42" presetClass="path" presetSubtype="0" accel="50000" decel="50000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animMotion origin="layout" path="M -3.33333E-6 -2.59259E-6 L 0.40903 -0.00061 " pathEditMode="relative" rAng="0" ptsTypes="AA">
                                          <p:cBhvr>
                                            <p:cTn id="58" dur="2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0451" y="-31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9" fill="hold">
                                <p:stCondLst>
                                  <p:cond delay="2750"/>
                                </p:stCondLst>
                                <p:childTnLst>
                                  <p:par>
                                    <p:cTn id="60" presetID="10" presetClass="exit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61" dur="75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749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3" presetID="2" presetClass="exit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64" dur="750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5" dur="750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h/2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66" dur="1" fill="hold">
                                              <p:stCondLst>
                                                <p:cond delay="749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7" grpId="0" bldLvl="0" animBg="1"/>
          <p:bldP spid="9" grpId="0" bldLvl="0" animBg="1"/>
          <p:bldP spid="10" grpId="0" bldLvl="0" animBg="1"/>
          <p:bldP spid="11" grpId="0" bldLvl="0" animBg="1"/>
          <p:bldP spid="12" grpId="0" bldLvl="0" animBg="1"/>
          <p:bldP spid="13" grpId="0" bldLvl="0" animBg="1"/>
          <p:bldP spid="14" grpId="0" bldLvl="0" animBg="1"/>
          <p:bldP spid="15" grpId="0" bldLvl="0" animBg="1"/>
          <p:bldP spid="16" grpId="0" bldLvl="0" animBg="1"/>
          <p:bldP spid="17" grpId="0" bldLvl="0" animBg="1"/>
          <p:bldP spid="18" grpId="0" bldLvl="0" animBg="1"/>
          <p:bldP spid="19" grpId="0" bldLvl="0" animBg="1"/>
          <p:bldP spid="19" grpId="1" bldLvl="0" animBg="1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1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1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1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1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9" dur="1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0" dur="1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3" dur="1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4" dur="1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5" fill="hold">
                                <p:stCondLst>
                                  <p:cond delay="1750"/>
                                </p:stCondLst>
                                <p:childTnLst>
                                  <p:par>
                                    <p:cTn id="46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8" dur="10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9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1" dur="10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2" presetID="10" presetClass="entr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4" dur="10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5" presetID="42" presetClass="path" presetSubtype="0" accel="50000" decel="5000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animMotion origin="layout" path="M -3.33333E-6 -3.45679E-6 L 0.40469 -0.01018 " pathEditMode="relative" rAng="0" ptsTypes="AA">
                                          <p:cBhvr>
                                            <p:cTn id="56" dur="2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0226" y="-525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57" presetID="42" presetClass="path" presetSubtype="0" accel="50000" decel="50000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animMotion origin="layout" path="M -3.33333E-6 -2.59259E-6 L 0.40903 -0.00061 " pathEditMode="relative" rAng="0" ptsTypes="AA">
                                          <p:cBhvr>
                                            <p:cTn id="58" dur="2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0451" y="-31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9" fill="hold">
                                <p:stCondLst>
                                  <p:cond delay="2750"/>
                                </p:stCondLst>
                                <p:childTnLst>
                                  <p:par>
                                    <p:cTn id="60" presetID="10" presetClass="exit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61" dur="75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749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3" presetID="2" presetClass="exit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64" dur="750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5" dur="750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h/2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66" dur="1" fill="hold">
                                              <p:stCondLst>
                                                <p:cond delay="749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7" grpId="0" bldLvl="0" animBg="1"/>
          <p:bldP spid="9" grpId="0" bldLvl="0" animBg="1"/>
          <p:bldP spid="10" grpId="0" bldLvl="0" animBg="1"/>
          <p:bldP spid="11" grpId="0" bldLvl="0" animBg="1"/>
          <p:bldP spid="12" grpId="0" bldLvl="0" animBg="1"/>
          <p:bldP spid="13" grpId="0" bldLvl="0" animBg="1"/>
          <p:bldP spid="14" grpId="0" bldLvl="0" animBg="1"/>
          <p:bldP spid="15" grpId="0" bldLvl="0" animBg="1"/>
          <p:bldP spid="16" grpId="0" bldLvl="0" animBg="1"/>
          <p:bldP spid="17" grpId="0" bldLvl="0" animBg="1"/>
          <p:bldP spid="18" grpId="0" bldLvl="0" animBg="1"/>
          <p:bldP spid="19" grpId="0" bldLvl="0" animBg="1"/>
          <p:bldP spid="19" grpId="1" bldLvl="0" animBg="1"/>
        </p:bldLst>
      </p:timing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bg>
      <p:bgPr>
        <a:blipFill rotWithShape="1">
          <a:blip r:embed="rId2"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4"/>
            </p:custDataLst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0464D980-6ABA-4514-9B55-0C4272214593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151594E0-E29A-48DD-8A23-E16F7187702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bg>
      <p:bgPr>
        <a:blipFill rotWithShape="1">
          <a:blip r:embed="rId2"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10"/>
          <p:cNvSpPr>
            <a:spLocks noChangeAspect="1"/>
          </p:cNvSpPr>
          <p:nvPr>
            <p:custDataLst>
              <p:tags r:id="rId3"/>
            </p:custDataLst>
          </p:nvPr>
        </p:nvSpPr>
        <p:spPr>
          <a:xfrm>
            <a:off x="4751851" y="1604797"/>
            <a:ext cx="2496277" cy="2185899"/>
          </a:xfrm>
          <a:prstGeom prst="hexagon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bg1"/>
            </a:solidFill>
          </a:ln>
          <a:effectLst>
            <a:outerShdw blurRad="444500" dist="3175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9" name="KSO_Shape"/>
          <p:cNvSpPr>
            <a:spLocks noChangeAspect="1"/>
          </p:cNvSpPr>
          <p:nvPr>
            <p:custDataLst>
              <p:tags r:id="rId4"/>
            </p:custDataLst>
          </p:nvPr>
        </p:nvSpPr>
        <p:spPr bwMode="auto">
          <a:xfrm>
            <a:off x="5489587" y="1962060"/>
            <a:ext cx="1031080" cy="1379115"/>
          </a:xfrm>
          <a:custGeom>
            <a:avLst/>
            <a:gdLst>
              <a:gd name="T0" fmla="*/ 2147483646 w 5822"/>
              <a:gd name="T1" fmla="*/ 2147483646 h 6759"/>
              <a:gd name="T2" fmla="*/ 2147483646 w 5822"/>
              <a:gd name="T3" fmla="*/ 2147483646 h 6759"/>
              <a:gd name="T4" fmla="*/ 2147483646 w 5822"/>
              <a:gd name="T5" fmla="*/ 2147483646 h 6759"/>
              <a:gd name="T6" fmla="*/ 2147483646 w 5822"/>
              <a:gd name="T7" fmla="*/ 2147483646 h 6759"/>
              <a:gd name="T8" fmla="*/ 2147483646 w 5822"/>
              <a:gd name="T9" fmla="*/ 2147483646 h 6759"/>
              <a:gd name="T10" fmla="*/ 2147483646 w 5822"/>
              <a:gd name="T11" fmla="*/ 1253760573 h 6759"/>
              <a:gd name="T12" fmla="*/ 2147483646 w 5822"/>
              <a:gd name="T13" fmla="*/ 2147483646 h 6759"/>
              <a:gd name="T14" fmla="*/ 2147483646 w 5822"/>
              <a:gd name="T15" fmla="*/ 2147483646 h 6759"/>
              <a:gd name="T16" fmla="*/ 2147483646 w 5822"/>
              <a:gd name="T17" fmla="*/ 2147483646 h 6759"/>
              <a:gd name="T18" fmla="*/ 2147483646 w 5822"/>
              <a:gd name="T19" fmla="*/ 2147483646 h 6759"/>
              <a:gd name="T20" fmla="*/ 2147483646 w 5822"/>
              <a:gd name="T21" fmla="*/ 2147483646 h 6759"/>
              <a:gd name="T22" fmla="*/ 2147483646 w 5822"/>
              <a:gd name="T23" fmla="*/ 2147483646 h 6759"/>
              <a:gd name="T24" fmla="*/ 2147483646 w 5822"/>
              <a:gd name="T25" fmla="*/ 2147483646 h 6759"/>
              <a:gd name="T26" fmla="*/ 2147483646 w 5822"/>
              <a:gd name="T27" fmla="*/ 2147483646 h 6759"/>
              <a:gd name="T28" fmla="*/ 2147483646 w 5822"/>
              <a:gd name="T29" fmla="*/ 2147483646 h 6759"/>
              <a:gd name="T30" fmla="*/ 2147483646 w 5822"/>
              <a:gd name="T31" fmla="*/ 2147483646 h 6759"/>
              <a:gd name="T32" fmla="*/ 2147483646 w 5822"/>
              <a:gd name="T33" fmla="*/ 2147483646 h 6759"/>
              <a:gd name="T34" fmla="*/ 2147483646 w 5822"/>
              <a:gd name="T35" fmla="*/ 2147483646 h 6759"/>
              <a:gd name="T36" fmla="*/ 2147483646 w 5822"/>
              <a:gd name="T37" fmla="*/ 2147483646 h 6759"/>
              <a:gd name="T38" fmla="*/ 2147483646 w 5822"/>
              <a:gd name="T39" fmla="*/ 2147483646 h 6759"/>
              <a:gd name="T40" fmla="*/ 0 w 5822"/>
              <a:gd name="T41" fmla="*/ 2147483646 h 6759"/>
              <a:gd name="T42" fmla="*/ 2147483646 w 5822"/>
              <a:gd name="T43" fmla="*/ 2147483646 h 6759"/>
              <a:gd name="T44" fmla="*/ 2147483646 w 5822"/>
              <a:gd name="T45" fmla="*/ 2147483646 h 6759"/>
              <a:gd name="T46" fmla="*/ 2147483646 w 5822"/>
              <a:gd name="T47" fmla="*/ 2147483646 h 6759"/>
              <a:gd name="T48" fmla="*/ 2147483646 w 5822"/>
              <a:gd name="T49" fmla="*/ 2147483646 h 6759"/>
              <a:gd name="T50" fmla="*/ 2147483646 w 5822"/>
              <a:gd name="T51" fmla="*/ 2147483646 h 6759"/>
              <a:gd name="T52" fmla="*/ 2147483646 w 5822"/>
              <a:gd name="T53" fmla="*/ 2147483646 h 6759"/>
              <a:gd name="T54" fmla="*/ 2147483646 w 5822"/>
              <a:gd name="T55" fmla="*/ 2147483646 h 6759"/>
              <a:gd name="T56" fmla="*/ 2147483646 w 5822"/>
              <a:gd name="T57" fmla="*/ 2147483646 h 6759"/>
              <a:gd name="T58" fmla="*/ 2147483646 w 5822"/>
              <a:gd name="T59" fmla="*/ 2147483646 h 6759"/>
              <a:gd name="T60" fmla="*/ 2147483646 w 5822"/>
              <a:gd name="T61" fmla="*/ 2147483646 h 6759"/>
              <a:gd name="T62" fmla="*/ 2147483646 w 5822"/>
              <a:gd name="T63" fmla="*/ 2147483646 h 6759"/>
              <a:gd name="T64" fmla="*/ 2147483646 w 5822"/>
              <a:gd name="T65" fmla="*/ 2147483646 h 6759"/>
              <a:gd name="T66" fmla="*/ 2147483646 w 5822"/>
              <a:gd name="T67" fmla="*/ 2147483646 h 6759"/>
              <a:gd name="T68" fmla="*/ 2147483646 w 5822"/>
              <a:gd name="T69" fmla="*/ 2147483646 h 6759"/>
              <a:gd name="T70" fmla="*/ 2147483646 w 5822"/>
              <a:gd name="T71" fmla="*/ 2147483646 h 6759"/>
              <a:gd name="T72" fmla="*/ 2147483646 w 5822"/>
              <a:gd name="T73" fmla="*/ 2147483646 h 6759"/>
              <a:gd name="T74" fmla="*/ 2147483646 w 5822"/>
              <a:gd name="T75" fmla="*/ 2147483646 h 6759"/>
              <a:gd name="T76" fmla="*/ 2147483646 w 5822"/>
              <a:gd name="T77" fmla="*/ 2147483646 h 6759"/>
              <a:gd name="T78" fmla="*/ 2147483646 w 5822"/>
              <a:gd name="T79" fmla="*/ 2147483646 h 6759"/>
              <a:gd name="T80" fmla="*/ 2147483646 w 5822"/>
              <a:gd name="T81" fmla="*/ 2147483646 h 6759"/>
              <a:gd name="T82" fmla="*/ 2147483646 w 5822"/>
              <a:gd name="T83" fmla="*/ 2147483646 h 6759"/>
              <a:gd name="T84" fmla="*/ 2147483646 w 5822"/>
              <a:gd name="T85" fmla="*/ 2147483646 h 6759"/>
              <a:gd name="T86" fmla="*/ 2147483646 w 5822"/>
              <a:gd name="T87" fmla="*/ 2147483646 h 6759"/>
              <a:gd name="T88" fmla="*/ 2147483646 w 5822"/>
              <a:gd name="T89" fmla="*/ 2147483646 h 6759"/>
              <a:gd name="T90" fmla="*/ 2147483646 w 5822"/>
              <a:gd name="T91" fmla="*/ 2147483646 h 6759"/>
              <a:gd name="T92" fmla="*/ 2147483646 w 5822"/>
              <a:gd name="T93" fmla="*/ 2147483646 h 6759"/>
              <a:gd name="T94" fmla="*/ 2147483646 w 5822"/>
              <a:gd name="T95" fmla="*/ 2147483646 h 6759"/>
              <a:gd name="T96" fmla="*/ 2147483646 w 5822"/>
              <a:gd name="T97" fmla="*/ 2147483646 h 6759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0" t="0" r="r" b="b"/>
            <a:pathLst>
              <a:path w="5822" h="6759">
                <a:moveTo>
                  <a:pt x="0" y="6351"/>
                </a:moveTo>
                <a:lnTo>
                  <a:pt x="129" y="6351"/>
                </a:lnTo>
                <a:lnTo>
                  <a:pt x="129" y="3057"/>
                </a:lnTo>
                <a:lnTo>
                  <a:pt x="129" y="2914"/>
                </a:lnTo>
                <a:lnTo>
                  <a:pt x="266" y="2865"/>
                </a:lnTo>
                <a:lnTo>
                  <a:pt x="1775" y="2337"/>
                </a:lnTo>
                <a:lnTo>
                  <a:pt x="1775" y="1515"/>
                </a:lnTo>
                <a:lnTo>
                  <a:pt x="1775" y="1386"/>
                </a:lnTo>
                <a:lnTo>
                  <a:pt x="1892" y="1331"/>
                </a:lnTo>
                <a:lnTo>
                  <a:pt x="4422" y="137"/>
                </a:lnTo>
                <a:lnTo>
                  <a:pt x="4714" y="0"/>
                </a:lnTo>
                <a:lnTo>
                  <a:pt x="4714" y="56"/>
                </a:lnTo>
                <a:lnTo>
                  <a:pt x="5511" y="532"/>
                </a:lnTo>
                <a:lnTo>
                  <a:pt x="5511" y="6326"/>
                </a:lnTo>
                <a:lnTo>
                  <a:pt x="5822" y="6326"/>
                </a:lnTo>
                <a:lnTo>
                  <a:pt x="5822" y="6734"/>
                </a:lnTo>
                <a:lnTo>
                  <a:pt x="4510" y="6734"/>
                </a:lnTo>
                <a:lnTo>
                  <a:pt x="4305" y="6734"/>
                </a:lnTo>
                <a:lnTo>
                  <a:pt x="4305" y="6529"/>
                </a:lnTo>
                <a:lnTo>
                  <a:pt x="4305" y="643"/>
                </a:lnTo>
                <a:lnTo>
                  <a:pt x="2183" y="1644"/>
                </a:lnTo>
                <a:lnTo>
                  <a:pt x="2183" y="2194"/>
                </a:lnTo>
                <a:lnTo>
                  <a:pt x="2798" y="1979"/>
                </a:lnTo>
                <a:lnTo>
                  <a:pt x="3035" y="1895"/>
                </a:lnTo>
                <a:lnTo>
                  <a:pt x="3035" y="1889"/>
                </a:lnTo>
                <a:lnTo>
                  <a:pt x="3042" y="1892"/>
                </a:lnTo>
                <a:lnTo>
                  <a:pt x="3068" y="1884"/>
                </a:lnTo>
                <a:lnTo>
                  <a:pt x="3068" y="1909"/>
                </a:lnTo>
                <a:lnTo>
                  <a:pt x="3862" y="2381"/>
                </a:lnTo>
                <a:lnTo>
                  <a:pt x="3862" y="6313"/>
                </a:lnTo>
                <a:lnTo>
                  <a:pt x="4177" y="6313"/>
                </a:lnTo>
                <a:lnTo>
                  <a:pt x="4177" y="6722"/>
                </a:lnTo>
                <a:lnTo>
                  <a:pt x="2865" y="6722"/>
                </a:lnTo>
                <a:lnTo>
                  <a:pt x="2661" y="6722"/>
                </a:lnTo>
                <a:lnTo>
                  <a:pt x="2661" y="6517"/>
                </a:lnTo>
                <a:lnTo>
                  <a:pt x="2661" y="2458"/>
                </a:lnTo>
                <a:lnTo>
                  <a:pt x="538" y="3202"/>
                </a:lnTo>
                <a:lnTo>
                  <a:pt x="538" y="6556"/>
                </a:lnTo>
                <a:lnTo>
                  <a:pt x="538" y="6759"/>
                </a:lnTo>
                <a:lnTo>
                  <a:pt x="334" y="6759"/>
                </a:lnTo>
                <a:lnTo>
                  <a:pt x="0" y="6759"/>
                </a:lnTo>
                <a:lnTo>
                  <a:pt x="0" y="6351"/>
                </a:lnTo>
                <a:close/>
                <a:moveTo>
                  <a:pt x="776" y="6707"/>
                </a:moveTo>
                <a:lnTo>
                  <a:pt x="776" y="6707"/>
                </a:lnTo>
                <a:lnTo>
                  <a:pt x="1501" y="6707"/>
                </a:lnTo>
                <a:lnTo>
                  <a:pt x="2348" y="6707"/>
                </a:lnTo>
                <a:lnTo>
                  <a:pt x="2348" y="5989"/>
                </a:lnTo>
                <a:lnTo>
                  <a:pt x="1501" y="6044"/>
                </a:lnTo>
                <a:lnTo>
                  <a:pt x="776" y="6092"/>
                </a:lnTo>
                <a:lnTo>
                  <a:pt x="776" y="6707"/>
                </a:lnTo>
                <a:close/>
                <a:moveTo>
                  <a:pt x="776" y="4048"/>
                </a:moveTo>
                <a:lnTo>
                  <a:pt x="776" y="4048"/>
                </a:lnTo>
                <a:lnTo>
                  <a:pt x="1501" y="3842"/>
                </a:lnTo>
                <a:lnTo>
                  <a:pt x="2348" y="3604"/>
                </a:lnTo>
                <a:lnTo>
                  <a:pt x="2348" y="2883"/>
                </a:lnTo>
                <a:lnTo>
                  <a:pt x="1501" y="3178"/>
                </a:lnTo>
                <a:lnTo>
                  <a:pt x="776" y="3431"/>
                </a:lnTo>
                <a:lnTo>
                  <a:pt x="776" y="4048"/>
                </a:lnTo>
                <a:close/>
                <a:moveTo>
                  <a:pt x="776" y="4926"/>
                </a:moveTo>
                <a:lnTo>
                  <a:pt x="776" y="4926"/>
                </a:lnTo>
                <a:lnTo>
                  <a:pt x="1501" y="4788"/>
                </a:lnTo>
                <a:lnTo>
                  <a:pt x="2348" y="4628"/>
                </a:lnTo>
                <a:lnTo>
                  <a:pt x="2348" y="3909"/>
                </a:lnTo>
                <a:lnTo>
                  <a:pt x="1501" y="4124"/>
                </a:lnTo>
                <a:lnTo>
                  <a:pt x="776" y="4310"/>
                </a:lnTo>
                <a:lnTo>
                  <a:pt x="776" y="4926"/>
                </a:lnTo>
                <a:close/>
                <a:moveTo>
                  <a:pt x="776" y="5811"/>
                </a:moveTo>
                <a:lnTo>
                  <a:pt x="776" y="5811"/>
                </a:lnTo>
                <a:lnTo>
                  <a:pt x="1501" y="5741"/>
                </a:lnTo>
                <a:lnTo>
                  <a:pt x="2348" y="5661"/>
                </a:lnTo>
                <a:lnTo>
                  <a:pt x="2348" y="4942"/>
                </a:lnTo>
                <a:lnTo>
                  <a:pt x="1501" y="5078"/>
                </a:lnTo>
                <a:lnTo>
                  <a:pt x="776" y="5194"/>
                </a:lnTo>
                <a:lnTo>
                  <a:pt x="776" y="5811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anchor="ctr">
            <a:scene3d>
              <a:camera prst="orthographicFront"/>
              <a:lightRig rig="threePt" dir="t"/>
            </a:scene3d>
            <a:sp3d>
              <a:contourClr>
                <a:srgbClr val="FFFFFF"/>
              </a:contourClr>
            </a:sp3d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9pPr>
          </a:lstStyle>
          <a:p>
            <a:pPr algn="ctr"/>
            <a:endParaRPr lang="zh-CN" altLang="en-US" sz="3200">
              <a:solidFill>
                <a:srgbClr val="FFFFFF"/>
              </a:solidFill>
            </a:endParaRPr>
          </a:p>
        </p:txBody>
      </p:sp>
      <p:sp>
        <p:nvSpPr>
          <p:cNvPr id="11" name="矩形 10"/>
          <p:cNvSpPr>
            <a:spLocks noChangeAspect="1"/>
          </p:cNvSpPr>
          <p:nvPr>
            <p:custDataLst>
              <p:tags r:id="rId5"/>
            </p:custDataLst>
          </p:nvPr>
        </p:nvSpPr>
        <p:spPr>
          <a:xfrm>
            <a:off x="6483821" y="3263650"/>
            <a:ext cx="956331" cy="837424"/>
          </a:xfrm>
          <a:prstGeom prst="hexagon">
            <a:avLst/>
          </a:prstGeom>
          <a:gradFill>
            <a:gsLst>
              <a:gs pos="100000">
                <a:schemeClr val="accent2"/>
              </a:gs>
              <a:gs pos="0">
                <a:schemeClr val="accent1"/>
              </a:gs>
            </a:gsLst>
            <a:lin ang="8100000" scaled="0"/>
          </a:gradFill>
          <a:ln w="15875">
            <a:gradFill>
              <a:gsLst>
                <a:gs pos="100000">
                  <a:schemeClr val="accent3">
                    <a:lumMod val="85000"/>
                  </a:schemeClr>
                </a:gs>
                <a:gs pos="0">
                  <a:schemeClr val="accent3"/>
                </a:gs>
              </a:gsLst>
              <a:lin ang="8100000" scaled="0"/>
            </a:gradFill>
          </a:ln>
          <a:effectLst>
            <a:outerShdw blurRad="444500" dist="2540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6"/>
            </p:custDataLst>
          </p:nvPr>
        </p:nvSpPr>
        <p:spPr>
          <a:xfrm>
            <a:off x="831850" y="4149080"/>
            <a:ext cx="10515600" cy="1089529"/>
          </a:xfrm>
        </p:spPr>
        <p:txBody>
          <a:bodyPr lIns="90000" tIns="46800" rIns="90000" bIns="46800" anchor="t">
            <a:normAutofit/>
          </a:bodyPr>
          <a:lstStyle>
            <a:lvl1pPr algn="ctr">
              <a:defRPr sz="5400" b="1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 lIns="90000" tIns="46800" rIns="90000" bIns="46800">
            <a:normAutofit/>
          </a:bodyPr>
          <a:lstStyle/>
          <a:p>
            <a:fld id="{0464D980-6ABA-4514-9B55-0C4272214593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 lIns="90000" tIns="46800" rIns="90000" bIns="46800">
            <a:normAutofit/>
          </a:bodyPr>
          <a:lstStyle/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 lIns="90000" tIns="46800" rIns="90000" bIns="46800">
            <a:normAutofit/>
          </a:bodyPr>
          <a:lstStyle/>
          <a:p>
            <a:fld id="{151594E0-E29A-48DD-8A23-E16F7187702D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2" fill="hold" grpId="0" nodeType="after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0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2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4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7" grpId="0" bldLvl="0" animBg="1"/>
          <p:bldP spid="9" grpId="0" bldLvl="0" animBg="1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2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0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2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4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7" grpId="0" bldLvl="0" animBg="1"/>
          <p:bldP spid="9" grpId="0" bldLvl="0" animBg="1"/>
        </p:bldLst>
      </p:timing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bg>
      <p:bgPr>
        <a:blipFill rotWithShape="1">
          <a:blip r:embed="rId2"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4"/>
            </p:custDataLst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5"/>
            </p:custDataLst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fld id="{0464D980-6ABA-4514-9B55-0C4272214593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fld id="{151594E0-E29A-48DD-8A23-E16F7187702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bg>
      <p:bgPr>
        <a:blipFill rotWithShape="1">
          <a:blip r:embed="rId2"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839788" y="188640"/>
            <a:ext cx="10515600" cy="1325563"/>
          </a:xfrm>
        </p:spPr>
        <p:txBody>
          <a:bodyPr/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4"/>
            </p:custDataLst>
          </p:nvPr>
        </p:nvSpPr>
        <p:spPr>
          <a:xfrm>
            <a:off x="839788" y="1668984"/>
            <a:ext cx="5157787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5"/>
            </p:custDataLst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  <p:custDataLst>
              <p:tags r:id="rId6"/>
            </p:custDataLst>
          </p:nvPr>
        </p:nvSpPr>
        <p:spPr>
          <a:xfrm>
            <a:off x="6172200" y="1668984"/>
            <a:ext cx="5183188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7"/>
            </p:custDataLst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8"/>
            </p:custDataLst>
          </p:nvPr>
        </p:nvSpPr>
        <p:spPr/>
        <p:txBody>
          <a:bodyPr/>
          <a:lstStyle/>
          <a:p>
            <a:fld id="{0464D980-6ABA-4514-9B55-0C4272214593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9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10"/>
            </p:custDataLst>
          </p:nvPr>
        </p:nvSpPr>
        <p:spPr/>
        <p:txBody>
          <a:bodyPr/>
          <a:lstStyle/>
          <a:p>
            <a:fld id="{151594E0-E29A-48DD-8A23-E16F7187702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bg>
      <p:bgPr>
        <a:blipFill rotWithShape="1">
          <a:blip r:embed="rId2"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/>
        <p:txBody>
          <a:bodyPr vert="horz" lIns="101600" tIns="38100" rIns="76200" bIns="38100" rtlCol="0" anchor="t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2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bg>
      <p:bgPr>
        <a:blipFill rotWithShape="1">
          <a:blip r:embed="rId2"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10"/>
          <p:cNvSpPr>
            <a:spLocks noChangeAspect="1"/>
          </p:cNvSpPr>
          <p:nvPr>
            <p:custDataLst>
              <p:tags r:id="rId3"/>
            </p:custDataLst>
          </p:nvPr>
        </p:nvSpPr>
        <p:spPr>
          <a:xfrm rot="18900000">
            <a:off x="494363" y="352682"/>
            <a:ext cx="432036" cy="414591"/>
          </a:xfrm>
          <a:prstGeom prst="roundRect">
            <a:avLst/>
          </a:prstGeom>
          <a:gradFill>
            <a:gsLst>
              <a:gs pos="100000">
                <a:schemeClr val="accent2"/>
              </a:gs>
              <a:gs pos="0">
                <a:schemeClr val="accent1"/>
              </a:gs>
            </a:gsLst>
            <a:lin ang="8100000" scaled="0"/>
          </a:gradFill>
          <a:ln w="15875">
            <a:gradFill>
              <a:gsLst>
                <a:gs pos="100000">
                  <a:schemeClr val="accent3">
                    <a:lumMod val="85000"/>
                  </a:schemeClr>
                </a:gs>
                <a:gs pos="0">
                  <a:schemeClr val="accent3"/>
                </a:gs>
              </a:gsLst>
              <a:lin ang="8100000" scaled="0"/>
            </a:gradFill>
          </a:ln>
          <a:effectLst>
            <a:outerShdw blurRad="254000" dist="152400" dir="8100000" sx="104000" sy="104000" algn="tr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6" name="矩形 10"/>
          <p:cNvSpPr>
            <a:spLocks noChangeAspect="1"/>
          </p:cNvSpPr>
          <p:nvPr>
            <p:custDataLst>
              <p:tags r:id="rId4"/>
            </p:custDataLst>
          </p:nvPr>
        </p:nvSpPr>
        <p:spPr>
          <a:xfrm rot="18900000">
            <a:off x="707671" y="354214"/>
            <a:ext cx="437061" cy="419413"/>
          </a:xfrm>
          <a:prstGeom prst="roundRect">
            <a:avLst/>
          </a:prstGeom>
          <a:gradFill flip="none" rotWithShape="1">
            <a:gsLst>
              <a:gs pos="50000">
                <a:schemeClr val="accent3">
                  <a:lumMod val="95000"/>
                </a:schemeClr>
              </a:gs>
              <a:gs pos="100000">
                <a:schemeClr val="accent3">
                  <a:lumMod val="75000"/>
                </a:schemeClr>
              </a:gs>
              <a:gs pos="0">
                <a:schemeClr val="accent3"/>
              </a:gs>
            </a:gsLst>
            <a:lin ang="18900000" scaled="0"/>
            <a:tileRect/>
          </a:gradFill>
          <a:ln w="15875">
            <a:gradFill>
              <a:gsLst>
                <a:gs pos="100000">
                  <a:schemeClr val="accent3">
                    <a:lumMod val="85000"/>
                  </a:schemeClr>
                </a:gs>
                <a:gs pos="0">
                  <a:schemeClr val="accent3"/>
                </a:gs>
              </a:gsLst>
              <a:lin ang="8100000" scaled="0"/>
            </a:gradFill>
          </a:ln>
          <a:effectLst>
            <a:outerShdw blurRad="254000" dist="152400" dir="8100000" sx="104000" sy="104000" algn="tr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0464D980-6ABA-4514-9B55-0C4272214593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151594E0-E29A-48DD-8A23-E16F7187702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9" fill="hold" grpId="0" nodeType="after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9" fill="hold" grpId="0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1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2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 bldLvl="0" animBg="1"/>
          <p:bldP spid="6" grpId="0" bldLvl="0" animBg="1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9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9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 bldLvl="0" animBg="1"/>
          <p:bldP spid="6" grpId="0" bldLvl="0" animBg="1"/>
        </p:bldLst>
      </p:timing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bg>
      <p:bgPr>
        <a:blipFill rotWithShape="1">
          <a:blip r:embed="rId2"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839787" y="457200"/>
            <a:ext cx="4165200" cy="1600200"/>
          </a:xfrm>
        </p:spPr>
        <p:txBody>
          <a:bodyPr anchor="t" anchorCtr="0">
            <a:normAutofit/>
          </a:bodyPr>
          <a:lstStyle>
            <a:lvl1pPr>
              <a:defRPr sz="3600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图片占位符 2"/>
          <p:cNvSpPr>
            <a:spLocks noGrp="1" noChangeAspect="1"/>
          </p:cNvSpPr>
          <p:nvPr>
            <p:ph type="pic" idx="1"/>
            <p:custDataLst>
              <p:tags r:id="rId4"/>
            </p:custDataLst>
          </p:nvPr>
        </p:nvSpPr>
        <p:spPr>
          <a:xfrm>
            <a:off x="5184000" y="457200"/>
            <a:ext cx="6170400" cy="5403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5"/>
            </p:custDataLst>
          </p:nvPr>
        </p:nvSpPr>
        <p:spPr>
          <a:xfrm>
            <a:off x="839787" y="2057400"/>
            <a:ext cx="4165200" cy="381158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bg>
      <p:bgPr>
        <a:blipFill rotWithShape="1">
          <a:blip r:embed="rId2"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  <p:custDataLst>
              <p:tags r:id="rId3"/>
            </p:custDataLst>
          </p:nvPr>
        </p:nvSpPr>
        <p:spPr>
          <a:xfrm>
            <a:off x="10344472" y="365125"/>
            <a:ext cx="1009328" cy="5811838"/>
          </a:xfrm>
        </p:spPr>
        <p:txBody>
          <a:bodyPr vert="eaVert">
            <a:normAutofit/>
          </a:bodyPr>
          <a:lstStyle>
            <a:lvl1pPr>
              <a:defRPr sz="36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4"/>
            </p:custDataLst>
          </p:nvPr>
        </p:nvSpPr>
        <p:spPr>
          <a:xfrm>
            <a:off x="838200" y="365125"/>
            <a:ext cx="9362256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0464D980-6ABA-4514-9B55-0C4272214593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151594E0-E29A-48DD-8A23-E16F7187702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bg>
      <p:bgPr>
        <a:blipFill rotWithShape="1">
          <a:blip r:embed="rId2"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6"/>
            </p:custDataLst>
          </p:nvPr>
        </p:nvSpPr>
        <p:spPr>
          <a:xfrm>
            <a:off x="838200" y="551543"/>
            <a:ext cx="10515600" cy="5558971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10"/>
          <p:cNvSpPr>
            <a:spLocks noChangeAspect="1"/>
          </p:cNvSpPr>
          <p:nvPr>
            <p:custDataLst>
              <p:tags r:id="rId2"/>
            </p:custDataLst>
          </p:nvPr>
        </p:nvSpPr>
        <p:spPr>
          <a:xfrm>
            <a:off x="3743003" y="1173489"/>
            <a:ext cx="1872944" cy="1640068"/>
          </a:xfrm>
          <a:prstGeom prst="hexagon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bg1"/>
            </a:solidFill>
          </a:ln>
          <a:effectLst>
            <a:outerShdw blurRad="444500" dist="3175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7" name="矩形 10"/>
          <p:cNvSpPr>
            <a:spLocks noChangeAspect="1"/>
          </p:cNvSpPr>
          <p:nvPr>
            <p:custDataLst>
              <p:tags r:id="rId3"/>
            </p:custDataLst>
          </p:nvPr>
        </p:nvSpPr>
        <p:spPr>
          <a:xfrm>
            <a:off x="4271797" y="2902939"/>
            <a:ext cx="956331" cy="837424"/>
          </a:xfrm>
          <a:prstGeom prst="hexagon">
            <a:avLst/>
          </a:prstGeom>
          <a:gradFill>
            <a:gsLst>
              <a:gs pos="100000">
                <a:schemeClr val="accent2"/>
              </a:gs>
              <a:gs pos="0">
                <a:schemeClr val="accent1"/>
              </a:gs>
            </a:gsLst>
            <a:lin ang="8100000" scaled="0"/>
          </a:gradFill>
          <a:ln w="15875">
            <a:gradFill>
              <a:gsLst>
                <a:gs pos="100000">
                  <a:schemeClr val="accent3">
                    <a:lumMod val="85000"/>
                  </a:schemeClr>
                </a:gs>
                <a:gs pos="0">
                  <a:schemeClr val="accent3"/>
                </a:gs>
              </a:gsLst>
              <a:lin ang="8100000" scaled="0"/>
            </a:gradFill>
          </a:ln>
          <a:effectLst>
            <a:outerShdw blurRad="444500" dist="2540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8" name="矩形 10"/>
          <p:cNvSpPr>
            <a:spLocks noChangeAspect="1"/>
          </p:cNvSpPr>
          <p:nvPr>
            <p:custDataLst>
              <p:tags r:id="rId4"/>
            </p:custDataLst>
          </p:nvPr>
        </p:nvSpPr>
        <p:spPr>
          <a:xfrm>
            <a:off x="3106291" y="4649410"/>
            <a:ext cx="973485" cy="852445"/>
          </a:xfrm>
          <a:prstGeom prst="hexagon">
            <a:avLst/>
          </a:prstGeom>
          <a:blipFill dpi="0" rotWithShape="1">
            <a:blip r:embed="rId5" cstate="print"/>
            <a:srcRect/>
            <a:stretch>
              <a:fillRect/>
            </a:stretch>
          </a:blipFill>
          <a:ln w="15875">
            <a:gradFill>
              <a:gsLst>
                <a:gs pos="100000">
                  <a:schemeClr val="bg1">
                    <a:lumMod val="85000"/>
                  </a:schemeClr>
                </a:gs>
                <a:gs pos="0">
                  <a:schemeClr val="bg1"/>
                </a:gs>
              </a:gsLst>
              <a:lin ang="8100000" scaled="0"/>
            </a:gradFill>
          </a:ln>
          <a:effectLst>
            <a:outerShdw blurRad="444500" dist="3175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9" name="矩形 10"/>
          <p:cNvSpPr>
            <a:spLocks noChangeAspect="1"/>
          </p:cNvSpPr>
          <p:nvPr>
            <p:custDataLst>
              <p:tags r:id="rId6"/>
            </p:custDataLst>
          </p:nvPr>
        </p:nvSpPr>
        <p:spPr>
          <a:xfrm>
            <a:off x="921460" y="3403308"/>
            <a:ext cx="2337699" cy="2047035"/>
          </a:xfrm>
          <a:prstGeom prst="hexagon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bg1"/>
            </a:solidFill>
          </a:ln>
          <a:effectLst>
            <a:outerShdw blurRad="444500" dist="2540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0" name="矩形 10"/>
          <p:cNvSpPr>
            <a:spLocks noChangeAspect="1"/>
          </p:cNvSpPr>
          <p:nvPr>
            <p:custDataLst>
              <p:tags r:id="rId7"/>
            </p:custDataLst>
          </p:nvPr>
        </p:nvSpPr>
        <p:spPr>
          <a:xfrm>
            <a:off x="1498910" y="1697868"/>
            <a:ext cx="995993" cy="872155"/>
          </a:xfrm>
          <a:prstGeom prst="hexagon">
            <a:avLst/>
          </a:prstGeom>
          <a:gradFill>
            <a:gsLst>
              <a:gs pos="100000">
                <a:schemeClr val="accent2"/>
              </a:gs>
              <a:gs pos="0">
                <a:schemeClr val="accent1"/>
              </a:gs>
            </a:gsLst>
            <a:lin ang="8100000" scaled="0"/>
          </a:gradFill>
          <a:ln w="15875">
            <a:gradFill>
              <a:gsLst>
                <a:gs pos="100000">
                  <a:schemeClr val="accent3">
                    <a:lumMod val="85000"/>
                  </a:schemeClr>
                </a:gs>
                <a:gs pos="0">
                  <a:schemeClr val="accent3"/>
                </a:gs>
              </a:gsLst>
              <a:lin ang="8100000" scaled="0"/>
            </a:gradFill>
          </a:ln>
          <a:effectLst>
            <a:outerShdw blurRad="444500" dist="2540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1" name="矩形 10"/>
          <p:cNvSpPr>
            <a:spLocks noChangeAspect="1"/>
          </p:cNvSpPr>
          <p:nvPr>
            <p:custDataLst>
              <p:tags r:id="rId8"/>
            </p:custDataLst>
          </p:nvPr>
        </p:nvSpPr>
        <p:spPr>
          <a:xfrm>
            <a:off x="710650" y="4712703"/>
            <a:ext cx="1275108" cy="1116564"/>
          </a:xfrm>
          <a:prstGeom prst="hexagon">
            <a:avLst/>
          </a:prstGeom>
          <a:gradFill>
            <a:gsLst>
              <a:gs pos="100000">
                <a:schemeClr val="accent2"/>
              </a:gs>
              <a:gs pos="0">
                <a:schemeClr val="accent1"/>
              </a:gs>
            </a:gsLst>
            <a:lin ang="8100000" scaled="0"/>
          </a:gradFill>
          <a:ln w="15875">
            <a:gradFill>
              <a:gsLst>
                <a:gs pos="100000">
                  <a:schemeClr val="accent3">
                    <a:lumMod val="85000"/>
                  </a:schemeClr>
                </a:gs>
                <a:gs pos="0">
                  <a:schemeClr val="accent3"/>
                </a:gs>
              </a:gsLst>
              <a:lin ang="8100000" scaled="0"/>
            </a:gradFill>
          </a:ln>
          <a:effectLst>
            <a:outerShdw blurRad="444500" dist="3175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2" name="矩形 10"/>
          <p:cNvSpPr>
            <a:spLocks noChangeAspect="1"/>
          </p:cNvSpPr>
          <p:nvPr>
            <p:custDataLst>
              <p:tags r:id="rId9"/>
            </p:custDataLst>
          </p:nvPr>
        </p:nvSpPr>
        <p:spPr>
          <a:xfrm>
            <a:off x="1203435" y="1277386"/>
            <a:ext cx="671861" cy="588324"/>
          </a:xfrm>
          <a:prstGeom prst="hexagon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bg1"/>
            </a:solidFill>
          </a:ln>
          <a:effectLst>
            <a:outerShdw blurRad="444500" dist="3175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3" name="矩形 10"/>
          <p:cNvSpPr>
            <a:spLocks noChangeAspect="1"/>
          </p:cNvSpPr>
          <p:nvPr>
            <p:custDataLst>
              <p:tags r:id="rId10"/>
            </p:custDataLst>
          </p:nvPr>
        </p:nvSpPr>
        <p:spPr>
          <a:xfrm>
            <a:off x="1745785" y="2130017"/>
            <a:ext cx="2804179" cy="2455513"/>
          </a:xfrm>
          <a:prstGeom prst="hexagon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bg1"/>
            </a:solidFill>
          </a:ln>
          <a:effectLst>
            <a:outerShdw blurRad="444500" dist="3175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gradFill>
                <a:gsLst>
                  <a:gs pos="100000">
                    <a:schemeClr val="accent3">
                      <a:lumMod val="85000"/>
                    </a:schemeClr>
                  </a:gs>
                  <a:gs pos="0">
                    <a:schemeClr val="accent3"/>
                  </a:gs>
                </a:gsLst>
                <a:lin ang="8100000" scaled="0"/>
              </a:gradFill>
            </a:endParaRPr>
          </a:p>
        </p:txBody>
      </p:sp>
      <p:sp>
        <p:nvSpPr>
          <p:cNvPr id="14" name="矩形 10" hidden="1"/>
          <p:cNvSpPr>
            <a:spLocks noChangeAspect="1"/>
          </p:cNvSpPr>
          <p:nvPr>
            <p:custDataLst>
              <p:tags r:id="rId11"/>
            </p:custDataLst>
          </p:nvPr>
        </p:nvSpPr>
        <p:spPr>
          <a:xfrm>
            <a:off x="1814061" y="2189802"/>
            <a:ext cx="2667627" cy="2335941"/>
          </a:xfrm>
          <a:prstGeom prst="hexagon">
            <a:avLst/>
          </a:prstGeom>
          <a:blipFill>
            <a:blip r:embed="rId12" cstate="print"/>
            <a:stretch>
              <a:fillRect/>
            </a:stretch>
          </a:blipFill>
          <a:ln w="158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5" name="矩形 10"/>
          <p:cNvSpPr>
            <a:spLocks noChangeAspect="1"/>
          </p:cNvSpPr>
          <p:nvPr>
            <p:custDataLst>
              <p:tags r:id="rId13"/>
            </p:custDataLst>
          </p:nvPr>
        </p:nvSpPr>
        <p:spPr>
          <a:xfrm>
            <a:off x="3695734" y="4061695"/>
            <a:ext cx="1186004" cy="1038540"/>
          </a:xfrm>
          <a:prstGeom prst="hexagon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bg1"/>
            </a:solidFill>
          </a:ln>
          <a:effectLst>
            <a:outerShdw blurRad="444500" dist="2540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14"/>
            </p:custDataLst>
          </p:nvPr>
        </p:nvSpPr>
        <p:spPr>
          <a:xfrm>
            <a:off x="5854576" y="1965256"/>
            <a:ext cx="5162931" cy="1569660"/>
          </a:xfrm>
        </p:spPr>
        <p:txBody>
          <a:bodyPr anchor="b">
            <a:normAutofit/>
          </a:bodyPr>
          <a:lstStyle>
            <a:lvl1pPr>
              <a:defRPr sz="8000" b="1"/>
            </a:lvl1pPr>
          </a:lstStyle>
          <a:p>
            <a:r>
              <a:rPr lang="zh-CN" altLang="en-US" dirty="0"/>
              <a:t>编辑标题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5"/>
            </p:custDataLst>
          </p:nvPr>
        </p:nvSpPr>
        <p:spPr/>
        <p:txBody>
          <a:bodyPr>
            <a:normAutofit/>
          </a:bodyPr>
          <a:lstStyle/>
          <a:p>
            <a:fld id="{0464D980-6ABA-4514-9B55-0C4272214593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16"/>
            </p:custDataLst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17"/>
            </p:custDataLst>
          </p:nvPr>
        </p:nvSpPr>
        <p:spPr/>
        <p:txBody>
          <a:bodyPr>
            <a:normAutofit/>
          </a:bodyPr>
          <a:lstStyle/>
          <a:p>
            <a:fld id="{151594E0-E29A-48DD-8A23-E16F7187702D}" type="slidenum">
              <a:rPr lang="zh-CN" altLang="en-US" smtClean="0"/>
            </a:fld>
            <a:endParaRPr lang="zh-CN" altLang="en-US"/>
          </a:p>
        </p:txBody>
      </p:sp>
      <p:sp>
        <p:nvSpPr>
          <p:cNvPr id="19" name="文本占位符 18"/>
          <p:cNvSpPr>
            <a:spLocks noGrp="1"/>
          </p:cNvSpPr>
          <p:nvPr>
            <p:ph type="body" sz="quarter" idx="13"/>
            <p:custDataLst>
              <p:tags r:id="rId18"/>
            </p:custDataLst>
          </p:nvPr>
        </p:nvSpPr>
        <p:spPr>
          <a:xfrm>
            <a:off x="5854577" y="3547616"/>
            <a:ext cx="5162930" cy="623887"/>
          </a:xfrm>
        </p:spPr>
        <p:txBody>
          <a:bodyPr>
            <a:normAutofit/>
          </a:bodyPr>
          <a:lstStyle>
            <a:lvl1pPr marL="0" indent="0">
              <a:buNone/>
              <a:defRPr b="1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1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2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5" dur="1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6" dur="1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9" dur="1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0" dur="1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3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4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7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8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1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2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5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6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9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40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43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44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6" grpId="0" bldLvl="0" animBg="1"/>
          <p:bldP spid="7" grpId="0" bldLvl="0" animBg="1"/>
          <p:bldP spid="8" grpId="0" bldLvl="0" animBg="1"/>
          <p:bldP spid="9" grpId="0" bldLvl="0" animBg="1"/>
          <p:bldP spid="10" grpId="0" bldLvl="0" animBg="1"/>
          <p:bldP spid="11" grpId="0" bldLvl="0" animBg="1"/>
          <p:bldP spid="12" grpId="0" bldLvl="0" animBg="1"/>
          <p:bldP spid="13" grpId="0" bldLvl="0" animBg="1"/>
          <p:bldP spid="14" grpId="0" bldLvl="0" animBg="1"/>
          <p:bldP spid="15" grpId="0" bldLvl="0" animBg="1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1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1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1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1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9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0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3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4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6" grpId="0" bldLvl="0" animBg="1"/>
          <p:bldP spid="7" grpId="0" bldLvl="0" animBg="1"/>
          <p:bldP spid="8" grpId="0" bldLvl="0" animBg="1"/>
          <p:bldP spid="9" grpId="0" bldLvl="0" animBg="1"/>
          <p:bldP spid="10" grpId="0" bldLvl="0" animBg="1"/>
          <p:bldP spid="11" grpId="0" bldLvl="0" animBg="1"/>
          <p:bldP spid="12" grpId="0" bldLvl="0" animBg="1"/>
          <p:bldP spid="13" grpId="0" bldLvl="0" animBg="1"/>
          <p:bldP spid="14" grpId="0" bldLvl="0" animBg="1"/>
          <p:bldP spid="15" grpId="0" bldLvl="0" animBg="1"/>
        </p:bldLst>
      </p:timing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通用">
    <p:bg>
      <p:bgPr>
        <a:blipFill rotWithShape="1">
          <a:blip r:embed="rId2"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/>
        <p:txBody>
          <a:bodyPr/>
          <a:lstStyle>
            <a:lvl1pPr>
              <a:defRPr baseline="0"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腰带">
    <p:bg>
      <p:bgPr>
        <a:blipFill rotWithShape="1">
          <a:blip r:embed="rId2"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3"/>
            </p:custDataLst>
          </p:nvPr>
        </p:nvSpPr>
        <p:spPr>
          <a:xfrm>
            <a:off x="1522800" y="1339200"/>
            <a:ext cx="9144000" cy="2386800"/>
          </a:xfrm>
        </p:spPr>
        <p:txBody>
          <a:bodyPr anchor="b"/>
          <a:lstStyle>
            <a:lvl1pPr algn="ctr">
              <a:defRPr sz="6000"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7"/>
            </p:custDataLst>
          </p:nvPr>
        </p:nvSpPr>
        <p:spPr>
          <a:xfrm>
            <a:off x="1522413" y="3862800"/>
            <a:ext cx="9144000" cy="1656000"/>
          </a:xfrm>
        </p:spPr>
        <p:txBody>
          <a:bodyPr/>
          <a:lstStyle>
            <a:lvl1pPr algn="ctr"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导航">
    <p:bg>
      <p:bgPr>
        <a:blipFill rotWithShape="1">
          <a:blip r:embed="rId2"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579600" y="237600"/>
            <a:ext cx="11037600" cy="441964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7"/>
            </p:custDataLst>
          </p:nvPr>
        </p:nvSpPr>
        <p:spPr>
          <a:xfrm>
            <a:off x="579600" y="1663200"/>
            <a:ext cx="5342400" cy="28944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9" name="内容占位符 8"/>
          <p:cNvSpPr>
            <a:spLocks noGrp="1"/>
          </p:cNvSpPr>
          <p:nvPr>
            <p:ph sz="quarter" idx="14"/>
            <p:custDataLst>
              <p:tags r:id="rId8"/>
            </p:custDataLst>
          </p:nvPr>
        </p:nvSpPr>
        <p:spPr>
          <a:xfrm>
            <a:off x="6242400" y="1663200"/>
            <a:ext cx="5367600" cy="28944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11" name="文本占位符 10"/>
          <p:cNvSpPr>
            <a:spLocks noGrp="1"/>
          </p:cNvSpPr>
          <p:nvPr>
            <p:ph type="body" sz="quarter" idx="15"/>
            <p:custDataLst>
              <p:tags r:id="rId9"/>
            </p:custDataLst>
          </p:nvPr>
        </p:nvSpPr>
        <p:spPr>
          <a:xfrm>
            <a:off x="572400" y="4816800"/>
            <a:ext cx="5342400" cy="7812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13" name="文本占位符 12"/>
          <p:cNvSpPr>
            <a:spLocks noGrp="1"/>
          </p:cNvSpPr>
          <p:nvPr>
            <p:ph type="body" sz="quarter" idx="16"/>
            <p:custDataLst>
              <p:tags r:id="rId10"/>
            </p:custDataLst>
          </p:nvPr>
        </p:nvSpPr>
        <p:spPr>
          <a:xfrm>
            <a:off x="6253200" y="4813200"/>
            <a:ext cx="5367600" cy="7812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下上">
    <p:bg>
      <p:bgPr>
        <a:blipFill rotWithShape="1">
          <a:blip r:embed="rId2"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 userDrawn="1">
            <p:custDataLst>
              <p:tags r:id="rId3"/>
            </p:custDataLst>
          </p:nvPr>
        </p:nvSpPr>
        <p:spPr>
          <a:xfrm>
            <a:off x="0" y="5029201"/>
            <a:ext cx="12192000" cy="1828799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altLang="zh-CN" sz="2400">
              <a:sym typeface="+mn-ea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>
          <a:xfrm>
            <a:off x="604800" y="669600"/>
            <a:ext cx="10976400" cy="565200"/>
          </a:xfrm>
        </p:spPr>
        <p:txBody>
          <a:bodyPr anchor="ctr"/>
          <a:lstStyle>
            <a:lvl1pPr algn="ctr">
              <a:defRPr sz="3200"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8"/>
            </p:custDataLst>
          </p:nvPr>
        </p:nvSpPr>
        <p:spPr>
          <a:xfrm>
            <a:off x="604837" y="1681200"/>
            <a:ext cx="10990800" cy="32112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9" name="文本占位符 8"/>
          <p:cNvSpPr>
            <a:spLocks noGrp="1"/>
          </p:cNvSpPr>
          <p:nvPr>
            <p:ph type="body" sz="quarter" idx="14"/>
            <p:custDataLst>
              <p:tags r:id="rId9"/>
            </p:custDataLst>
          </p:nvPr>
        </p:nvSpPr>
        <p:spPr>
          <a:xfrm>
            <a:off x="594000" y="5180400"/>
            <a:ext cx="11001600" cy="10116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上下">
    <p:bg>
      <p:bgPr>
        <a:blipFill rotWithShape="1">
          <a:blip r:embed="rId2"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612000" y="781200"/>
            <a:ext cx="10976400" cy="626400"/>
          </a:xfrm>
        </p:spPr>
        <p:txBody>
          <a:bodyPr anchor="ctr"/>
          <a:lstStyle>
            <a:lvl1pPr algn="ctr">
              <a:defRPr sz="3600"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7"/>
            </p:custDataLst>
          </p:nvPr>
        </p:nvSpPr>
        <p:spPr>
          <a:xfrm>
            <a:off x="612000" y="1659600"/>
            <a:ext cx="10975975" cy="828000"/>
          </a:xfrm>
        </p:spPr>
        <p:txBody>
          <a:bodyPr/>
          <a:lstStyle>
            <a:lvl1pPr algn="ctr"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9" name="内容占位符 8"/>
          <p:cNvSpPr>
            <a:spLocks noGrp="1"/>
          </p:cNvSpPr>
          <p:nvPr>
            <p:ph sz="quarter" idx="14"/>
            <p:custDataLst>
              <p:tags r:id="rId8"/>
            </p:custDataLst>
          </p:nvPr>
        </p:nvSpPr>
        <p:spPr>
          <a:xfrm>
            <a:off x="612775" y="2808000"/>
            <a:ext cx="10965600" cy="34308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左右">
    <p:bg>
      <p:bgPr>
        <a:blipFill rotWithShape="1">
          <a:blip r:embed="rId2"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3"/>
            </p:custDataLst>
          </p:nvPr>
        </p:nvSpPr>
        <p:spPr>
          <a:xfrm>
            <a:off x="583200" y="770400"/>
            <a:ext cx="3960000" cy="882000"/>
          </a:xfrm>
        </p:spPr>
        <p:txBody>
          <a:bodyPr anchor="ctr"/>
          <a:lstStyle>
            <a:lvl1pPr>
              <a:defRPr sz="3600"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r>
              <a:rPr lang="zh-CN" altLang="en-US" dirty="0"/>
              <a:t>单击编辑标题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7"/>
            </p:custDataLst>
          </p:nvPr>
        </p:nvSpPr>
        <p:spPr>
          <a:xfrm>
            <a:off x="586800" y="1764000"/>
            <a:ext cx="3956400" cy="40932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9" name="内容占位符 8"/>
          <p:cNvSpPr>
            <a:spLocks noGrp="1"/>
          </p:cNvSpPr>
          <p:nvPr>
            <p:ph sz="quarter" idx="14"/>
            <p:custDataLst>
              <p:tags r:id="rId8"/>
            </p:custDataLst>
          </p:nvPr>
        </p:nvSpPr>
        <p:spPr>
          <a:xfrm>
            <a:off x="5101200" y="769938"/>
            <a:ext cx="6480000" cy="5087937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相框">
    <p:bg>
      <p:bgPr>
        <a:blipFill rotWithShape="1">
          <a:blip r:embed="rId2"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3"/>
            </p:custDataLst>
          </p:nvPr>
        </p:nvSpPr>
        <p:spPr>
          <a:xfrm>
            <a:off x="1281600" y="1249200"/>
            <a:ext cx="9626400" cy="723600"/>
          </a:xfrm>
        </p:spPr>
        <p:txBody>
          <a:bodyPr anchor="ctr"/>
          <a:lstStyle>
            <a:lvl1pPr>
              <a:defRPr sz="3200"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4"/>
            </p:custDataLst>
          </p:nvPr>
        </p:nvSpPr>
        <p:spPr>
          <a:xfrm>
            <a:off x="1281113" y="2163600"/>
            <a:ext cx="9626600" cy="34452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bg>
      <p:bgPr>
        <a:blipFill rotWithShape="1">
          <a:blip r:embed="rId2"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64D980-6ABA-4514-9B55-0C4272214593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1594E0-E29A-48DD-8A23-E16F7187702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单击此处编辑文本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bg>
      <p:bgPr>
        <a:blipFill rotWithShape="1">
          <a:blip r:embed="rId2"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 userDrawn="1"/>
        </p:nvSpPr>
        <p:spPr>
          <a:xfrm>
            <a:off x="0" y="0"/>
            <a:ext cx="12192000" cy="79248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92480" y="213678"/>
            <a:ext cx="10789920" cy="517842"/>
          </a:xfrm>
        </p:spPr>
        <p:txBody>
          <a:bodyPr/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quarter" idx="10"/>
          </p:nvPr>
        </p:nvSpPr>
        <p:spPr>
          <a:xfrm>
            <a:off x="669925" y="995680"/>
            <a:ext cx="10912475" cy="5328921"/>
          </a:xfrm>
        </p:spPr>
        <p:txBody>
          <a:bodyPr/>
          <a:lstStyle>
            <a:lvl1pPr>
              <a:lnSpc>
                <a:spcPct val="130000"/>
              </a:lnSpc>
              <a:spcBef>
                <a:spcPts val="0"/>
              </a:spcBef>
              <a:defRPr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7" name="燕尾形 6"/>
          <p:cNvSpPr/>
          <p:nvPr userDrawn="1"/>
        </p:nvSpPr>
        <p:spPr>
          <a:xfrm>
            <a:off x="10958494" y="280550"/>
            <a:ext cx="308128" cy="383863"/>
          </a:xfrm>
          <a:prstGeom prst="chevron">
            <a:avLst>
              <a:gd name="adj" fmla="val 36932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8" name="燕尾形 7"/>
          <p:cNvSpPr/>
          <p:nvPr userDrawn="1"/>
        </p:nvSpPr>
        <p:spPr>
          <a:xfrm>
            <a:off x="11228998" y="280550"/>
            <a:ext cx="308128" cy="383863"/>
          </a:xfrm>
          <a:prstGeom prst="chevron">
            <a:avLst>
              <a:gd name="adj" fmla="val 36932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13" name="TextBox 15"/>
          <p:cNvSpPr txBox="1"/>
          <p:nvPr userDrawn="1"/>
        </p:nvSpPr>
        <p:spPr>
          <a:xfrm>
            <a:off x="11433862" y="325859"/>
            <a:ext cx="65043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EEF1883-7A0E-4F66-9932-E581691AD397}" type="slidenum">
              <a:rPr lang="zh-CN" altLang="en-US" sz="1600" smtClean="0">
                <a:solidFill>
                  <a:schemeClr val="accent3"/>
                </a:solidFill>
                <a:latin typeface="Wonder Arial" panose="00000500000000000000" charset="0"/>
                <a:ea typeface="Wonder Arial" panose="00000500000000000000" charset="0"/>
                <a:cs typeface="Wonder Arial" panose="00000500000000000000" charset="0"/>
              </a:rPr>
            </a:fld>
            <a:r>
              <a:rPr lang="zh-CN" altLang="en-US" sz="1600" dirty="0">
                <a:solidFill>
                  <a:schemeClr val="bg1"/>
                </a:solidFill>
                <a:latin typeface="Wonder Arial" panose="00000500000000000000" charset="0"/>
                <a:ea typeface="Wonder Arial" panose="00000500000000000000" charset="0"/>
                <a:cs typeface="Wonder Arial" panose="00000500000000000000" charset="0"/>
              </a:rPr>
              <a:t> </a:t>
            </a:r>
            <a:endParaRPr lang="zh-CN" altLang="en-US" sz="1600" b="0" dirty="0">
              <a:solidFill>
                <a:schemeClr val="bg1"/>
              </a:solidFill>
              <a:latin typeface="Wonder Arial" panose="00000500000000000000" charset="0"/>
              <a:ea typeface="Wonder Arial" panose="00000500000000000000" charset="0"/>
              <a:cs typeface="Wonder Arial" panose="00000500000000000000" charset="0"/>
            </a:endParaRPr>
          </a:p>
        </p:txBody>
      </p:sp>
      <p:sp>
        <p:nvSpPr>
          <p:cNvPr id="16" name="任意多边形 15"/>
          <p:cNvSpPr/>
          <p:nvPr userDrawn="1"/>
        </p:nvSpPr>
        <p:spPr>
          <a:xfrm>
            <a:off x="119336" y="0"/>
            <a:ext cx="740200" cy="792480"/>
          </a:xfrm>
          <a:custGeom>
            <a:avLst/>
            <a:gdLst>
              <a:gd name="connsiteX0" fmla="*/ 0 w 3596749"/>
              <a:gd name="connsiteY0" fmla="*/ 0 h 1268414"/>
              <a:gd name="connsiteX1" fmla="*/ 299302 w 3596749"/>
              <a:gd name="connsiteY1" fmla="*/ 0 h 1268414"/>
              <a:gd name="connsiteX2" fmla="*/ 795613 w 3596749"/>
              <a:gd name="connsiteY2" fmla="*/ 0 h 1268414"/>
              <a:gd name="connsiteX3" fmla="*/ 806567 w 3596749"/>
              <a:gd name="connsiteY3" fmla="*/ 0 h 1268414"/>
              <a:gd name="connsiteX4" fmla="*/ 1105869 w 3596749"/>
              <a:gd name="connsiteY4" fmla="*/ 0 h 1268414"/>
              <a:gd name="connsiteX5" fmla="*/ 1252078 w 3596749"/>
              <a:gd name="connsiteY5" fmla="*/ 0 h 1268414"/>
              <a:gd name="connsiteX6" fmla="*/ 1602180 w 3596749"/>
              <a:gd name="connsiteY6" fmla="*/ 0 h 1268414"/>
              <a:gd name="connsiteX7" fmla="*/ 1708543 w 3596749"/>
              <a:gd name="connsiteY7" fmla="*/ 0 h 1268414"/>
              <a:gd name="connsiteX8" fmla="*/ 2042864 w 3596749"/>
              <a:gd name="connsiteY8" fmla="*/ 0 h 1268414"/>
              <a:gd name="connsiteX9" fmla="*/ 2058645 w 3596749"/>
              <a:gd name="connsiteY9" fmla="*/ 0 h 1268414"/>
              <a:gd name="connsiteX10" fmla="*/ 2515110 w 3596749"/>
              <a:gd name="connsiteY10" fmla="*/ 0 h 1268414"/>
              <a:gd name="connsiteX11" fmla="*/ 2849431 w 3596749"/>
              <a:gd name="connsiteY11" fmla="*/ 0 h 1268414"/>
              <a:gd name="connsiteX12" fmla="*/ 3596749 w 3596749"/>
              <a:gd name="connsiteY12" fmla="*/ 747318 h 1268414"/>
              <a:gd name="connsiteX13" fmla="*/ 3075653 w 3596749"/>
              <a:gd name="connsiteY13" fmla="*/ 1268414 h 1268414"/>
              <a:gd name="connsiteX14" fmla="*/ 2744509 w 3596749"/>
              <a:gd name="connsiteY14" fmla="*/ 1268414 h 1268414"/>
              <a:gd name="connsiteX15" fmla="*/ 2359995 w 3596749"/>
              <a:gd name="connsiteY15" fmla="*/ 1268414 h 1268414"/>
              <a:gd name="connsiteX16" fmla="*/ 2288044 w 3596749"/>
              <a:gd name="connsiteY16" fmla="*/ 1268414 h 1268414"/>
              <a:gd name="connsiteX17" fmla="*/ 2269086 w 3596749"/>
              <a:gd name="connsiteY17" fmla="*/ 1268414 h 1268414"/>
              <a:gd name="connsiteX18" fmla="*/ 2018799 w 3596749"/>
              <a:gd name="connsiteY18" fmla="*/ 1268414 h 1268414"/>
              <a:gd name="connsiteX19" fmla="*/ 1937942 w 3596749"/>
              <a:gd name="connsiteY19" fmla="*/ 1268414 h 1268414"/>
              <a:gd name="connsiteX20" fmla="*/ 1831579 w 3596749"/>
              <a:gd name="connsiteY20" fmla="*/ 1268414 h 1268414"/>
              <a:gd name="connsiteX21" fmla="*/ 1562334 w 3596749"/>
              <a:gd name="connsiteY21" fmla="*/ 1268414 h 1268414"/>
              <a:gd name="connsiteX22" fmla="*/ 1553428 w 3596749"/>
              <a:gd name="connsiteY22" fmla="*/ 1268414 h 1268414"/>
              <a:gd name="connsiteX23" fmla="*/ 1532278 w 3596749"/>
              <a:gd name="connsiteY23" fmla="*/ 1268414 h 1268414"/>
              <a:gd name="connsiteX24" fmla="*/ 1481477 w 3596749"/>
              <a:gd name="connsiteY24" fmla="*/ 1268414 h 1268414"/>
              <a:gd name="connsiteX25" fmla="*/ 1212232 w 3596749"/>
              <a:gd name="connsiteY25" fmla="*/ 1268414 h 1268414"/>
              <a:gd name="connsiteX26" fmla="*/ 1105869 w 3596749"/>
              <a:gd name="connsiteY26" fmla="*/ 1268414 h 1268414"/>
              <a:gd name="connsiteX27" fmla="*/ 1025012 w 3596749"/>
              <a:gd name="connsiteY27" fmla="*/ 1268414 h 1268414"/>
              <a:gd name="connsiteX28" fmla="*/ 806567 w 3596749"/>
              <a:gd name="connsiteY28" fmla="*/ 1268414 h 1268414"/>
              <a:gd name="connsiteX29" fmla="*/ 755767 w 3596749"/>
              <a:gd name="connsiteY29" fmla="*/ 1268414 h 1268414"/>
              <a:gd name="connsiteX30" fmla="*/ 725711 w 3596749"/>
              <a:gd name="connsiteY30" fmla="*/ 1268414 h 1268414"/>
              <a:gd name="connsiteX31" fmla="*/ 299302 w 3596749"/>
              <a:gd name="connsiteY31" fmla="*/ 1268414 h 1268414"/>
              <a:gd name="connsiteX32" fmla="*/ 0 w 3596749"/>
              <a:gd name="connsiteY32" fmla="*/ 1268414 h 1268414"/>
              <a:gd name="connsiteX0-1" fmla="*/ 0 w 3596749"/>
              <a:gd name="connsiteY0-2" fmla="*/ 0 h 1268414"/>
              <a:gd name="connsiteX1-3" fmla="*/ 299302 w 3596749"/>
              <a:gd name="connsiteY1-4" fmla="*/ 0 h 1268414"/>
              <a:gd name="connsiteX2-5" fmla="*/ 795613 w 3596749"/>
              <a:gd name="connsiteY2-6" fmla="*/ 0 h 1268414"/>
              <a:gd name="connsiteX3-7" fmla="*/ 806567 w 3596749"/>
              <a:gd name="connsiteY3-8" fmla="*/ 0 h 1268414"/>
              <a:gd name="connsiteX4-9" fmla="*/ 1105869 w 3596749"/>
              <a:gd name="connsiteY4-10" fmla="*/ 0 h 1268414"/>
              <a:gd name="connsiteX5-11" fmla="*/ 1252078 w 3596749"/>
              <a:gd name="connsiteY5-12" fmla="*/ 0 h 1268414"/>
              <a:gd name="connsiteX6-13" fmla="*/ 1602180 w 3596749"/>
              <a:gd name="connsiteY6-14" fmla="*/ 0 h 1268414"/>
              <a:gd name="connsiteX7-15" fmla="*/ 1708543 w 3596749"/>
              <a:gd name="connsiteY7-16" fmla="*/ 0 h 1268414"/>
              <a:gd name="connsiteX8-17" fmla="*/ 2042864 w 3596749"/>
              <a:gd name="connsiteY8-18" fmla="*/ 0 h 1268414"/>
              <a:gd name="connsiteX9-19" fmla="*/ 2058645 w 3596749"/>
              <a:gd name="connsiteY9-20" fmla="*/ 0 h 1268414"/>
              <a:gd name="connsiteX10-21" fmla="*/ 2515110 w 3596749"/>
              <a:gd name="connsiteY10-22" fmla="*/ 0 h 1268414"/>
              <a:gd name="connsiteX11-23" fmla="*/ 3596749 w 3596749"/>
              <a:gd name="connsiteY11-24" fmla="*/ 747318 h 1268414"/>
              <a:gd name="connsiteX12-25" fmla="*/ 3075653 w 3596749"/>
              <a:gd name="connsiteY12-26" fmla="*/ 1268414 h 1268414"/>
              <a:gd name="connsiteX13-27" fmla="*/ 2744509 w 3596749"/>
              <a:gd name="connsiteY13-28" fmla="*/ 1268414 h 1268414"/>
              <a:gd name="connsiteX14-29" fmla="*/ 2359995 w 3596749"/>
              <a:gd name="connsiteY14-30" fmla="*/ 1268414 h 1268414"/>
              <a:gd name="connsiteX15-31" fmla="*/ 2288044 w 3596749"/>
              <a:gd name="connsiteY15-32" fmla="*/ 1268414 h 1268414"/>
              <a:gd name="connsiteX16-33" fmla="*/ 2269086 w 3596749"/>
              <a:gd name="connsiteY16-34" fmla="*/ 1268414 h 1268414"/>
              <a:gd name="connsiteX17-35" fmla="*/ 2018799 w 3596749"/>
              <a:gd name="connsiteY17-36" fmla="*/ 1268414 h 1268414"/>
              <a:gd name="connsiteX18-37" fmla="*/ 1937942 w 3596749"/>
              <a:gd name="connsiteY18-38" fmla="*/ 1268414 h 1268414"/>
              <a:gd name="connsiteX19-39" fmla="*/ 1831579 w 3596749"/>
              <a:gd name="connsiteY19-40" fmla="*/ 1268414 h 1268414"/>
              <a:gd name="connsiteX20-41" fmla="*/ 1562334 w 3596749"/>
              <a:gd name="connsiteY20-42" fmla="*/ 1268414 h 1268414"/>
              <a:gd name="connsiteX21-43" fmla="*/ 1553428 w 3596749"/>
              <a:gd name="connsiteY21-44" fmla="*/ 1268414 h 1268414"/>
              <a:gd name="connsiteX22-45" fmla="*/ 1532278 w 3596749"/>
              <a:gd name="connsiteY22-46" fmla="*/ 1268414 h 1268414"/>
              <a:gd name="connsiteX23-47" fmla="*/ 1481477 w 3596749"/>
              <a:gd name="connsiteY23-48" fmla="*/ 1268414 h 1268414"/>
              <a:gd name="connsiteX24-49" fmla="*/ 1212232 w 3596749"/>
              <a:gd name="connsiteY24-50" fmla="*/ 1268414 h 1268414"/>
              <a:gd name="connsiteX25-51" fmla="*/ 1105869 w 3596749"/>
              <a:gd name="connsiteY25-52" fmla="*/ 1268414 h 1268414"/>
              <a:gd name="connsiteX26-53" fmla="*/ 1025012 w 3596749"/>
              <a:gd name="connsiteY26-54" fmla="*/ 1268414 h 1268414"/>
              <a:gd name="connsiteX27-55" fmla="*/ 806567 w 3596749"/>
              <a:gd name="connsiteY27-56" fmla="*/ 1268414 h 1268414"/>
              <a:gd name="connsiteX28-57" fmla="*/ 755767 w 3596749"/>
              <a:gd name="connsiteY28-58" fmla="*/ 1268414 h 1268414"/>
              <a:gd name="connsiteX29-59" fmla="*/ 725711 w 3596749"/>
              <a:gd name="connsiteY29-60" fmla="*/ 1268414 h 1268414"/>
              <a:gd name="connsiteX30-61" fmla="*/ 299302 w 3596749"/>
              <a:gd name="connsiteY30-62" fmla="*/ 1268414 h 1268414"/>
              <a:gd name="connsiteX31-63" fmla="*/ 0 w 3596749"/>
              <a:gd name="connsiteY31-64" fmla="*/ 1268414 h 1268414"/>
              <a:gd name="connsiteX32-65" fmla="*/ 0 w 3596749"/>
              <a:gd name="connsiteY32-66" fmla="*/ 0 h 1268414"/>
              <a:gd name="connsiteX0-67" fmla="*/ 0 w 3596749"/>
              <a:gd name="connsiteY0-68" fmla="*/ 0 h 1268414"/>
              <a:gd name="connsiteX1-69" fmla="*/ 299302 w 3596749"/>
              <a:gd name="connsiteY1-70" fmla="*/ 0 h 1268414"/>
              <a:gd name="connsiteX2-71" fmla="*/ 795613 w 3596749"/>
              <a:gd name="connsiteY2-72" fmla="*/ 0 h 1268414"/>
              <a:gd name="connsiteX3-73" fmla="*/ 806567 w 3596749"/>
              <a:gd name="connsiteY3-74" fmla="*/ 0 h 1268414"/>
              <a:gd name="connsiteX4-75" fmla="*/ 1105869 w 3596749"/>
              <a:gd name="connsiteY4-76" fmla="*/ 0 h 1268414"/>
              <a:gd name="connsiteX5-77" fmla="*/ 1252078 w 3596749"/>
              <a:gd name="connsiteY5-78" fmla="*/ 0 h 1268414"/>
              <a:gd name="connsiteX6-79" fmla="*/ 1602180 w 3596749"/>
              <a:gd name="connsiteY6-80" fmla="*/ 0 h 1268414"/>
              <a:gd name="connsiteX7-81" fmla="*/ 1708543 w 3596749"/>
              <a:gd name="connsiteY7-82" fmla="*/ 0 h 1268414"/>
              <a:gd name="connsiteX8-83" fmla="*/ 2042864 w 3596749"/>
              <a:gd name="connsiteY8-84" fmla="*/ 0 h 1268414"/>
              <a:gd name="connsiteX9-85" fmla="*/ 2058645 w 3596749"/>
              <a:gd name="connsiteY9-86" fmla="*/ 0 h 1268414"/>
              <a:gd name="connsiteX10-87" fmla="*/ 2515110 w 3596749"/>
              <a:gd name="connsiteY10-88" fmla="*/ 0 h 1268414"/>
              <a:gd name="connsiteX11-89" fmla="*/ 3596749 w 3596749"/>
              <a:gd name="connsiteY11-90" fmla="*/ 747318 h 1268414"/>
              <a:gd name="connsiteX12-91" fmla="*/ 2744509 w 3596749"/>
              <a:gd name="connsiteY12-92" fmla="*/ 1268414 h 1268414"/>
              <a:gd name="connsiteX13-93" fmla="*/ 2359995 w 3596749"/>
              <a:gd name="connsiteY13-94" fmla="*/ 1268414 h 1268414"/>
              <a:gd name="connsiteX14-95" fmla="*/ 2288044 w 3596749"/>
              <a:gd name="connsiteY14-96" fmla="*/ 1268414 h 1268414"/>
              <a:gd name="connsiteX15-97" fmla="*/ 2269086 w 3596749"/>
              <a:gd name="connsiteY15-98" fmla="*/ 1268414 h 1268414"/>
              <a:gd name="connsiteX16-99" fmla="*/ 2018799 w 3596749"/>
              <a:gd name="connsiteY16-100" fmla="*/ 1268414 h 1268414"/>
              <a:gd name="connsiteX17-101" fmla="*/ 1937942 w 3596749"/>
              <a:gd name="connsiteY17-102" fmla="*/ 1268414 h 1268414"/>
              <a:gd name="connsiteX18-103" fmla="*/ 1831579 w 3596749"/>
              <a:gd name="connsiteY18-104" fmla="*/ 1268414 h 1268414"/>
              <a:gd name="connsiteX19-105" fmla="*/ 1562334 w 3596749"/>
              <a:gd name="connsiteY19-106" fmla="*/ 1268414 h 1268414"/>
              <a:gd name="connsiteX20-107" fmla="*/ 1553428 w 3596749"/>
              <a:gd name="connsiteY20-108" fmla="*/ 1268414 h 1268414"/>
              <a:gd name="connsiteX21-109" fmla="*/ 1532278 w 3596749"/>
              <a:gd name="connsiteY21-110" fmla="*/ 1268414 h 1268414"/>
              <a:gd name="connsiteX22-111" fmla="*/ 1481477 w 3596749"/>
              <a:gd name="connsiteY22-112" fmla="*/ 1268414 h 1268414"/>
              <a:gd name="connsiteX23-113" fmla="*/ 1212232 w 3596749"/>
              <a:gd name="connsiteY23-114" fmla="*/ 1268414 h 1268414"/>
              <a:gd name="connsiteX24-115" fmla="*/ 1105869 w 3596749"/>
              <a:gd name="connsiteY24-116" fmla="*/ 1268414 h 1268414"/>
              <a:gd name="connsiteX25-117" fmla="*/ 1025012 w 3596749"/>
              <a:gd name="connsiteY25-118" fmla="*/ 1268414 h 1268414"/>
              <a:gd name="connsiteX26-119" fmla="*/ 806567 w 3596749"/>
              <a:gd name="connsiteY26-120" fmla="*/ 1268414 h 1268414"/>
              <a:gd name="connsiteX27-121" fmla="*/ 755767 w 3596749"/>
              <a:gd name="connsiteY27-122" fmla="*/ 1268414 h 1268414"/>
              <a:gd name="connsiteX28-123" fmla="*/ 725711 w 3596749"/>
              <a:gd name="connsiteY28-124" fmla="*/ 1268414 h 1268414"/>
              <a:gd name="connsiteX29-125" fmla="*/ 299302 w 3596749"/>
              <a:gd name="connsiteY29-126" fmla="*/ 1268414 h 1268414"/>
              <a:gd name="connsiteX30-127" fmla="*/ 0 w 3596749"/>
              <a:gd name="connsiteY30-128" fmla="*/ 1268414 h 1268414"/>
              <a:gd name="connsiteX31-129" fmla="*/ 0 w 3596749"/>
              <a:gd name="connsiteY31-130" fmla="*/ 0 h 1268414"/>
              <a:gd name="connsiteX0-131" fmla="*/ 0 w 3596749"/>
              <a:gd name="connsiteY0-132" fmla="*/ 0 h 1268414"/>
              <a:gd name="connsiteX1-133" fmla="*/ 299302 w 3596749"/>
              <a:gd name="connsiteY1-134" fmla="*/ 0 h 1268414"/>
              <a:gd name="connsiteX2-135" fmla="*/ 795613 w 3596749"/>
              <a:gd name="connsiteY2-136" fmla="*/ 0 h 1268414"/>
              <a:gd name="connsiteX3-137" fmla="*/ 806567 w 3596749"/>
              <a:gd name="connsiteY3-138" fmla="*/ 0 h 1268414"/>
              <a:gd name="connsiteX4-139" fmla="*/ 1105869 w 3596749"/>
              <a:gd name="connsiteY4-140" fmla="*/ 0 h 1268414"/>
              <a:gd name="connsiteX5-141" fmla="*/ 1252078 w 3596749"/>
              <a:gd name="connsiteY5-142" fmla="*/ 0 h 1268414"/>
              <a:gd name="connsiteX6-143" fmla="*/ 1602180 w 3596749"/>
              <a:gd name="connsiteY6-144" fmla="*/ 0 h 1268414"/>
              <a:gd name="connsiteX7-145" fmla="*/ 1708543 w 3596749"/>
              <a:gd name="connsiteY7-146" fmla="*/ 0 h 1268414"/>
              <a:gd name="connsiteX8-147" fmla="*/ 2042864 w 3596749"/>
              <a:gd name="connsiteY8-148" fmla="*/ 0 h 1268414"/>
              <a:gd name="connsiteX9-149" fmla="*/ 2058645 w 3596749"/>
              <a:gd name="connsiteY9-150" fmla="*/ 0 h 1268414"/>
              <a:gd name="connsiteX10-151" fmla="*/ 2515110 w 3596749"/>
              <a:gd name="connsiteY10-152" fmla="*/ 0 h 1268414"/>
              <a:gd name="connsiteX11-153" fmla="*/ 3596749 w 3596749"/>
              <a:gd name="connsiteY11-154" fmla="*/ 747318 h 1268414"/>
              <a:gd name="connsiteX12-155" fmla="*/ 2359995 w 3596749"/>
              <a:gd name="connsiteY12-156" fmla="*/ 1268414 h 1268414"/>
              <a:gd name="connsiteX13-157" fmla="*/ 2288044 w 3596749"/>
              <a:gd name="connsiteY13-158" fmla="*/ 1268414 h 1268414"/>
              <a:gd name="connsiteX14-159" fmla="*/ 2269086 w 3596749"/>
              <a:gd name="connsiteY14-160" fmla="*/ 1268414 h 1268414"/>
              <a:gd name="connsiteX15-161" fmla="*/ 2018799 w 3596749"/>
              <a:gd name="connsiteY15-162" fmla="*/ 1268414 h 1268414"/>
              <a:gd name="connsiteX16-163" fmla="*/ 1937942 w 3596749"/>
              <a:gd name="connsiteY16-164" fmla="*/ 1268414 h 1268414"/>
              <a:gd name="connsiteX17-165" fmla="*/ 1831579 w 3596749"/>
              <a:gd name="connsiteY17-166" fmla="*/ 1268414 h 1268414"/>
              <a:gd name="connsiteX18-167" fmla="*/ 1562334 w 3596749"/>
              <a:gd name="connsiteY18-168" fmla="*/ 1268414 h 1268414"/>
              <a:gd name="connsiteX19-169" fmla="*/ 1553428 w 3596749"/>
              <a:gd name="connsiteY19-170" fmla="*/ 1268414 h 1268414"/>
              <a:gd name="connsiteX20-171" fmla="*/ 1532278 w 3596749"/>
              <a:gd name="connsiteY20-172" fmla="*/ 1268414 h 1268414"/>
              <a:gd name="connsiteX21-173" fmla="*/ 1481477 w 3596749"/>
              <a:gd name="connsiteY21-174" fmla="*/ 1268414 h 1268414"/>
              <a:gd name="connsiteX22-175" fmla="*/ 1212232 w 3596749"/>
              <a:gd name="connsiteY22-176" fmla="*/ 1268414 h 1268414"/>
              <a:gd name="connsiteX23-177" fmla="*/ 1105869 w 3596749"/>
              <a:gd name="connsiteY23-178" fmla="*/ 1268414 h 1268414"/>
              <a:gd name="connsiteX24-179" fmla="*/ 1025012 w 3596749"/>
              <a:gd name="connsiteY24-180" fmla="*/ 1268414 h 1268414"/>
              <a:gd name="connsiteX25-181" fmla="*/ 806567 w 3596749"/>
              <a:gd name="connsiteY25-182" fmla="*/ 1268414 h 1268414"/>
              <a:gd name="connsiteX26-183" fmla="*/ 755767 w 3596749"/>
              <a:gd name="connsiteY26-184" fmla="*/ 1268414 h 1268414"/>
              <a:gd name="connsiteX27-185" fmla="*/ 725711 w 3596749"/>
              <a:gd name="connsiteY27-186" fmla="*/ 1268414 h 1268414"/>
              <a:gd name="connsiteX28-187" fmla="*/ 299302 w 3596749"/>
              <a:gd name="connsiteY28-188" fmla="*/ 1268414 h 1268414"/>
              <a:gd name="connsiteX29-189" fmla="*/ 0 w 3596749"/>
              <a:gd name="connsiteY29-190" fmla="*/ 1268414 h 1268414"/>
              <a:gd name="connsiteX30-191" fmla="*/ 0 w 3596749"/>
              <a:gd name="connsiteY30-192" fmla="*/ 0 h 1268414"/>
              <a:gd name="connsiteX0-193" fmla="*/ 0 w 3596749"/>
              <a:gd name="connsiteY0-194" fmla="*/ 0 h 1268414"/>
              <a:gd name="connsiteX1-195" fmla="*/ 299302 w 3596749"/>
              <a:gd name="connsiteY1-196" fmla="*/ 0 h 1268414"/>
              <a:gd name="connsiteX2-197" fmla="*/ 795613 w 3596749"/>
              <a:gd name="connsiteY2-198" fmla="*/ 0 h 1268414"/>
              <a:gd name="connsiteX3-199" fmla="*/ 806567 w 3596749"/>
              <a:gd name="connsiteY3-200" fmla="*/ 0 h 1268414"/>
              <a:gd name="connsiteX4-201" fmla="*/ 1105869 w 3596749"/>
              <a:gd name="connsiteY4-202" fmla="*/ 0 h 1268414"/>
              <a:gd name="connsiteX5-203" fmla="*/ 1252078 w 3596749"/>
              <a:gd name="connsiteY5-204" fmla="*/ 0 h 1268414"/>
              <a:gd name="connsiteX6-205" fmla="*/ 1602180 w 3596749"/>
              <a:gd name="connsiteY6-206" fmla="*/ 0 h 1268414"/>
              <a:gd name="connsiteX7-207" fmla="*/ 1708543 w 3596749"/>
              <a:gd name="connsiteY7-208" fmla="*/ 0 h 1268414"/>
              <a:gd name="connsiteX8-209" fmla="*/ 2042864 w 3596749"/>
              <a:gd name="connsiteY8-210" fmla="*/ 0 h 1268414"/>
              <a:gd name="connsiteX9-211" fmla="*/ 2058645 w 3596749"/>
              <a:gd name="connsiteY9-212" fmla="*/ 0 h 1268414"/>
              <a:gd name="connsiteX10-213" fmla="*/ 2515110 w 3596749"/>
              <a:gd name="connsiteY10-214" fmla="*/ 0 h 1268414"/>
              <a:gd name="connsiteX11-215" fmla="*/ 3596749 w 3596749"/>
              <a:gd name="connsiteY11-216" fmla="*/ 747318 h 1268414"/>
              <a:gd name="connsiteX12-217" fmla="*/ 2288044 w 3596749"/>
              <a:gd name="connsiteY12-218" fmla="*/ 1268414 h 1268414"/>
              <a:gd name="connsiteX13-219" fmla="*/ 2269086 w 3596749"/>
              <a:gd name="connsiteY13-220" fmla="*/ 1268414 h 1268414"/>
              <a:gd name="connsiteX14-221" fmla="*/ 2018799 w 3596749"/>
              <a:gd name="connsiteY14-222" fmla="*/ 1268414 h 1268414"/>
              <a:gd name="connsiteX15-223" fmla="*/ 1937942 w 3596749"/>
              <a:gd name="connsiteY15-224" fmla="*/ 1268414 h 1268414"/>
              <a:gd name="connsiteX16-225" fmla="*/ 1831579 w 3596749"/>
              <a:gd name="connsiteY16-226" fmla="*/ 1268414 h 1268414"/>
              <a:gd name="connsiteX17-227" fmla="*/ 1562334 w 3596749"/>
              <a:gd name="connsiteY17-228" fmla="*/ 1268414 h 1268414"/>
              <a:gd name="connsiteX18-229" fmla="*/ 1553428 w 3596749"/>
              <a:gd name="connsiteY18-230" fmla="*/ 1268414 h 1268414"/>
              <a:gd name="connsiteX19-231" fmla="*/ 1532278 w 3596749"/>
              <a:gd name="connsiteY19-232" fmla="*/ 1268414 h 1268414"/>
              <a:gd name="connsiteX20-233" fmla="*/ 1481477 w 3596749"/>
              <a:gd name="connsiteY20-234" fmla="*/ 1268414 h 1268414"/>
              <a:gd name="connsiteX21-235" fmla="*/ 1212232 w 3596749"/>
              <a:gd name="connsiteY21-236" fmla="*/ 1268414 h 1268414"/>
              <a:gd name="connsiteX22-237" fmla="*/ 1105869 w 3596749"/>
              <a:gd name="connsiteY22-238" fmla="*/ 1268414 h 1268414"/>
              <a:gd name="connsiteX23-239" fmla="*/ 1025012 w 3596749"/>
              <a:gd name="connsiteY23-240" fmla="*/ 1268414 h 1268414"/>
              <a:gd name="connsiteX24-241" fmla="*/ 806567 w 3596749"/>
              <a:gd name="connsiteY24-242" fmla="*/ 1268414 h 1268414"/>
              <a:gd name="connsiteX25-243" fmla="*/ 755767 w 3596749"/>
              <a:gd name="connsiteY25-244" fmla="*/ 1268414 h 1268414"/>
              <a:gd name="connsiteX26-245" fmla="*/ 725711 w 3596749"/>
              <a:gd name="connsiteY26-246" fmla="*/ 1268414 h 1268414"/>
              <a:gd name="connsiteX27-247" fmla="*/ 299302 w 3596749"/>
              <a:gd name="connsiteY27-248" fmla="*/ 1268414 h 1268414"/>
              <a:gd name="connsiteX28-249" fmla="*/ 0 w 3596749"/>
              <a:gd name="connsiteY28-250" fmla="*/ 1268414 h 1268414"/>
              <a:gd name="connsiteX29-251" fmla="*/ 0 w 3596749"/>
              <a:gd name="connsiteY29-252" fmla="*/ 0 h 1268414"/>
              <a:gd name="connsiteX0-253" fmla="*/ 0 w 3596749"/>
              <a:gd name="connsiteY0-254" fmla="*/ 0 h 1268414"/>
              <a:gd name="connsiteX1-255" fmla="*/ 299302 w 3596749"/>
              <a:gd name="connsiteY1-256" fmla="*/ 0 h 1268414"/>
              <a:gd name="connsiteX2-257" fmla="*/ 795613 w 3596749"/>
              <a:gd name="connsiteY2-258" fmla="*/ 0 h 1268414"/>
              <a:gd name="connsiteX3-259" fmla="*/ 806567 w 3596749"/>
              <a:gd name="connsiteY3-260" fmla="*/ 0 h 1268414"/>
              <a:gd name="connsiteX4-261" fmla="*/ 1105869 w 3596749"/>
              <a:gd name="connsiteY4-262" fmla="*/ 0 h 1268414"/>
              <a:gd name="connsiteX5-263" fmla="*/ 1252078 w 3596749"/>
              <a:gd name="connsiteY5-264" fmla="*/ 0 h 1268414"/>
              <a:gd name="connsiteX6-265" fmla="*/ 1602180 w 3596749"/>
              <a:gd name="connsiteY6-266" fmla="*/ 0 h 1268414"/>
              <a:gd name="connsiteX7-267" fmla="*/ 1708543 w 3596749"/>
              <a:gd name="connsiteY7-268" fmla="*/ 0 h 1268414"/>
              <a:gd name="connsiteX8-269" fmla="*/ 2042864 w 3596749"/>
              <a:gd name="connsiteY8-270" fmla="*/ 0 h 1268414"/>
              <a:gd name="connsiteX9-271" fmla="*/ 2058645 w 3596749"/>
              <a:gd name="connsiteY9-272" fmla="*/ 0 h 1268414"/>
              <a:gd name="connsiteX10-273" fmla="*/ 3596749 w 3596749"/>
              <a:gd name="connsiteY10-274" fmla="*/ 747318 h 1268414"/>
              <a:gd name="connsiteX11-275" fmla="*/ 2288044 w 3596749"/>
              <a:gd name="connsiteY11-276" fmla="*/ 1268414 h 1268414"/>
              <a:gd name="connsiteX12-277" fmla="*/ 2269086 w 3596749"/>
              <a:gd name="connsiteY12-278" fmla="*/ 1268414 h 1268414"/>
              <a:gd name="connsiteX13-279" fmla="*/ 2018799 w 3596749"/>
              <a:gd name="connsiteY13-280" fmla="*/ 1268414 h 1268414"/>
              <a:gd name="connsiteX14-281" fmla="*/ 1937942 w 3596749"/>
              <a:gd name="connsiteY14-282" fmla="*/ 1268414 h 1268414"/>
              <a:gd name="connsiteX15-283" fmla="*/ 1831579 w 3596749"/>
              <a:gd name="connsiteY15-284" fmla="*/ 1268414 h 1268414"/>
              <a:gd name="connsiteX16-285" fmla="*/ 1562334 w 3596749"/>
              <a:gd name="connsiteY16-286" fmla="*/ 1268414 h 1268414"/>
              <a:gd name="connsiteX17-287" fmla="*/ 1553428 w 3596749"/>
              <a:gd name="connsiteY17-288" fmla="*/ 1268414 h 1268414"/>
              <a:gd name="connsiteX18-289" fmla="*/ 1532278 w 3596749"/>
              <a:gd name="connsiteY18-290" fmla="*/ 1268414 h 1268414"/>
              <a:gd name="connsiteX19-291" fmla="*/ 1481477 w 3596749"/>
              <a:gd name="connsiteY19-292" fmla="*/ 1268414 h 1268414"/>
              <a:gd name="connsiteX20-293" fmla="*/ 1212232 w 3596749"/>
              <a:gd name="connsiteY20-294" fmla="*/ 1268414 h 1268414"/>
              <a:gd name="connsiteX21-295" fmla="*/ 1105869 w 3596749"/>
              <a:gd name="connsiteY21-296" fmla="*/ 1268414 h 1268414"/>
              <a:gd name="connsiteX22-297" fmla="*/ 1025012 w 3596749"/>
              <a:gd name="connsiteY22-298" fmla="*/ 1268414 h 1268414"/>
              <a:gd name="connsiteX23-299" fmla="*/ 806567 w 3596749"/>
              <a:gd name="connsiteY23-300" fmla="*/ 1268414 h 1268414"/>
              <a:gd name="connsiteX24-301" fmla="*/ 755767 w 3596749"/>
              <a:gd name="connsiteY24-302" fmla="*/ 1268414 h 1268414"/>
              <a:gd name="connsiteX25-303" fmla="*/ 725711 w 3596749"/>
              <a:gd name="connsiteY25-304" fmla="*/ 1268414 h 1268414"/>
              <a:gd name="connsiteX26-305" fmla="*/ 299302 w 3596749"/>
              <a:gd name="connsiteY26-306" fmla="*/ 1268414 h 1268414"/>
              <a:gd name="connsiteX27-307" fmla="*/ 0 w 3596749"/>
              <a:gd name="connsiteY27-308" fmla="*/ 1268414 h 1268414"/>
              <a:gd name="connsiteX28-309" fmla="*/ 0 w 3596749"/>
              <a:gd name="connsiteY28-310" fmla="*/ 0 h 1268414"/>
              <a:gd name="connsiteX0-311" fmla="*/ 0 w 3596749"/>
              <a:gd name="connsiteY0-312" fmla="*/ 0 h 1268414"/>
              <a:gd name="connsiteX1-313" fmla="*/ 299302 w 3596749"/>
              <a:gd name="connsiteY1-314" fmla="*/ 0 h 1268414"/>
              <a:gd name="connsiteX2-315" fmla="*/ 795613 w 3596749"/>
              <a:gd name="connsiteY2-316" fmla="*/ 0 h 1268414"/>
              <a:gd name="connsiteX3-317" fmla="*/ 806567 w 3596749"/>
              <a:gd name="connsiteY3-318" fmla="*/ 0 h 1268414"/>
              <a:gd name="connsiteX4-319" fmla="*/ 1105869 w 3596749"/>
              <a:gd name="connsiteY4-320" fmla="*/ 0 h 1268414"/>
              <a:gd name="connsiteX5-321" fmla="*/ 1252078 w 3596749"/>
              <a:gd name="connsiteY5-322" fmla="*/ 0 h 1268414"/>
              <a:gd name="connsiteX6-323" fmla="*/ 1602180 w 3596749"/>
              <a:gd name="connsiteY6-324" fmla="*/ 0 h 1268414"/>
              <a:gd name="connsiteX7-325" fmla="*/ 1708543 w 3596749"/>
              <a:gd name="connsiteY7-326" fmla="*/ 0 h 1268414"/>
              <a:gd name="connsiteX8-327" fmla="*/ 2042864 w 3596749"/>
              <a:gd name="connsiteY8-328" fmla="*/ 0 h 1268414"/>
              <a:gd name="connsiteX9-329" fmla="*/ 3596749 w 3596749"/>
              <a:gd name="connsiteY9-330" fmla="*/ 747318 h 1268414"/>
              <a:gd name="connsiteX10-331" fmla="*/ 2288044 w 3596749"/>
              <a:gd name="connsiteY10-332" fmla="*/ 1268414 h 1268414"/>
              <a:gd name="connsiteX11-333" fmla="*/ 2269086 w 3596749"/>
              <a:gd name="connsiteY11-334" fmla="*/ 1268414 h 1268414"/>
              <a:gd name="connsiteX12-335" fmla="*/ 2018799 w 3596749"/>
              <a:gd name="connsiteY12-336" fmla="*/ 1268414 h 1268414"/>
              <a:gd name="connsiteX13-337" fmla="*/ 1937942 w 3596749"/>
              <a:gd name="connsiteY13-338" fmla="*/ 1268414 h 1268414"/>
              <a:gd name="connsiteX14-339" fmla="*/ 1831579 w 3596749"/>
              <a:gd name="connsiteY14-340" fmla="*/ 1268414 h 1268414"/>
              <a:gd name="connsiteX15-341" fmla="*/ 1562334 w 3596749"/>
              <a:gd name="connsiteY15-342" fmla="*/ 1268414 h 1268414"/>
              <a:gd name="connsiteX16-343" fmla="*/ 1553428 w 3596749"/>
              <a:gd name="connsiteY16-344" fmla="*/ 1268414 h 1268414"/>
              <a:gd name="connsiteX17-345" fmla="*/ 1532278 w 3596749"/>
              <a:gd name="connsiteY17-346" fmla="*/ 1268414 h 1268414"/>
              <a:gd name="connsiteX18-347" fmla="*/ 1481477 w 3596749"/>
              <a:gd name="connsiteY18-348" fmla="*/ 1268414 h 1268414"/>
              <a:gd name="connsiteX19-349" fmla="*/ 1212232 w 3596749"/>
              <a:gd name="connsiteY19-350" fmla="*/ 1268414 h 1268414"/>
              <a:gd name="connsiteX20-351" fmla="*/ 1105869 w 3596749"/>
              <a:gd name="connsiteY20-352" fmla="*/ 1268414 h 1268414"/>
              <a:gd name="connsiteX21-353" fmla="*/ 1025012 w 3596749"/>
              <a:gd name="connsiteY21-354" fmla="*/ 1268414 h 1268414"/>
              <a:gd name="connsiteX22-355" fmla="*/ 806567 w 3596749"/>
              <a:gd name="connsiteY22-356" fmla="*/ 1268414 h 1268414"/>
              <a:gd name="connsiteX23-357" fmla="*/ 755767 w 3596749"/>
              <a:gd name="connsiteY23-358" fmla="*/ 1268414 h 1268414"/>
              <a:gd name="connsiteX24-359" fmla="*/ 725711 w 3596749"/>
              <a:gd name="connsiteY24-360" fmla="*/ 1268414 h 1268414"/>
              <a:gd name="connsiteX25-361" fmla="*/ 299302 w 3596749"/>
              <a:gd name="connsiteY25-362" fmla="*/ 1268414 h 1268414"/>
              <a:gd name="connsiteX26-363" fmla="*/ 0 w 3596749"/>
              <a:gd name="connsiteY26-364" fmla="*/ 1268414 h 1268414"/>
              <a:gd name="connsiteX27-365" fmla="*/ 0 w 3596749"/>
              <a:gd name="connsiteY27-366" fmla="*/ 0 h 1268414"/>
              <a:gd name="connsiteX0-367" fmla="*/ 0 w 3596749"/>
              <a:gd name="connsiteY0-368" fmla="*/ 0 h 1268414"/>
              <a:gd name="connsiteX1-369" fmla="*/ 299302 w 3596749"/>
              <a:gd name="connsiteY1-370" fmla="*/ 0 h 1268414"/>
              <a:gd name="connsiteX2-371" fmla="*/ 795613 w 3596749"/>
              <a:gd name="connsiteY2-372" fmla="*/ 0 h 1268414"/>
              <a:gd name="connsiteX3-373" fmla="*/ 806567 w 3596749"/>
              <a:gd name="connsiteY3-374" fmla="*/ 0 h 1268414"/>
              <a:gd name="connsiteX4-375" fmla="*/ 1105869 w 3596749"/>
              <a:gd name="connsiteY4-376" fmla="*/ 0 h 1268414"/>
              <a:gd name="connsiteX5-377" fmla="*/ 1252078 w 3596749"/>
              <a:gd name="connsiteY5-378" fmla="*/ 0 h 1268414"/>
              <a:gd name="connsiteX6-379" fmla="*/ 1602180 w 3596749"/>
              <a:gd name="connsiteY6-380" fmla="*/ 0 h 1268414"/>
              <a:gd name="connsiteX7-381" fmla="*/ 1708543 w 3596749"/>
              <a:gd name="connsiteY7-382" fmla="*/ 0 h 1268414"/>
              <a:gd name="connsiteX8-383" fmla="*/ 3596749 w 3596749"/>
              <a:gd name="connsiteY8-384" fmla="*/ 747318 h 1268414"/>
              <a:gd name="connsiteX9-385" fmla="*/ 2288044 w 3596749"/>
              <a:gd name="connsiteY9-386" fmla="*/ 1268414 h 1268414"/>
              <a:gd name="connsiteX10-387" fmla="*/ 2269086 w 3596749"/>
              <a:gd name="connsiteY10-388" fmla="*/ 1268414 h 1268414"/>
              <a:gd name="connsiteX11-389" fmla="*/ 2018799 w 3596749"/>
              <a:gd name="connsiteY11-390" fmla="*/ 1268414 h 1268414"/>
              <a:gd name="connsiteX12-391" fmla="*/ 1937942 w 3596749"/>
              <a:gd name="connsiteY12-392" fmla="*/ 1268414 h 1268414"/>
              <a:gd name="connsiteX13-393" fmla="*/ 1831579 w 3596749"/>
              <a:gd name="connsiteY13-394" fmla="*/ 1268414 h 1268414"/>
              <a:gd name="connsiteX14-395" fmla="*/ 1562334 w 3596749"/>
              <a:gd name="connsiteY14-396" fmla="*/ 1268414 h 1268414"/>
              <a:gd name="connsiteX15-397" fmla="*/ 1553428 w 3596749"/>
              <a:gd name="connsiteY15-398" fmla="*/ 1268414 h 1268414"/>
              <a:gd name="connsiteX16-399" fmla="*/ 1532278 w 3596749"/>
              <a:gd name="connsiteY16-400" fmla="*/ 1268414 h 1268414"/>
              <a:gd name="connsiteX17-401" fmla="*/ 1481477 w 3596749"/>
              <a:gd name="connsiteY17-402" fmla="*/ 1268414 h 1268414"/>
              <a:gd name="connsiteX18-403" fmla="*/ 1212232 w 3596749"/>
              <a:gd name="connsiteY18-404" fmla="*/ 1268414 h 1268414"/>
              <a:gd name="connsiteX19-405" fmla="*/ 1105869 w 3596749"/>
              <a:gd name="connsiteY19-406" fmla="*/ 1268414 h 1268414"/>
              <a:gd name="connsiteX20-407" fmla="*/ 1025012 w 3596749"/>
              <a:gd name="connsiteY20-408" fmla="*/ 1268414 h 1268414"/>
              <a:gd name="connsiteX21-409" fmla="*/ 806567 w 3596749"/>
              <a:gd name="connsiteY21-410" fmla="*/ 1268414 h 1268414"/>
              <a:gd name="connsiteX22-411" fmla="*/ 755767 w 3596749"/>
              <a:gd name="connsiteY22-412" fmla="*/ 1268414 h 1268414"/>
              <a:gd name="connsiteX23-413" fmla="*/ 725711 w 3596749"/>
              <a:gd name="connsiteY23-414" fmla="*/ 1268414 h 1268414"/>
              <a:gd name="connsiteX24-415" fmla="*/ 299302 w 3596749"/>
              <a:gd name="connsiteY24-416" fmla="*/ 1268414 h 1268414"/>
              <a:gd name="connsiteX25-417" fmla="*/ 0 w 3596749"/>
              <a:gd name="connsiteY25-418" fmla="*/ 1268414 h 1268414"/>
              <a:gd name="connsiteX26-419" fmla="*/ 0 w 3596749"/>
              <a:gd name="connsiteY26-420" fmla="*/ 0 h 1268414"/>
              <a:gd name="connsiteX0-421" fmla="*/ 0 w 3596749"/>
              <a:gd name="connsiteY0-422" fmla="*/ 0 h 1268414"/>
              <a:gd name="connsiteX1-423" fmla="*/ 299302 w 3596749"/>
              <a:gd name="connsiteY1-424" fmla="*/ 0 h 1268414"/>
              <a:gd name="connsiteX2-425" fmla="*/ 795613 w 3596749"/>
              <a:gd name="connsiteY2-426" fmla="*/ 0 h 1268414"/>
              <a:gd name="connsiteX3-427" fmla="*/ 806567 w 3596749"/>
              <a:gd name="connsiteY3-428" fmla="*/ 0 h 1268414"/>
              <a:gd name="connsiteX4-429" fmla="*/ 1105869 w 3596749"/>
              <a:gd name="connsiteY4-430" fmla="*/ 0 h 1268414"/>
              <a:gd name="connsiteX5-431" fmla="*/ 1252078 w 3596749"/>
              <a:gd name="connsiteY5-432" fmla="*/ 0 h 1268414"/>
              <a:gd name="connsiteX6-433" fmla="*/ 1602180 w 3596749"/>
              <a:gd name="connsiteY6-434" fmla="*/ 0 h 1268414"/>
              <a:gd name="connsiteX7-435" fmla="*/ 1708543 w 3596749"/>
              <a:gd name="connsiteY7-436" fmla="*/ 0 h 1268414"/>
              <a:gd name="connsiteX8-437" fmla="*/ 3596749 w 3596749"/>
              <a:gd name="connsiteY8-438" fmla="*/ 747318 h 1268414"/>
              <a:gd name="connsiteX9-439" fmla="*/ 2288044 w 3596749"/>
              <a:gd name="connsiteY9-440" fmla="*/ 1268414 h 1268414"/>
              <a:gd name="connsiteX10-441" fmla="*/ 2018799 w 3596749"/>
              <a:gd name="connsiteY10-442" fmla="*/ 1268414 h 1268414"/>
              <a:gd name="connsiteX11-443" fmla="*/ 1937942 w 3596749"/>
              <a:gd name="connsiteY11-444" fmla="*/ 1268414 h 1268414"/>
              <a:gd name="connsiteX12-445" fmla="*/ 1831579 w 3596749"/>
              <a:gd name="connsiteY12-446" fmla="*/ 1268414 h 1268414"/>
              <a:gd name="connsiteX13-447" fmla="*/ 1562334 w 3596749"/>
              <a:gd name="connsiteY13-448" fmla="*/ 1268414 h 1268414"/>
              <a:gd name="connsiteX14-449" fmla="*/ 1553428 w 3596749"/>
              <a:gd name="connsiteY14-450" fmla="*/ 1268414 h 1268414"/>
              <a:gd name="connsiteX15-451" fmla="*/ 1532278 w 3596749"/>
              <a:gd name="connsiteY15-452" fmla="*/ 1268414 h 1268414"/>
              <a:gd name="connsiteX16-453" fmla="*/ 1481477 w 3596749"/>
              <a:gd name="connsiteY16-454" fmla="*/ 1268414 h 1268414"/>
              <a:gd name="connsiteX17-455" fmla="*/ 1212232 w 3596749"/>
              <a:gd name="connsiteY17-456" fmla="*/ 1268414 h 1268414"/>
              <a:gd name="connsiteX18-457" fmla="*/ 1105869 w 3596749"/>
              <a:gd name="connsiteY18-458" fmla="*/ 1268414 h 1268414"/>
              <a:gd name="connsiteX19-459" fmla="*/ 1025012 w 3596749"/>
              <a:gd name="connsiteY19-460" fmla="*/ 1268414 h 1268414"/>
              <a:gd name="connsiteX20-461" fmla="*/ 806567 w 3596749"/>
              <a:gd name="connsiteY20-462" fmla="*/ 1268414 h 1268414"/>
              <a:gd name="connsiteX21-463" fmla="*/ 755767 w 3596749"/>
              <a:gd name="connsiteY21-464" fmla="*/ 1268414 h 1268414"/>
              <a:gd name="connsiteX22-465" fmla="*/ 725711 w 3596749"/>
              <a:gd name="connsiteY22-466" fmla="*/ 1268414 h 1268414"/>
              <a:gd name="connsiteX23-467" fmla="*/ 299302 w 3596749"/>
              <a:gd name="connsiteY23-468" fmla="*/ 1268414 h 1268414"/>
              <a:gd name="connsiteX24-469" fmla="*/ 0 w 3596749"/>
              <a:gd name="connsiteY24-470" fmla="*/ 1268414 h 1268414"/>
              <a:gd name="connsiteX25-471" fmla="*/ 0 w 3596749"/>
              <a:gd name="connsiteY25-472" fmla="*/ 0 h 1268414"/>
              <a:gd name="connsiteX0-473" fmla="*/ 0 w 3596749"/>
              <a:gd name="connsiteY0-474" fmla="*/ 0 h 1268414"/>
              <a:gd name="connsiteX1-475" fmla="*/ 299302 w 3596749"/>
              <a:gd name="connsiteY1-476" fmla="*/ 0 h 1268414"/>
              <a:gd name="connsiteX2-477" fmla="*/ 795613 w 3596749"/>
              <a:gd name="connsiteY2-478" fmla="*/ 0 h 1268414"/>
              <a:gd name="connsiteX3-479" fmla="*/ 806567 w 3596749"/>
              <a:gd name="connsiteY3-480" fmla="*/ 0 h 1268414"/>
              <a:gd name="connsiteX4-481" fmla="*/ 1105869 w 3596749"/>
              <a:gd name="connsiteY4-482" fmla="*/ 0 h 1268414"/>
              <a:gd name="connsiteX5-483" fmla="*/ 1252078 w 3596749"/>
              <a:gd name="connsiteY5-484" fmla="*/ 0 h 1268414"/>
              <a:gd name="connsiteX6-485" fmla="*/ 1602180 w 3596749"/>
              <a:gd name="connsiteY6-486" fmla="*/ 0 h 1268414"/>
              <a:gd name="connsiteX7-487" fmla="*/ 1708543 w 3596749"/>
              <a:gd name="connsiteY7-488" fmla="*/ 0 h 1268414"/>
              <a:gd name="connsiteX8-489" fmla="*/ 3596749 w 3596749"/>
              <a:gd name="connsiteY8-490" fmla="*/ 747318 h 1268414"/>
              <a:gd name="connsiteX9-491" fmla="*/ 2018799 w 3596749"/>
              <a:gd name="connsiteY9-492" fmla="*/ 1268414 h 1268414"/>
              <a:gd name="connsiteX10-493" fmla="*/ 1937942 w 3596749"/>
              <a:gd name="connsiteY10-494" fmla="*/ 1268414 h 1268414"/>
              <a:gd name="connsiteX11-495" fmla="*/ 1831579 w 3596749"/>
              <a:gd name="connsiteY11-496" fmla="*/ 1268414 h 1268414"/>
              <a:gd name="connsiteX12-497" fmla="*/ 1562334 w 3596749"/>
              <a:gd name="connsiteY12-498" fmla="*/ 1268414 h 1268414"/>
              <a:gd name="connsiteX13-499" fmla="*/ 1553428 w 3596749"/>
              <a:gd name="connsiteY13-500" fmla="*/ 1268414 h 1268414"/>
              <a:gd name="connsiteX14-501" fmla="*/ 1532278 w 3596749"/>
              <a:gd name="connsiteY14-502" fmla="*/ 1268414 h 1268414"/>
              <a:gd name="connsiteX15-503" fmla="*/ 1481477 w 3596749"/>
              <a:gd name="connsiteY15-504" fmla="*/ 1268414 h 1268414"/>
              <a:gd name="connsiteX16-505" fmla="*/ 1212232 w 3596749"/>
              <a:gd name="connsiteY16-506" fmla="*/ 1268414 h 1268414"/>
              <a:gd name="connsiteX17-507" fmla="*/ 1105869 w 3596749"/>
              <a:gd name="connsiteY17-508" fmla="*/ 1268414 h 1268414"/>
              <a:gd name="connsiteX18-509" fmla="*/ 1025012 w 3596749"/>
              <a:gd name="connsiteY18-510" fmla="*/ 1268414 h 1268414"/>
              <a:gd name="connsiteX19-511" fmla="*/ 806567 w 3596749"/>
              <a:gd name="connsiteY19-512" fmla="*/ 1268414 h 1268414"/>
              <a:gd name="connsiteX20-513" fmla="*/ 755767 w 3596749"/>
              <a:gd name="connsiteY20-514" fmla="*/ 1268414 h 1268414"/>
              <a:gd name="connsiteX21-515" fmla="*/ 725711 w 3596749"/>
              <a:gd name="connsiteY21-516" fmla="*/ 1268414 h 1268414"/>
              <a:gd name="connsiteX22-517" fmla="*/ 299302 w 3596749"/>
              <a:gd name="connsiteY22-518" fmla="*/ 1268414 h 1268414"/>
              <a:gd name="connsiteX23-519" fmla="*/ 0 w 3596749"/>
              <a:gd name="connsiteY23-520" fmla="*/ 1268414 h 1268414"/>
              <a:gd name="connsiteX24-521" fmla="*/ 0 w 3596749"/>
              <a:gd name="connsiteY24-522" fmla="*/ 0 h 1268414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  <a:cxn ang="0">
                <a:pos x="connsiteX17-35" y="connsiteY17-36"/>
              </a:cxn>
              <a:cxn ang="0">
                <a:pos x="connsiteX18-37" y="connsiteY18-38"/>
              </a:cxn>
              <a:cxn ang="0">
                <a:pos x="connsiteX19-39" y="connsiteY19-40"/>
              </a:cxn>
              <a:cxn ang="0">
                <a:pos x="connsiteX20-41" y="connsiteY20-42"/>
              </a:cxn>
              <a:cxn ang="0">
                <a:pos x="connsiteX21-43" y="connsiteY21-44"/>
              </a:cxn>
              <a:cxn ang="0">
                <a:pos x="connsiteX22-45" y="connsiteY22-46"/>
              </a:cxn>
              <a:cxn ang="0">
                <a:pos x="connsiteX23-47" y="connsiteY23-48"/>
              </a:cxn>
              <a:cxn ang="0">
                <a:pos x="connsiteX24-49" y="connsiteY24-50"/>
              </a:cxn>
            </a:cxnLst>
            <a:rect l="l" t="t" r="r" b="b"/>
            <a:pathLst>
              <a:path w="3596749" h="1268414">
                <a:moveTo>
                  <a:pt x="0" y="0"/>
                </a:moveTo>
                <a:lnTo>
                  <a:pt x="299302" y="0"/>
                </a:lnTo>
                <a:lnTo>
                  <a:pt x="795613" y="0"/>
                </a:lnTo>
                <a:lnTo>
                  <a:pt x="806567" y="0"/>
                </a:lnTo>
                <a:lnTo>
                  <a:pt x="1105869" y="0"/>
                </a:lnTo>
                <a:lnTo>
                  <a:pt x="1252078" y="0"/>
                </a:lnTo>
                <a:lnTo>
                  <a:pt x="1602180" y="0"/>
                </a:lnTo>
                <a:lnTo>
                  <a:pt x="1708543" y="0"/>
                </a:lnTo>
                <a:lnTo>
                  <a:pt x="3596749" y="747318"/>
                </a:lnTo>
                <a:lnTo>
                  <a:pt x="2018799" y="1268414"/>
                </a:lnTo>
                <a:lnTo>
                  <a:pt x="1937942" y="1268414"/>
                </a:lnTo>
                <a:lnTo>
                  <a:pt x="1831579" y="1268414"/>
                </a:lnTo>
                <a:lnTo>
                  <a:pt x="1562334" y="1268414"/>
                </a:lnTo>
                <a:lnTo>
                  <a:pt x="1553428" y="1268414"/>
                </a:lnTo>
                <a:lnTo>
                  <a:pt x="1532278" y="1268414"/>
                </a:lnTo>
                <a:lnTo>
                  <a:pt x="1481477" y="1268414"/>
                </a:lnTo>
                <a:lnTo>
                  <a:pt x="1212232" y="1268414"/>
                </a:lnTo>
                <a:lnTo>
                  <a:pt x="1105869" y="1268414"/>
                </a:lnTo>
                <a:lnTo>
                  <a:pt x="1025012" y="1268414"/>
                </a:lnTo>
                <a:lnTo>
                  <a:pt x="806567" y="1268414"/>
                </a:lnTo>
                <a:lnTo>
                  <a:pt x="755767" y="1268414"/>
                </a:lnTo>
                <a:lnTo>
                  <a:pt x="725711" y="1268414"/>
                </a:lnTo>
                <a:lnTo>
                  <a:pt x="299302" y="1268414"/>
                </a:lnTo>
                <a:lnTo>
                  <a:pt x="0" y="1268414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任意多边形 13"/>
          <p:cNvSpPr/>
          <p:nvPr userDrawn="1"/>
        </p:nvSpPr>
        <p:spPr>
          <a:xfrm>
            <a:off x="-8680" y="0"/>
            <a:ext cx="740200" cy="792480"/>
          </a:xfrm>
          <a:custGeom>
            <a:avLst/>
            <a:gdLst>
              <a:gd name="connsiteX0" fmla="*/ 0 w 3596749"/>
              <a:gd name="connsiteY0" fmla="*/ 0 h 1268414"/>
              <a:gd name="connsiteX1" fmla="*/ 299302 w 3596749"/>
              <a:gd name="connsiteY1" fmla="*/ 0 h 1268414"/>
              <a:gd name="connsiteX2" fmla="*/ 795613 w 3596749"/>
              <a:gd name="connsiteY2" fmla="*/ 0 h 1268414"/>
              <a:gd name="connsiteX3" fmla="*/ 806567 w 3596749"/>
              <a:gd name="connsiteY3" fmla="*/ 0 h 1268414"/>
              <a:gd name="connsiteX4" fmla="*/ 1105869 w 3596749"/>
              <a:gd name="connsiteY4" fmla="*/ 0 h 1268414"/>
              <a:gd name="connsiteX5" fmla="*/ 1252078 w 3596749"/>
              <a:gd name="connsiteY5" fmla="*/ 0 h 1268414"/>
              <a:gd name="connsiteX6" fmla="*/ 1602180 w 3596749"/>
              <a:gd name="connsiteY6" fmla="*/ 0 h 1268414"/>
              <a:gd name="connsiteX7" fmla="*/ 1708543 w 3596749"/>
              <a:gd name="connsiteY7" fmla="*/ 0 h 1268414"/>
              <a:gd name="connsiteX8" fmla="*/ 2042864 w 3596749"/>
              <a:gd name="connsiteY8" fmla="*/ 0 h 1268414"/>
              <a:gd name="connsiteX9" fmla="*/ 2058645 w 3596749"/>
              <a:gd name="connsiteY9" fmla="*/ 0 h 1268414"/>
              <a:gd name="connsiteX10" fmla="*/ 2515110 w 3596749"/>
              <a:gd name="connsiteY10" fmla="*/ 0 h 1268414"/>
              <a:gd name="connsiteX11" fmla="*/ 2849431 w 3596749"/>
              <a:gd name="connsiteY11" fmla="*/ 0 h 1268414"/>
              <a:gd name="connsiteX12" fmla="*/ 3596749 w 3596749"/>
              <a:gd name="connsiteY12" fmla="*/ 747318 h 1268414"/>
              <a:gd name="connsiteX13" fmla="*/ 3075653 w 3596749"/>
              <a:gd name="connsiteY13" fmla="*/ 1268414 h 1268414"/>
              <a:gd name="connsiteX14" fmla="*/ 2744509 w 3596749"/>
              <a:gd name="connsiteY14" fmla="*/ 1268414 h 1268414"/>
              <a:gd name="connsiteX15" fmla="*/ 2359995 w 3596749"/>
              <a:gd name="connsiteY15" fmla="*/ 1268414 h 1268414"/>
              <a:gd name="connsiteX16" fmla="*/ 2288044 w 3596749"/>
              <a:gd name="connsiteY16" fmla="*/ 1268414 h 1268414"/>
              <a:gd name="connsiteX17" fmla="*/ 2269086 w 3596749"/>
              <a:gd name="connsiteY17" fmla="*/ 1268414 h 1268414"/>
              <a:gd name="connsiteX18" fmla="*/ 2018799 w 3596749"/>
              <a:gd name="connsiteY18" fmla="*/ 1268414 h 1268414"/>
              <a:gd name="connsiteX19" fmla="*/ 1937942 w 3596749"/>
              <a:gd name="connsiteY19" fmla="*/ 1268414 h 1268414"/>
              <a:gd name="connsiteX20" fmla="*/ 1831579 w 3596749"/>
              <a:gd name="connsiteY20" fmla="*/ 1268414 h 1268414"/>
              <a:gd name="connsiteX21" fmla="*/ 1562334 w 3596749"/>
              <a:gd name="connsiteY21" fmla="*/ 1268414 h 1268414"/>
              <a:gd name="connsiteX22" fmla="*/ 1553428 w 3596749"/>
              <a:gd name="connsiteY22" fmla="*/ 1268414 h 1268414"/>
              <a:gd name="connsiteX23" fmla="*/ 1532278 w 3596749"/>
              <a:gd name="connsiteY23" fmla="*/ 1268414 h 1268414"/>
              <a:gd name="connsiteX24" fmla="*/ 1481477 w 3596749"/>
              <a:gd name="connsiteY24" fmla="*/ 1268414 h 1268414"/>
              <a:gd name="connsiteX25" fmla="*/ 1212232 w 3596749"/>
              <a:gd name="connsiteY25" fmla="*/ 1268414 h 1268414"/>
              <a:gd name="connsiteX26" fmla="*/ 1105869 w 3596749"/>
              <a:gd name="connsiteY26" fmla="*/ 1268414 h 1268414"/>
              <a:gd name="connsiteX27" fmla="*/ 1025012 w 3596749"/>
              <a:gd name="connsiteY27" fmla="*/ 1268414 h 1268414"/>
              <a:gd name="connsiteX28" fmla="*/ 806567 w 3596749"/>
              <a:gd name="connsiteY28" fmla="*/ 1268414 h 1268414"/>
              <a:gd name="connsiteX29" fmla="*/ 755767 w 3596749"/>
              <a:gd name="connsiteY29" fmla="*/ 1268414 h 1268414"/>
              <a:gd name="connsiteX30" fmla="*/ 725711 w 3596749"/>
              <a:gd name="connsiteY30" fmla="*/ 1268414 h 1268414"/>
              <a:gd name="connsiteX31" fmla="*/ 299302 w 3596749"/>
              <a:gd name="connsiteY31" fmla="*/ 1268414 h 1268414"/>
              <a:gd name="connsiteX32" fmla="*/ 0 w 3596749"/>
              <a:gd name="connsiteY32" fmla="*/ 1268414 h 1268414"/>
              <a:gd name="connsiteX0-1" fmla="*/ 0 w 3596749"/>
              <a:gd name="connsiteY0-2" fmla="*/ 0 h 1268414"/>
              <a:gd name="connsiteX1-3" fmla="*/ 299302 w 3596749"/>
              <a:gd name="connsiteY1-4" fmla="*/ 0 h 1268414"/>
              <a:gd name="connsiteX2-5" fmla="*/ 795613 w 3596749"/>
              <a:gd name="connsiteY2-6" fmla="*/ 0 h 1268414"/>
              <a:gd name="connsiteX3-7" fmla="*/ 806567 w 3596749"/>
              <a:gd name="connsiteY3-8" fmla="*/ 0 h 1268414"/>
              <a:gd name="connsiteX4-9" fmla="*/ 1105869 w 3596749"/>
              <a:gd name="connsiteY4-10" fmla="*/ 0 h 1268414"/>
              <a:gd name="connsiteX5-11" fmla="*/ 1252078 w 3596749"/>
              <a:gd name="connsiteY5-12" fmla="*/ 0 h 1268414"/>
              <a:gd name="connsiteX6-13" fmla="*/ 1602180 w 3596749"/>
              <a:gd name="connsiteY6-14" fmla="*/ 0 h 1268414"/>
              <a:gd name="connsiteX7-15" fmla="*/ 1708543 w 3596749"/>
              <a:gd name="connsiteY7-16" fmla="*/ 0 h 1268414"/>
              <a:gd name="connsiteX8-17" fmla="*/ 2042864 w 3596749"/>
              <a:gd name="connsiteY8-18" fmla="*/ 0 h 1268414"/>
              <a:gd name="connsiteX9-19" fmla="*/ 2058645 w 3596749"/>
              <a:gd name="connsiteY9-20" fmla="*/ 0 h 1268414"/>
              <a:gd name="connsiteX10-21" fmla="*/ 2515110 w 3596749"/>
              <a:gd name="connsiteY10-22" fmla="*/ 0 h 1268414"/>
              <a:gd name="connsiteX11-23" fmla="*/ 3596749 w 3596749"/>
              <a:gd name="connsiteY11-24" fmla="*/ 747318 h 1268414"/>
              <a:gd name="connsiteX12-25" fmla="*/ 3075653 w 3596749"/>
              <a:gd name="connsiteY12-26" fmla="*/ 1268414 h 1268414"/>
              <a:gd name="connsiteX13-27" fmla="*/ 2744509 w 3596749"/>
              <a:gd name="connsiteY13-28" fmla="*/ 1268414 h 1268414"/>
              <a:gd name="connsiteX14-29" fmla="*/ 2359995 w 3596749"/>
              <a:gd name="connsiteY14-30" fmla="*/ 1268414 h 1268414"/>
              <a:gd name="connsiteX15-31" fmla="*/ 2288044 w 3596749"/>
              <a:gd name="connsiteY15-32" fmla="*/ 1268414 h 1268414"/>
              <a:gd name="connsiteX16-33" fmla="*/ 2269086 w 3596749"/>
              <a:gd name="connsiteY16-34" fmla="*/ 1268414 h 1268414"/>
              <a:gd name="connsiteX17-35" fmla="*/ 2018799 w 3596749"/>
              <a:gd name="connsiteY17-36" fmla="*/ 1268414 h 1268414"/>
              <a:gd name="connsiteX18-37" fmla="*/ 1937942 w 3596749"/>
              <a:gd name="connsiteY18-38" fmla="*/ 1268414 h 1268414"/>
              <a:gd name="connsiteX19-39" fmla="*/ 1831579 w 3596749"/>
              <a:gd name="connsiteY19-40" fmla="*/ 1268414 h 1268414"/>
              <a:gd name="connsiteX20-41" fmla="*/ 1562334 w 3596749"/>
              <a:gd name="connsiteY20-42" fmla="*/ 1268414 h 1268414"/>
              <a:gd name="connsiteX21-43" fmla="*/ 1553428 w 3596749"/>
              <a:gd name="connsiteY21-44" fmla="*/ 1268414 h 1268414"/>
              <a:gd name="connsiteX22-45" fmla="*/ 1532278 w 3596749"/>
              <a:gd name="connsiteY22-46" fmla="*/ 1268414 h 1268414"/>
              <a:gd name="connsiteX23-47" fmla="*/ 1481477 w 3596749"/>
              <a:gd name="connsiteY23-48" fmla="*/ 1268414 h 1268414"/>
              <a:gd name="connsiteX24-49" fmla="*/ 1212232 w 3596749"/>
              <a:gd name="connsiteY24-50" fmla="*/ 1268414 h 1268414"/>
              <a:gd name="connsiteX25-51" fmla="*/ 1105869 w 3596749"/>
              <a:gd name="connsiteY25-52" fmla="*/ 1268414 h 1268414"/>
              <a:gd name="connsiteX26-53" fmla="*/ 1025012 w 3596749"/>
              <a:gd name="connsiteY26-54" fmla="*/ 1268414 h 1268414"/>
              <a:gd name="connsiteX27-55" fmla="*/ 806567 w 3596749"/>
              <a:gd name="connsiteY27-56" fmla="*/ 1268414 h 1268414"/>
              <a:gd name="connsiteX28-57" fmla="*/ 755767 w 3596749"/>
              <a:gd name="connsiteY28-58" fmla="*/ 1268414 h 1268414"/>
              <a:gd name="connsiteX29-59" fmla="*/ 725711 w 3596749"/>
              <a:gd name="connsiteY29-60" fmla="*/ 1268414 h 1268414"/>
              <a:gd name="connsiteX30-61" fmla="*/ 299302 w 3596749"/>
              <a:gd name="connsiteY30-62" fmla="*/ 1268414 h 1268414"/>
              <a:gd name="connsiteX31-63" fmla="*/ 0 w 3596749"/>
              <a:gd name="connsiteY31-64" fmla="*/ 1268414 h 1268414"/>
              <a:gd name="connsiteX32-65" fmla="*/ 0 w 3596749"/>
              <a:gd name="connsiteY32-66" fmla="*/ 0 h 1268414"/>
              <a:gd name="connsiteX0-67" fmla="*/ 0 w 3596749"/>
              <a:gd name="connsiteY0-68" fmla="*/ 0 h 1268414"/>
              <a:gd name="connsiteX1-69" fmla="*/ 299302 w 3596749"/>
              <a:gd name="connsiteY1-70" fmla="*/ 0 h 1268414"/>
              <a:gd name="connsiteX2-71" fmla="*/ 795613 w 3596749"/>
              <a:gd name="connsiteY2-72" fmla="*/ 0 h 1268414"/>
              <a:gd name="connsiteX3-73" fmla="*/ 806567 w 3596749"/>
              <a:gd name="connsiteY3-74" fmla="*/ 0 h 1268414"/>
              <a:gd name="connsiteX4-75" fmla="*/ 1105869 w 3596749"/>
              <a:gd name="connsiteY4-76" fmla="*/ 0 h 1268414"/>
              <a:gd name="connsiteX5-77" fmla="*/ 1252078 w 3596749"/>
              <a:gd name="connsiteY5-78" fmla="*/ 0 h 1268414"/>
              <a:gd name="connsiteX6-79" fmla="*/ 1602180 w 3596749"/>
              <a:gd name="connsiteY6-80" fmla="*/ 0 h 1268414"/>
              <a:gd name="connsiteX7-81" fmla="*/ 1708543 w 3596749"/>
              <a:gd name="connsiteY7-82" fmla="*/ 0 h 1268414"/>
              <a:gd name="connsiteX8-83" fmla="*/ 2042864 w 3596749"/>
              <a:gd name="connsiteY8-84" fmla="*/ 0 h 1268414"/>
              <a:gd name="connsiteX9-85" fmla="*/ 2058645 w 3596749"/>
              <a:gd name="connsiteY9-86" fmla="*/ 0 h 1268414"/>
              <a:gd name="connsiteX10-87" fmla="*/ 2515110 w 3596749"/>
              <a:gd name="connsiteY10-88" fmla="*/ 0 h 1268414"/>
              <a:gd name="connsiteX11-89" fmla="*/ 3596749 w 3596749"/>
              <a:gd name="connsiteY11-90" fmla="*/ 747318 h 1268414"/>
              <a:gd name="connsiteX12-91" fmla="*/ 2744509 w 3596749"/>
              <a:gd name="connsiteY12-92" fmla="*/ 1268414 h 1268414"/>
              <a:gd name="connsiteX13-93" fmla="*/ 2359995 w 3596749"/>
              <a:gd name="connsiteY13-94" fmla="*/ 1268414 h 1268414"/>
              <a:gd name="connsiteX14-95" fmla="*/ 2288044 w 3596749"/>
              <a:gd name="connsiteY14-96" fmla="*/ 1268414 h 1268414"/>
              <a:gd name="connsiteX15-97" fmla="*/ 2269086 w 3596749"/>
              <a:gd name="connsiteY15-98" fmla="*/ 1268414 h 1268414"/>
              <a:gd name="connsiteX16-99" fmla="*/ 2018799 w 3596749"/>
              <a:gd name="connsiteY16-100" fmla="*/ 1268414 h 1268414"/>
              <a:gd name="connsiteX17-101" fmla="*/ 1937942 w 3596749"/>
              <a:gd name="connsiteY17-102" fmla="*/ 1268414 h 1268414"/>
              <a:gd name="connsiteX18-103" fmla="*/ 1831579 w 3596749"/>
              <a:gd name="connsiteY18-104" fmla="*/ 1268414 h 1268414"/>
              <a:gd name="connsiteX19-105" fmla="*/ 1562334 w 3596749"/>
              <a:gd name="connsiteY19-106" fmla="*/ 1268414 h 1268414"/>
              <a:gd name="connsiteX20-107" fmla="*/ 1553428 w 3596749"/>
              <a:gd name="connsiteY20-108" fmla="*/ 1268414 h 1268414"/>
              <a:gd name="connsiteX21-109" fmla="*/ 1532278 w 3596749"/>
              <a:gd name="connsiteY21-110" fmla="*/ 1268414 h 1268414"/>
              <a:gd name="connsiteX22-111" fmla="*/ 1481477 w 3596749"/>
              <a:gd name="connsiteY22-112" fmla="*/ 1268414 h 1268414"/>
              <a:gd name="connsiteX23-113" fmla="*/ 1212232 w 3596749"/>
              <a:gd name="connsiteY23-114" fmla="*/ 1268414 h 1268414"/>
              <a:gd name="connsiteX24-115" fmla="*/ 1105869 w 3596749"/>
              <a:gd name="connsiteY24-116" fmla="*/ 1268414 h 1268414"/>
              <a:gd name="connsiteX25-117" fmla="*/ 1025012 w 3596749"/>
              <a:gd name="connsiteY25-118" fmla="*/ 1268414 h 1268414"/>
              <a:gd name="connsiteX26-119" fmla="*/ 806567 w 3596749"/>
              <a:gd name="connsiteY26-120" fmla="*/ 1268414 h 1268414"/>
              <a:gd name="connsiteX27-121" fmla="*/ 755767 w 3596749"/>
              <a:gd name="connsiteY27-122" fmla="*/ 1268414 h 1268414"/>
              <a:gd name="connsiteX28-123" fmla="*/ 725711 w 3596749"/>
              <a:gd name="connsiteY28-124" fmla="*/ 1268414 h 1268414"/>
              <a:gd name="connsiteX29-125" fmla="*/ 299302 w 3596749"/>
              <a:gd name="connsiteY29-126" fmla="*/ 1268414 h 1268414"/>
              <a:gd name="connsiteX30-127" fmla="*/ 0 w 3596749"/>
              <a:gd name="connsiteY30-128" fmla="*/ 1268414 h 1268414"/>
              <a:gd name="connsiteX31-129" fmla="*/ 0 w 3596749"/>
              <a:gd name="connsiteY31-130" fmla="*/ 0 h 1268414"/>
              <a:gd name="connsiteX0-131" fmla="*/ 0 w 3596749"/>
              <a:gd name="connsiteY0-132" fmla="*/ 0 h 1268414"/>
              <a:gd name="connsiteX1-133" fmla="*/ 299302 w 3596749"/>
              <a:gd name="connsiteY1-134" fmla="*/ 0 h 1268414"/>
              <a:gd name="connsiteX2-135" fmla="*/ 795613 w 3596749"/>
              <a:gd name="connsiteY2-136" fmla="*/ 0 h 1268414"/>
              <a:gd name="connsiteX3-137" fmla="*/ 806567 w 3596749"/>
              <a:gd name="connsiteY3-138" fmla="*/ 0 h 1268414"/>
              <a:gd name="connsiteX4-139" fmla="*/ 1105869 w 3596749"/>
              <a:gd name="connsiteY4-140" fmla="*/ 0 h 1268414"/>
              <a:gd name="connsiteX5-141" fmla="*/ 1252078 w 3596749"/>
              <a:gd name="connsiteY5-142" fmla="*/ 0 h 1268414"/>
              <a:gd name="connsiteX6-143" fmla="*/ 1602180 w 3596749"/>
              <a:gd name="connsiteY6-144" fmla="*/ 0 h 1268414"/>
              <a:gd name="connsiteX7-145" fmla="*/ 1708543 w 3596749"/>
              <a:gd name="connsiteY7-146" fmla="*/ 0 h 1268414"/>
              <a:gd name="connsiteX8-147" fmla="*/ 2042864 w 3596749"/>
              <a:gd name="connsiteY8-148" fmla="*/ 0 h 1268414"/>
              <a:gd name="connsiteX9-149" fmla="*/ 2058645 w 3596749"/>
              <a:gd name="connsiteY9-150" fmla="*/ 0 h 1268414"/>
              <a:gd name="connsiteX10-151" fmla="*/ 2515110 w 3596749"/>
              <a:gd name="connsiteY10-152" fmla="*/ 0 h 1268414"/>
              <a:gd name="connsiteX11-153" fmla="*/ 3596749 w 3596749"/>
              <a:gd name="connsiteY11-154" fmla="*/ 747318 h 1268414"/>
              <a:gd name="connsiteX12-155" fmla="*/ 2359995 w 3596749"/>
              <a:gd name="connsiteY12-156" fmla="*/ 1268414 h 1268414"/>
              <a:gd name="connsiteX13-157" fmla="*/ 2288044 w 3596749"/>
              <a:gd name="connsiteY13-158" fmla="*/ 1268414 h 1268414"/>
              <a:gd name="connsiteX14-159" fmla="*/ 2269086 w 3596749"/>
              <a:gd name="connsiteY14-160" fmla="*/ 1268414 h 1268414"/>
              <a:gd name="connsiteX15-161" fmla="*/ 2018799 w 3596749"/>
              <a:gd name="connsiteY15-162" fmla="*/ 1268414 h 1268414"/>
              <a:gd name="connsiteX16-163" fmla="*/ 1937942 w 3596749"/>
              <a:gd name="connsiteY16-164" fmla="*/ 1268414 h 1268414"/>
              <a:gd name="connsiteX17-165" fmla="*/ 1831579 w 3596749"/>
              <a:gd name="connsiteY17-166" fmla="*/ 1268414 h 1268414"/>
              <a:gd name="connsiteX18-167" fmla="*/ 1562334 w 3596749"/>
              <a:gd name="connsiteY18-168" fmla="*/ 1268414 h 1268414"/>
              <a:gd name="connsiteX19-169" fmla="*/ 1553428 w 3596749"/>
              <a:gd name="connsiteY19-170" fmla="*/ 1268414 h 1268414"/>
              <a:gd name="connsiteX20-171" fmla="*/ 1532278 w 3596749"/>
              <a:gd name="connsiteY20-172" fmla="*/ 1268414 h 1268414"/>
              <a:gd name="connsiteX21-173" fmla="*/ 1481477 w 3596749"/>
              <a:gd name="connsiteY21-174" fmla="*/ 1268414 h 1268414"/>
              <a:gd name="connsiteX22-175" fmla="*/ 1212232 w 3596749"/>
              <a:gd name="connsiteY22-176" fmla="*/ 1268414 h 1268414"/>
              <a:gd name="connsiteX23-177" fmla="*/ 1105869 w 3596749"/>
              <a:gd name="connsiteY23-178" fmla="*/ 1268414 h 1268414"/>
              <a:gd name="connsiteX24-179" fmla="*/ 1025012 w 3596749"/>
              <a:gd name="connsiteY24-180" fmla="*/ 1268414 h 1268414"/>
              <a:gd name="connsiteX25-181" fmla="*/ 806567 w 3596749"/>
              <a:gd name="connsiteY25-182" fmla="*/ 1268414 h 1268414"/>
              <a:gd name="connsiteX26-183" fmla="*/ 755767 w 3596749"/>
              <a:gd name="connsiteY26-184" fmla="*/ 1268414 h 1268414"/>
              <a:gd name="connsiteX27-185" fmla="*/ 725711 w 3596749"/>
              <a:gd name="connsiteY27-186" fmla="*/ 1268414 h 1268414"/>
              <a:gd name="connsiteX28-187" fmla="*/ 299302 w 3596749"/>
              <a:gd name="connsiteY28-188" fmla="*/ 1268414 h 1268414"/>
              <a:gd name="connsiteX29-189" fmla="*/ 0 w 3596749"/>
              <a:gd name="connsiteY29-190" fmla="*/ 1268414 h 1268414"/>
              <a:gd name="connsiteX30-191" fmla="*/ 0 w 3596749"/>
              <a:gd name="connsiteY30-192" fmla="*/ 0 h 1268414"/>
              <a:gd name="connsiteX0-193" fmla="*/ 0 w 3596749"/>
              <a:gd name="connsiteY0-194" fmla="*/ 0 h 1268414"/>
              <a:gd name="connsiteX1-195" fmla="*/ 299302 w 3596749"/>
              <a:gd name="connsiteY1-196" fmla="*/ 0 h 1268414"/>
              <a:gd name="connsiteX2-197" fmla="*/ 795613 w 3596749"/>
              <a:gd name="connsiteY2-198" fmla="*/ 0 h 1268414"/>
              <a:gd name="connsiteX3-199" fmla="*/ 806567 w 3596749"/>
              <a:gd name="connsiteY3-200" fmla="*/ 0 h 1268414"/>
              <a:gd name="connsiteX4-201" fmla="*/ 1105869 w 3596749"/>
              <a:gd name="connsiteY4-202" fmla="*/ 0 h 1268414"/>
              <a:gd name="connsiteX5-203" fmla="*/ 1252078 w 3596749"/>
              <a:gd name="connsiteY5-204" fmla="*/ 0 h 1268414"/>
              <a:gd name="connsiteX6-205" fmla="*/ 1602180 w 3596749"/>
              <a:gd name="connsiteY6-206" fmla="*/ 0 h 1268414"/>
              <a:gd name="connsiteX7-207" fmla="*/ 1708543 w 3596749"/>
              <a:gd name="connsiteY7-208" fmla="*/ 0 h 1268414"/>
              <a:gd name="connsiteX8-209" fmla="*/ 2042864 w 3596749"/>
              <a:gd name="connsiteY8-210" fmla="*/ 0 h 1268414"/>
              <a:gd name="connsiteX9-211" fmla="*/ 2058645 w 3596749"/>
              <a:gd name="connsiteY9-212" fmla="*/ 0 h 1268414"/>
              <a:gd name="connsiteX10-213" fmla="*/ 2515110 w 3596749"/>
              <a:gd name="connsiteY10-214" fmla="*/ 0 h 1268414"/>
              <a:gd name="connsiteX11-215" fmla="*/ 3596749 w 3596749"/>
              <a:gd name="connsiteY11-216" fmla="*/ 747318 h 1268414"/>
              <a:gd name="connsiteX12-217" fmla="*/ 2288044 w 3596749"/>
              <a:gd name="connsiteY12-218" fmla="*/ 1268414 h 1268414"/>
              <a:gd name="connsiteX13-219" fmla="*/ 2269086 w 3596749"/>
              <a:gd name="connsiteY13-220" fmla="*/ 1268414 h 1268414"/>
              <a:gd name="connsiteX14-221" fmla="*/ 2018799 w 3596749"/>
              <a:gd name="connsiteY14-222" fmla="*/ 1268414 h 1268414"/>
              <a:gd name="connsiteX15-223" fmla="*/ 1937942 w 3596749"/>
              <a:gd name="connsiteY15-224" fmla="*/ 1268414 h 1268414"/>
              <a:gd name="connsiteX16-225" fmla="*/ 1831579 w 3596749"/>
              <a:gd name="connsiteY16-226" fmla="*/ 1268414 h 1268414"/>
              <a:gd name="connsiteX17-227" fmla="*/ 1562334 w 3596749"/>
              <a:gd name="connsiteY17-228" fmla="*/ 1268414 h 1268414"/>
              <a:gd name="connsiteX18-229" fmla="*/ 1553428 w 3596749"/>
              <a:gd name="connsiteY18-230" fmla="*/ 1268414 h 1268414"/>
              <a:gd name="connsiteX19-231" fmla="*/ 1532278 w 3596749"/>
              <a:gd name="connsiteY19-232" fmla="*/ 1268414 h 1268414"/>
              <a:gd name="connsiteX20-233" fmla="*/ 1481477 w 3596749"/>
              <a:gd name="connsiteY20-234" fmla="*/ 1268414 h 1268414"/>
              <a:gd name="connsiteX21-235" fmla="*/ 1212232 w 3596749"/>
              <a:gd name="connsiteY21-236" fmla="*/ 1268414 h 1268414"/>
              <a:gd name="connsiteX22-237" fmla="*/ 1105869 w 3596749"/>
              <a:gd name="connsiteY22-238" fmla="*/ 1268414 h 1268414"/>
              <a:gd name="connsiteX23-239" fmla="*/ 1025012 w 3596749"/>
              <a:gd name="connsiteY23-240" fmla="*/ 1268414 h 1268414"/>
              <a:gd name="connsiteX24-241" fmla="*/ 806567 w 3596749"/>
              <a:gd name="connsiteY24-242" fmla="*/ 1268414 h 1268414"/>
              <a:gd name="connsiteX25-243" fmla="*/ 755767 w 3596749"/>
              <a:gd name="connsiteY25-244" fmla="*/ 1268414 h 1268414"/>
              <a:gd name="connsiteX26-245" fmla="*/ 725711 w 3596749"/>
              <a:gd name="connsiteY26-246" fmla="*/ 1268414 h 1268414"/>
              <a:gd name="connsiteX27-247" fmla="*/ 299302 w 3596749"/>
              <a:gd name="connsiteY27-248" fmla="*/ 1268414 h 1268414"/>
              <a:gd name="connsiteX28-249" fmla="*/ 0 w 3596749"/>
              <a:gd name="connsiteY28-250" fmla="*/ 1268414 h 1268414"/>
              <a:gd name="connsiteX29-251" fmla="*/ 0 w 3596749"/>
              <a:gd name="connsiteY29-252" fmla="*/ 0 h 1268414"/>
              <a:gd name="connsiteX0-253" fmla="*/ 0 w 3596749"/>
              <a:gd name="connsiteY0-254" fmla="*/ 0 h 1268414"/>
              <a:gd name="connsiteX1-255" fmla="*/ 299302 w 3596749"/>
              <a:gd name="connsiteY1-256" fmla="*/ 0 h 1268414"/>
              <a:gd name="connsiteX2-257" fmla="*/ 795613 w 3596749"/>
              <a:gd name="connsiteY2-258" fmla="*/ 0 h 1268414"/>
              <a:gd name="connsiteX3-259" fmla="*/ 806567 w 3596749"/>
              <a:gd name="connsiteY3-260" fmla="*/ 0 h 1268414"/>
              <a:gd name="connsiteX4-261" fmla="*/ 1105869 w 3596749"/>
              <a:gd name="connsiteY4-262" fmla="*/ 0 h 1268414"/>
              <a:gd name="connsiteX5-263" fmla="*/ 1252078 w 3596749"/>
              <a:gd name="connsiteY5-264" fmla="*/ 0 h 1268414"/>
              <a:gd name="connsiteX6-265" fmla="*/ 1602180 w 3596749"/>
              <a:gd name="connsiteY6-266" fmla="*/ 0 h 1268414"/>
              <a:gd name="connsiteX7-267" fmla="*/ 1708543 w 3596749"/>
              <a:gd name="connsiteY7-268" fmla="*/ 0 h 1268414"/>
              <a:gd name="connsiteX8-269" fmla="*/ 2042864 w 3596749"/>
              <a:gd name="connsiteY8-270" fmla="*/ 0 h 1268414"/>
              <a:gd name="connsiteX9-271" fmla="*/ 2058645 w 3596749"/>
              <a:gd name="connsiteY9-272" fmla="*/ 0 h 1268414"/>
              <a:gd name="connsiteX10-273" fmla="*/ 3596749 w 3596749"/>
              <a:gd name="connsiteY10-274" fmla="*/ 747318 h 1268414"/>
              <a:gd name="connsiteX11-275" fmla="*/ 2288044 w 3596749"/>
              <a:gd name="connsiteY11-276" fmla="*/ 1268414 h 1268414"/>
              <a:gd name="connsiteX12-277" fmla="*/ 2269086 w 3596749"/>
              <a:gd name="connsiteY12-278" fmla="*/ 1268414 h 1268414"/>
              <a:gd name="connsiteX13-279" fmla="*/ 2018799 w 3596749"/>
              <a:gd name="connsiteY13-280" fmla="*/ 1268414 h 1268414"/>
              <a:gd name="connsiteX14-281" fmla="*/ 1937942 w 3596749"/>
              <a:gd name="connsiteY14-282" fmla="*/ 1268414 h 1268414"/>
              <a:gd name="connsiteX15-283" fmla="*/ 1831579 w 3596749"/>
              <a:gd name="connsiteY15-284" fmla="*/ 1268414 h 1268414"/>
              <a:gd name="connsiteX16-285" fmla="*/ 1562334 w 3596749"/>
              <a:gd name="connsiteY16-286" fmla="*/ 1268414 h 1268414"/>
              <a:gd name="connsiteX17-287" fmla="*/ 1553428 w 3596749"/>
              <a:gd name="connsiteY17-288" fmla="*/ 1268414 h 1268414"/>
              <a:gd name="connsiteX18-289" fmla="*/ 1532278 w 3596749"/>
              <a:gd name="connsiteY18-290" fmla="*/ 1268414 h 1268414"/>
              <a:gd name="connsiteX19-291" fmla="*/ 1481477 w 3596749"/>
              <a:gd name="connsiteY19-292" fmla="*/ 1268414 h 1268414"/>
              <a:gd name="connsiteX20-293" fmla="*/ 1212232 w 3596749"/>
              <a:gd name="connsiteY20-294" fmla="*/ 1268414 h 1268414"/>
              <a:gd name="connsiteX21-295" fmla="*/ 1105869 w 3596749"/>
              <a:gd name="connsiteY21-296" fmla="*/ 1268414 h 1268414"/>
              <a:gd name="connsiteX22-297" fmla="*/ 1025012 w 3596749"/>
              <a:gd name="connsiteY22-298" fmla="*/ 1268414 h 1268414"/>
              <a:gd name="connsiteX23-299" fmla="*/ 806567 w 3596749"/>
              <a:gd name="connsiteY23-300" fmla="*/ 1268414 h 1268414"/>
              <a:gd name="connsiteX24-301" fmla="*/ 755767 w 3596749"/>
              <a:gd name="connsiteY24-302" fmla="*/ 1268414 h 1268414"/>
              <a:gd name="connsiteX25-303" fmla="*/ 725711 w 3596749"/>
              <a:gd name="connsiteY25-304" fmla="*/ 1268414 h 1268414"/>
              <a:gd name="connsiteX26-305" fmla="*/ 299302 w 3596749"/>
              <a:gd name="connsiteY26-306" fmla="*/ 1268414 h 1268414"/>
              <a:gd name="connsiteX27-307" fmla="*/ 0 w 3596749"/>
              <a:gd name="connsiteY27-308" fmla="*/ 1268414 h 1268414"/>
              <a:gd name="connsiteX28-309" fmla="*/ 0 w 3596749"/>
              <a:gd name="connsiteY28-310" fmla="*/ 0 h 1268414"/>
              <a:gd name="connsiteX0-311" fmla="*/ 0 w 3596749"/>
              <a:gd name="connsiteY0-312" fmla="*/ 0 h 1268414"/>
              <a:gd name="connsiteX1-313" fmla="*/ 299302 w 3596749"/>
              <a:gd name="connsiteY1-314" fmla="*/ 0 h 1268414"/>
              <a:gd name="connsiteX2-315" fmla="*/ 795613 w 3596749"/>
              <a:gd name="connsiteY2-316" fmla="*/ 0 h 1268414"/>
              <a:gd name="connsiteX3-317" fmla="*/ 806567 w 3596749"/>
              <a:gd name="connsiteY3-318" fmla="*/ 0 h 1268414"/>
              <a:gd name="connsiteX4-319" fmla="*/ 1105869 w 3596749"/>
              <a:gd name="connsiteY4-320" fmla="*/ 0 h 1268414"/>
              <a:gd name="connsiteX5-321" fmla="*/ 1252078 w 3596749"/>
              <a:gd name="connsiteY5-322" fmla="*/ 0 h 1268414"/>
              <a:gd name="connsiteX6-323" fmla="*/ 1602180 w 3596749"/>
              <a:gd name="connsiteY6-324" fmla="*/ 0 h 1268414"/>
              <a:gd name="connsiteX7-325" fmla="*/ 1708543 w 3596749"/>
              <a:gd name="connsiteY7-326" fmla="*/ 0 h 1268414"/>
              <a:gd name="connsiteX8-327" fmla="*/ 2042864 w 3596749"/>
              <a:gd name="connsiteY8-328" fmla="*/ 0 h 1268414"/>
              <a:gd name="connsiteX9-329" fmla="*/ 3596749 w 3596749"/>
              <a:gd name="connsiteY9-330" fmla="*/ 747318 h 1268414"/>
              <a:gd name="connsiteX10-331" fmla="*/ 2288044 w 3596749"/>
              <a:gd name="connsiteY10-332" fmla="*/ 1268414 h 1268414"/>
              <a:gd name="connsiteX11-333" fmla="*/ 2269086 w 3596749"/>
              <a:gd name="connsiteY11-334" fmla="*/ 1268414 h 1268414"/>
              <a:gd name="connsiteX12-335" fmla="*/ 2018799 w 3596749"/>
              <a:gd name="connsiteY12-336" fmla="*/ 1268414 h 1268414"/>
              <a:gd name="connsiteX13-337" fmla="*/ 1937942 w 3596749"/>
              <a:gd name="connsiteY13-338" fmla="*/ 1268414 h 1268414"/>
              <a:gd name="connsiteX14-339" fmla="*/ 1831579 w 3596749"/>
              <a:gd name="connsiteY14-340" fmla="*/ 1268414 h 1268414"/>
              <a:gd name="connsiteX15-341" fmla="*/ 1562334 w 3596749"/>
              <a:gd name="connsiteY15-342" fmla="*/ 1268414 h 1268414"/>
              <a:gd name="connsiteX16-343" fmla="*/ 1553428 w 3596749"/>
              <a:gd name="connsiteY16-344" fmla="*/ 1268414 h 1268414"/>
              <a:gd name="connsiteX17-345" fmla="*/ 1532278 w 3596749"/>
              <a:gd name="connsiteY17-346" fmla="*/ 1268414 h 1268414"/>
              <a:gd name="connsiteX18-347" fmla="*/ 1481477 w 3596749"/>
              <a:gd name="connsiteY18-348" fmla="*/ 1268414 h 1268414"/>
              <a:gd name="connsiteX19-349" fmla="*/ 1212232 w 3596749"/>
              <a:gd name="connsiteY19-350" fmla="*/ 1268414 h 1268414"/>
              <a:gd name="connsiteX20-351" fmla="*/ 1105869 w 3596749"/>
              <a:gd name="connsiteY20-352" fmla="*/ 1268414 h 1268414"/>
              <a:gd name="connsiteX21-353" fmla="*/ 1025012 w 3596749"/>
              <a:gd name="connsiteY21-354" fmla="*/ 1268414 h 1268414"/>
              <a:gd name="connsiteX22-355" fmla="*/ 806567 w 3596749"/>
              <a:gd name="connsiteY22-356" fmla="*/ 1268414 h 1268414"/>
              <a:gd name="connsiteX23-357" fmla="*/ 755767 w 3596749"/>
              <a:gd name="connsiteY23-358" fmla="*/ 1268414 h 1268414"/>
              <a:gd name="connsiteX24-359" fmla="*/ 725711 w 3596749"/>
              <a:gd name="connsiteY24-360" fmla="*/ 1268414 h 1268414"/>
              <a:gd name="connsiteX25-361" fmla="*/ 299302 w 3596749"/>
              <a:gd name="connsiteY25-362" fmla="*/ 1268414 h 1268414"/>
              <a:gd name="connsiteX26-363" fmla="*/ 0 w 3596749"/>
              <a:gd name="connsiteY26-364" fmla="*/ 1268414 h 1268414"/>
              <a:gd name="connsiteX27-365" fmla="*/ 0 w 3596749"/>
              <a:gd name="connsiteY27-366" fmla="*/ 0 h 1268414"/>
              <a:gd name="connsiteX0-367" fmla="*/ 0 w 3596749"/>
              <a:gd name="connsiteY0-368" fmla="*/ 0 h 1268414"/>
              <a:gd name="connsiteX1-369" fmla="*/ 299302 w 3596749"/>
              <a:gd name="connsiteY1-370" fmla="*/ 0 h 1268414"/>
              <a:gd name="connsiteX2-371" fmla="*/ 795613 w 3596749"/>
              <a:gd name="connsiteY2-372" fmla="*/ 0 h 1268414"/>
              <a:gd name="connsiteX3-373" fmla="*/ 806567 w 3596749"/>
              <a:gd name="connsiteY3-374" fmla="*/ 0 h 1268414"/>
              <a:gd name="connsiteX4-375" fmla="*/ 1105869 w 3596749"/>
              <a:gd name="connsiteY4-376" fmla="*/ 0 h 1268414"/>
              <a:gd name="connsiteX5-377" fmla="*/ 1252078 w 3596749"/>
              <a:gd name="connsiteY5-378" fmla="*/ 0 h 1268414"/>
              <a:gd name="connsiteX6-379" fmla="*/ 1602180 w 3596749"/>
              <a:gd name="connsiteY6-380" fmla="*/ 0 h 1268414"/>
              <a:gd name="connsiteX7-381" fmla="*/ 1708543 w 3596749"/>
              <a:gd name="connsiteY7-382" fmla="*/ 0 h 1268414"/>
              <a:gd name="connsiteX8-383" fmla="*/ 3596749 w 3596749"/>
              <a:gd name="connsiteY8-384" fmla="*/ 747318 h 1268414"/>
              <a:gd name="connsiteX9-385" fmla="*/ 2288044 w 3596749"/>
              <a:gd name="connsiteY9-386" fmla="*/ 1268414 h 1268414"/>
              <a:gd name="connsiteX10-387" fmla="*/ 2269086 w 3596749"/>
              <a:gd name="connsiteY10-388" fmla="*/ 1268414 h 1268414"/>
              <a:gd name="connsiteX11-389" fmla="*/ 2018799 w 3596749"/>
              <a:gd name="connsiteY11-390" fmla="*/ 1268414 h 1268414"/>
              <a:gd name="connsiteX12-391" fmla="*/ 1937942 w 3596749"/>
              <a:gd name="connsiteY12-392" fmla="*/ 1268414 h 1268414"/>
              <a:gd name="connsiteX13-393" fmla="*/ 1831579 w 3596749"/>
              <a:gd name="connsiteY13-394" fmla="*/ 1268414 h 1268414"/>
              <a:gd name="connsiteX14-395" fmla="*/ 1562334 w 3596749"/>
              <a:gd name="connsiteY14-396" fmla="*/ 1268414 h 1268414"/>
              <a:gd name="connsiteX15-397" fmla="*/ 1553428 w 3596749"/>
              <a:gd name="connsiteY15-398" fmla="*/ 1268414 h 1268414"/>
              <a:gd name="connsiteX16-399" fmla="*/ 1532278 w 3596749"/>
              <a:gd name="connsiteY16-400" fmla="*/ 1268414 h 1268414"/>
              <a:gd name="connsiteX17-401" fmla="*/ 1481477 w 3596749"/>
              <a:gd name="connsiteY17-402" fmla="*/ 1268414 h 1268414"/>
              <a:gd name="connsiteX18-403" fmla="*/ 1212232 w 3596749"/>
              <a:gd name="connsiteY18-404" fmla="*/ 1268414 h 1268414"/>
              <a:gd name="connsiteX19-405" fmla="*/ 1105869 w 3596749"/>
              <a:gd name="connsiteY19-406" fmla="*/ 1268414 h 1268414"/>
              <a:gd name="connsiteX20-407" fmla="*/ 1025012 w 3596749"/>
              <a:gd name="connsiteY20-408" fmla="*/ 1268414 h 1268414"/>
              <a:gd name="connsiteX21-409" fmla="*/ 806567 w 3596749"/>
              <a:gd name="connsiteY21-410" fmla="*/ 1268414 h 1268414"/>
              <a:gd name="connsiteX22-411" fmla="*/ 755767 w 3596749"/>
              <a:gd name="connsiteY22-412" fmla="*/ 1268414 h 1268414"/>
              <a:gd name="connsiteX23-413" fmla="*/ 725711 w 3596749"/>
              <a:gd name="connsiteY23-414" fmla="*/ 1268414 h 1268414"/>
              <a:gd name="connsiteX24-415" fmla="*/ 299302 w 3596749"/>
              <a:gd name="connsiteY24-416" fmla="*/ 1268414 h 1268414"/>
              <a:gd name="connsiteX25-417" fmla="*/ 0 w 3596749"/>
              <a:gd name="connsiteY25-418" fmla="*/ 1268414 h 1268414"/>
              <a:gd name="connsiteX26-419" fmla="*/ 0 w 3596749"/>
              <a:gd name="connsiteY26-420" fmla="*/ 0 h 1268414"/>
              <a:gd name="connsiteX0-421" fmla="*/ 0 w 3596749"/>
              <a:gd name="connsiteY0-422" fmla="*/ 0 h 1268414"/>
              <a:gd name="connsiteX1-423" fmla="*/ 299302 w 3596749"/>
              <a:gd name="connsiteY1-424" fmla="*/ 0 h 1268414"/>
              <a:gd name="connsiteX2-425" fmla="*/ 795613 w 3596749"/>
              <a:gd name="connsiteY2-426" fmla="*/ 0 h 1268414"/>
              <a:gd name="connsiteX3-427" fmla="*/ 806567 w 3596749"/>
              <a:gd name="connsiteY3-428" fmla="*/ 0 h 1268414"/>
              <a:gd name="connsiteX4-429" fmla="*/ 1105869 w 3596749"/>
              <a:gd name="connsiteY4-430" fmla="*/ 0 h 1268414"/>
              <a:gd name="connsiteX5-431" fmla="*/ 1252078 w 3596749"/>
              <a:gd name="connsiteY5-432" fmla="*/ 0 h 1268414"/>
              <a:gd name="connsiteX6-433" fmla="*/ 1602180 w 3596749"/>
              <a:gd name="connsiteY6-434" fmla="*/ 0 h 1268414"/>
              <a:gd name="connsiteX7-435" fmla="*/ 1708543 w 3596749"/>
              <a:gd name="connsiteY7-436" fmla="*/ 0 h 1268414"/>
              <a:gd name="connsiteX8-437" fmla="*/ 3596749 w 3596749"/>
              <a:gd name="connsiteY8-438" fmla="*/ 747318 h 1268414"/>
              <a:gd name="connsiteX9-439" fmla="*/ 2288044 w 3596749"/>
              <a:gd name="connsiteY9-440" fmla="*/ 1268414 h 1268414"/>
              <a:gd name="connsiteX10-441" fmla="*/ 2018799 w 3596749"/>
              <a:gd name="connsiteY10-442" fmla="*/ 1268414 h 1268414"/>
              <a:gd name="connsiteX11-443" fmla="*/ 1937942 w 3596749"/>
              <a:gd name="connsiteY11-444" fmla="*/ 1268414 h 1268414"/>
              <a:gd name="connsiteX12-445" fmla="*/ 1831579 w 3596749"/>
              <a:gd name="connsiteY12-446" fmla="*/ 1268414 h 1268414"/>
              <a:gd name="connsiteX13-447" fmla="*/ 1562334 w 3596749"/>
              <a:gd name="connsiteY13-448" fmla="*/ 1268414 h 1268414"/>
              <a:gd name="connsiteX14-449" fmla="*/ 1553428 w 3596749"/>
              <a:gd name="connsiteY14-450" fmla="*/ 1268414 h 1268414"/>
              <a:gd name="connsiteX15-451" fmla="*/ 1532278 w 3596749"/>
              <a:gd name="connsiteY15-452" fmla="*/ 1268414 h 1268414"/>
              <a:gd name="connsiteX16-453" fmla="*/ 1481477 w 3596749"/>
              <a:gd name="connsiteY16-454" fmla="*/ 1268414 h 1268414"/>
              <a:gd name="connsiteX17-455" fmla="*/ 1212232 w 3596749"/>
              <a:gd name="connsiteY17-456" fmla="*/ 1268414 h 1268414"/>
              <a:gd name="connsiteX18-457" fmla="*/ 1105869 w 3596749"/>
              <a:gd name="connsiteY18-458" fmla="*/ 1268414 h 1268414"/>
              <a:gd name="connsiteX19-459" fmla="*/ 1025012 w 3596749"/>
              <a:gd name="connsiteY19-460" fmla="*/ 1268414 h 1268414"/>
              <a:gd name="connsiteX20-461" fmla="*/ 806567 w 3596749"/>
              <a:gd name="connsiteY20-462" fmla="*/ 1268414 h 1268414"/>
              <a:gd name="connsiteX21-463" fmla="*/ 755767 w 3596749"/>
              <a:gd name="connsiteY21-464" fmla="*/ 1268414 h 1268414"/>
              <a:gd name="connsiteX22-465" fmla="*/ 725711 w 3596749"/>
              <a:gd name="connsiteY22-466" fmla="*/ 1268414 h 1268414"/>
              <a:gd name="connsiteX23-467" fmla="*/ 299302 w 3596749"/>
              <a:gd name="connsiteY23-468" fmla="*/ 1268414 h 1268414"/>
              <a:gd name="connsiteX24-469" fmla="*/ 0 w 3596749"/>
              <a:gd name="connsiteY24-470" fmla="*/ 1268414 h 1268414"/>
              <a:gd name="connsiteX25-471" fmla="*/ 0 w 3596749"/>
              <a:gd name="connsiteY25-472" fmla="*/ 0 h 1268414"/>
              <a:gd name="connsiteX0-473" fmla="*/ 0 w 3596749"/>
              <a:gd name="connsiteY0-474" fmla="*/ 0 h 1268414"/>
              <a:gd name="connsiteX1-475" fmla="*/ 299302 w 3596749"/>
              <a:gd name="connsiteY1-476" fmla="*/ 0 h 1268414"/>
              <a:gd name="connsiteX2-477" fmla="*/ 795613 w 3596749"/>
              <a:gd name="connsiteY2-478" fmla="*/ 0 h 1268414"/>
              <a:gd name="connsiteX3-479" fmla="*/ 806567 w 3596749"/>
              <a:gd name="connsiteY3-480" fmla="*/ 0 h 1268414"/>
              <a:gd name="connsiteX4-481" fmla="*/ 1105869 w 3596749"/>
              <a:gd name="connsiteY4-482" fmla="*/ 0 h 1268414"/>
              <a:gd name="connsiteX5-483" fmla="*/ 1252078 w 3596749"/>
              <a:gd name="connsiteY5-484" fmla="*/ 0 h 1268414"/>
              <a:gd name="connsiteX6-485" fmla="*/ 1602180 w 3596749"/>
              <a:gd name="connsiteY6-486" fmla="*/ 0 h 1268414"/>
              <a:gd name="connsiteX7-487" fmla="*/ 1708543 w 3596749"/>
              <a:gd name="connsiteY7-488" fmla="*/ 0 h 1268414"/>
              <a:gd name="connsiteX8-489" fmla="*/ 3596749 w 3596749"/>
              <a:gd name="connsiteY8-490" fmla="*/ 747318 h 1268414"/>
              <a:gd name="connsiteX9-491" fmla="*/ 2018799 w 3596749"/>
              <a:gd name="connsiteY9-492" fmla="*/ 1268414 h 1268414"/>
              <a:gd name="connsiteX10-493" fmla="*/ 1937942 w 3596749"/>
              <a:gd name="connsiteY10-494" fmla="*/ 1268414 h 1268414"/>
              <a:gd name="connsiteX11-495" fmla="*/ 1831579 w 3596749"/>
              <a:gd name="connsiteY11-496" fmla="*/ 1268414 h 1268414"/>
              <a:gd name="connsiteX12-497" fmla="*/ 1562334 w 3596749"/>
              <a:gd name="connsiteY12-498" fmla="*/ 1268414 h 1268414"/>
              <a:gd name="connsiteX13-499" fmla="*/ 1553428 w 3596749"/>
              <a:gd name="connsiteY13-500" fmla="*/ 1268414 h 1268414"/>
              <a:gd name="connsiteX14-501" fmla="*/ 1532278 w 3596749"/>
              <a:gd name="connsiteY14-502" fmla="*/ 1268414 h 1268414"/>
              <a:gd name="connsiteX15-503" fmla="*/ 1481477 w 3596749"/>
              <a:gd name="connsiteY15-504" fmla="*/ 1268414 h 1268414"/>
              <a:gd name="connsiteX16-505" fmla="*/ 1212232 w 3596749"/>
              <a:gd name="connsiteY16-506" fmla="*/ 1268414 h 1268414"/>
              <a:gd name="connsiteX17-507" fmla="*/ 1105869 w 3596749"/>
              <a:gd name="connsiteY17-508" fmla="*/ 1268414 h 1268414"/>
              <a:gd name="connsiteX18-509" fmla="*/ 1025012 w 3596749"/>
              <a:gd name="connsiteY18-510" fmla="*/ 1268414 h 1268414"/>
              <a:gd name="connsiteX19-511" fmla="*/ 806567 w 3596749"/>
              <a:gd name="connsiteY19-512" fmla="*/ 1268414 h 1268414"/>
              <a:gd name="connsiteX20-513" fmla="*/ 755767 w 3596749"/>
              <a:gd name="connsiteY20-514" fmla="*/ 1268414 h 1268414"/>
              <a:gd name="connsiteX21-515" fmla="*/ 725711 w 3596749"/>
              <a:gd name="connsiteY21-516" fmla="*/ 1268414 h 1268414"/>
              <a:gd name="connsiteX22-517" fmla="*/ 299302 w 3596749"/>
              <a:gd name="connsiteY22-518" fmla="*/ 1268414 h 1268414"/>
              <a:gd name="connsiteX23-519" fmla="*/ 0 w 3596749"/>
              <a:gd name="connsiteY23-520" fmla="*/ 1268414 h 1268414"/>
              <a:gd name="connsiteX24-521" fmla="*/ 0 w 3596749"/>
              <a:gd name="connsiteY24-522" fmla="*/ 0 h 1268414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  <a:cxn ang="0">
                <a:pos x="connsiteX17-35" y="connsiteY17-36"/>
              </a:cxn>
              <a:cxn ang="0">
                <a:pos x="connsiteX18-37" y="connsiteY18-38"/>
              </a:cxn>
              <a:cxn ang="0">
                <a:pos x="connsiteX19-39" y="connsiteY19-40"/>
              </a:cxn>
              <a:cxn ang="0">
                <a:pos x="connsiteX20-41" y="connsiteY20-42"/>
              </a:cxn>
              <a:cxn ang="0">
                <a:pos x="connsiteX21-43" y="connsiteY21-44"/>
              </a:cxn>
              <a:cxn ang="0">
                <a:pos x="connsiteX22-45" y="connsiteY22-46"/>
              </a:cxn>
              <a:cxn ang="0">
                <a:pos x="connsiteX23-47" y="connsiteY23-48"/>
              </a:cxn>
              <a:cxn ang="0">
                <a:pos x="connsiteX24-49" y="connsiteY24-50"/>
              </a:cxn>
            </a:cxnLst>
            <a:rect l="l" t="t" r="r" b="b"/>
            <a:pathLst>
              <a:path w="3596749" h="1268414">
                <a:moveTo>
                  <a:pt x="0" y="0"/>
                </a:moveTo>
                <a:lnTo>
                  <a:pt x="299302" y="0"/>
                </a:lnTo>
                <a:lnTo>
                  <a:pt x="795613" y="0"/>
                </a:lnTo>
                <a:lnTo>
                  <a:pt x="806567" y="0"/>
                </a:lnTo>
                <a:lnTo>
                  <a:pt x="1105869" y="0"/>
                </a:lnTo>
                <a:lnTo>
                  <a:pt x="1252078" y="0"/>
                </a:lnTo>
                <a:lnTo>
                  <a:pt x="1602180" y="0"/>
                </a:lnTo>
                <a:lnTo>
                  <a:pt x="1708543" y="0"/>
                </a:lnTo>
                <a:lnTo>
                  <a:pt x="3596749" y="747318"/>
                </a:lnTo>
                <a:lnTo>
                  <a:pt x="2018799" y="1268414"/>
                </a:lnTo>
                <a:lnTo>
                  <a:pt x="1937942" y="1268414"/>
                </a:lnTo>
                <a:lnTo>
                  <a:pt x="1831579" y="1268414"/>
                </a:lnTo>
                <a:lnTo>
                  <a:pt x="1562334" y="1268414"/>
                </a:lnTo>
                <a:lnTo>
                  <a:pt x="1553428" y="1268414"/>
                </a:lnTo>
                <a:lnTo>
                  <a:pt x="1532278" y="1268414"/>
                </a:lnTo>
                <a:lnTo>
                  <a:pt x="1481477" y="1268414"/>
                </a:lnTo>
                <a:lnTo>
                  <a:pt x="1212232" y="1268414"/>
                </a:lnTo>
                <a:lnTo>
                  <a:pt x="1105869" y="1268414"/>
                </a:lnTo>
                <a:lnTo>
                  <a:pt x="1025012" y="1268414"/>
                </a:lnTo>
                <a:lnTo>
                  <a:pt x="806567" y="1268414"/>
                </a:lnTo>
                <a:lnTo>
                  <a:pt x="755767" y="1268414"/>
                </a:lnTo>
                <a:lnTo>
                  <a:pt x="725711" y="1268414"/>
                </a:lnTo>
                <a:lnTo>
                  <a:pt x="299302" y="1268414"/>
                </a:lnTo>
                <a:lnTo>
                  <a:pt x="0" y="1268414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ransition spd="med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/>
        <p:txBody>
          <a:bodyPr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2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8" Type="http://schemas.openxmlformats.org/officeDocument/2006/relationships/theme" Target="../theme/theme1.xml"/><Relationship Id="rId17" Type="http://schemas.openxmlformats.org/officeDocument/2006/relationships/tags" Target="../tags/tag62.xml"/><Relationship Id="rId16" Type="http://schemas.openxmlformats.org/officeDocument/2006/relationships/tags" Target="../tags/tag61.xml"/><Relationship Id="rId15" Type="http://schemas.openxmlformats.org/officeDocument/2006/relationships/tags" Target="../tags/tag60.xml"/><Relationship Id="rId14" Type="http://schemas.openxmlformats.org/officeDocument/2006/relationships/tags" Target="../tags/tag59.xml"/><Relationship Id="rId13" Type="http://schemas.openxmlformats.org/officeDocument/2006/relationships/tags" Target="../tags/tag58.xml"/><Relationship Id="rId12" Type="http://schemas.openxmlformats.org/officeDocument/2006/relationships/tags" Target="../tags/tag57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0.xml"/><Relationship Id="rId8" Type="http://schemas.openxmlformats.org/officeDocument/2006/relationships/slideLayout" Target="../slideLayouts/slideLayout19.xml"/><Relationship Id="rId7" Type="http://schemas.openxmlformats.org/officeDocument/2006/relationships/slideLayout" Target="../slideLayouts/slideLayout18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4.xml"/><Relationship Id="rId26" Type="http://schemas.openxmlformats.org/officeDocument/2006/relationships/theme" Target="../theme/theme2.xml"/><Relationship Id="rId25" Type="http://schemas.openxmlformats.org/officeDocument/2006/relationships/tags" Target="../tags/tag200.xml"/><Relationship Id="rId24" Type="http://schemas.openxmlformats.org/officeDocument/2006/relationships/tags" Target="../tags/tag199.xml"/><Relationship Id="rId23" Type="http://schemas.openxmlformats.org/officeDocument/2006/relationships/tags" Target="../tags/tag198.xml"/><Relationship Id="rId22" Type="http://schemas.openxmlformats.org/officeDocument/2006/relationships/tags" Target="../tags/tag197.xml"/><Relationship Id="rId21" Type="http://schemas.openxmlformats.org/officeDocument/2006/relationships/tags" Target="../tags/tag196.xml"/><Relationship Id="rId20" Type="http://schemas.openxmlformats.org/officeDocument/2006/relationships/tags" Target="../tags/tag195.xml"/><Relationship Id="rId2" Type="http://schemas.openxmlformats.org/officeDocument/2006/relationships/slideLayout" Target="../slideLayouts/slideLayout13.xml"/><Relationship Id="rId19" Type="http://schemas.openxmlformats.org/officeDocument/2006/relationships/slideLayout" Target="../slideLayouts/slideLayout30.xml"/><Relationship Id="rId18" Type="http://schemas.openxmlformats.org/officeDocument/2006/relationships/slideLayout" Target="../slideLayouts/slideLayout29.xml"/><Relationship Id="rId17" Type="http://schemas.openxmlformats.org/officeDocument/2006/relationships/slideLayout" Target="../slideLayouts/slideLayout28.xml"/><Relationship Id="rId16" Type="http://schemas.openxmlformats.org/officeDocument/2006/relationships/slideLayout" Target="../slideLayouts/slideLayout27.xml"/><Relationship Id="rId15" Type="http://schemas.openxmlformats.org/officeDocument/2006/relationships/slideLayout" Target="../slideLayouts/slideLayout26.xml"/><Relationship Id="rId14" Type="http://schemas.openxmlformats.org/officeDocument/2006/relationships/slideLayout" Target="../slideLayouts/slideLayout25.xml"/><Relationship Id="rId13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39.xml"/><Relationship Id="rId8" Type="http://schemas.openxmlformats.org/officeDocument/2006/relationships/slideLayout" Target="../slideLayouts/slideLayout38.xml"/><Relationship Id="rId7" Type="http://schemas.openxmlformats.org/officeDocument/2006/relationships/slideLayout" Target="../slideLayouts/slideLayout37.xml"/><Relationship Id="rId6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5.xml"/><Relationship Id="rId4" Type="http://schemas.openxmlformats.org/officeDocument/2006/relationships/slideLayout" Target="../slideLayouts/slideLayout34.xml"/><Relationship Id="rId3" Type="http://schemas.openxmlformats.org/officeDocument/2006/relationships/slideLayout" Target="../slideLayouts/slideLayout33.xml"/><Relationship Id="rId28" Type="http://schemas.openxmlformats.org/officeDocument/2006/relationships/theme" Target="../theme/theme3.xml"/><Relationship Id="rId27" Type="http://schemas.openxmlformats.org/officeDocument/2006/relationships/tags" Target="../tags/tag329.xml"/><Relationship Id="rId26" Type="http://schemas.openxmlformats.org/officeDocument/2006/relationships/tags" Target="../tags/tag328.xml"/><Relationship Id="rId25" Type="http://schemas.openxmlformats.org/officeDocument/2006/relationships/tags" Target="../tags/tag327.xml"/><Relationship Id="rId24" Type="http://schemas.openxmlformats.org/officeDocument/2006/relationships/tags" Target="../tags/tag326.xml"/><Relationship Id="rId23" Type="http://schemas.openxmlformats.org/officeDocument/2006/relationships/tags" Target="../tags/tag325.xml"/><Relationship Id="rId22" Type="http://schemas.openxmlformats.org/officeDocument/2006/relationships/tags" Target="../tags/tag324.xml"/><Relationship Id="rId21" Type="http://schemas.openxmlformats.org/officeDocument/2006/relationships/image" Target="../media/image5.jpeg"/><Relationship Id="rId20" Type="http://schemas.openxmlformats.org/officeDocument/2006/relationships/slideLayout" Target="../slideLayouts/slideLayout50.xml"/><Relationship Id="rId2" Type="http://schemas.openxmlformats.org/officeDocument/2006/relationships/slideLayout" Target="../slideLayouts/slideLayout32.xml"/><Relationship Id="rId19" Type="http://schemas.openxmlformats.org/officeDocument/2006/relationships/slideLayout" Target="../slideLayouts/slideLayout49.xml"/><Relationship Id="rId18" Type="http://schemas.openxmlformats.org/officeDocument/2006/relationships/slideLayout" Target="../slideLayouts/slideLayout48.xml"/><Relationship Id="rId17" Type="http://schemas.openxmlformats.org/officeDocument/2006/relationships/slideLayout" Target="../slideLayouts/slideLayout47.xml"/><Relationship Id="rId16" Type="http://schemas.openxmlformats.org/officeDocument/2006/relationships/slideLayout" Target="../slideLayouts/slideLayout46.xml"/><Relationship Id="rId15" Type="http://schemas.openxmlformats.org/officeDocument/2006/relationships/slideLayout" Target="../slideLayouts/slideLayout45.xml"/><Relationship Id="rId14" Type="http://schemas.openxmlformats.org/officeDocument/2006/relationships/slideLayout" Target="../slideLayouts/slideLayout44.xml"/><Relationship Id="rId13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40.xml"/><Relationship Id="rId1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3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4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5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6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  <p:custDataLst>
      <p:tags r:id="rId17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0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20"/>
            </p:custDataLst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21"/>
            </p:custDataLst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22"/>
            </p:custDataLst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lnSpc>
                <a:spcPct val="120000"/>
              </a:lnSpc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0464D980-6ABA-4514-9B55-0C4272214593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23"/>
            </p:custDataLst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lnSpc>
                <a:spcPct val="120000"/>
              </a:lnSpc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24"/>
            </p:custDataLst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lnSpc>
                <a:spcPct val="120000"/>
              </a:lnSpc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151594E0-E29A-48DD-8A23-E16F7187702D}" type="slidenum">
              <a:rPr lang="zh-CN" altLang="en-US" smtClean="0"/>
            </a:fld>
            <a:endParaRPr lang="zh-CN" altLang="en-US"/>
          </a:p>
        </p:txBody>
      </p:sp>
      <p:sp>
        <p:nvSpPr>
          <p:cNvPr id="7" name="KSO_TEMPLATE" hidden="1"/>
          <p:cNvSpPr/>
          <p:nvPr>
            <p:custDataLst>
              <p:tags r:id="rId25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</p:sldLayoutIdLst>
  <p:txStyles>
    <p:titleStyle>
      <a:lvl1pPr algn="l" defTabSz="914400" rtl="0" eaLnBrk="1" latinLnBrk="0" hangingPunct="1">
        <a:lnSpc>
          <a:spcPct val="120000"/>
        </a:lnSpc>
        <a:spcBef>
          <a:spcPct val="0"/>
        </a:spcBef>
        <a:buNone/>
        <a:defRPr sz="4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1"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22"/>
            </p:custDataLst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23"/>
            </p:custDataLst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24"/>
            </p:custDataLst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lnSpc>
                <a:spcPct val="120000"/>
              </a:lnSpc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0464D980-6ABA-4514-9B55-0C4272214593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25"/>
            </p:custDataLst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lnSpc>
                <a:spcPct val="120000"/>
              </a:lnSpc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26"/>
            </p:custDataLst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lnSpc>
                <a:spcPct val="120000"/>
              </a:lnSpc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151594E0-E29A-48DD-8A23-E16F7187702D}" type="slidenum">
              <a:rPr lang="zh-CN" altLang="en-US" smtClean="0"/>
            </a:fld>
            <a:endParaRPr lang="zh-CN" altLang="en-US"/>
          </a:p>
        </p:txBody>
      </p:sp>
      <p:sp>
        <p:nvSpPr>
          <p:cNvPr id="7" name="KSO_TEMPLATE" hidden="1"/>
          <p:cNvSpPr/>
          <p:nvPr>
            <p:custDataLst>
              <p:tags r:id="rId27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693" r:id="rId13"/>
    <p:sldLayoutId id="2147483694" r:id="rId14"/>
    <p:sldLayoutId id="2147483695" r:id="rId15"/>
    <p:sldLayoutId id="2147483696" r:id="rId16"/>
    <p:sldLayoutId id="2147483697" r:id="rId17"/>
    <p:sldLayoutId id="2147483698" r:id="rId18"/>
    <p:sldLayoutId id="2147483699" r:id="rId19"/>
    <p:sldLayoutId id="2147483700" r:id="rId20"/>
  </p:sldLayoutIdLst>
  <p:txStyles>
    <p:titleStyle>
      <a:lvl1pPr algn="l" defTabSz="914400" rtl="0" eaLnBrk="1" latinLnBrk="0" hangingPunct="1">
        <a:lnSpc>
          <a:spcPct val="120000"/>
        </a:lnSpc>
        <a:spcBef>
          <a:spcPct val="0"/>
        </a:spcBef>
        <a:buNone/>
        <a:defRPr sz="4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1.xml"/><Relationship Id="rId6" Type="http://schemas.openxmlformats.org/officeDocument/2006/relationships/slideLayout" Target="../slideLayouts/slideLayout37.xml"/><Relationship Id="rId5" Type="http://schemas.openxmlformats.org/officeDocument/2006/relationships/tags" Target="../tags/tag332.xml"/><Relationship Id="rId4" Type="http://schemas.openxmlformats.org/officeDocument/2006/relationships/image" Target="../media/image7.png"/><Relationship Id="rId3" Type="http://schemas.openxmlformats.org/officeDocument/2006/relationships/tags" Target="../tags/tag331.xml"/><Relationship Id="rId2" Type="http://schemas.openxmlformats.org/officeDocument/2006/relationships/image" Target="../media/image6.jpeg"/><Relationship Id="rId1" Type="http://schemas.openxmlformats.org/officeDocument/2006/relationships/tags" Target="../tags/tag330.xml"/></Relationships>
</file>

<file path=ppt/slides/_rels/slide10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4.xml"/><Relationship Id="rId8" Type="http://schemas.openxmlformats.org/officeDocument/2006/relationships/vmlDrawing" Target="../drawings/vmlDrawing1.vml"/><Relationship Id="rId7" Type="http://schemas.openxmlformats.org/officeDocument/2006/relationships/slideLayout" Target="../slideLayouts/slideLayout37.xml"/><Relationship Id="rId6" Type="http://schemas.openxmlformats.org/officeDocument/2006/relationships/image" Target="../media/image16.wmf"/><Relationship Id="rId5" Type="http://schemas.openxmlformats.org/officeDocument/2006/relationships/package" Target="../embeddings/Document1.docx"/><Relationship Id="rId4" Type="http://schemas.openxmlformats.org/officeDocument/2006/relationships/tags" Target="../tags/tag366.xml"/><Relationship Id="rId3" Type="http://schemas.openxmlformats.org/officeDocument/2006/relationships/tags" Target="../tags/tag365.xml"/><Relationship Id="rId2" Type="http://schemas.openxmlformats.org/officeDocument/2006/relationships/image" Target="../media/image6.jpeg"/><Relationship Id="rId1" Type="http://schemas.openxmlformats.org/officeDocument/2006/relationships/tags" Target="../tags/tag364.xml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tags" Target="../tags/tag339.xml"/><Relationship Id="rId8" Type="http://schemas.openxmlformats.org/officeDocument/2006/relationships/image" Target="../media/image6.jpeg"/><Relationship Id="rId7" Type="http://schemas.openxmlformats.org/officeDocument/2006/relationships/tags" Target="../tags/tag338.xml"/><Relationship Id="rId6" Type="http://schemas.openxmlformats.org/officeDocument/2006/relationships/tags" Target="../tags/tag337.xml"/><Relationship Id="rId5" Type="http://schemas.openxmlformats.org/officeDocument/2006/relationships/tags" Target="../tags/tag336.xml"/><Relationship Id="rId4" Type="http://schemas.openxmlformats.org/officeDocument/2006/relationships/tags" Target="../tags/tag335.xml"/><Relationship Id="rId3" Type="http://schemas.openxmlformats.org/officeDocument/2006/relationships/tags" Target="../tags/tag334.xml"/><Relationship Id="rId2" Type="http://schemas.openxmlformats.org/officeDocument/2006/relationships/tags" Target="../tags/tag333.xml"/><Relationship Id="rId12" Type="http://schemas.openxmlformats.org/officeDocument/2006/relationships/notesSlide" Target="../notesSlides/notesSlide2.xml"/><Relationship Id="rId11" Type="http://schemas.openxmlformats.org/officeDocument/2006/relationships/slideLayout" Target="../slideLayouts/slideLayout37.xml"/><Relationship Id="rId10" Type="http://schemas.openxmlformats.org/officeDocument/2006/relationships/tags" Target="../tags/tag340.xml"/><Relationship Id="rId1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8.xml"/><Relationship Id="rId5" Type="http://schemas.openxmlformats.org/officeDocument/2006/relationships/tags" Target="../tags/tag343.xml"/><Relationship Id="rId4" Type="http://schemas.openxmlformats.org/officeDocument/2006/relationships/image" Target="../media/image9.png"/><Relationship Id="rId3" Type="http://schemas.openxmlformats.org/officeDocument/2006/relationships/image" Target="../media/image6.jpeg"/><Relationship Id="rId2" Type="http://schemas.openxmlformats.org/officeDocument/2006/relationships/tags" Target="../tags/tag342.xml"/><Relationship Id="rId1" Type="http://schemas.openxmlformats.org/officeDocument/2006/relationships/tags" Target="../tags/tag341.xml"/></Relationships>
</file>

<file path=ppt/slides/_rels/slide4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8.xml"/><Relationship Id="rId5" Type="http://schemas.openxmlformats.org/officeDocument/2006/relationships/tags" Target="../tags/tag346.xml"/><Relationship Id="rId4" Type="http://schemas.openxmlformats.org/officeDocument/2006/relationships/image" Target="../media/image10.png"/><Relationship Id="rId3" Type="http://schemas.openxmlformats.org/officeDocument/2006/relationships/image" Target="../media/image6.jpeg"/><Relationship Id="rId2" Type="http://schemas.openxmlformats.org/officeDocument/2006/relationships/tags" Target="../tags/tag345.xml"/><Relationship Id="rId1" Type="http://schemas.openxmlformats.org/officeDocument/2006/relationships/tags" Target="../tags/tag344.xml"/></Relationships>
</file>

<file path=ppt/slides/_rels/slide5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8.xml"/><Relationship Id="rId6" Type="http://schemas.openxmlformats.org/officeDocument/2006/relationships/tags" Target="../tags/tag349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Relationship Id="rId3" Type="http://schemas.openxmlformats.org/officeDocument/2006/relationships/image" Target="../media/image6.jpeg"/><Relationship Id="rId2" Type="http://schemas.openxmlformats.org/officeDocument/2006/relationships/tags" Target="../tags/tag348.xml"/><Relationship Id="rId1" Type="http://schemas.openxmlformats.org/officeDocument/2006/relationships/tags" Target="../tags/tag347.xml"/></Relationships>
</file>

<file path=ppt/slides/_rels/slide6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8.xml"/><Relationship Id="rId6" Type="http://schemas.openxmlformats.org/officeDocument/2006/relationships/tags" Target="../tags/tag35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Relationship Id="rId3" Type="http://schemas.openxmlformats.org/officeDocument/2006/relationships/image" Target="../media/image6.jpeg"/><Relationship Id="rId2" Type="http://schemas.openxmlformats.org/officeDocument/2006/relationships/tags" Target="../tags/tag351.xml"/><Relationship Id="rId1" Type="http://schemas.openxmlformats.org/officeDocument/2006/relationships/tags" Target="../tags/tag350.xml"/></Relationships>
</file>

<file path=ppt/slides/_rels/slide7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3.xml"/><Relationship Id="rId4" Type="http://schemas.openxmlformats.org/officeDocument/2006/relationships/slideLayout" Target="../slideLayouts/slideLayout18.xml"/><Relationship Id="rId3" Type="http://schemas.openxmlformats.org/officeDocument/2006/relationships/tags" Target="../tags/tag354.xml"/><Relationship Id="rId2" Type="http://schemas.openxmlformats.org/officeDocument/2006/relationships/image" Target="../media/image6.jpeg"/><Relationship Id="rId1" Type="http://schemas.openxmlformats.org/officeDocument/2006/relationships/tags" Target="../tags/tag353.xml"/></Relationships>
</file>

<file path=ppt/slides/_rels/slide8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8.xml"/><Relationship Id="rId5" Type="http://schemas.openxmlformats.org/officeDocument/2006/relationships/tags" Target="../tags/tag360.xml"/><Relationship Id="rId4" Type="http://schemas.openxmlformats.org/officeDocument/2006/relationships/image" Target="../media/image14.png"/><Relationship Id="rId3" Type="http://schemas.openxmlformats.org/officeDocument/2006/relationships/image" Target="../media/image6.jpeg"/><Relationship Id="rId2" Type="http://schemas.openxmlformats.org/officeDocument/2006/relationships/tags" Target="../tags/tag359.xml"/><Relationship Id="rId1" Type="http://schemas.openxmlformats.org/officeDocument/2006/relationships/tags" Target="../tags/tag358.xml"/></Relationships>
</file>

<file path=ppt/slides/_rels/slide9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8.xml"/><Relationship Id="rId5" Type="http://schemas.openxmlformats.org/officeDocument/2006/relationships/tags" Target="../tags/tag363.xml"/><Relationship Id="rId4" Type="http://schemas.openxmlformats.org/officeDocument/2006/relationships/image" Target="../media/image15.png"/><Relationship Id="rId3" Type="http://schemas.openxmlformats.org/officeDocument/2006/relationships/image" Target="../media/image6.jpeg"/><Relationship Id="rId2" Type="http://schemas.openxmlformats.org/officeDocument/2006/relationships/tags" Target="../tags/tag362.xml"/><Relationship Id="rId1" Type="http://schemas.openxmlformats.org/officeDocument/2006/relationships/tags" Target="../tags/tag36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>
            <p:custDataLst>
              <p:tags r:id="rId1"/>
            </p:custDataLst>
          </p:nvPr>
        </p:nvSpPr>
        <p:spPr>
          <a:xfrm>
            <a:off x="716280" y="2834640"/>
            <a:ext cx="4442460" cy="730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45720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信息技术（基础模块）</a:t>
            </a: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pic>
        <p:nvPicPr>
          <p:cNvPr id="7" name="Picture 6" descr="A purple sign with white text&#10;&#10;Description automatically generated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920" y="0"/>
            <a:ext cx="2583180" cy="39209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custDataLst>
              <p:tags r:id="rId3"/>
            </p:custDataLst>
          </p:nvPr>
        </p:nvSpPr>
        <p:spPr>
          <a:xfrm>
            <a:off x="486507" y="331946"/>
            <a:ext cx="6912429" cy="441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信息技术（基础模块）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pic>
        <p:nvPicPr>
          <p:cNvPr id="5" name="图片 4"/>
          <p:cNvPicPr/>
          <p:nvPr/>
        </p:nvPicPr>
        <p:blipFill>
          <a:blip r:embed="rId4"/>
          <a:stretch>
            <a:fillRect/>
          </a:stretch>
        </p:blipFill>
        <p:spPr>
          <a:xfrm>
            <a:off x="5820410" y="1019810"/>
            <a:ext cx="3390900" cy="4935220"/>
          </a:xfrm>
          <a:prstGeom prst="rect">
            <a:avLst/>
          </a:prstGeom>
        </p:spPr>
      </p:pic>
    </p:spTree>
    <p:custDataLst>
      <p:tags r:id="rId5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custDataLst>
              <p:tags r:id="rId1"/>
            </p:custDataLst>
          </p:nvPr>
        </p:nvSpPr>
        <p:spPr>
          <a:xfrm>
            <a:off x="486507" y="331946"/>
            <a:ext cx="6912429" cy="441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练一练</a:t>
            </a:r>
            <a:endParaRPr kumimoji="0" lang="zh-CN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pic>
        <p:nvPicPr>
          <p:cNvPr id="12" name="Picture 11" descr="A purple sign with white text&#10;&#10;Description automatically generated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920" y="0"/>
            <a:ext cx="2583180" cy="392090"/>
          </a:xfrm>
          <a:prstGeom prst="rect">
            <a:avLst/>
          </a:prstGeom>
        </p:spPr>
      </p:pic>
      <p:sp>
        <p:nvSpPr>
          <p:cNvPr id="7170" name="灯片编号占位符 3"/>
          <p:cNvSpPr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>
          <a:noFill/>
        </p:spPr>
        <p:txBody>
          <a:bodyPr/>
          <a:lstStyle>
            <a:lvl1pPr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1pPr>
            <a:lvl2pPr marL="742950" indent="-285750"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2pPr>
            <a:lvl3pPr marL="1143000" indent="-228600"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3pPr>
            <a:lvl4pPr marL="1600200" indent="-228600"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4pPr>
            <a:lvl5pPr marL="2057400" indent="-228600"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9pPr>
          </a:lstStyle>
          <a:p>
            <a:fld id="{93C05B6C-4CE0-4A9D-8AA9-2D1D683E09AD}" type="slidenum">
              <a:rPr lang="en-US" altLang="zh-CN" sz="1400">
                <a:solidFill>
                  <a:schemeClr val="bg1"/>
                </a:solidFill>
                <a:latin typeface="Arial" panose="020B0604020202020204" pitchFamily="34" charset="0"/>
              </a:rPr>
            </a:fld>
            <a:endParaRPr lang="en-US" altLang="zh-CN" sz="140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108" name="Rectangle 2"/>
          <p:cNvSpPr txBox="1">
            <a:spLocks noChangeArrowheads="1"/>
          </p:cNvSpPr>
          <p:nvPr>
            <p:custDataLst>
              <p:tags r:id="rId4"/>
            </p:custDataLst>
          </p:nvPr>
        </p:nvSpPr>
        <p:spPr>
          <a:xfrm>
            <a:off x="838200" y="3187065"/>
            <a:ext cx="9753600" cy="910590"/>
          </a:xfrm>
          <a:prstGeom prst="rect">
            <a:avLst/>
          </a:prstGeom>
        </p:spPr>
        <p:txBody>
          <a:bodyPr anchor="ctr"/>
          <a:lstStyle>
            <a:lvl1pPr algn="ctr" rtl="0" eaLnBrk="1" latinLnBrk="0" hangingPunct="1">
              <a:spcBef>
                <a:spcPct val="0"/>
              </a:spcBef>
              <a:buNone/>
              <a:defRPr kumimoji="0"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latinLnBrk="0" hangingPunct="1">
              <a:defRPr kumimoji="0">
                <a:solidFill>
                  <a:schemeClr val="tx2"/>
                </a:solidFill>
              </a:defRPr>
            </a:lvl2pPr>
            <a:lvl3pPr eaLnBrk="1" latinLnBrk="0" hangingPunct="1">
              <a:defRPr kumimoji="0">
                <a:solidFill>
                  <a:schemeClr val="tx2"/>
                </a:solidFill>
              </a:defRPr>
            </a:lvl3pPr>
            <a:lvl4pPr eaLnBrk="1" latinLnBrk="0" hangingPunct="1">
              <a:defRPr kumimoji="0">
                <a:solidFill>
                  <a:schemeClr val="tx2"/>
                </a:solidFill>
              </a:defRPr>
            </a:lvl4pPr>
            <a:lvl5pPr eaLnBrk="1" latinLnBrk="0" hangingPunct="1">
              <a:defRPr kumimoji="0">
                <a:solidFill>
                  <a:schemeClr val="tx2"/>
                </a:solidFill>
              </a:defRPr>
            </a:lvl5pPr>
            <a:lvl6pPr eaLnBrk="1" latinLnBrk="0" hangingPunct="1">
              <a:defRPr kumimoji="0">
                <a:solidFill>
                  <a:schemeClr val="tx2"/>
                </a:solidFill>
              </a:defRPr>
            </a:lvl6pPr>
            <a:lvl7pPr eaLnBrk="1" latinLnBrk="0" hangingPunct="1">
              <a:defRPr kumimoji="0">
                <a:solidFill>
                  <a:schemeClr val="tx2"/>
                </a:solidFill>
              </a:defRPr>
            </a:lvl7pPr>
            <a:lvl8pPr eaLnBrk="1" latinLnBrk="0" hangingPunct="1">
              <a:defRPr kumimoji="0">
                <a:solidFill>
                  <a:schemeClr val="tx2"/>
                </a:solidFill>
              </a:defRPr>
            </a:lvl8pPr>
            <a:lvl9pPr eaLnBrk="1" latinLnBrk="0" hangingPunct="1">
              <a:defRPr kumimoji="0">
                <a:solidFill>
                  <a:schemeClr val="tx2"/>
                </a:solidFill>
              </a:defRPr>
            </a:lvl9pPr>
          </a:lstStyle>
          <a:p>
            <a:pPr marR="0" lvl="0" indent="0" algn="l" defTabSz="914400" rtl="0" fontAlgn="auto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0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1</a:t>
            </a:r>
            <a:r>
              <a:rPr kumimoji="0" lang="zh-CN" altLang="en-US" sz="20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、请你打开素材文档。</a:t>
            </a:r>
            <a:endParaRPr kumimoji="0" lang="zh-CN" altLang="en-US" sz="20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R="0" lvl="0" indent="0" algn="l" defTabSz="914400" rtl="0" fontAlgn="auto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0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R="0" lvl="0" indent="0" algn="l" defTabSz="914400" rtl="0" fontAlgn="auto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0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R="0" lvl="0" indent="0" algn="l" defTabSz="914400" rtl="0" fontAlgn="auto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0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R="0" lvl="0" indent="0" algn="l" defTabSz="914400" rtl="0" fontAlgn="auto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0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R="0" lvl="0" indent="0" algn="l" defTabSz="914400" rtl="0" fontAlgn="auto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0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R="0" lvl="0" indent="0" algn="l" defTabSz="914400" rtl="0" fontAlgn="auto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0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2</a:t>
            </a:r>
            <a:r>
              <a:rPr kumimoji="0" lang="zh-CN" altLang="en-US" sz="20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、把第二段设置为实方框。</a:t>
            </a:r>
            <a:endParaRPr kumimoji="0" lang="zh-CN" altLang="en-US" sz="20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R="0" lvl="0" indent="0" algn="l" defTabSz="914400" rtl="0" fontAlgn="auto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0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3</a:t>
            </a:r>
            <a:r>
              <a:rPr kumimoji="0" lang="zh-CN" altLang="en-US" sz="20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、把第一段设置为右缩进</a:t>
            </a:r>
            <a:r>
              <a:rPr kumimoji="0" lang="en-US" altLang="zh-CN" sz="20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4</a:t>
            </a:r>
            <a:r>
              <a:rPr kumimoji="0" lang="zh-CN" altLang="en-US" sz="20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个字符，段落对齐方式为居中，段前</a:t>
            </a:r>
            <a:r>
              <a:rPr kumimoji="0" lang="en-US" altLang="zh-CN" sz="20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2</a:t>
            </a:r>
            <a:r>
              <a:rPr kumimoji="0" lang="zh-CN" altLang="en-US" sz="20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行，行间距为【1.5倍】。</a:t>
            </a:r>
            <a:endParaRPr kumimoji="0" lang="zh-CN" altLang="en-US" sz="20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R="0" lvl="0" indent="0" algn="l" defTabSz="914400" rtl="0" fontAlgn="auto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20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4</a:t>
            </a:r>
            <a:r>
              <a:rPr kumimoji="0" lang="zh-CN" altLang="en-US" sz="20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、设置第五段底纹为【巧克力黄，着色</a:t>
            </a:r>
            <a:r>
              <a:rPr kumimoji="0" lang="en-US" altLang="zh-CN" sz="20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2</a:t>
            </a:r>
            <a:r>
              <a:rPr kumimoji="0" lang="zh-CN" altLang="en-US" sz="20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】。</a:t>
            </a:r>
            <a:endParaRPr kumimoji="0" lang="zh-CN" altLang="en-US" sz="20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R="0" lvl="0" indent="0" algn="l" defTabSz="914400" rtl="0" fontAlgn="auto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0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5</a:t>
            </a:r>
            <a:r>
              <a:rPr kumimoji="0" lang="zh-CN" altLang="en-US" sz="20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、设置第一段行距为</a:t>
            </a:r>
            <a:r>
              <a:rPr kumimoji="0" lang="en-US" altLang="zh-CN" sz="20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30</a:t>
            </a:r>
            <a:r>
              <a:rPr kumimoji="0" lang="zh-CN" altLang="en-US" sz="20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磅。</a:t>
            </a:r>
            <a:endParaRPr kumimoji="0" lang="zh-CN" altLang="en-US" sz="20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graphicFrame>
        <p:nvGraphicFramePr>
          <p:cNvPr id="3" name="对象 2">
            <a:hlinkClick r:id="" action="ppaction://ole?verb="/>
          </p:cNvPr>
          <p:cNvGraphicFramePr>
            <a:graphicFrameLocks noChangeAspect="1"/>
          </p:cNvGraphicFramePr>
          <p:nvPr/>
        </p:nvGraphicFramePr>
        <p:xfrm>
          <a:off x="4156710" y="2121535"/>
          <a:ext cx="1986915" cy="163639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5" name="" showAsIcon="1" r:id="rId5" imgW="971550" imgH="800100" progId="Word.Document.12">
                  <p:embed/>
                </p:oleObj>
              </mc:Choice>
              <mc:Fallback>
                <p:oleObj name="" showAsIcon="1" r:id="rId5" imgW="971550" imgH="800100" progId="Word.Document.12">
                  <p:embed/>
                  <p:pic>
                    <p:nvPicPr>
                      <p:cNvPr id="0" name="图片 1024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4156710" y="2121535"/>
                        <a:ext cx="1986915" cy="163639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/>
          <p:cNvPicPr>
            <a:picLocks noChangeAspect="1"/>
          </p:cNvPicPr>
          <p:nvPr/>
        </p:nvPicPr>
        <p:blipFill rotWithShape="1"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26" t="21480" r="23326" b="20795"/>
          <a:stretch>
            <a:fillRect/>
          </a:stretch>
        </p:blipFill>
        <p:spPr>
          <a:xfrm>
            <a:off x="704850" y="1333501"/>
            <a:ext cx="5905500" cy="4819650"/>
          </a:xfrm>
          <a:prstGeom prst="rect">
            <a:avLst/>
          </a:prstGeom>
        </p:spPr>
      </p:pic>
      <p:sp>
        <p:nvSpPr>
          <p:cNvPr id="52" name="矩形 51"/>
          <p:cNvSpPr/>
          <p:nvPr>
            <p:custDataLst>
              <p:tags r:id="rId2"/>
            </p:custDataLst>
          </p:nvPr>
        </p:nvSpPr>
        <p:spPr>
          <a:xfrm>
            <a:off x="382905" y="1676400"/>
            <a:ext cx="8222615" cy="3046730"/>
          </a:xfrm>
          <a:prstGeom prst="rect">
            <a:avLst/>
          </a:prstGeom>
          <a:solidFill>
            <a:schemeClr val="lt1">
              <a:lumMod val="95000"/>
            </a:schemeClr>
          </a:solidFill>
          <a:ln w="28575">
            <a:solidFill>
              <a:schemeClr val="dk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2" name="圆角矩形 1"/>
          <p:cNvSpPr/>
          <p:nvPr>
            <p:custDataLst>
              <p:tags r:id="rId3"/>
            </p:custDataLst>
          </p:nvPr>
        </p:nvSpPr>
        <p:spPr>
          <a:xfrm>
            <a:off x="1139825" y="2150745"/>
            <a:ext cx="1567180" cy="646430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14" name="文本框 13"/>
          <p:cNvSpPr txBox="1"/>
          <p:nvPr>
            <p:custDataLst>
              <p:tags r:id="rId4"/>
            </p:custDataLst>
          </p:nvPr>
        </p:nvSpPr>
        <p:spPr>
          <a:xfrm>
            <a:off x="1129030" y="2117725"/>
            <a:ext cx="151003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模块</a:t>
            </a:r>
            <a:r>
              <a:rPr kumimoji="0" lang="en-US" altLang="zh-CN" sz="3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4</a:t>
            </a:r>
            <a:endParaRPr kumimoji="0" lang="en-US" altLang="zh-CN" sz="36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sp>
        <p:nvSpPr>
          <p:cNvPr id="18" name="文本框 13"/>
          <p:cNvSpPr txBox="1"/>
          <p:nvPr>
            <p:custDataLst>
              <p:tags r:id="rId5"/>
            </p:custDataLst>
          </p:nvPr>
        </p:nvSpPr>
        <p:spPr>
          <a:xfrm>
            <a:off x="1139825" y="2981960"/>
            <a:ext cx="5316855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6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WPS</a:t>
            </a:r>
            <a:r>
              <a:rPr kumimoji="0" lang="zh-CN" altLang="en-US" sz="26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文字处理应用</a:t>
            </a:r>
            <a:endParaRPr kumimoji="0" lang="zh-CN" altLang="en-US" sz="26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75000"/>
                  <a:lumOff val="25000"/>
                </a:srgbClr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19" name="文本框 13"/>
          <p:cNvSpPr txBox="1"/>
          <p:nvPr>
            <p:custDataLst>
              <p:tags r:id="rId6"/>
            </p:custDataLst>
          </p:nvPr>
        </p:nvSpPr>
        <p:spPr>
          <a:xfrm>
            <a:off x="1168400" y="3590290"/>
            <a:ext cx="500062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信息技术（基础模块）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65000"/>
                  <a:lumOff val="35000"/>
                </a:srgbClr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sp>
        <p:nvSpPr>
          <p:cNvPr id="55" name="圆角矩形 54"/>
          <p:cNvSpPr/>
          <p:nvPr>
            <p:custDataLst>
              <p:tags r:id="rId7"/>
            </p:custDataLst>
          </p:nvPr>
        </p:nvSpPr>
        <p:spPr>
          <a:xfrm>
            <a:off x="704850" y="1412776"/>
            <a:ext cx="5823198" cy="3528392"/>
          </a:xfrm>
          <a:prstGeom prst="roundRect">
            <a:avLst>
              <a:gd name="adj" fmla="val 4789"/>
            </a:avLst>
          </a:prstGeom>
          <a:noFill/>
          <a:ln w="127000">
            <a:solidFill>
              <a:schemeClr val="dk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pic>
        <p:nvPicPr>
          <p:cNvPr id="11" name="Picture 10" descr="A purple sign with white text&#10;&#10;Description automatically generated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920" y="0"/>
            <a:ext cx="2583180" cy="392090"/>
          </a:xfrm>
          <a:prstGeom prst="rect">
            <a:avLst/>
          </a:prstGeom>
        </p:spPr>
      </p:pic>
      <p:sp>
        <p:nvSpPr>
          <p:cNvPr id="3" name="标题 1"/>
          <p:cNvSpPr>
            <a:spLocks noGrp="1"/>
          </p:cNvSpPr>
          <p:nvPr>
            <p:custDataLst>
              <p:tags r:id="rId9"/>
            </p:custDataLst>
          </p:nvPr>
        </p:nvSpPr>
        <p:spPr>
          <a:xfrm>
            <a:off x="486507" y="331946"/>
            <a:ext cx="6912429" cy="441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信息技术（基础模块）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</p:spTree>
    <p:custDataLst>
      <p:tags r:id="rId10"/>
    </p:custData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矩形 40"/>
          <p:cNvSpPr/>
          <p:nvPr>
            <p:custDataLst>
              <p:tags r:id="rId1"/>
            </p:custDataLst>
          </p:nvPr>
        </p:nvSpPr>
        <p:spPr>
          <a:xfrm>
            <a:off x="-17236" y="6164238"/>
            <a:ext cx="12209236" cy="694807"/>
          </a:xfrm>
          <a:prstGeom prst="rect">
            <a:avLst/>
          </a:prstGeom>
          <a:solidFill>
            <a:schemeClr val="lt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2" name="标题 1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486507" y="331946"/>
            <a:ext cx="6912429" cy="441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2.2  </a:t>
            </a:r>
            <a:r>
              <a:rPr lang="zh-CN" alt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设置段落格式</a:t>
            </a:r>
            <a:endParaRPr kumimoji="0" lang="zh-CN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pic>
        <p:nvPicPr>
          <p:cNvPr id="12" name="Picture 11" descr="A purple sign with white text&#10;&#10;Description automatically generate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920" y="0"/>
            <a:ext cx="2583180" cy="392090"/>
          </a:xfrm>
          <a:prstGeom prst="rect">
            <a:avLst/>
          </a:prstGeom>
        </p:spPr>
      </p:pic>
      <p:sp>
        <p:nvSpPr>
          <p:cNvPr id="24" name="TextBox 45"/>
          <p:cNvSpPr txBox="1">
            <a:spLocks noChangeArrowheads="1"/>
          </p:cNvSpPr>
          <p:nvPr/>
        </p:nvSpPr>
        <p:spPr bwMode="auto">
          <a:xfrm>
            <a:off x="673061" y="1426886"/>
            <a:ext cx="10808333" cy="622300"/>
          </a:xfrm>
          <a:prstGeom prst="rect">
            <a:avLst/>
          </a:prstGeom>
          <a:noFill/>
          <a:ln w="9525">
            <a:solidFill>
              <a:srgbClr val="FFC000"/>
            </a:solidFill>
            <a:prstDash val="dash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68579" tIns="34290" rIns="68579" bIns="34290"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楷体_GB2312" panose="02010609030101010101" pitchFamily="49" charset="-122"/>
              </a:rPr>
              <a:t>2.2.1 </a:t>
            </a:r>
            <a:r>
              <a:rPr lang="zh-CN" alt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楷体_GB2312" panose="02010609030101010101" pitchFamily="49" charset="-122"/>
              </a:rPr>
              <a:t>设置段落缩进</a:t>
            </a:r>
            <a:endParaRPr lang="zh-CN" altLang="en-US" sz="2400" b="1">
              <a:solidFill>
                <a:schemeClr val="accent2">
                  <a:lumMod val="75000"/>
                </a:schemeClr>
              </a:solidFill>
              <a:latin typeface="微软雅黑" panose="020B0503020204020204" charset="-122"/>
              <a:ea typeface="微软雅黑" panose="020B0503020204020204" charset="-122"/>
              <a:sym typeface="楷体_GB2312" panose="02010609030101010101" pitchFamily="49" charset="-122"/>
            </a:endParaRPr>
          </a:p>
        </p:txBody>
      </p:sp>
      <p:sp>
        <p:nvSpPr>
          <p:cNvPr id="6" name="副标题 2"/>
          <p:cNvSpPr>
            <a:spLocks noGrp="1"/>
          </p:cNvSpPr>
          <p:nvPr/>
        </p:nvSpPr>
        <p:spPr>
          <a:xfrm>
            <a:off x="673100" y="2298700"/>
            <a:ext cx="7445375" cy="37122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>
              <a:buFont typeface="Wingdings" panose="05000000000000000000" pitchFamily="2" charset="2"/>
              <a:buNone/>
            </a:pPr>
            <a:r>
              <a:rPr lang="en-US" altLang="zh-CN" sz="2000" smtClean="0">
                <a:sym typeface="+mn-ea"/>
              </a:rPr>
              <a:t>   </a:t>
            </a:r>
            <a:r>
              <a:rPr lang="zh-CN" altLang="zh-CN" sz="2000" smtClean="0">
                <a:sym typeface="+mn-ea"/>
              </a:rPr>
              <a:t>段落缩进包括</a:t>
            </a:r>
            <a:r>
              <a:rPr lang="en-US" altLang="zh-CN" sz="2000" smtClean="0">
                <a:sym typeface="+mn-ea"/>
              </a:rPr>
              <a:t>4</a:t>
            </a:r>
            <a:r>
              <a:rPr lang="zh-CN" altLang="zh-CN" sz="2000" smtClean="0">
                <a:sym typeface="+mn-ea"/>
              </a:rPr>
              <a:t>种方式：左缩进、右缩进、首行缩进和悬挂缩进。</a:t>
            </a:r>
            <a:endParaRPr lang="zh-CN" altLang="zh-CN" sz="2000" smtClean="0"/>
          </a:p>
          <a:p>
            <a:pPr marL="0" indent="0" algn="l">
              <a:buFont typeface="Wingdings" panose="05000000000000000000" pitchFamily="2" charset="2"/>
              <a:buNone/>
            </a:pPr>
            <a:r>
              <a:rPr lang="en-US" altLang="zh-CN" sz="2000" smtClean="0">
                <a:sym typeface="+mn-ea"/>
              </a:rPr>
              <a:t>    (1) </a:t>
            </a:r>
            <a:r>
              <a:rPr lang="zh-CN" altLang="zh-CN" sz="2000" smtClean="0">
                <a:sym typeface="+mn-ea"/>
              </a:rPr>
              <a:t>左缩进：设置段落与左页边距之间的距离左缩进时，首行缩进标记和悬挂缩进标记会同时移动。左缩进可以设置整个段落左边的起始位置。</a:t>
            </a:r>
            <a:endParaRPr lang="zh-CN" altLang="zh-CN" sz="2000" smtClean="0"/>
          </a:p>
          <a:p>
            <a:pPr marL="0" indent="0" algn="l">
              <a:buFont typeface="Wingdings" panose="05000000000000000000" pitchFamily="2" charset="2"/>
              <a:buNone/>
            </a:pPr>
            <a:r>
              <a:rPr lang="en-US" altLang="zh-CN" sz="2000" smtClean="0">
                <a:sym typeface="+mn-ea"/>
              </a:rPr>
              <a:t>    (2) </a:t>
            </a:r>
            <a:r>
              <a:rPr lang="zh-CN" altLang="zh-CN" sz="2000" smtClean="0">
                <a:sym typeface="+mn-ea"/>
              </a:rPr>
              <a:t>右缩进：拖动该标记，可以设置段落右边的缩进位置；</a:t>
            </a:r>
            <a:endParaRPr lang="zh-CN" altLang="zh-CN" sz="2000" smtClean="0"/>
          </a:p>
          <a:p>
            <a:pPr marL="0" indent="0" algn="l">
              <a:buFont typeface="Wingdings" panose="05000000000000000000" pitchFamily="2" charset="2"/>
              <a:buNone/>
            </a:pPr>
            <a:r>
              <a:rPr lang="en-US" altLang="zh-CN" sz="2000" smtClean="0">
                <a:sym typeface="+mn-ea"/>
              </a:rPr>
              <a:t>    (3) </a:t>
            </a:r>
            <a:r>
              <a:rPr lang="zh-CN" altLang="zh-CN" sz="2000" smtClean="0">
                <a:sym typeface="+mn-ea"/>
              </a:rPr>
              <a:t>首行缩进：可以设置段落首行第一个字的位置，在中文段落中一般采用这种缩进方式，默认缩进两个字符。</a:t>
            </a:r>
            <a:endParaRPr lang="zh-CN" altLang="zh-CN" sz="2000" smtClean="0"/>
          </a:p>
          <a:p>
            <a:pPr marL="0" indent="0" algn="l">
              <a:buFont typeface="Wingdings" panose="05000000000000000000" pitchFamily="2" charset="2"/>
              <a:buNone/>
            </a:pPr>
            <a:r>
              <a:rPr lang="en-US" altLang="zh-CN" sz="2000" smtClean="0">
                <a:sym typeface="+mn-ea"/>
              </a:rPr>
              <a:t>    (4) </a:t>
            </a:r>
            <a:r>
              <a:rPr lang="zh-CN" altLang="zh-CN" sz="2000" smtClean="0">
                <a:sym typeface="+mn-ea"/>
              </a:rPr>
              <a:t>悬挂缩进：可以设置段落中除第一行以外的其它行左边的开始位置。</a:t>
            </a:r>
            <a:endParaRPr lang="zh-CN" altLang="en-US" sz="200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08340" y="3084195"/>
            <a:ext cx="3243580" cy="1397635"/>
          </a:xfrm>
          <a:prstGeom prst="rect">
            <a:avLst/>
          </a:prstGeom>
        </p:spPr>
      </p:pic>
    </p:spTree>
    <p:custDataLst>
      <p:tags r:id="rId5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矩形 40"/>
          <p:cNvSpPr/>
          <p:nvPr>
            <p:custDataLst>
              <p:tags r:id="rId1"/>
            </p:custDataLst>
          </p:nvPr>
        </p:nvSpPr>
        <p:spPr>
          <a:xfrm>
            <a:off x="-17236" y="6164238"/>
            <a:ext cx="12209236" cy="694807"/>
          </a:xfrm>
          <a:prstGeom prst="rect">
            <a:avLst/>
          </a:prstGeom>
          <a:solidFill>
            <a:schemeClr val="lt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2" name="标题 1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486507" y="331946"/>
            <a:ext cx="6912429" cy="441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2.2  </a:t>
            </a:r>
            <a:r>
              <a:rPr lang="zh-CN" alt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设置段落格式</a:t>
            </a:r>
            <a:endParaRPr kumimoji="0" lang="zh-CN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pic>
        <p:nvPicPr>
          <p:cNvPr id="12" name="Picture 11" descr="A purple sign with white text&#10;&#10;Description automatically generate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920" y="0"/>
            <a:ext cx="2583180" cy="392090"/>
          </a:xfrm>
          <a:prstGeom prst="rect">
            <a:avLst/>
          </a:prstGeom>
        </p:spPr>
      </p:pic>
      <p:sp>
        <p:nvSpPr>
          <p:cNvPr id="24" name="TextBox 45"/>
          <p:cNvSpPr txBox="1">
            <a:spLocks noChangeArrowheads="1"/>
          </p:cNvSpPr>
          <p:nvPr/>
        </p:nvSpPr>
        <p:spPr bwMode="auto">
          <a:xfrm>
            <a:off x="673061" y="1426886"/>
            <a:ext cx="10808333" cy="622300"/>
          </a:xfrm>
          <a:prstGeom prst="rect">
            <a:avLst/>
          </a:prstGeom>
          <a:noFill/>
          <a:ln w="9525">
            <a:solidFill>
              <a:srgbClr val="FFC000"/>
            </a:solidFill>
            <a:prstDash val="dash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68579" tIns="34290" rIns="68579" bIns="34290"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楷体_GB2312" panose="02010609030101010101" pitchFamily="49" charset="-122"/>
              </a:rPr>
              <a:t>2.2.2 </a:t>
            </a:r>
            <a:r>
              <a:rPr lang="zh-CN" alt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楷体_GB2312" panose="02010609030101010101" pitchFamily="49" charset="-122"/>
              </a:rPr>
              <a:t>设置段落对齐方式</a:t>
            </a:r>
            <a:endParaRPr lang="zh-CN" altLang="en-US" sz="2400" b="1">
              <a:solidFill>
                <a:schemeClr val="accent2">
                  <a:lumMod val="75000"/>
                </a:schemeClr>
              </a:solidFill>
              <a:latin typeface="微软雅黑" panose="020B0503020204020204" charset="-122"/>
              <a:ea typeface="微软雅黑" panose="020B0503020204020204" charset="-122"/>
              <a:sym typeface="楷体_GB2312" panose="02010609030101010101" pitchFamily="49" charset="-122"/>
            </a:endParaRPr>
          </a:p>
        </p:txBody>
      </p:sp>
      <p:sp>
        <p:nvSpPr>
          <p:cNvPr id="6" name="副标题 2"/>
          <p:cNvSpPr>
            <a:spLocks noGrp="1"/>
          </p:cNvSpPr>
          <p:nvPr/>
        </p:nvSpPr>
        <p:spPr>
          <a:xfrm>
            <a:off x="673100" y="2298700"/>
            <a:ext cx="7445375" cy="37122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altLang="zh-CN" sz="2000"/>
              <a:t>WPS</a:t>
            </a:r>
            <a:r>
              <a:rPr lang="zh-CN" altLang="en-US" sz="2000"/>
              <a:t>文字处理中段落对齐方式有五种：左对齐、居中对齐、右对齐、两端对齐和分散对齐。</a:t>
            </a:r>
            <a:endParaRPr lang="zh-CN" altLang="en-US" sz="2000"/>
          </a:p>
          <a:p>
            <a:pPr algn="l"/>
            <a:r>
              <a:rPr lang="en-US" altLang="zh-CN" sz="2000"/>
              <a:t>    (1) </a:t>
            </a:r>
            <a:r>
              <a:rPr lang="zh-CN" altLang="en-US" sz="2000"/>
              <a:t>左对齐：将文本向左对齐。</a:t>
            </a:r>
            <a:endParaRPr lang="zh-CN" altLang="en-US" sz="2000"/>
          </a:p>
          <a:p>
            <a:pPr algn="l"/>
            <a:r>
              <a:rPr lang="en-US" altLang="zh-CN" sz="2000"/>
              <a:t>    (2) </a:t>
            </a:r>
            <a:r>
              <a:rPr lang="zh-CN" altLang="en-US" sz="2000"/>
              <a:t>右对齐：将文本向右对齐。</a:t>
            </a:r>
            <a:endParaRPr lang="zh-CN" altLang="en-US" sz="2000"/>
          </a:p>
          <a:p>
            <a:pPr algn="l"/>
            <a:r>
              <a:rPr lang="en-US" altLang="zh-CN" sz="2000"/>
              <a:t>    (3) </a:t>
            </a:r>
            <a:r>
              <a:rPr lang="zh-CN" altLang="en-US" sz="2000"/>
              <a:t>两端对齐：将所选段落</a:t>
            </a:r>
            <a:r>
              <a:rPr lang="en-US" altLang="zh-CN" sz="2000"/>
              <a:t>(</a:t>
            </a:r>
            <a:r>
              <a:rPr lang="zh-CN" altLang="en-US" sz="2000"/>
              <a:t>除末行外</a:t>
            </a:r>
            <a:r>
              <a:rPr lang="en-US" altLang="zh-CN" sz="2000"/>
              <a:t>)</a:t>
            </a:r>
            <a:r>
              <a:rPr lang="zh-CN" altLang="en-US" sz="2000"/>
              <a:t>的左、右两边同时与左、右页边距或缩进对齐。</a:t>
            </a:r>
            <a:endParaRPr lang="zh-CN" altLang="en-US" sz="2000"/>
          </a:p>
          <a:p>
            <a:pPr algn="l"/>
            <a:r>
              <a:rPr lang="en-US" altLang="zh-CN" sz="2000"/>
              <a:t>    (4) </a:t>
            </a:r>
            <a:r>
              <a:rPr lang="zh-CN" altLang="en-US" sz="2000"/>
              <a:t>居中对齐：将所选段落的各行文字居中对齐。</a:t>
            </a:r>
            <a:endParaRPr lang="zh-CN" altLang="en-US" sz="2000"/>
          </a:p>
          <a:p>
            <a:pPr algn="l"/>
            <a:r>
              <a:rPr lang="en-US" altLang="zh-CN" sz="2000"/>
              <a:t>    (5) </a:t>
            </a:r>
            <a:r>
              <a:rPr lang="zh-CN" altLang="en-US" sz="2000"/>
              <a:t>分散对齐：将所选段落的各行文字均匀分布在该段左、右页边距之间。</a:t>
            </a:r>
            <a:endParaRPr lang="zh-CN" altLang="en-US" sz="2000"/>
          </a:p>
          <a:p>
            <a:pPr algn="l"/>
            <a:endParaRPr lang="zh-CN" altLang="en-US" sz="200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77605" y="3192145"/>
            <a:ext cx="2360930" cy="1781175"/>
          </a:xfrm>
          <a:prstGeom prst="rect">
            <a:avLst/>
          </a:prstGeom>
        </p:spPr>
      </p:pic>
    </p:spTree>
    <p:custDataLst>
      <p:tags r:id="rId5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矩形 40"/>
          <p:cNvSpPr/>
          <p:nvPr>
            <p:custDataLst>
              <p:tags r:id="rId1"/>
            </p:custDataLst>
          </p:nvPr>
        </p:nvSpPr>
        <p:spPr>
          <a:xfrm>
            <a:off x="-17236" y="6164238"/>
            <a:ext cx="12209236" cy="694807"/>
          </a:xfrm>
          <a:prstGeom prst="rect">
            <a:avLst/>
          </a:prstGeom>
          <a:solidFill>
            <a:schemeClr val="lt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2" name="标题 1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486507" y="331946"/>
            <a:ext cx="6912429" cy="441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2.2  </a:t>
            </a:r>
            <a:r>
              <a:rPr lang="zh-CN" alt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设置段落格式</a:t>
            </a:r>
            <a:endParaRPr kumimoji="0" lang="zh-CN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pic>
        <p:nvPicPr>
          <p:cNvPr id="12" name="Picture 11" descr="A purple sign with white text&#10;&#10;Description automatically generate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920" y="0"/>
            <a:ext cx="2583180" cy="392090"/>
          </a:xfrm>
          <a:prstGeom prst="rect">
            <a:avLst/>
          </a:prstGeom>
        </p:spPr>
      </p:pic>
      <p:sp>
        <p:nvSpPr>
          <p:cNvPr id="24" name="TextBox 45"/>
          <p:cNvSpPr txBox="1">
            <a:spLocks noChangeArrowheads="1"/>
          </p:cNvSpPr>
          <p:nvPr/>
        </p:nvSpPr>
        <p:spPr bwMode="auto">
          <a:xfrm>
            <a:off x="673061" y="1426886"/>
            <a:ext cx="10808333" cy="622300"/>
          </a:xfrm>
          <a:prstGeom prst="rect">
            <a:avLst/>
          </a:prstGeom>
          <a:noFill/>
          <a:ln w="9525">
            <a:solidFill>
              <a:srgbClr val="FFC000"/>
            </a:solidFill>
            <a:prstDash val="dash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68579" tIns="34290" rIns="68579" bIns="34290"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楷体_GB2312" panose="02010609030101010101" pitchFamily="49" charset="-122"/>
              </a:rPr>
              <a:t>2.2.2 </a:t>
            </a:r>
            <a:r>
              <a:rPr lang="zh-CN" alt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楷体_GB2312" panose="02010609030101010101" pitchFamily="49" charset="-122"/>
              </a:rPr>
              <a:t>设置段落对齐方式</a:t>
            </a:r>
            <a:endParaRPr lang="zh-CN" altLang="en-US" sz="2400" b="1">
              <a:solidFill>
                <a:schemeClr val="accent2">
                  <a:lumMod val="75000"/>
                </a:schemeClr>
              </a:solidFill>
              <a:latin typeface="微软雅黑" panose="020B0503020204020204" charset="-122"/>
              <a:ea typeface="微软雅黑" panose="020B0503020204020204" charset="-122"/>
              <a:sym typeface="楷体_GB2312" panose="02010609030101010101" pitchFamily="49" charset="-122"/>
            </a:endParaRPr>
          </a:p>
        </p:txBody>
      </p:sp>
      <p:sp>
        <p:nvSpPr>
          <p:cNvPr id="6" name="副标题 2"/>
          <p:cNvSpPr>
            <a:spLocks noGrp="1"/>
          </p:cNvSpPr>
          <p:nvPr/>
        </p:nvSpPr>
        <p:spPr>
          <a:xfrm>
            <a:off x="673100" y="2298700"/>
            <a:ext cx="7445375" cy="37122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CN" sz="2000"/>
              <a:t>设置方法：</a:t>
            </a:r>
            <a:endParaRPr lang="zh-CN" sz="2000"/>
          </a:p>
          <a:p>
            <a:pPr algn="l"/>
            <a:r>
              <a:rPr lang="zh-CN" sz="2000"/>
              <a:t>方法</a:t>
            </a:r>
            <a:r>
              <a:rPr lang="en-US" altLang="zh-CN" sz="2000"/>
              <a:t>1</a:t>
            </a:r>
            <a:r>
              <a:rPr lang="zh-CN" altLang="en-US" sz="2000"/>
              <a:t>：点击【开始】选项卡，找到【段落】组设置。</a:t>
            </a:r>
            <a:endParaRPr lang="zh-CN" altLang="en-US" sz="2000"/>
          </a:p>
          <a:p>
            <a:pPr algn="l"/>
            <a:endParaRPr lang="zh-CN" altLang="en-US" sz="2000"/>
          </a:p>
          <a:p>
            <a:pPr algn="l"/>
            <a:endParaRPr lang="zh-CN" altLang="en-US" sz="2000"/>
          </a:p>
          <a:p>
            <a:pPr algn="l"/>
            <a:endParaRPr lang="zh-CN" altLang="en-US" sz="2000"/>
          </a:p>
          <a:p>
            <a:pPr algn="l"/>
            <a:endParaRPr lang="zh-CN" altLang="en-US" sz="2000"/>
          </a:p>
          <a:p>
            <a:pPr algn="l"/>
            <a:endParaRPr lang="zh-CN" altLang="en-US" sz="2000"/>
          </a:p>
          <a:p>
            <a:pPr algn="l"/>
            <a:r>
              <a:rPr lang="zh-CN" altLang="en-US" sz="2000"/>
              <a:t>方法</a:t>
            </a:r>
            <a:r>
              <a:rPr lang="en-US" altLang="zh-CN" sz="2000"/>
              <a:t>2</a:t>
            </a:r>
            <a:r>
              <a:rPr lang="zh-CN" altLang="en-US" sz="2000"/>
              <a:t>：通过【段落】对话框进行设置。</a:t>
            </a:r>
            <a:endParaRPr lang="zh-CN" altLang="en-US" sz="200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10385" y="3474720"/>
            <a:ext cx="2360930" cy="1781175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12660" y="1599565"/>
            <a:ext cx="3947160" cy="4564380"/>
          </a:xfrm>
          <a:prstGeom prst="rect">
            <a:avLst/>
          </a:prstGeom>
        </p:spPr>
      </p:pic>
    </p:spTree>
    <p:custDataLst>
      <p:tags r:id="rId6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矩形 40"/>
          <p:cNvSpPr/>
          <p:nvPr>
            <p:custDataLst>
              <p:tags r:id="rId1"/>
            </p:custDataLst>
          </p:nvPr>
        </p:nvSpPr>
        <p:spPr>
          <a:xfrm>
            <a:off x="-17236" y="6164238"/>
            <a:ext cx="12209236" cy="694807"/>
          </a:xfrm>
          <a:prstGeom prst="rect">
            <a:avLst/>
          </a:prstGeom>
          <a:solidFill>
            <a:schemeClr val="lt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2" name="标题 1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486507" y="331946"/>
            <a:ext cx="6912429" cy="441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2.2  </a:t>
            </a:r>
            <a:r>
              <a:rPr lang="zh-CN" alt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设置段落格式</a:t>
            </a:r>
            <a:endParaRPr kumimoji="0" lang="zh-CN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pic>
        <p:nvPicPr>
          <p:cNvPr id="12" name="Picture 11" descr="A purple sign with white text&#10;&#10;Description automatically generate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920" y="0"/>
            <a:ext cx="2583180" cy="392090"/>
          </a:xfrm>
          <a:prstGeom prst="rect">
            <a:avLst/>
          </a:prstGeom>
        </p:spPr>
      </p:pic>
      <p:sp>
        <p:nvSpPr>
          <p:cNvPr id="24" name="TextBox 45"/>
          <p:cNvSpPr txBox="1">
            <a:spLocks noChangeArrowheads="1"/>
          </p:cNvSpPr>
          <p:nvPr/>
        </p:nvSpPr>
        <p:spPr bwMode="auto">
          <a:xfrm>
            <a:off x="673061" y="1426886"/>
            <a:ext cx="10808333" cy="622300"/>
          </a:xfrm>
          <a:prstGeom prst="rect">
            <a:avLst/>
          </a:prstGeom>
          <a:noFill/>
          <a:ln w="9525">
            <a:solidFill>
              <a:srgbClr val="FFC000"/>
            </a:solidFill>
            <a:prstDash val="dash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68579" tIns="34290" rIns="68579" bIns="34290"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楷体_GB2312" panose="02010609030101010101" pitchFamily="49" charset="-122"/>
              </a:rPr>
              <a:t>2.2.3 </a:t>
            </a:r>
            <a:r>
              <a:rPr lang="zh-CN" alt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楷体_GB2312" panose="02010609030101010101" pitchFamily="49" charset="-122"/>
              </a:rPr>
              <a:t>调整段落间距和行距</a:t>
            </a:r>
            <a:endParaRPr lang="zh-CN" altLang="en-US" sz="2400" b="1">
              <a:solidFill>
                <a:schemeClr val="accent2">
                  <a:lumMod val="75000"/>
                </a:schemeClr>
              </a:solidFill>
              <a:latin typeface="微软雅黑" panose="020B0503020204020204" charset="-122"/>
              <a:ea typeface="微软雅黑" panose="020B0503020204020204" charset="-122"/>
              <a:sym typeface="楷体_GB2312" panose="02010609030101010101" pitchFamily="49" charset="-122"/>
            </a:endParaRPr>
          </a:p>
        </p:txBody>
      </p:sp>
      <p:sp>
        <p:nvSpPr>
          <p:cNvPr id="6" name="副标题 2"/>
          <p:cNvSpPr>
            <a:spLocks noGrp="1"/>
          </p:cNvSpPr>
          <p:nvPr/>
        </p:nvSpPr>
        <p:spPr>
          <a:xfrm>
            <a:off x="673100" y="2451735"/>
            <a:ext cx="9237980" cy="37122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CN" sz="2000"/>
              <a:t>间距指相邻两个段落的举例，分为段前距和段后距，设置方法：</a:t>
            </a:r>
            <a:endParaRPr lang="zh-CN" sz="2000"/>
          </a:p>
          <a:p>
            <a:pPr algn="l"/>
            <a:r>
              <a:rPr lang="en-US" altLang="zh-CN" sz="2000"/>
              <a:t>→</a:t>
            </a:r>
            <a:r>
              <a:rPr lang="zh-CN" altLang="en-US" sz="2000"/>
              <a:t>光标定位到段落中，鼠标右键选择【段落】，打开【段落】对话框，在【缩进与间距】选项卡的【间距】中，通过【段前】，【段后】设置数值。</a:t>
            </a:r>
            <a:endParaRPr lang="zh-CN" sz="2000"/>
          </a:p>
          <a:p>
            <a:pPr algn="l"/>
            <a:endParaRPr lang="zh-CN" sz="2000"/>
          </a:p>
          <a:p>
            <a:pPr algn="l"/>
            <a:endParaRPr lang="zh-CN" sz="2000"/>
          </a:p>
          <a:p>
            <a:pPr algn="l"/>
            <a:endParaRPr lang="zh-CN" sz="2000"/>
          </a:p>
          <a:p>
            <a:pPr algn="l"/>
            <a:r>
              <a:rPr lang="zh-CN" sz="2000"/>
              <a:t>行距指当前行文字的底部到下一行文字底部的距离，设置方法：</a:t>
            </a:r>
            <a:endParaRPr lang="zh-CN" sz="2000"/>
          </a:p>
          <a:p>
            <a:pPr algn="l"/>
            <a:r>
              <a:rPr lang="zh-CN" altLang="en-US" sz="2000">
                <a:sym typeface="+mn-ea"/>
              </a:rPr>
              <a:t>光标定位到段落中，鼠标右键选择【段落】，打开【段落】对话框，在【缩进与间距】选项卡的【间距】中，通过【行距】设置数值。</a:t>
            </a:r>
            <a:endParaRPr lang="zh-CN" sz="2000"/>
          </a:p>
          <a:p>
            <a:pPr algn="l"/>
            <a:endParaRPr lang="zh-CN" sz="2000"/>
          </a:p>
          <a:p>
            <a:pPr algn="l"/>
            <a:endParaRPr lang="zh-CN" sz="200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94305" y="3590290"/>
            <a:ext cx="4038600" cy="116586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41920" y="3706495"/>
            <a:ext cx="4023360" cy="1615440"/>
          </a:xfrm>
          <a:prstGeom prst="rect">
            <a:avLst/>
          </a:prstGeom>
        </p:spPr>
      </p:pic>
    </p:spTree>
    <p:custDataLst>
      <p:tags r:id="rId6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custDataLst>
              <p:tags r:id="rId1"/>
            </p:custDataLst>
          </p:nvPr>
        </p:nvSpPr>
        <p:spPr>
          <a:xfrm>
            <a:off x="486507" y="331946"/>
            <a:ext cx="6912429" cy="441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练一练</a:t>
            </a:r>
            <a:endParaRPr kumimoji="0" lang="zh-CN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pic>
        <p:nvPicPr>
          <p:cNvPr id="12" name="Picture 11" descr="A purple sign with white text&#10;&#10;Description automatically generated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920" y="0"/>
            <a:ext cx="2583180" cy="392090"/>
          </a:xfrm>
          <a:prstGeom prst="rect">
            <a:avLst/>
          </a:prstGeom>
        </p:spPr>
      </p:pic>
      <p:sp>
        <p:nvSpPr>
          <p:cNvPr id="7170" name="灯片编号占位符 3"/>
          <p:cNvSpPr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>
          <a:noFill/>
        </p:spPr>
        <p:txBody>
          <a:bodyPr/>
          <a:lstStyle>
            <a:lvl1pPr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1pPr>
            <a:lvl2pPr marL="742950" indent="-285750"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2pPr>
            <a:lvl3pPr marL="1143000" indent="-228600"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3pPr>
            <a:lvl4pPr marL="1600200" indent="-228600"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4pPr>
            <a:lvl5pPr marL="2057400" indent="-228600"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9pPr>
          </a:lstStyle>
          <a:p>
            <a:fld id="{93C05B6C-4CE0-4A9D-8AA9-2D1D683E09AD}" type="slidenum">
              <a:rPr lang="en-US" altLang="zh-CN" sz="1400">
                <a:solidFill>
                  <a:schemeClr val="bg1"/>
                </a:solidFill>
                <a:latin typeface="Arial" panose="020B0604020202020204" pitchFamily="34" charset="0"/>
              </a:rPr>
            </a:fld>
            <a:endParaRPr lang="en-US" altLang="zh-CN" sz="140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949325" y="1550035"/>
            <a:ext cx="10639425" cy="76581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请打开素材文档，设置段落为左缩进</a:t>
            </a:r>
            <a:r>
              <a:rPr lang="en-US" altLang="zh-CN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2</a:t>
            </a:r>
            <a:r>
              <a:rPr lang="zh-CN" altLang="en-US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字符，段落对齐方式为居中，段前</a:t>
            </a:r>
            <a:r>
              <a:rPr lang="en-US" altLang="zh-CN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3</a:t>
            </a:r>
            <a:r>
              <a:rPr lang="zh-CN" altLang="en-US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行，行间距为【</a:t>
            </a:r>
            <a:r>
              <a:rPr lang="en-US" altLang="zh-CN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1.5</a:t>
            </a:r>
            <a:r>
              <a:rPr lang="zh-CN" altLang="en-US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倍】</a:t>
            </a:r>
            <a:r>
              <a:rPr lang="zh-CN" altLang="en-US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。</a:t>
            </a:r>
            <a:endParaRPr lang="zh-CN" altLang="en-US" sz="2000" noProof="0" smtClean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  <a:sym typeface="+mn-ea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矩形 40"/>
          <p:cNvSpPr/>
          <p:nvPr>
            <p:custDataLst>
              <p:tags r:id="rId1"/>
            </p:custDataLst>
          </p:nvPr>
        </p:nvSpPr>
        <p:spPr>
          <a:xfrm>
            <a:off x="-17236" y="6164238"/>
            <a:ext cx="12209236" cy="694807"/>
          </a:xfrm>
          <a:prstGeom prst="rect">
            <a:avLst/>
          </a:prstGeom>
          <a:solidFill>
            <a:schemeClr val="lt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2" name="标题 1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486507" y="331946"/>
            <a:ext cx="6912429" cy="441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2.2  </a:t>
            </a:r>
            <a:r>
              <a:rPr lang="zh-CN" alt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设置段落格式</a:t>
            </a:r>
            <a:endParaRPr kumimoji="0" lang="zh-CN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pic>
        <p:nvPicPr>
          <p:cNvPr id="12" name="Picture 11" descr="A purple sign with white text&#10;&#10;Description automatically generate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920" y="0"/>
            <a:ext cx="2583180" cy="392090"/>
          </a:xfrm>
          <a:prstGeom prst="rect">
            <a:avLst/>
          </a:prstGeom>
        </p:spPr>
      </p:pic>
      <p:sp>
        <p:nvSpPr>
          <p:cNvPr id="24" name="TextBox 45"/>
          <p:cNvSpPr txBox="1">
            <a:spLocks noChangeArrowheads="1"/>
          </p:cNvSpPr>
          <p:nvPr/>
        </p:nvSpPr>
        <p:spPr bwMode="auto">
          <a:xfrm>
            <a:off x="673061" y="1426886"/>
            <a:ext cx="10808333" cy="622300"/>
          </a:xfrm>
          <a:prstGeom prst="rect">
            <a:avLst/>
          </a:prstGeom>
          <a:noFill/>
          <a:ln w="9525">
            <a:solidFill>
              <a:srgbClr val="FFC000"/>
            </a:solidFill>
            <a:prstDash val="dash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68579" tIns="34290" rIns="68579" bIns="34290"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楷体_GB2312" panose="02010609030101010101" pitchFamily="49" charset="-122"/>
              </a:rPr>
              <a:t>2.2.4 </a:t>
            </a:r>
            <a:r>
              <a:rPr lang="zh-CN" alt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楷体_GB2312" panose="02010609030101010101" pitchFamily="49" charset="-122"/>
              </a:rPr>
              <a:t>边框底纹</a:t>
            </a:r>
            <a:endParaRPr lang="zh-CN" altLang="en-US" sz="2400" b="1">
              <a:solidFill>
                <a:schemeClr val="accent2">
                  <a:lumMod val="75000"/>
                </a:schemeClr>
              </a:solidFill>
              <a:latin typeface="微软雅黑" panose="020B0503020204020204" charset="-122"/>
              <a:ea typeface="微软雅黑" panose="020B0503020204020204" charset="-122"/>
              <a:sym typeface="楷体_GB2312" panose="02010609030101010101" pitchFamily="49" charset="-122"/>
            </a:endParaRPr>
          </a:p>
        </p:txBody>
      </p:sp>
      <p:sp>
        <p:nvSpPr>
          <p:cNvPr id="6" name="副标题 2"/>
          <p:cNvSpPr>
            <a:spLocks noGrp="1"/>
          </p:cNvSpPr>
          <p:nvPr/>
        </p:nvSpPr>
        <p:spPr>
          <a:xfrm>
            <a:off x="673100" y="2451735"/>
            <a:ext cx="5991860" cy="37122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CN" sz="2000"/>
              <a:t>边框指段落的内外边框，设置方法：</a:t>
            </a:r>
            <a:endParaRPr lang="zh-CN" sz="2000"/>
          </a:p>
          <a:p>
            <a:pPr marL="457200" indent="-457200" algn="l">
              <a:buFont typeface="+mj-ea"/>
              <a:buAutoNum type="circleNumDbPlain"/>
            </a:pPr>
            <a:r>
              <a:rPr lang="zh-CN" altLang="en-US" sz="2000"/>
              <a:t>选中要设置的段落，单击【开始】选项卡下的【边框】下拉按钮。</a:t>
            </a:r>
            <a:endParaRPr lang="zh-CN" altLang="en-US" sz="2000"/>
          </a:p>
          <a:p>
            <a:pPr marL="457200" indent="-457200" algn="l">
              <a:buFont typeface="+mj-ea"/>
              <a:buAutoNum type="circleNumDbPlain"/>
            </a:pPr>
            <a:r>
              <a:rPr lang="zh-CN" altLang="en-US" sz="2000"/>
              <a:t>选择【边框和底纹】</a:t>
            </a:r>
            <a:endParaRPr lang="zh-CN" altLang="en-US" sz="2000"/>
          </a:p>
          <a:p>
            <a:pPr marL="457200" indent="-457200" algn="l">
              <a:buFont typeface="+mj-ea"/>
              <a:buAutoNum type="circleNumDbPlain"/>
            </a:pPr>
            <a:r>
              <a:rPr lang="zh-CN" altLang="en-US" sz="2000"/>
              <a:t>在【设置】组选择如【方框】命令</a:t>
            </a:r>
            <a:endParaRPr lang="zh-CN" altLang="en-US" sz="2000"/>
          </a:p>
          <a:p>
            <a:pPr marL="457200" indent="-457200" algn="l">
              <a:buFont typeface="+mj-ea"/>
              <a:buAutoNum type="circleNumDbPlain"/>
            </a:pPr>
            <a:r>
              <a:rPr lang="zh-CN" altLang="en-US" sz="2000"/>
              <a:t>设置【边框】的【线型】、【颜色】和【宽度】</a:t>
            </a:r>
            <a:endParaRPr lang="zh-CN" altLang="en-US" sz="2000"/>
          </a:p>
          <a:p>
            <a:pPr marL="457200" indent="-457200" algn="l">
              <a:buFont typeface="+mj-ea"/>
              <a:buAutoNum type="circleNumDbPlain"/>
            </a:pPr>
            <a:r>
              <a:rPr lang="zh-CN" altLang="en-US" sz="2000"/>
              <a:t>点击【确定】</a:t>
            </a:r>
            <a:endParaRPr lang="zh-CN" sz="2000"/>
          </a:p>
          <a:p>
            <a:pPr algn="l"/>
            <a:endParaRPr lang="zh-CN" sz="2000"/>
          </a:p>
          <a:p>
            <a:pPr algn="l"/>
            <a:endParaRPr lang="zh-CN" sz="2000"/>
          </a:p>
          <a:p>
            <a:pPr algn="l"/>
            <a:endParaRPr lang="zh-CN" sz="2000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23405" y="2107565"/>
            <a:ext cx="4411980" cy="3848100"/>
          </a:xfrm>
          <a:prstGeom prst="rect">
            <a:avLst/>
          </a:prstGeom>
        </p:spPr>
      </p:pic>
    </p:spTree>
    <p:custDataLst>
      <p:tags r:id="rId5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矩形 40"/>
          <p:cNvSpPr/>
          <p:nvPr>
            <p:custDataLst>
              <p:tags r:id="rId1"/>
            </p:custDataLst>
          </p:nvPr>
        </p:nvSpPr>
        <p:spPr>
          <a:xfrm>
            <a:off x="-17236" y="6164238"/>
            <a:ext cx="12209236" cy="694807"/>
          </a:xfrm>
          <a:prstGeom prst="rect">
            <a:avLst/>
          </a:prstGeom>
          <a:solidFill>
            <a:schemeClr val="lt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2" name="标题 1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486507" y="331946"/>
            <a:ext cx="6912429" cy="441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2.2  </a:t>
            </a:r>
            <a:r>
              <a:rPr lang="zh-CN" alt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设置段落格式</a:t>
            </a:r>
            <a:endParaRPr kumimoji="0" lang="zh-CN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pic>
        <p:nvPicPr>
          <p:cNvPr id="12" name="Picture 11" descr="A purple sign with white text&#10;&#10;Description automatically generate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920" y="0"/>
            <a:ext cx="2583180" cy="392090"/>
          </a:xfrm>
          <a:prstGeom prst="rect">
            <a:avLst/>
          </a:prstGeom>
        </p:spPr>
      </p:pic>
      <p:sp>
        <p:nvSpPr>
          <p:cNvPr id="24" name="TextBox 45"/>
          <p:cNvSpPr txBox="1">
            <a:spLocks noChangeArrowheads="1"/>
          </p:cNvSpPr>
          <p:nvPr/>
        </p:nvSpPr>
        <p:spPr bwMode="auto">
          <a:xfrm>
            <a:off x="673061" y="1426886"/>
            <a:ext cx="10808333" cy="622300"/>
          </a:xfrm>
          <a:prstGeom prst="rect">
            <a:avLst/>
          </a:prstGeom>
          <a:noFill/>
          <a:ln w="9525">
            <a:solidFill>
              <a:srgbClr val="FFC000"/>
            </a:solidFill>
            <a:prstDash val="dash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68579" tIns="34290" rIns="68579" bIns="34290"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楷体_GB2312" panose="02010609030101010101" pitchFamily="49" charset="-122"/>
              </a:rPr>
              <a:t>2.2.4 </a:t>
            </a:r>
            <a:r>
              <a:rPr lang="zh-CN" alt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楷体_GB2312" panose="02010609030101010101" pitchFamily="49" charset="-122"/>
              </a:rPr>
              <a:t>边框底纹</a:t>
            </a:r>
            <a:endParaRPr lang="zh-CN" altLang="en-US" sz="2400" b="1">
              <a:solidFill>
                <a:schemeClr val="accent2">
                  <a:lumMod val="75000"/>
                </a:schemeClr>
              </a:solidFill>
              <a:latin typeface="微软雅黑" panose="020B0503020204020204" charset="-122"/>
              <a:ea typeface="微软雅黑" panose="020B0503020204020204" charset="-122"/>
              <a:sym typeface="楷体_GB2312" panose="02010609030101010101" pitchFamily="49" charset="-122"/>
            </a:endParaRPr>
          </a:p>
        </p:txBody>
      </p:sp>
      <p:sp>
        <p:nvSpPr>
          <p:cNvPr id="6" name="副标题 2"/>
          <p:cNvSpPr>
            <a:spLocks noGrp="1"/>
          </p:cNvSpPr>
          <p:nvPr/>
        </p:nvSpPr>
        <p:spPr>
          <a:xfrm>
            <a:off x="673100" y="2451735"/>
            <a:ext cx="5991860" cy="37122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CN" sz="2000"/>
              <a:t>底纹设置方法如下：</a:t>
            </a:r>
            <a:endParaRPr lang="zh-CN" sz="2000"/>
          </a:p>
          <a:p>
            <a:pPr marL="457200" indent="-457200" algn="l">
              <a:buFont typeface="+mj-ea"/>
              <a:buAutoNum type="circleNumDbPlain"/>
            </a:pPr>
            <a:r>
              <a:rPr lang="zh-CN" altLang="en-US" sz="2000"/>
              <a:t>选中要设置的段落，单击【开始】选项卡下的【底纹颜色】下拉按钮。</a:t>
            </a:r>
            <a:endParaRPr lang="zh-CN" altLang="en-US" sz="2000"/>
          </a:p>
          <a:p>
            <a:pPr marL="457200" indent="-457200" algn="l">
              <a:buFont typeface="+mj-ea"/>
              <a:buAutoNum type="circleNumDbPlain"/>
            </a:pPr>
            <a:r>
              <a:rPr lang="zh-CN" altLang="en-US" sz="2000"/>
              <a:t>选择想要的颜色即可。</a:t>
            </a:r>
            <a:endParaRPr lang="zh-CN" sz="2000"/>
          </a:p>
          <a:p>
            <a:pPr algn="l"/>
            <a:endParaRPr lang="zh-CN" sz="2000"/>
          </a:p>
          <a:p>
            <a:pPr algn="l"/>
            <a:endParaRPr lang="zh-CN" sz="200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78980" y="2806065"/>
            <a:ext cx="2697480" cy="2324100"/>
          </a:xfrm>
          <a:prstGeom prst="rect">
            <a:avLst/>
          </a:prstGeom>
        </p:spPr>
      </p:pic>
    </p:spTree>
    <p:custDataLst>
      <p:tags r:id="rId5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0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0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0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0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0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0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0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0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0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0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1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1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1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1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1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1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1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1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45.xml><?xml version="1.0" encoding="utf-8"?>
<p:tagLst xmlns:p="http://schemas.openxmlformats.org/presentationml/2006/main">
  <p:tag name="KSO_WM_SLIDE_BACKGROUND_TYPE" val="general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146.xml><?xml version="1.0" encoding="utf-8"?>
<p:tagLst xmlns:p="http://schemas.openxmlformats.org/presentationml/2006/main">
  <p:tag name="KSO_WM_SLIDE_BACKGROUND_TYPE" val="general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1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</p:tagLst>
</file>

<file path=ppt/tags/tag1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</p:tagLst>
</file>

<file path=ppt/tags/tag1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0.xml><?xml version="1.0" encoding="utf-8"?>
<p:tagLst xmlns:p="http://schemas.openxmlformats.org/presentationml/2006/main">
  <p:tag name="KSO_WM_SLIDE_BACKGROUND_TYPE" val="belt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151.xml><?xml version="1.0" encoding="utf-8"?>
<p:tagLst xmlns:p="http://schemas.openxmlformats.org/presentationml/2006/main">
  <p:tag name="KSO_WM_SLIDE_BACKGROUND_TYPE" val="belt"/>
  <p:tag name="KSO_WM_UNIT_HIGHLIGHT" val="0"/>
  <p:tag name="KSO_WM_UNIT_COMPATIBLE" val="0"/>
  <p:tag name="KSO_WM_UNIT_DIAGRAM_ISNUMVISUAL" val="0"/>
  <p:tag name="KSO_WM_UNIT_DIAGRAM_ISREFERUNIT" val="0"/>
  <p:tag name="KSO_WM_UNIT_ID" val="_13*i*1"/>
  <p:tag name="KSO_WM_UNIT_LAYERLEVEL" val="1"/>
  <p:tag name="KSO_WM_TAG_VERSION" val="1.0"/>
  <p:tag name="KSO_WM_BEAUTIFY_FLAG" val="#wm#"/>
  <p:tag name="KSO_WM_UNIT_SUBTYPE" val="h"/>
  <p:tag name="KSO_WM_UNIT_TYPE" val="i"/>
  <p:tag name="KSO_WM_UNIT_INDEX" val="1"/>
  <p:tag name="KSO_WM_UNIT_BK_DARK_LIGHT" val="2"/>
</p:tagLst>
</file>

<file path=ppt/tags/tag152.xml><?xml version="1.0" encoding="utf-8"?>
<p:tagLst xmlns:p="http://schemas.openxmlformats.org/presentationml/2006/main">
  <p:tag name="KSO_WM_SLIDE_BACKGROUND_TYPE" val="belt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153.xml><?xml version="1.0" encoding="utf-8"?>
<p:tagLst xmlns:p="http://schemas.openxmlformats.org/presentationml/2006/main">
  <p:tag name="KSO_WM_SLIDE_BACKGROUND_TYPE" val="belt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154.xml><?xml version="1.0" encoding="utf-8"?>
<p:tagLst xmlns:p="http://schemas.openxmlformats.org/presentationml/2006/main">
  <p:tag name="KSO_WM_SLIDE_BACKGROUND_TYPE" val="belt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155.xml><?xml version="1.0" encoding="utf-8"?>
<p:tagLst xmlns:p="http://schemas.openxmlformats.org/presentationml/2006/main">
  <p:tag name="KSO_WM_SLIDE_BACKGROUND_TYPE" val="belt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156.xml><?xml version="1.0" encoding="utf-8"?>
<p:tagLst xmlns:p="http://schemas.openxmlformats.org/presentationml/2006/main">
  <p:tag name="KSO_WM_SLIDE_BACKGROUND_TYPE" val="belt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157.xml><?xml version="1.0" encoding="utf-8"?>
<p:tagLst xmlns:p="http://schemas.openxmlformats.org/presentationml/2006/main">
  <p:tag name="KSO_WM_SLIDE_BACKGROUND_TYPE" val="navigation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158.xml><?xml version="1.0" encoding="utf-8"?>
<p:tagLst xmlns:p="http://schemas.openxmlformats.org/presentationml/2006/main">
  <p:tag name="KSO_WM_SLIDE_BACKGROUND_TYPE" val="navigation"/>
  <p:tag name="KSO_WM_UNIT_HIGHLIGHT" val="0"/>
  <p:tag name="KSO_WM_UNIT_COMPATIBLE" val="0"/>
  <p:tag name="KSO_WM_UNIT_DIAGRAM_ISNUMVISUAL" val="0"/>
  <p:tag name="KSO_WM_UNIT_DIAGRAM_ISREFERUNIT" val="0"/>
  <p:tag name="KSO_WM_UNIT_ID" val="_14*i*1"/>
  <p:tag name="KSO_WM_UNIT_LAYERLEVEL" val="1"/>
  <p:tag name="KSO_WM_TAG_VERSION" val="1.0"/>
  <p:tag name="KSO_WM_BEAUTIFY_FLAG" val="#wm#"/>
  <p:tag name="KSO_WM_UNIT_SUBTYPE" val="h"/>
  <p:tag name="KSO_WM_UNIT_TYPE" val="i"/>
  <p:tag name="KSO_WM_UNIT_INDEX" val="1"/>
  <p:tag name="KSO_WM_UNIT_BK_DARK_LIGHT" val="2"/>
</p:tagLst>
</file>

<file path=ppt/tags/tag159.xml><?xml version="1.0" encoding="utf-8"?>
<p:tagLst xmlns:p="http://schemas.openxmlformats.org/presentationml/2006/main">
  <p:tag name="KSO_WM_SLIDE_BACKGROUND_TYPE" val="navigation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60.xml><?xml version="1.0" encoding="utf-8"?>
<p:tagLst xmlns:p="http://schemas.openxmlformats.org/presentationml/2006/main">
  <p:tag name="KSO_WM_SLIDE_BACKGROUND_TYPE" val="navigation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161.xml><?xml version="1.0" encoding="utf-8"?>
<p:tagLst xmlns:p="http://schemas.openxmlformats.org/presentationml/2006/main">
  <p:tag name="KSO_WM_SLIDE_BACKGROUND_TYPE" val="navigation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162.xml><?xml version="1.0" encoding="utf-8"?>
<p:tagLst xmlns:p="http://schemas.openxmlformats.org/presentationml/2006/main">
  <p:tag name="KSO_WM_SLIDE_BACKGROUND_TYPE" val="navigation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163.xml><?xml version="1.0" encoding="utf-8"?>
<p:tagLst xmlns:p="http://schemas.openxmlformats.org/presentationml/2006/main">
  <p:tag name="KSO_WM_SLIDE_BACKGROUND_TYPE" val="navigation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164.xml><?xml version="1.0" encoding="utf-8"?>
<p:tagLst xmlns:p="http://schemas.openxmlformats.org/presentationml/2006/main">
  <p:tag name="KSO_WM_SLIDE_BACKGROUND_TYPE" val="navigation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165.xml><?xml version="1.0" encoding="utf-8"?>
<p:tagLst xmlns:p="http://schemas.openxmlformats.org/presentationml/2006/main">
  <p:tag name="KSO_WM_SLIDE_BACKGROUND_TYPE" val="navigation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166.xml><?xml version="1.0" encoding="utf-8"?>
<p:tagLst xmlns:p="http://schemas.openxmlformats.org/presentationml/2006/main">
  <p:tag name="KSO_WM_SLIDE_BACKGROUND_TYPE" val="navigation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167.xml><?xml version="1.0" encoding="utf-8"?>
<p:tagLst xmlns:p="http://schemas.openxmlformats.org/presentationml/2006/main">
  <p:tag name="KSO_WM_SLIDE_BACKGROUND_TYPE" val="bottomTop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168.xml><?xml version="1.0" encoding="utf-8"?>
<p:tagLst xmlns:p="http://schemas.openxmlformats.org/presentationml/2006/main">
  <p:tag name="KSO_WM_SLIDE_BACKGROUND_TYPE" val="bottomTop"/>
  <p:tag name="KSO_WM_UNIT_HIGHLIGHT" val="0"/>
  <p:tag name="KSO_WM_UNIT_COMPATIBLE" val="0"/>
  <p:tag name="KSO_WM_UNIT_DIAGRAM_ISNUMVISUAL" val="0"/>
  <p:tag name="KSO_WM_UNIT_DIAGRAM_ISREFERUNIT" val="0"/>
  <p:tag name="KSO_WM_UNIT_ID" val="_15*i*1"/>
  <p:tag name="KSO_WM_UNIT_LAYERLEVEL" val="1"/>
  <p:tag name="KSO_WM_TAG_VERSION" val="1.0"/>
  <p:tag name="KSO_WM_BEAUTIFY_FLAG" val="#wm#"/>
  <p:tag name="KSO_WM_UNIT_SUBTYPE" val="h"/>
  <p:tag name="KSO_WM_UNIT_TYPE" val="i"/>
  <p:tag name="KSO_WM_UNIT_INDEX" val="1"/>
  <p:tag name="KSO_WM_UNIT_BK_DARK_LIGHT" val="2"/>
</p:tagLst>
</file>

<file path=ppt/tags/tag169.xml><?xml version="1.0" encoding="utf-8"?>
<p:tagLst xmlns:p="http://schemas.openxmlformats.org/presentationml/2006/main">
  <p:tag name="KSO_WM_SLIDE_BACKGROUND_TYPE" val="bottomTop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70.xml><?xml version="1.0" encoding="utf-8"?>
<p:tagLst xmlns:p="http://schemas.openxmlformats.org/presentationml/2006/main">
  <p:tag name="KSO_WM_SLIDE_BACKGROUND_TYPE" val="bottomTop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171.xml><?xml version="1.0" encoding="utf-8"?>
<p:tagLst xmlns:p="http://schemas.openxmlformats.org/presentationml/2006/main">
  <p:tag name="KSO_WM_SLIDE_BACKGROUND_TYPE" val="bottomTop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172.xml><?xml version="1.0" encoding="utf-8"?>
<p:tagLst xmlns:p="http://schemas.openxmlformats.org/presentationml/2006/main">
  <p:tag name="KSO_WM_SLIDE_BACKGROUND_TYPE" val="bottomTop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173.xml><?xml version="1.0" encoding="utf-8"?>
<p:tagLst xmlns:p="http://schemas.openxmlformats.org/presentationml/2006/main">
  <p:tag name="KSO_WM_SLIDE_BACKGROUND_TYPE" val="bottomTop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174.xml><?xml version="1.0" encoding="utf-8"?>
<p:tagLst xmlns:p="http://schemas.openxmlformats.org/presentationml/2006/main">
  <p:tag name="KSO_WM_SLIDE_BACKGROUND_TYPE" val="bottomTop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175.xml><?xml version="1.0" encoding="utf-8"?>
<p:tagLst xmlns:p="http://schemas.openxmlformats.org/presentationml/2006/main">
  <p:tag name="KSO_WM_SLIDE_BACKGROUND_TYPE" val="topBottom"/>
  <p:tag name="KSO_WM_UNIT_HIGHLIGHT" val="0"/>
  <p:tag name="KSO_WM_UNIT_COMPATIBLE" val="0"/>
  <p:tag name="KSO_WM_UNIT_DIAGRAM_ISNUMVISUAL" val="0"/>
  <p:tag name="KSO_WM_UNIT_DIAGRAM_ISREFERUNIT" val="0"/>
  <p:tag name="KSO_WM_UNIT_ID" val="_16*i*1"/>
  <p:tag name="KSO_WM_UNIT_LAYERLEVEL" val="1"/>
  <p:tag name="KSO_WM_TAG_VERSION" val="1.0"/>
  <p:tag name="KSO_WM_BEAUTIFY_FLAG" val="#wm#"/>
  <p:tag name="KSO_WM_UNIT_SUBTYPE" val="h"/>
  <p:tag name="KSO_WM_UNIT_TYPE" val="i"/>
  <p:tag name="KSO_WM_UNIT_INDEX" val="1"/>
  <p:tag name="KSO_WM_UNIT_BK_DARK_LIGHT" val="2"/>
</p:tagLst>
</file>

<file path=ppt/tags/tag176.xml><?xml version="1.0" encoding="utf-8"?>
<p:tagLst xmlns:p="http://schemas.openxmlformats.org/presentationml/2006/main">
  <p:tag name="KSO_WM_SLIDE_BACKGROUND_TYPE" val="topBottom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177.xml><?xml version="1.0" encoding="utf-8"?>
<p:tagLst xmlns:p="http://schemas.openxmlformats.org/presentationml/2006/main">
  <p:tag name="KSO_WM_SLIDE_BACKGROUND_TYPE" val="topBottom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178.xml><?xml version="1.0" encoding="utf-8"?>
<p:tagLst xmlns:p="http://schemas.openxmlformats.org/presentationml/2006/main">
  <p:tag name="KSO_WM_SLIDE_BACKGROUND_TYPE" val="topBottom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179.xml><?xml version="1.0" encoding="utf-8"?>
<p:tagLst xmlns:p="http://schemas.openxmlformats.org/presentationml/2006/main">
  <p:tag name="KSO_WM_SLIDE_BACKGROUND_TYPE" val="topBottom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80.xml><?xml version="1.0" encoding="utf-8"?>
<p:tagLst xmlns:p="http://schemas.openxmlformats.org/presentationml/2006/main">
  <p:tag name="KSO_WM_SLIDE_BACKGROUND_TYPE" val="topBottom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181.xml><?xml version="1.0" encoding="utf-8"?>
<p:tagLst xmlns:p="http://schemas.openxmlformats.org/presentationml/2006/main">
  <p:tag name="KSO_WM_SLIDE_BACKGROUND_TYPE" val="topBottom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182.xml><?xml version="1.0" encoding="utf-8"?>
<p:tagLst xmlns:p="http://schemas.openxmlformats.org/presentationml/2006/main">
  <p:tag name="KSO_WM_SLIDE_BACKGROUND_TYPE" val="leftRight"/>
  <p:tag name="KSO_WM_UNIT_HIGHLIGHT" val="0"/>
  <p:tag name="KSO_WM_UNIT_COMPATIBLE" val="0"/>
  <p:tag name="KSO_WM_UNIT_DIAGRAM_ISNUMVISUAL" val="0"/>
  <p:tag name="KSO_WM_UNIT_DIAGRAM_ISREFERUNIT" val="0"/>
  <p:tag name="KSO_WM_UNIT_ID" val="_17*i*1"/>
  <p:tag name="KSO_WM_UNIT_LAYERLEVEL" val="1"/>
  <p:tag name="KSO_WM_TAG_VERSION" val="1.0"/>
  <p:tag name="KSO_WM_BEAUTIFY_FLAG" val="#wm#"/>
  <p:tag name="KSO_WM_UNIT_SUBTYPE" val="h"/>
  <p:tag name="KSO_WM_UNIT_TYPE" val="i"/>
  <p:tag name="KSO_WM_UNIT_INDEX" val="1"/>
  <p:tag name="KSO_WM_UNIT_BK_DARK_LIGHT" val="2"/>
</p:tagLst>
</file>

<file path=ppt/tags/tag183.xml><?xml version="1.0" encoding="utf-8"?>
<p:tagLst xmlns:p="http://schemas.openxmlformats.org/presentationml/2006/main">
  <p:tag name="KSO_WM_SLIDE_BACKGROUND_TYPE" val="leftRight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184.xml><?xml version="1.0" encoding="utf-8"?>
<p:tagLst xmlns:p="http://schemas.openxmlformats.org/presentationml/2006/main">
  <p:tag name="KSO_WM_SLIDE_BACKGROUND_TYPE" val="leftRight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185.xml><?xml version="1.0" encoding="utf-8"?>
<p:tagLst xmlns:p="http://schemas.openxmlformats.org/presentationml/2006/main">
  <p:tag name="KSO_WM_SLIDE_BACKGROUND_TYPE" val="leftRight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186.xml><?xml version="1.0" encoding="utf-8"?>
<p:tagLst xmlns:p="http://schemas.openxmlformats.org/presentationml/2006/main">
  <p:tag name="KSO_WM_SLIDE_BACKGROUND_TYPE" val="leftRight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187.xml><?xml version="1.0" encoding="utf-8"?>
<p:tagLst xmlns:p="http://schemas.openxmlformats.org/presentationml/2006/main">
  <p:tag name="KSO_WM_SLIDE_BACKGROUND_TYPE" val="leftRight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188.xml><?xml version="1.0" encoding="utf-8"?>
<p:tagLst xmlns:p="http://schemas.openxmlformats.org/presentationml/2006/main">
  <p:tag name="KSO_WM_SLIDE_BACKGROUND_TYPE" val="leftRight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189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i*1"/>
  <p:tag name="KSO_WM_UNIT_LAYERLEVEL" val="1"/>
  <p:tag name="KSO_WM_TAG_VERSION" val="1.0"/>
  <p:tag name="KSO_WM_BEAUTIFY_FLAG" val="#wm#"/>
  <p:tag name="KSO_WM_UNIT_BK_DARK_LIGHT" val="2"/>
  <p:tag name="KSO_WM_UNIT_SUBTYPE" val="h"/>
  <p:tag name="KSO_WM_UNIT_TYPE" val="i"/>
  <p:tag name="KSO_WM_UNIT_INDEX" val="1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90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191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192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193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194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195.xml><?xml version="1.0" encoding="utf-8"?>
<p:tagLst xmlns:p="http://schemas.openxmlformats.org/presentationml/2006/main">
  <p:tag name="KSO_WM_TAG_VERSION" val="1.0"/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BEAUTIFY_FLAG" val="#wm#"/>
  <p:tag name="KSO_WM_TEMPLATE_CATEGORY" val="custom"/>
  <p:tag name="KSO_WM_TEMPLATE_INDEX" val="20180656"/>
</p:tagLst>
</file>

<file path=ppt/tags/tag196.xml><?xml version="1.0" encoding="utf-8"?>
<p:tagLst xmlns:p="http://schemas.openxmlformats.org/presentationml/2006/main">
  <p:tag name="KSO_WM_TAG_VERSION" val="1.0"/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BEAUTIFY_FLAG" val="#wm#"/>
  <p:tag name="KSO_WM_TEMPLATE_CATEGORY" val="custom"/>
  <p:tag name="KSO_WM_TEMPLATE_INDEX" val="20180656"/>
</p:tagLst>
</file>

<file path=ppt/tags/tag19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9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9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00.xml><?xml version="1.0" encoding="utf-8"?>
<p:tagLst xmlns:p="http://schemas.openxmlformats.org/presentationml/2006/main">
  <p:tag name="KSO_WM_TAG_VERSION" val="1.0"/>
  <p:tag name="KSO_WM_BEAUTIFY_FLAG" val="#wm#"/>
  <p:tag name="KSO_WM_COMBINE_RELATE_SLIDE_ID" val="background20177268_1"/>
  <p:tag name="KSO_WM_TEMPLATE_CATEGORY" val="custom"/>
  <p:tag name="KSO_WM_TEMPLATE_INDEX" val="20180656"/>
  <p:tag name="KSO_WM_TEMPLATE_SUBCATEGORY" val="0"/>
  <p:tag name="KSO_WM_TEMPLATE_THUMBS_INDEX" val="1、6、11、12、18、24、29、30、31、32、33、34、38"/>
  <p:tag name="KSO_WM_TEMPLATE_MASTER_TYPE" val="1"/>
  <p:tag name="KSO_WM_TEMPLATE_COLOR_TYPE" val="0"/>
</p:tagLst>
</file>

<file path=ppt/tags/tag20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0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0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0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0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0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0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0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0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2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2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2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2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2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2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2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2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2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2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2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2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2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26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26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26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26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26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26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26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26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7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27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27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27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27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27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27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27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27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27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8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28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28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283.xml><?xml version="1.0" encoding="utf-8"?>
<p:tagLst xmlns:p="http://schemas.openxmlformats.org/presentationml/2006/main">
  <p:tag name="KSO_WM_SLIDE_BACKGROUND_TYPE" val="general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28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</p:tagLst>
</file>

<file path=ppt/tags/tag28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</p:tagLst>
</file>

<file path=ppt/tags/tag28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</p:tagLst>
</file>

<file path=ppt/tags/tag287.xml><?xml version="1.0" encoding="utf-8"?>
<p:tagLst xmlns:p="http://schemas.openxmlformats.org/presentationml/2006/main">
  <p:tag name="KSO_WM_SLIDE_BACKGROUND_TYPE" val="belt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288.xml><?xml version="1.0" encoding="utf-8"?>
<p:tagLst xmlns:p="http://schemas.openxmlformats.org/presentationml/2006/main">
  <p:tag name="KSO_WM_SLIDE_BACKGROUND_TYPE" val="belt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289.xml><?xml version="1.0" encoding="utf-8"?>
<p:tagLst xmlns:p="http://schemas.openxmlformats.org/presentationml/2006/main">
  <p:tag name="KSO_WM_SLIDE_BACKGROUND_TYPE" val="belt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0.xml><?xml version="1.0" encoding="utf-8"?>
<p:tagLst xmlns:p="http://schemas.openxmlformats.org/presentationml/2006/main">
  <p:tag name="KSO_WM_SLIDE_BACKGROUND_TYPE" val="belt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291.xml><?xml version="1.0" encoding="utf-8"?>
<p:tagLst xmlns:p="http://schemas.openxmlformats.org/presentationml/2006/main">
  <p:tag name="KSO_WM_SLIDE_BACKGROUND_TYPE" val="belt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292.xml><?xml version="1.0" encoding="utf-8"?>
<p:tagLst xmlns:p="http://schemas.openxmlformats.org/presentationml/2006/main">
  <p:tag name="KSO_WM_SLIDE_BACKGROUND_TYPE" val="navigation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293.xml><?xml version="1.0" encoding="utf-8"?>
<p:tagLst xmlns:p="http://schemas.openxmlformats.org/presentationml/2006/main">
  <p:tag name="KSO_WM_SLIDE_BACKGROUND_TYPE" val="navigation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294.xml><?xml version="1.0" encoding="utf-8"?>
<p:tagLst xmlns:p="http://schemas.openxmlformats.org/presentationml/2006/main">
  <p:tag name="KSO_WM_SLIDE_BACKGROUND_TYPE" val="navigation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295.xml><?xml version="1.0" encoding="utf-8"?>
<p:tagLst xmlns:p="http://schemas.openxmlformats.org/presentationml/2006/main">
  <p:tag name="KSO_WM_SLIDE_BACKGROUND_TYPE" val="navigation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296.xml><?xml version="1.0" encoding="utf-8"?>
<p:tagLst xmlns:p="http://schemas.openxmlformats.org/presentationml/2006/main">
  <p:tag name="KSO_WM_SLIDE_BACKGROUND_TYPE" val="navigation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297.xml><?xml version="1.0" encoding="utf-8"?>
<p:tagLst xmlns:p="http://schemas.openxmlformats.org/presentationml/2006/main">
  <p:tag name="KSO_WM_SLIDE_BACKGROUND_TYPE" val="navigation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298.xml><?xml version="1.0" encoding="utf-8"?>
<p:tagLst xmlns:p="http://schemas.openxmlformats.org/presentationml/2006/main">
  <p:tag name="KSO_WM_SLIDE_BACKGROUND_TYPE" val="navigation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299.xml><?xml version="1.0" encoding="utf-8"?>
<p:tagLst xmlns:p="http://schemas.openxmlformats.org/presentationml/2006/main">
  <p:tag name="KSO_WM_SLIDE_BACKGROUND_TYPE" val="navigation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00.xml><?xml version="1.0" encoding="utf-8"?>
<p:tagLst xmlns:p="http://schemas.openxmlformats.org/presentationml/2006/main">
  <p:tag name="KSO_WM_SLIDE_BACKGROUND_TYPE" val="bottomTop"/>
  <p:tag name="KSO_WM_UNIT_HIGHLIGHT" val="0"/>
  <p:tag name="KSO_WM_UNIT_COMPATIBLE" val="0"/>
  <p:tag name="KSO_WM_UNIT_DIAGRAM_ISNUMVISUAL" val="0"/>
  <p:tag name="KSO_WM_UNIT_DIAGRAM_ISREFERUNIT" val="0"/>
  <p:tag name="KSO_WM_UNIT_ID" val="_15*i*1"/>
  <p:tag name="KSO_WM_UNIT_LAYERLEVEL" val="1"/>
  <p:tag name="KSO_WM_TAG_VERSION" val="1.0"/>
  <p:tag name="KSO_WM_BEAUTIFY_FLAG" val="#wm#"/>
  <p:tag name="KSO_WM_UNIT_SUBTYPE" val="h"/>
  <p:tag name="KSO_WM_UNIT_TYPE" val="i"/>
  <p:tag name="KSO_WM_UNIT_INDEX" val="1"/>
  <p:tag name="KSO_WM_UNIT_BK_DARK_LIGHT" val="2"/>
</p:tagLst>
</file>

<file path=ppt/tags/tag301.xml><?xml version="1.0" encoding="utf-8"?>
<p:tagLst xmlns:p="http://schemas.openxmlformats.org/presentationml/2006/main">
  <p:tag name="KSO_WM_SLIDE_BACKGROUND_TYPE" val="bottomTop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302.xml><?xml version="1.0" encoding="utf-8"?>
<p:tagLst xmlns:p="http://schemas.openxmlformats.org/presentationml/2006/main">
  <p:tag name="KSO_WM_SLIDE_BACKGROUND_TYPE" val="bottomTop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303.xml><?xml version="1.0" encoding="utf-8"?>
<p:tagLst xmlns:p="http://schemas.openxmlformats.org/presentationml/2006/main">
  <p:tag name="KSO_WM_SLIDE_BACKGROUND_TYPE" val="bottomTop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304.xml><?xml version="1.0" encoding="utf-8"?>
<p:tagLst xmlns:p="http://schemas.openxmlformats.org/presentationml/2006/main">
  <p:tag name="KSO_WM_SLIDE_BACKGROUND_TYPE" val="bottomTop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305.xml><?xml version="1.0" encoding="utf-8"?>
<p:tagLst xmlns:p="http://schemas.openxmlformats.org/presentationml/2006/main">
  <p:tag name="KSO_WM_SLIDE_BACKGROUND_TYPE" val="bottomTop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306.xml><?xml version="1.0" encoding="utf-8"?>
<p:tagLst xmlns:p="http://schemas.openxmlformats.org/presentationml/2006/main">
  <p:tag name="KSO_WM_SLIDE_BACKGROUND_TYPE" val="bottomTop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307.xml><?xml version="1.0" encoding="utf-8"?>
<p:tagLst xmlns:p="http://schemas.openxmlformats.org/presentationml/2006/main">
  <p:tag name="KSO_WM_SLIDE_BACKGROUND_TYPE" val="topBottom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308.xml><?xml version="1.0" encoding="utf-8"?>
<p:tagLst xmlns:p="http://schemas.openxmlformats.org/presentationml/2006/main">
  <p:tag name="KSO_WM_SLIDE_BACKGROUND_TYPE" val="topBottom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309.xml><?xml version="1.0" encoding="utf-8"?>
<p:tagLst xmlns:p="http://schemas.openxmlformats.org/presentationml/2006/main">
  <p:tag name="KSO_WM_SLIDE_BACKGROUND_TYPE" val="topBottom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10.xml><?xml version="1.0" encoding="utf-8"?>
<p:tagLst xmlns:p="http://schemas.openxmlformats.org/presentationml/2006/main">
  <p:tag name="KSO_WM_SLIDE_BACKGROUND_TYPE" val="topBottom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311.xml><?xml version="1.0" encoding="utf-8"?>
<p:tagLst xmlns:p="http://schemas.openxmlformats.org/presentationml/2006/main">
  <p:tag name="KSO_WM_SLIDE_BACKGROUND_TYPE" val="topBottom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312.xml><?xml version="1.0" encoding="utf-8"?>
<p:tagLst xmlns:p="http://schemas.openxmlformats.org/presentationml/2006/main">
  <p:tag name="KSO_WM_SLIDE_BACKGROUND_TYPE" val="topBottom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313.xml><?xml version="1.0" encoding="utf-8"?>
<p:tagLst xmlns:p="http://schemas.openxmlformats.org/presentationml/2006/main">
  <p:tag name="KSO_WM_SLIDE_BACKGROUND_TYPE" val="leftRight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314.xml><?xml version="1.0" encoding="utf-8"?>
<p:tagLst xmlns:p="http://schemas.openxmlformats.org/presentationml/2006/main">
  <p:tag name="KSO_WM_SLIDE_BACKGROUND_TYPE" val="leftRight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315.xml><?xml version="1.0" encoding="utf-8"?>
<p:tagLst xmlns:p="http://schemas.openxmlformats.org/presentationml/2006/main">
  <p:tag name="KSO_WM_SLIDE_BACKGROUND_TYPE" val="leftRight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316.xml><?xml version="1.0" encoding="utf-8"?>
<p:tagLst xmlns:p="http://schemas.openxmlformats.org/presentationml/2006/main">
  <p:tag name="KSO_WM_SLIDE_BACKGROUND_TYPE" val="leftRight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317.xml><?xml version="1.0" encoding="utf-8"?>
<p:tagLst xmlns:p="http://schemas.openxmlformats.org/presentationml/2006/main">
  <p:tag name="KSO_WM_SLIDE_BACKGROUND_TYPE" val="leftRight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318.xml><?xml version="1.0" encoding="utf-8"?>
<p:tagLst xmlns:p="http://schemas.openxmlformats.org/presentationml/2006/main">
  <p:tag name="KSO_WM_SLIDE_BACKGROUND_TYPE" val="leftRight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319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20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321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322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323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324.xml><?xml version="1.0" encoding="utf-8"?>
<p:tagLst xmlns:p="http://schemas.openxmlformats.org/presentationml/2006/main">
  <p:tag name="KSO_WM_TAG_VERSION" val="1.0"/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BEAUTIFY_FLAG" val="#wm#"/>
  <p:tag name="KSO_WM_TEMPLATE_CATEGORY" val="custom"/>
  <p:tag name="KSO_WM_TEMPLATE_INDEX" val="20180656"/>
</p:tagLst>
</file>

<file path=ppt/tags/tag325.xml><?xml version="1.0" encoding="utf-8"?>
<p:tagLst xmlns:p="http://schemas.openxmlformats.org/presentationml/2006/main">
  <p:tag name="KSO_WM_TAG_VERSION" val="1.0"/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BEAUTIFY_FLAG" val="#wm#"/>
  <p:tag name="KSO_WM_TEMPLATE_CATEGORY" val="custom"/>
  <p:tag name="KSO_WM_TEMPLATE_INDEX" val="20180656"/>
</p:tagLst>
</file>

<file path=ppt/tags/tag3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3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3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329.xml><?xml version="1.0" encoding="utf-8"?>
<p:tagLst xmlns:p="http://schemas.openxmlformats.org/presentationml/2006/main">
  <p:tag name="KSO_WM_TAG_VERSION" val="1.0"/>
  <p:tag name="KSO_WM_BEAUTIFY_FLAG" val="#wm#"/>
  <p:tag name="KSO_WM_COMBINE_RELATE_SLIDE_ID" val="background20177268_1"/>
  <p:tag name="KSO_WM_TEMPLATE_CATEGORY" val="custom"/>
  <p:tag name="KSO_WM_TEMPLATE_INDEX" val="20180656"/>
  <p:tag name="KSO_WM_TEMPLATE_SUBCATEGORY" val="0"/>
  <p:tag name="KSO_WM_TEMPLATE_THUMBS_INDEX" val="1、6、11、12、18、24、29、30、31、32、33、34、38"/>
  <p:tag name="KSO_WM_TEMPLATE_MASTER_TYPE" val="1"/>
  <p:tag name="KSO_WM_TEMPLATE_COLOR_TYPE" val="0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30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331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332.xml><?xml version="1.0" encoding="utf-8"?>
<p:tagLst xmlns:p="http://schemas.openxmlformats.org/presentationml/2006/main">
  <p:tag name="KSO_WM_SLIDE_BACKGROUND_TYPE" val="general"/>
</p:tagLst>
</file>

<file path=ppt/tags/tag333.xml><?xml version="1.0" encoding="utf-8"?>
<p:tagLst xmlns:p="http://schemas.openxmlformats.org/presentationml/2006/main">
  <p:tag name="KSO_WM_UNIT_FILL_FORE_SCHEMECOLOR_INDEX_BRIGHTNESS" val="-0.05"/>
  <p:tag name="KSO_WM_UNIT_FILL_FORE_SCHEMECOLOR_INDEX" val="14"/>
  <p:tag name="KSO_WM_UNIT_FILL_TYPE" val="1"/>
  <p:tag name="KSO_WM_UNIT_LINE_FORE_SCHEMECOLOR_INDEX_BRIGHTNESS" val="0.15"/>
  <p:tag name="KSO_WM_UNIT_LINE_FORE_SCHEMECOLOR_INDEX" val="13"/>
  <p:tag name="KSO_WM_UNIT_LINE_FILL_TYPE" val="2"/>
  <p:tag name="KSO_WM_UNIT_TEXT_FILL_FORE_SCHEMECOLOR_INDEX_BRIGHTNESS" val="0"/>
  <p:tag name="KSO_WM_UNIT_TEXT_FILL_FORE_SCHEMECOLOR_INDEX" val="2"/>
  <p:tag name="KSO_WM_UNIT_TEXT_FILL_TYPE" val="1"/>
</p:tagLst>
</file>

<file path=ppt/tags/tag334.xml><?xml version="1.0" encoding="utf-8"?>
<p:tagLst xmlns:p="http://schemas.openxmlformats.org/presentationml/2006/main">
  <p:tag name="KSO_WM_UNIT_FILL_FORE_SCHEMECOLOR_INDEX_BRIGHTNESS" val="0"/>
  <p:tag name="KSO_WM_UNIT_FILL_FORE_SCHEMECOLOR_INDEX" val="7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335.xml><?xml version="1.0" encoding="utf-8"?>
<p:tagLst xmlns:p="http://schemas.openxmlformats.org/presentationml/2006/main">
  <p:tag name="KSO_WM_UNIT_TEXT_FILL_FORE_SCHEMECOLOR_INDEX_BRIGHTNESS" val="-0.05"/>
  <p:tag name="KSO_WM_UNIT_TEXT_FILL_FORE_SCHEMECOLOR_INDEX" val="14"/>
  <p:tag name="KSO_WM_UNIT_TEXT_FILL_TYPE" val="1"/>
</p:tagLst>
</file>

<file path=ppt/tags/tag336.xml><?xml version="1.0" encoding="utf-8"?>
<p:tagLst xmlns:p="http://schemas.openxmlformats.org/presentationml/2006/main">
  <p:tag name="KSO_WM_UNIT_TEXT_FILL_FORE_SCHEMECOLOR_INDEX_BRIGHTNESS" val="0.25"/>
  <p:tag name="KSO_WM_UNIT_TEXT_FILL_FORE_SCHEMECOLOR_INDEX" val="13"/>
  <p:tag name="KSO_WM_UNIT_TEXT_FILL_TYPE" val="1"/>
</p:tagLst>
</file>

<file path=ppt/tags/tag337.xml><?xml version="1.0" encoding="utf-8"?>
<p:tagLst xmlns:p="http://schemas.openxmlformats.org/presentationml/2006/main">
  <p:tag name="KSO_WM_UNIT_TEXT_FILL_FORE_SCHEMECOLOR_INDEX_BRIGHTNESS" val="0.35"/>
  <p:tag name="KSO_WM_UNIT_TEXT_FILL_FORE_SCHEMECOLOR_INDEX" val="13"/>
  <p:tag name="KSO_WM_UNIT_TEXT_FILL_TYPE" val="1"/>
</p:tagLst>
</file>

<file path=ppt/tags/tag338.xml><?xml version="1.0" encoding="utf-8"?>
<p:tagLst xmlns:p="http://schemas.openxmlformats.org/presentationml/2006/main">
  <p:tag name="KSO_WM_UNIT_LINE_FORE_SCHEMECOLOR_INDEX_BRIGHTNESS" val="0.05"/>
  <p:tag name="KSO_WM_UNIT_LINE_FORE_SCHEMECOLOR_INDEX" val="13"/>
  <p:tag name="KSO_WM_UNIT_LINE_FILL_TYPE" val="2"/>
  <p:tag name="KSO_WM_UNIT_TEXT_FILL_FORE_SCHEMECOLOR_INDEX_BRIGHTNESS" val="0"/>
  <p:tag name="KSO_WM_UNIT_TEXT_FILL_FORE_SCHEMECOLOR_INDEX" val="2"/>
  <p:tag name="KSO_WM_UNIT_TEXT_FILL_TYPE" val="1"/>
</p:tagLst>
</file>

<file path=ppt/tags/tag339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40.xml><?xml version="1.0" encoding="utf-8"?>
<p:tagLst xmlns:p="http://schemas.openxmlformats.org/presentationml/2006/main">
  <p:tag name="KSO_WM_SLIDE_BACKGROUND_TYPE" val="general"/>
</p:tagLst>
</file>

<file path=ppt/tags/tag341.xml><?xml version="1.0" encoding="utf-8"?>
<p:tagLst xmlns:p="http://schemas.openxmlformats.org/presentationml/2006/main">
  <p:tag name="KSO_WM_UNIT_FILL_FORE_SCHEMECOLOR_INDEX_BRIGHTNESS" val="-0.05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342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343.xml><?xml version="1.0" encoding="utf-8"?>
<p:tagLst xmlns:p="http://schemas.openxmlformats.org/presentationml/2006/main">
  <p:tag name="KSO_WM_SLIDE_BACKGROUND_TYPE" val="general"/>
</p:tagLst>
</file>

<file path=ppt/tags/tag344.xml><?xml version="1.0" encoding="utf-8"?>
<p:tagLst xmlns:p="http://schemas.openxmlformats.org/presentationml/2006/main">
  <p:tag name="KSO_WM_UNIT_FILL_FORE_SCHEMECOLOR_INDEX_BRIGHTNESS" val="-0.05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345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346.xml><?xml version="1.0" encoding="utf-8"?>
<p:tagLst xmlns:p="http://schemas.openxmlformats.org/presentationml/2006/main">
  <p:tag name="KSO_WM_SLIDE_BACKGROUND_TYPE" val="general"/>
</p:tagLst>
</file>

<file path=ppt/tags/tag347.xml><?xml version="1.0" encoding="utf-8"?>
<p:tagLst xmlns:p="http://schemas.openxmlformats.org/presentationml/2006/main">
  <p:tag name="KSO_WM_UNIT_FILL_FORE_SCHEMECOLOR_INDEX_BRIGHTNESS" val="-0.05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348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349.xml><?xml version="1.0" encoding="utf-8"?>
<p:tagLst xmlns:p="http://schemas.openxmlformats.org/presentationml/2006/main">
  <p:tag name="KSO_WM_SLIDE_BACKGROUND_TYPE" val="general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50.xml><?xml version="1.0" encoding="utf-8"?>
<p:tagLst xmlns:p="http://schemas.openxmlformats.org/presentationml/2006/main">
  <p:tag name="KSO_WM_UNIT_FILL_FORE_SCHEMECOLOR_INDEX_BRIGHTNESS" val="-0.05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351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352.xml><?xml version="1.0" encoding="utf-8"?>
<p:tagLst xmlns:p="http://schemas.openxmlformats.org/presentationml/2006/main">
  <p:tag name="KSO_WM_SLIDE_BACKGROUND_TYPE" val="general"/>
</p:tagLst>
</file>

<file path=ppt/tags/tag353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354.xml><?xml version="1.0" encoding="utf-8"?>
<p:tagLst xmlns:p="http://schemas.openxmlformats.org/presentationml/2006/main">
  <p:tag name="AS_UNIQUEID" val="490"/>
</p:tagLst>
</file>

<file path=ppt/tags/tag355.xml><?xml version="1.0" encoding="utf-8"?>
<p:tagLst xmlns:p="http://schemas.openxmlformats.org/presentationml/2006/main">
  <p:tag name="AS_UNIQUEID" val="213"/>
</p:tagLst>
</file>

<file path=ppt/tags/tag356.xml><?xml version="1.0" encoding="utf-8"?>
<p:tagLst xmlns:p="http://schemas.openxmlformats.org/presentationml/2006/main">
  <p:tag name="AS_UNIQUEID" val="214"/>
</p:tagLst>
</file>

<file path=ppt/tags/tag357.xml><?xml version="1.0" encoding="utf-8"?>
<p:tagLst xmlns:p="http://schemas.openxmlformats.org/presentationml/2006/main">
  <p:tag name="AS_UNIQUEID" val="215"/>
</p:tagLst>
</file>

<file path=ppt/tags/tag358.xml><?xml version="1.0" encoding="utf-8"?>
<p:tagLst xmlns:p="http://schemas.openxmlformats.org/presentationml/2006/main">
  <p:tag name="KSO_WM_UNIT_FILL_FORE_SCHEMECOLOR_INDEX_BRIGHTNESS" val="-0.05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359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60.xml><?xml version="1.0" encoding="utf-8"?>
<p:tagLst xmlns:p="http://schemas.openxmlformats.org/presentationml/2006/main">
  <p:tag name="KSO_WM_SLIDE_BACKGROUND_TYPE" val="general"/>
</p:tagLst>
</file>

<file path=ppt/tags/tag361.xml><?xml version="1.0" encoding="utf-8"?>
<p:tagLst xmlns:p="http://schemas.openxmlformats.org/presentationml/2006/main">
  <p:tag name="KSO_WM_UNIT_FILL_FORE_SCHEMECOLOR_INDEX_BRIGHTNESS" val="-0.05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362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363.xml><?xml version="1.0" encoding="utf-8"?>
<p:tagLst xmlns:p="http://schemas.openxmlformats.org/presentationml/2006/main">
  <p:tag name="KSO_WM_SLIDE_BACKGROUND_TYPE" val="general"/>
</p:tagLst>
</file>

<file path=ppt/tags/tag364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365.xml><?xml version="1.0" encoding="utf-8"?>
<p:tagLst xmlns:p="http://schemas.openxmlformats.org/presentationml/2006/main">
  <p:tag name="AS_UNIQUEID" val="490"/>
</p:tagLst>
</file>

<file path=ppt/tags/tag366.xml><?xml version="1.0" encoding="utf-8"?>
<p:tagLst xmlns:p="http://schemas.openxmlformats.org/presentationml/2006/main">
  <p:tag name="AS_UNIQUEID" val="574"/>
</p:tagLst>
</file>

<file path=ppt/tags/tag367.xml><?xml version="1.0" encoding="utf-8"?>
<p:tagLst xmlns:p="http://schemas.openxmlformats.org/presentationml/2006/main">
  <p:tag name="AS_UNIQUEID" val="213"/>
</p:tagLst>
</file>

<file path=ppt/tags/tag368.xml><?xml version="1.0" encoding="utf-8"?>
<p:tagLst xmlns:p="http://schemas.openxmlformats.org/presentationml/2006/main">
  <p:tag name="AS_UNIQUEID" val="214"/>
</p:tagLst>
</file>

<file path=ppt/tags/tag369.xml><?xml version="1.0" encoding="utf-8"?>
<p:tagLst xmlns:p="http://schemas.openxmlformats.org/presentationml/2006/main">
  <p:tag name="AS_UNIQUEID" val="215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70.xml><?xml version="1.0" encoding="utf-8"?>
<p:tagLst xmlns:p="http://schemas.openxmlformats.org/presentationml/2006/main">
  <p:tag name="commondata" val="eyJoZGlkIjoiY2I3NzA5N2RmNTk0MDUxMTZjNDI0MGE0NjhmNTI5NjEifQ==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2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081"/>
  <p:tag name="KSO_WM_TEMPLATE_MASTER_TYPE" val="0"/>
  <p:tag name="KSO_WM_TEMPLATE_COLOR_TYPE" val="1"/>
  <p:tag name="KSO_WM_UNIT_SHOW_EDIT_AREA_INDICATION" val="1"/>
</p:tagLst>
</file>

<file path=ppt/tags/tag6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6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6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6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6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6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6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7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7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7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7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7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7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7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7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7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7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8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8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8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8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8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8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8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8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8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8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9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9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9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9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9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9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9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9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9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9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WPS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主题​​">
  <a:themeElements>
    <a:clrScheme name="">
      <a:dk1>
        <a:srgbClr val="000000"/>
      </a:dk1>
      <a:lt1>
        <a:srgbClr val="FFFFFF"/>
      </a:lt1>
      <a:dk2>
        <a:srgbClr val="F2F2F2"/>
      </a:dk2>
      <a:lt2>
        <a:srgbClr val="FFFFFF"/>
      </a:lt2>
      <a:accent1>
        <a:srgbClr val="0070C0"/>
      </a:accent1>
      <a:accent2>
        <a:srgbClr val="5B9BD5"/>
      </a:accent2>
      <a:accent3>
        <a:srgbClr val="00B0F0"/>
      </a:accent3>
      <a:accent4>
        <a:srgbClr val="4472C4"/>
      </a:accent4>
      <a:accent5>
        <a:srgbClr val="FFC000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1_Office 主题​​">
  <a:themeElements>
    <a:clrScheme name="">
      <a:dk1>
        <a:srgbClr val="000000"/>
      </a:dk1>
      <a:lt1>
        <a:srgbClr val="FFFFFF"/>
      </a:lt1>
      <a:dk2>
        <a:srgbClr val="F2F2F2"/>
      </a:dk2>
      <a:lt2>
        <a:srgbClr val="FFFFFF"/>
      </a:lt2>
      <a:accent1>
        <a:srgbClr val="0070C0"/>
      </a:accent1>
      <a:accent2>
        <a:srgbClr val="5B9BD5"/>
      </a:accent2>
      <a:accent3>
        <a:srgbClr val="00B0F0"/>
      </a:accent3>
      <a:accent4>
        <a:srgbClr val="4472C4"/>
      </a:accent4>
      <a:accent5>
        <a:srgbClr val="FFC000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1141</Words>
  <Application>WPS 演示</Application>
  <PresentationFormat>宽屏</PresentationFormat>
  <Paragraphs>106</Paragraphs>
  <Slides>10</Slides>
  <Notes>4</Notes>
  <HiddenSlides>0</HiddenSlides>
  <MMClips>0</MMClips>
  <ScaleCrop>false</ScaleCrop>
  <HeadingPairs>
    <vt:vector size="8" baseType="variant">
      <vt:variant>
        <vt:lpstr>已用的字体</vt:lpstr>
      </vt:variant>
      <vt:variant>
        <vt:i4>15</vt:i4>
      </vt:variant>
      <vt:variant>
        <vt:lpstr>主题</vt:lpstr>
      </vt:variant>
      <vt:variant>
        <vt:i4>3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10</vt:i4>
      </vt:variant>
    </vt:vector>
  </HeadingPairs>
  <TitlesOfParts>
    <vt:vector size="29" baseType="lpstr">
      <vt:lpstr>Arial</vt:lpstr>
      <vt:lpstr>宋体</vt:lpstr>
      <vt:lpstr>Wingdings</vt:lpstr>
      <vt:lpstr>Wingdings</vt:lpstr>
      <vt:lpstr>Calibri</vt:lpstr>
      <vt:lpstr>Calibri</vt:lpstr>
      <vt:lpstr>微软雅黑</vt:lpstr>
      <vt:lpstr>Wonder Arial</vt:lpstr>
      <vt:lpstr>黑体</vt:lpstr>
      <vt:lpstr>楷体_GB2312</vt:lpstr>
      <vt:lpstr>新宋体</vt:lpstr>
      <vt:lpstr>Times New Roman</vt:lpstr>
      <vt:lpstr>Arial</vt:lpstr>
      <vt:lpstr>等线</vt:lpstr>
      <vt:lpstr>Arial Unicode MS</vt:lpstr>
      <vt:lpstr>WPS</vt:lpstr>
      <vt:lpstr>1_Office 主题​​</vt:lpstr>
      <vt:lpstr>11_Office 主题​​</vt:lpstr>
      <vt:lpstr>Word.Document.12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空白演示</dc:title>
  <dc:creator/>
  <cp:lastModifiedBy>Administrator</cp:lastModifiedBy>
  <cp:revision>159</cp:revision>
  <dcterms:created xsi:type="dcterms:W3CDTF">2019-06-19T02:08:00Z</dcterms:created>
  <dcterms:modified xsi:type="dcterms:W3CDTF">2024-11-06T08:50:14Z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2052-12.1.0.18334</vt:lpwstr>
  </property>
  <property fmtid="{D5CDD505-2E9C-101B-9397-08002B2CF9AE}" pid="3" name="ICV">
    <vt:lpwstr>24588D915F864CC6A4059F94E58419D9_11</vt:lpwstr>
  </property>
</Properties>
</file>