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35"/>
  </p:handoutMasterIdLst>
  <p:sldIdLst>
    <p:sldId id="1858" r:id="rId5"/>
    <p:sldId id="1865" r:id="rId7"/>
    <p:sldId id="2199" r:id="rId8"/>
    <p:sldId id="2363" r:id="rId9"/>
    <p:sldId id="2364" r:id="rId10"/>
    <p:sldId id="2365" r:id="rId11"/>
    <p:sldId id="2384" r:id="rId12"/>
    <p:sldId id="2366" r:id="rId13"/>
    <p:sldId id="2367" r:id="rId14"/>
    <p:sldId id="2385" r:id="rId15"/>
    <p:sldId id="2368" r:id="rId16"/>
    <p:sldId id="2369" r:id="rId17"/>
    <p:sldId id="2370" r:id="rId18"/>
    <p:sldId id="2371" r:id="rId19"/>
    <p:sldId id="2372" r:id="rId20"/>
    <p:sldId id="2373" r:id="rId21"/>
    <p:sldId id="2377" r:id="rId22"/>
    <p:sldId id="2378" r:id="rId23"/>
    <p:sldId id="2386" r:id="rId24"/>
    <p:sldId id="2379" r:id="rId25"/>
    <p:sldId id="2387" r:id="rId26"/>
    <p:sldId id="2375" r:id="rId27"/>
    <p:sldId id="2380" r:id="rId28"/>
    <p:sldId id="2381" r:id="rId29"/>
    <p:sldId id="2388" r:id="rId30"/>
    <p:sldId id="2382" r:id="rId31"/>
    <p:sldId id="2383" r:id="rId32"/>
    <p:sldId id="2389" r:id="rId33"/>
    <p:sldId id="2407" r:id="rId34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0" Type="http://schemas.openxmlformats.org/officeDocument/2006/relationships/tags" Target="tags/tag376.xml"/><Relationship Id="rId4" Type="http://schemas.openxmlformats.org/officeDocument/2006/relationships/slideMaster" Target="slideMasters/slideMaster3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5.xml"/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tags" Target="../tags/tag30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tags" Target="../tags/tag33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3" Type="http://schemas.openxmlformats.org/officeDocument/2006/relationships/tags" Target="../tags/tag36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3.xml"/><Relationship Id="rId2" Type="http://schemas.openxmlformats.org/officeDocument/2006/relationships/image" Target="../media/image6.jpeg"/><Relationship Id="rId1" Type="http://schemas.openxmlformats.org/officeDocument/2006/relationships/tags" Target="../tags/tag30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9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08.xml"/><Relationship Id="rId1" Type="http://schemas.openxmlformats.org/officeDocument/2006/relationships/tags" Target="../tags/tag307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11.xml"/><Relationship Id="rId1" Type="http://schemas.openxmlformats.org/officeDocument/2006/relationships/tags" Target="../tags/tag310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5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14.xml"/><Relationship Id="rId1" Type="http://schemas.openxmlformats.org/officeDocument/2006/relationships/tags" Target="../tags/tag313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8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17.xml"/><Relationship Id="rId1" Type="http://schemas.openxmlformats.org/officeDocument/2006/relationships/tags" Target="../tags/tag316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0.xml"/><Relationship Id="rId2" Type="http://schemas.openxmlformats.org/officeDocument/2006/relationships/image" Target="../media/image6.jpeg"/><Relationship Id="rId1" Type="http://schemas.openxmlformats.org/officeDocument/2006/relationships/tags" Target="../tags/tag319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6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25.xml"/><Relationship Id="rId1" Type="http://schemas.openxmlformats.org/officeDocument/2006/relationships/tags" Target="../tags/tag324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9.xml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28.xml"/><Relationship Id="rId1" Type="http://schemas.openxmlformats.org/officeDocument/2006/relationships/tags" Target="../tags/tag327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32.xml"/><Relationship Id="rId4" Type="http://schemas.openxmlformats.org/officeDocument/2006/relationships/image" Target="../media/image22.png"/><Relationship Id="rId3" Type="http://schemas.openxmlformats.org/officeDocument/2006/relationships/image" Target="../media/image6.jpeg"/><Relationship Id="rId2" Type="http://schemas.openxmlformats.org/officeDocument/2006/relationships/tags" Target="../tags/tag331.xml"/><Relationship Id="rId1" Type="http://schemas.openxmlformats.org/officeDocument/2006/relationships/tags" Target="../tags/tag330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34.xml"/><Relationship Id="rId2" Type="http://schemas.openxmlformats.org/officeDocument/2006/relationships/image" Target="../media/image6.jpeg"/><Relationship Id="rId1" Type="http://schemas.openxmlformats.org/officeDocument/2006/relationships/tags" Target="../tags/tag33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0.xml"/><Relationship Id="rId4" Type="http://schemas.openxmlformats.org/officeDocument/2006/relationships/image" Target="../media/image23.png"/><Relationship Id="rId3" Type="http://schemas.openxmlformats.org/officeDocument/2006/relationships/image" Target="../media/image6.jpeg"/><Relationship Id="rId2" Type="http://schemas.openxmlformats.org/officeDocument/2006/relationships/tags" Target="../tags/tag339.xml"/><Relationship Id="rId1" Type="http://schemas.openxmlformats.org/officeDocument/2006/relationships/tags" Target="../tags/tag338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42.xml"/><Relationship Id="rId2" Type="http://schemas.openxmlformats.org/officeDocument/2006/relationships/image" Target="../media/image6.jpeg"/><Relationship Id="rId1" Type="http://schemas.openxmlformats.org/officeDocument/2006/relationships/tags" Target="../tags/tag341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8.xml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47.xml"/><Relationship Id="rId1" Type="http://schemas.openxmlformats.org/officeDocument/2006/relationships/tags" Target="../tags/tag346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1.xml"/><Relationship Id="rId4" Type="http://schemas.openxmlformats.org/officeDocument/2006/relationships/image" Target="../media/image25.png"/><Relationship Id="rId3" Type="http://schemas.openxmlformats.org/officeDocument/2006/relationships/image" Target="../media/image6.jpeg"/><Relationship Id="rId2" Type="http://schemas.openxmlformats.org/officeDocument/2006/relationships/tags" Target="../tags/tag350.xml"/><Relationship Id="rId1" Type="http://schemas.openxmlformats.org/officeDocument/2006/relationships/tags" Target="../tags/tag349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54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53.xml"/><Relationship Id="rId1" Type="http://schemas.openxmlformats.org/officeDocument/2006/relationships/tags" Target="../tags/tag352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56.xml"/><Relationship Id="rId2" Type="http://schemas.openxmlformats.org/officeDocument/2006/relationships/image" Target="../media/image6.jpeg"/><Relationship Id="rId1" Type="http://schemas.openxmlformats.org/officeDocument/2006/relationships/tags" Target="../tags/tag355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2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5.xml"/><Relationship Id="rId4" Type="http://schemas.openxmlformats.org/officeDocument/2006/relationships/image" Target="../media/image28.png"/><Relationship Id="rId3" Type="http://schemas.openxmlformats.org/officeDocument/2006/relationships/image" Target="../media/image6.jpeg"/><Relationship Id="rId2" Type="http://schemas.openxmlformats.org/officeDocument/2006/relationships/tags" Target="../tags/tag364.xml"/><Relationship Id="rId1" Type="http://schemas.openxmlformats.org/officeDocument/2006/relationships/tags" Target="../tags/tag363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67.xml"/><Relationship Id="rId2" Type="http://schemas.openxmlformats.org/officeDocument/2006/relationships/image" Target="../media/image6.jpeg"/><Relationship Id="rId1" Type="http://schemas.openxmlformats.org/officeDocument/2006/relationships/tags" Target="../tags/tag366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72.xml"/><Relationship Id="rId2" Type="http://schemas.openxmlformats.org/officeDocument/2006/relationships/image" Target="../media/image6.jpeg"/><Relationship Id="rId1" Type="http://schemas.openxmlformats.org/officeDocument/2006/relationships/tags" Target="../tags/tag37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2.xml"/><Relationship Id="rId2" Type="http://schemas.openxmlformats.org/officeDocument/2006/relationships/image" Target="../media/image6.jpeg"/><Relationship Id="rId1" Type="http://schemas.openxmlformats.org/officeDocument/2006/relationships/tags" Target="../tags/tag29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8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97.xml"/><Relationship Id="rId1" Type="http://schemas.openxmlformats.org/officeDocument/2006/relationships/tags" Target="../tags/tag29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1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打开素材文档，在页脚插入页码（从第二页开始编号为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，即跳过第一页不编号）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设置奇偶页不同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页码极大方便了用户查看浏览，用户可以从首页开始插入页码，也可以从指定位置插入页码。</a:t>
            </a:r>
            <a:endParaRPr lang="zh-CN" altLang="en-US" sz="2000"/>
          </a:p>
          <a:p>
            <a:pPr algn="l"/>
            <a:endParaRPr lang="zh-CN" sz="2000"/>
          </a:p>
          <a:p>
            <a:pPr algn="l"/>
            <a:r>
              <a:rPr lang="zh-CN" sz="2000"/>
              <a:t>设置方法：在页眉处双击鼠标，</a:t>
            </a:r>
            <a:endParaRPr lang="zh-CN" sz="2000"/>
          </a:p>
          <a:p>
            <a:pPr algn="l"/>
            <a:r>
              <a:rPr lang="zh-CN" sz="2000"/>
              <a:t>在【页眉与页脚】选项卡单击【页眉与页脚】按钮，</a:t>
            </a:r>
            <a:endParaRPr lang="zh-CN" sz="2000"/>
          </a:p>
          <a:p>
            <a:pPr algn="l"/>
            <a:r>
              <a:rPr lang="zh-CN" sz="2000"/>
              <a:t>打开对话框后勾选【奇偶页不同】，点击确定。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8845" y="2816860"/>
            <a:ext cx="3779520" cy="32232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应用样式编排文档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应用内置样式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样式是文字格式而后段落格式的集合，为文档设置标题样式，可以避免内容的重复操作。</a:t>
            </a:r>
            <a:endParaRPr lang="zh-CN" sz="2000"/>
          </a:p>
          <a:p>
            <a:pPr algn="l"/>
            <a:endParaRPr lang="zh-CN" sz="2000"/>
          </a:p>
          <a:p>
            <a:pPr algn="l"/>
            <a:r>
              <a:rPr lang="zh-CN" sz="2000"/>
              <a:t>设置方法：先选中文本，在【开始】选项卡单击【样式】下拉按钮，从列表中选择内置样式。</a:t>
            </a: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715" y="4019550"/>
            <a:ext cx="7399020" cy="18669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335" y="4674870"/>
            <a:ext cx="6793865" cy="11125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应用样式编排文档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修改样式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文本套用样式后可以根据需要修改样式，方法如下：</a:t>
            </a:r>
            <a:endParaRPr lang="zh-CN" sz="2000"/>
          </a:p>
          <a:p>
            <a:pPr algn="l"/>
            <a:endParaRPr lang="zh-CN" sz="2000"/>
          </a:p>
          <a:p>
            <a:pPr algn="l"/>
            <a:r>
              <a:rPr lang="zh-CN" sz="2000"/>
              <a:t>在样式上单击鼠标右键，选择【修改样式】选项，</a:t>
            </a:r>
            <a:endParaRPr lang="zh-CN" sz="2000"/>
          </a:p>
          <a:p>
            <a:pPr algn="l"/>
            <a:r>
              <a:rPr lang="zh-CN" sz="2000"/>
              <a:t>打开【修改样式】对话框，并按需设置字体格式和段落格式，</a:t>
            </a:r>
            <a:endParaRPr lang="zh-CN" sz="2000"/>
          </a:p>
          <a:p>
            <a:pPr algn="l"/>
            <a:r>
              <a:rPr lang="zh-CN" sz="2000"/>
              <a:t>单击【确定】即可。</a:t>
            </a:r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9370" y="2404110"/>
            <a:ext cx="3375660" cy="32156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应用样式编排文档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修改样式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文本套用样式后可以根据需要修改样式，方法如下：</a:t>
            </a:r>
            <a:endParaRPr lang="zh-CN" sz="2000"/>
          </a:p>
          <a:p>
            <a:pPr algn="l"/>
            <a:r>
              <a:rPr lang="zh-CN" sz="2000"/>
              <a:t>此外，还可以在开始选项卡直接修改设置。</a:t>
            </a:r>
            <a:endParaRPr lang="en-US" alt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9525" r="4003"/>
          <a:stretch>
            <a:fillRect/>
          </a:stretch>
        </p:blipFill>
        <p:spPr>
          <a:xfrm>
            <a:off x="2788920" y="3429000"/>
            <a:ext cx="5507990" cy="23736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思考：两种修改样式的方法有什么区别？</a:t>
            </a:r>
            <a:endParaRPr kumimoji="0" lang="en-US" alt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制作目录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自动提取目录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文档中设置目录可以方便读者定位文档，设置方法如下：</a:t>
            </a:r>
            <a:endParaRPr lang="zh-CN" sz="2000"/>
          </a:p>
          <a:p>
            <a:pPr algn="l"/>
            <a:r>
              <a:rPr lang="zh-CN" altLang="en-US" sz="2000"/>
              <a:t>第一步：将所有的标题应用样式（即一级标题、二级标题）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495" y="3020060"/>
            <a:ext cx="3767455" cy="28435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制作目录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自动提取目录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文档中设置目录可以方便读者定位文档，设置方法如下：</a:t>
            </a:r>
            <a:endParaRPr lang="zh-CN" sz="2000"/>
          </a:p>
          <a:p>
            <a:pPr algn="l"/>
            <a:r>
              <a:rPr lang="zh-CN" altLang="en-US" sz="2000"/>
              <a:t>第二步：将所有的标题设置对应的大纲级别</a:t>
            </a:r>
            <a:endParaRPr lang="zh-CN" altLang="en-US" sz="2000"/>
          </a:p>
          <a:p>
            <a:pPr algn="l"/>
            <a:r>
              <a:rPr lang="zh-CN" altLang="en-US" sz="2000"/>
              <a:t>选择标题文本，单击鼠标右键，</a:t>
            </a:r>
            <a:endParaRPr lang="zh-CN" altLang="en-US" sz="2000"/>
          </a:p>
          <a:p>
            <a:pPr algn="l"/>
            <a:r>
              <a:rPr lang="zh-CN" altLang="en-US" sz="2000"/>
              <a:t>选择【段落】打开对话框，</a:t>
            </a:r>
            <a:endParaRPr lang="zh-CN" altLang="en-US" sz="2000"/>
          </a:p>
          <a:p>
            <a:pPr algn="l"/>
            <a:r>
              <a:rPr lang="zh-CN" altLang="en-US" sz="2000"/>
              <a:t>在【缩进与间距】选项卡单击【大纲级别】，</a:t>
            </a:r>
            <a:endParaRPr lang="zh-CN" altLang="en-US" sz="2000"/>
          </a:p>
          <a:p>
            <a:pPr algn="l"/>
            <a:r>
              <a:rPr lang="zh-CN" altLang="en-US" sz="2000"/>
              <a:t>从其中选择需要的级别即可。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050" y="2188210"/>
            <a:ext cx="3368040" cy="40767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制作目录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自动提取目录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文档中设置目录可以方便读者定位文档，设置方法如下：</a:t>
            </a:r>
            <a:endParaRPr lang="zh-CN" sz="2000"/>
          </a:p>
          <a:p>
            <a:pPr algn="l"/>
            <a:r>
              <a:rPr lang="zh-CN" altLang="en-US" sz="2000"/>
              <a:t>第三步：生成自动目录</a:t>
            </a:r>
            <a:endParaRPr lang="zh-CN" altLang="en-US" sz="2000"/>
          </a:p>
          <a:p>
            <a:pPr algn="l"/>
            <a:r>
              <a:rPr lang="zh-CN" altLang="en-US" sz="2000"/>
              <a:t>【引用】选项卡，单击【目录】下拉按钮，</a:t>
            </a:r>
            <a:endParaRPr lang="zh-CN" altLang="en-US" sz="2000"/>
          </a:p>
          <a:p>
            <a:pPr algn="l"/>
            <a:r>
              <a:rPr lang="zh-CN" altLang="en-US" sz="2000"/>
              <a:t>从列表中选择一种目录样式即可提取标题目录。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235" y="2920365"/>
            <a:ext cx="5085715" cy="34372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打开素材文档，在第一行输入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第一章：桃园三结义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并设置为标题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，在第八行输入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第二章 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空城计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并设置为标题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，并提取形成目录。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4.3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制作目录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更新目录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文档中设置目录可以方便读者定位文档，设置方法如下：</a:t>
            </a:r>
            <a:endParaRPr lang="zh-CN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【引用】选项卡，单击【更新目录】，</a:t>
            </a:r>
            <a:endParaRPr lang="zh-CN" altLang="en-US" sz="2000"/>
          </a:p>
          <a:p>
            <a:pPr algn="l"/>
            <a:r>
              <a:rPr lang="zh-CN" altLang="en-US" sz="2000"/>
              <a:t>打开对话框后选择【更新整个目录】单选按钮，</a:t>
            </a:r>
            <a:endParaRPr lang="zh-CN" altLang="en-US" sz="2000"/>
          </a:p>
          <a:p>
            <a:pPr algn="l"/>
            <a:r>
              <a:rPr lang="zh-CN" altLang="en-US" sz="2000"/>
              <a:t>单击【确定】即可。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405" y="3346450"/>
            <a:ext cx="2850515" cy="17735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打开素材文档，在第一页后按住【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ctrl+enter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】，再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更新所有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目录。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4.4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插入题注、脚注和尾注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插入题注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为了方便读者阅读理解文档，经常需要插入</a:t>
            </a:r>
            <a:r>
              <a:rPr lang="zh-CN" altLang="en-US" sz="2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题注、脚注和尾注来解释说明。</a:t>
            </a:r>
            <a:endParaRPr lang="zh-CN" sz="2000"/>
          </a:p>
          <a:p>
            <a:pPr algn="l"/>
            <a:r>
              <a:rPr lang="zh-CN" altLang="en-US" sz="2000"/>
              <a:t>题注：指出现在图片下方的一段简短描述，设置步骤如下：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选中图片，切换到【引用】，单击【题注】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在【标签】下拉列表框中选择【图】，【位置】选择【所选项目下方】，单击【确定】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675" y="4261485"/>
            <a:ext cx="2164080" cy="1836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4.4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插入题注、脚注和尾注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插入题注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为了方便读者阅读理解文档，经常需要插入</a:t>
            </a:r>
            <a:r>
              <a:rPr lang="zh-CN" altLang="en-US" sz="2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题注、脚注和尾注来解释说明。</a:t>
            </a:r>
            <a:endParaRPr lang="zh-CN" sz="2000"/>
          </a:p>
          <a:p>
            <a:pPr algn="l"/>
            <a:r>
              <a:rPr lang="zh-CN" altLang="en-US" sz="2000"/>
              <a:t>题注：指出现在图片下方的一段简短描述，设置步骤如下：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 startAt="3"/>
            </a:pPr>
            <a:r>
              <a:rPr lang="zh-CN" altLang="en-US" sz="2000"/>
              <a:t>返回</a:t>
            </a:r>
            <a:r>
              <a:rPr lang="zh-CN" sz="2000"/>
              <a:t>文档</a:t>
            </a:r>
            <a:r>
              <a:rPr lang="zh-CN" altLang="en-US" sz="2000"/>
              <a:t>，此时已经插入题注</a:t>
            </a:r>
            <a:r>
              <a:rPr lang="en-US" altLang="zh-CN" sz="2000"/>
              <a:t>“</a:t>
            </a:r>
            <a:r>
              <a:rPr lang="zh-CN" altLang="en-US" sz="2000"/>
              <a:t>图</a:t>
            </a:r>
            <a:r>
              <a:rPr lang="en-US" altLang="zh-CN" sz="2000"/>
              <a:t> 1”</a:t>
            </a:r>
            <a:r>
              <a:rPr lang="zh-CN" altLang="en-US" sz="2000"/>
              <a:t>，使用空格键调整位置即可。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240" y="4335780"/>
            <a:ext cx="8816340" cy="9372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4.4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插入题注、脚注和尾注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插入题注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为了方便读者阅读理解文档，经常需要插入</a:t>
            </a:r>
            <a:r>
              <a:rPr lang="zh-CN" altLang="en-US" sz="2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题注、脚注和尾注来解释说明。</a:t>
            </a:r>
            <a:endParaRPr lang="zh-CN" sz="2000"/>
          </a:p>
          <a:p>
            <a:pPr algn="l"/>
            <a:r>
              <a:rPr lang="zh-CN" altLang="en-US" sz="2000"/>
              <a:t>题注：指出现在图片下方的一段简短描述，设置步骤如下：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 startAt="4"/>
            </a:pPr>
            <a:r>
              <a:rPr lang="zh-CN" sz="2000"/>
              <a:t>也可新建标签，自定义题注文字：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995" y="3706495"/>
            <a:ext cx="2141220" cy="17983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打开素材文档，在图片上插入题注，要求新建标签并设置为第一章为图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，图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，第二章为图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2-1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，图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2-2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样式。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4.4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插入题注、脚注和尾注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插入脚注和尾注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）插入脚注</a:t>
            </a:r>
            <a:endParaRPr lang="zh-CN" altLang="en-US" sz="2000"/>
          </a:p>
          <a:p>
            <a:pPr algn="l"/>
            <a:r>
              <a:rPr lang="zh-CN" altLang="en-US" sz="2000"/>
              <a:t>脚注是在文档底部添加注释信息，步骤如下：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选中要设置段落格式的文字</a:t>
            </a:r>
            <a:endParaRPr lang="zh-CN" altLang="en-US" sz="2000"/>
          </a:p>
          <a:p>
            <a:pPr marL="457200" indent="-457200" algn="l">
              <a:buFont typeface="+mj-ea"/>
              <a:buAutoNum type="circleNumDbPlain"/>
            </a:pPr>
            <a:r>
              <a:rPr lang="zh-CN" altLang="en-US" sz="2000"/>
              <a:t>光标定位到准备插入</a:t>
            </a:r>
            <a:r>
              <a:rPr lang="zh-CN" altLang="en-US" sz="2000">
                <a:sym typeface="+mn-ea"/>
              </a:rPr>
              <a:t>脚注</a:t>
            </a:r>
            <a:r>
              <a:rPr lang="zh-CN" altLang="en-US" sz="2000"/>
              <a:t>的位置，切换到【引用】，单击【插入脚注】，然后输入脚注文字即可。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810" y="4596765"/>
            <a:ext cx="3657600" cy="9677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4.4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插入题注、脚注和尾注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插入脚注和尾注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）插入尾注</a:t>
            </a:r>
            <a:endParaRPr lang="zh-CN" altLang="en-US" sz="2000"/>
          </a:p>
          <a:p>
            <a:pPr algn="l"/>
            <a:r>
              <a:rPr lang="zh-CN" altLang="en-US" sz="2000">
                <a:sym typeface="+mn-ea"/>
              </a:rPr>
              <a:t>尾</a:t>
            </a:r>
            <a:r>
              <a:rPr lang="zh-CN" altLang="en-US" sz="2000"/>
              <a:t>注是在文档的末尾添加注释信息，步骤如下：</a:t>
            </a:r>
            <a:endParaRPr lang="zh-CN" altLang="en-US" sz="2000"/>
          </a:p>
          <a:p>
            <a:pPr algn="l">
              <a:buFont typeface="+mj-ea"/>
            </a:pPr>
            <a:r>
              <a:rPr lang="zh-CN" altLang="en-US" sz="2000"/>
              <a:t>把光标定位到准备插入尾注的位置，切换至【引用】选项卡，单击【插入尾注】，输入文字即可。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690" y="4011295"/>
            <a:ext cx="3726815" cy="25209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打开素材文档，任选文字设置脚注和尾注。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、插入一个圆形和一个正方形。并设置为四周型环绕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、插入一个二维码，内容是：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baidu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，标题文字为：百度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、页眉插入日期（自动更新）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、页脚插入页码（样式：第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页，共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X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页）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、任意位置写入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第一章 介绍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第二章 引入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，设置为一级标题并提取目录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6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、在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王麻子剪刀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处插入脚注，文字为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“王麻子剪刀质量很好，物美价廉，受到国内外游客的欢迎”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7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、插入一个图片，设置图注为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1-X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，如第一张图题注为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图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1-1”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，第二张图为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图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1-2”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4.1.1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编辑页眉与页脚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045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对于文档来说，常常需要添加页眉页脚来使得文档更为美观实用。</a:t>
            </a:r>
            <a:endParaRPr lang="zh-CN" sz="2000"/>
          </a:p>
          <a:p>
            <a:pPr algn="l"/>
            <a:endParaRPr lang="zh-CN" sz="2000"/>
          </a:p>
          <a:p>
            <a:pPr algn="l"/>
            <a:r>
              <a:rPr lang="zh-CN" sz="2000"/>
              <a:t>如果用户需要为文档添加页眉与页脚，则在【插入】选项卡单击【页眉和页脚】，此时页眉页脚进入编辑状态，把光标放在其中输入文字，输入完毕后点击【页眉与页脚】选项卡单击【关闭】按钮即可退出编辑状态。</a:t>
            </a:r>
            <a:r>
              <a:rPr lang="en-US" altLang="zh-CN" sz="2000"/>
              <a:t>  </a:t>
            </a:r>
            <a:r>
              <a:rPr lang="zh-CN" altLang="en-US" sz="2000"/>
              <a:t>之后，如果还想要编辑页眉页脚，只需鼠标双击页眉处即可。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045" y="4374515"/>
            <a:ext cx="7636510" cy="22752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279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页眉页脚除了可以插入文字，还可以插入日期和时间、图片、页眉横线等对象。</a:t>
            </a:r>
            <a:endParaRPr lang="zh-CN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）插入日期和时间</a:t>
            </a:r>
            <a:endParaRPr lang="zh-CN" altLang="en-US" sz="2000"/>
          </a:p>
          <a:p>
            <a:pPr algn="l"/>
            <a:r>
              <a:rPr lang="zh-CN" altLang="en-US" sz="2000"/>
              <a:t>双击页眉处，打开【页眉与页脚】，单击并打开【日期和时间】</a:t>
            </a:r>
            <a:r>
              <a:rPr lang="zh-CN" altLang="en-US" sz="2000">
                <a:sym typeface="+mn-ea"/>
              </a:rPr>
              <a:t>对话框</a:t>
            </a:r>
            <a:r>
              <a:rPr lang="zh-CN" altLang="en-US" sz="2000"/>
              <a:t>后，在【可用格式】选择一种日期类型，勾选【自动更新】，单击【确定】按钮，即可插入。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645" y="2299335"/>
            <a:ext cx="3317240" cy="38119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5053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页眉页脚除了可以插入文字，还可以插入日期和时间、图片、页眉横线等对象。</a:t>
            </a:r>
            <a:endParaRPr lang="zh-CN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）插入图片</a:t>
            </a:r>
            <a:endParaRPr lang="zh-CN" altLang="en-US" sz="2000"/>
          </a:p>
          <a:p>
            <a:pPr algn="l"/>
            <a:r>
              <a:rPr lang="zh-CN" altLang="en-US" sz="2000"/>
              <a:t>双击页眉处，打开【页眉与页脚】，单击【图片】</a:t>
            </a:r>
            <a:r>
              <a:rPr lang="zh-CN" altLang="en-US" sz="2000">
                <a:sym typeface="+mn-ea"/>
              </a:rPr>
              <a:t>按钮</a:t>
            </a:r>
            <a:r>
              <a:rPr lang="zh-CN" altLang="en-US" sz="2000"/>
              <a:t>，打开【插入图片】对话框，选择合适的图片，单击【打开】按钮即可插入。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b="19206"/>
          <a:stretch>
            <a:fillRect/>
          </a:stretch>
        </p:blipFill>
        <p:spPr>
          <a:xfrm>
            <a:off x="5368290" y="2772410"/>
            <a:ext cx="6184265" cy="22047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4.1.2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插入对象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5053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页眉页脚除了可以插入文字，还可以插入日期和时间、图片、页眉横线等对象。</a:t>
            </a:r>
            <a:endParaRPr lang="zh-CN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</a:t>
            </a:r>
            <a:r>
              <a:rPr lang="zh-CN" sz="2000">
                <a:sym typeface="+mn-ea"/>
              </a:rPr>
              <a:t>页眉横线</a:t>
            </a:r>
            <a:endParaRPr lang="zh-CN" altLang="en-US" sz="2000"/>
          </a:p>
          <a:p>
            <a:pPr algn="l"/>
            <a:r>
              <a:rPr lang="zh-CN" altLang="en-US" sz="2000"/>
              <a:t>双击页眉处，打开【页眉与页脚】，单击【页眉横线】</a:t>
            </a:r>
            <a:r>
              <a:rPr lang="zh-CN" altLang="en-US" sz="2000">
                <a:sym typeface="+mn-ea"/>
              </a:rPr>
              <a:t>按钮</a:t>
            </a:r>
            <a:r>
              <a:rPr lang="zh-CN" altLang="en-US" sz="2000"/>
              <a:t>，选择合适的线型，即可插入。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495" y="2702560"/>
            <a:ext cx="5365115" cy="19323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打开素材文档，在页眉插入任意一张图片、页眉横线和任意文字。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插入页码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页码极大方便了用户查看浏览，用户可以从首页开始插入页码，也可以从指定位置插入页码。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</a:t>
            </a:r>
            <a:r>
              <a:rPr lang="zh-CN" sz="2000">
                <a:sym typeface="+mn-ea"/>
              </a:rPr>
              <a:t>从首页开始</a:t>
            </a:r>
            <a:endParaRPr lang="zh-CN" altLang="en-US" sz="2000"/>
          </a:p>
          <a:p>
            <a:pPr algn="l"/>
            <a:r>
              <a:rPr lang="zh-CN" altLang="en-US" sz="2000"/>
              <a:t>【插入】选项卡，单击【页码】下拉按钮，选择合适的样式即可从文档第一页插入页码。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220" y="3729355"/>
            <a:ext cx="3890010" cy="22339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4.1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制作页眉页脚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插入页码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6356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页码极大方便了用户查看浏览，用户可以从首页开始插入页码，也可以从指定位置插入页码。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</a:t>
            </a:r>
            <a:r>
              <a:rPr lang="zh-CN" sz="2000">
                <a:sym typeface="+mn-ea"/>
              </a:rPr>
              <a:t>从指定位置开始</a:t>
            </a:r>
            <a:endParaRPr lang="zh-CN" sz="2000">
              <a:sym typeface="+mn-ea"/>
            </a:endParaRPr>
          </a:p>
          <a:p>
            <a:pPr algn="l"/>
            <a:r>
              <a:rPr lang="zh-CN" altLang="en-US" sz="2000"/>
              <a:t>将光标定位到需要插入页码的页面中，在【插入】选项卡</a:t>
            </a:r>
            <a:endParaRPr lang="zh-CN" altLang="en-US" sz="2000"/>
          </a:p>
          <a:p>
            <a:pPr algn="l"/>
            <a:r>
              <a:rPr lang="zh-CN" altLang="en-US" sz="2000"/>
              <a:t>单击【页码】下拉按钮，从列表中选择【页码】选项，</a:t>
            </a:r>
            <a:endParaRPr lang="zh-CN" altLang="en-US" sz="2000"/>
          </a:p>
          <a:p>
            <a:pPr algn="l"/>
            <a:r>
              <a:rPr lang="zh-CN" altLang="en-US" sz="2000"/>
              <a:t>打开【页码】对话框，在【样式】列表中选择合适的样式，</a:t>
            </a:r>
            <a:endParaRPr lang="zh-CN" altLang="en-US" sz="2000"/>
          </a:p>
          <a:p>
            <a:pPr algn="l"/>
            <a:r>
              <a:rPr lang="zh-CN" altLang="en-US" sz="2000"/>
              <a:t>在【位置】列表选择页码显示的位置，然后选中【起始页码】，</a:t>
            </a:r>
            <a:endParaRPr lang="zh-CN" altLang="en-US" sz="2000"/>
          </a:p>
          <a:p>
            <a:pPr algn="l"/>
            <a:r>
              <a:rPr lang="zh-CN" altLang="en-US" sz="2000"/>
              <a:t>输入</a:t>
            </a:r>
            <a:r>
              <a:rPr lang="en-US" altLang="zh-CN" sz="2000"/>
              <a:t>1</a:t>
            </a:r>
            <a:r>
              <a:rPr lang="zh-CN" altLang="en-US" sz="2000"/>
              <a:t>，选中【本页及之后】点击确定。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190" y="2889885"/>
            <a:ext cx="2308860" cy="31394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AS_UNIQUEID" val="490"/>
</p:tagLst>
</file>

<file path=ppt/tags/tag293.xml><?xml version="1.0" encoding="utf-8"?>
<p:tagLst xmlns:p="http://schemas.openxmlformats.org/presentationml/2006/main">
  <p:tag name="AS_UNIQUEID" val="213"/>
</p:tagLst>
</file>

<file path=ppt/tags/tag294.xml><?xml version="1.0" encoding="utf-8"?>
<p:tagLst xmlns:p="http://schemas.openxmlformats.org/presentationml/2006/main">
  <p:tag name="AS_UNIQUEID" val="214"/>
</p:tagLst>
</file>

<file path=ppt/tags/tag295.xml><?xml version="1.0" encoding="utf-8"?>
<p:tagLst xmlns:p="http://schemas.openxmlformats.org/presentationml/2006/main">
  <p:tag name="AS_UNIQUEID" val="215"/>
</p:tagLst>
</file>

<file path=ppt/tags/tag29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KSO_WM_SLIDE_BACKGROUND_TYPE" val="general"/>
</p:tagLst>
</file>

<file path=ppt/tags/tag29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KSO_WM_SLIDE_BACKGROUND_TYPE" val="general"/>
</p:tagLst>
</file>

<file path=ppt/tags/tag3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3.xml><?xml version="1.0" encoding="utf-8"?>
<p:tagLst xmlns:p="http://schemas.openxmlformats.org/presentationml/2006/main">
  <p:tag name="AS_UNIQUEID" val="490"/>
</p:tagLst>
</file>

<file path=ppt/tags/tag304.xml><?xml version="1.0" encoding="utf-8"?>
<p:tagLst xmlns:p="http://schemas.openxmlformats.org/presentationml/2006/main">
  <p:tag name="AS_UNIQUEID" val="213"/>
</p:tagLst>
</file>

<file path=ppt/tags/tag305.xml><?xml version="1.0" encoding="utf-8"?>
<p:tagLst xmlns:p="http://schemas.openxmlformats.org/presentationml/2006/main">
  <p:tag name="AS_UNIQUEID" val="214"/>
</p:tagLst>
</file>

<file path=ppt/tags/tag306.xml><?xml version="1.0" encoding="utf-8"?>
<p:tagLst xmlns:p="http://schemas.openxmlformats.org/presentationml/2006/main">
  <p:tag name="AS_UNIQUEID" val="215"/>
</p:tagLst>
</file>

<file path=ppt/tags/tag30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9.xml><?xml version="1.0" encoding="utf-8"?>
<p:tagLst xmlns:p="http://schemas.openxmlformats.org/presentationml/2006/main">
  <p:tag name="KSO_WM_SLIDE_BACKGROUND_TYPE" val="general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2.xml><?xml version="1.0" encoding="utf-8"?>
<p:tagLst xmlns:p="http://schemas.openxmlformats.org/presentationml/2006/main">
  <p:tag name="KSO_WM_SLIDE_BACKGROUND_TYPE" val="general"/>
</p:tagLst>
</file>

<file path=ppt/tags/tag31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5.xml><?xml version="1.0" encoding="utf-8"?>
<p:tagLst xmlns:p="http://schemas.openxmlformats.org/presentationml/2006/main">
  <p:tag name="KSO_WM_SLIDE_BACKGROUND_TYPE" val="general"/>
</p:tagLst>
</file>

<file path=ppt/tags/tag31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8.xml><?xml version="1.0" encoding="utf-8"?>
<p:tagLst xmlns:p="http://schemas.openxmlformats.org/presentationml/2006/main">
  <p:tag name="KSO_WM_SLIDE_BACKGROUND_TYPE" val="general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AS_UNIQUEID" val="490"/>
</p:tagLst>
</file>

<file path=ppt/tags/tag321.xml><?xml version="1.0" encoding="utf-8"?>
<p:tagLst xmlns:p="http://schemas.openxmlformats.org/presentationml/2006/main">
  <p:tag name="AS_UNIQUEID" val="213"/>
</p:tagLst>
</file>

<file path=ppt/tags/tag322.xml><?xml version="1.0" encoding="utf-8"?>
<p:tagLst xmlns:p="http://schemas.openxmlformats.org/presentationml/2006/main">
  <p:tag name="AS_UNIQUEID" val="214"/>
</p:tagLst>
</file>

<file path=ppt/tags/tag323.xml><?xml version="1.0" encoding="utf-8"?>
<p:tagLst xmlns:p="http://schemas.openxmlformats.org/presentationml/2006/main">
  <p:tag name="AS_UNIQUEID" val="215"/>
</p:tagLst>
</file>

<file path=ppt/tags/tag32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6.xml><?xml version="1.0" encoding="utf-8"?>
<p:tagLst xmlns:p="http://schemas.openxmlformats.org/presentationml/2006/main">
  <p:tag name="KSO_WM_SLIDE_BACKGROUND_TYPE" val="general"/>
</p:tagLst>
</file>

<file path=ppt/tags/tag32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9.xml><?xml version="1.0" encoding="utf-8"?>
<p:tagLst xmlns:p="http://schemas.openxmlformats.org/presentationml/2006/main">
  <p:tag name="KSO_WM_SLIDE_BACKGROUND_TYPE" val="general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4.xml><?xml version="1.0" encoding="utf-8"?>
<p:tagLst xmlns:p="http://schemas.openxmlformats.org/presentationml/2006/main">
  <p:tag name="AS_UNIQUEID" val="490"/>
</p:tagLst>
</file>

<file path=ppt/tags/tag335.xml><?xml version="1.0" encoding="utf-8"?>
<p:tagLst xmlns:p="http://schemas.openxmlformats.org/presentationml/2006/main">
  <p:tag name="AS_UNIQUEID" val="213"/>
</p:tagLst>
</file>

<file path=ppt/tags/tag336.xml><?xml version="1.0" encoding="utf-8"?>
<p:tagLst xmlns:p="http://schemas.openxmlformats.org/presentationml/2006/main">
  <p:tag name="AS_UNIQUEID" val="214"/>
</p:tagLst>
</file>

<file path=ppt/tags/tag337.xml><?xml version="1.0" encoding="utf-8"?>
<p:tagLst xmlns:p="http://schemas.openxmlformats.org/presentationml/2006/main">
  <p:tag name="AS_UNIQUEID" val="215"/>
</p:tagLst>
</file>

<file path=ppt/tags/tag33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general"/>
</p:tagLst>
</file>

<file path=ppt/tags/tag3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2.xml><?xml version="1.0" encoding="utf-8"?>
<p:tagLst xmlns:p="http://schemas.openxmlformats.org/presentationml/2006/main">
  <p:tag name="AS_UNIQUEID" val="490"/>
</p:tagLst>
</file>

<file path=ppt/tags/tag343.xml><?xml version="1.0" encoding="utf-8"?>
<p:tagLst xmlns:p="http://schemas.openxmlformats.org/presentationml/2006/main">
  <p:tag name="AS_UNIQUEID" val="213"/>
</p:tagLst>
</file>

<file path=ppt/tags/tag344.xml><?xml version="1.0" encoding="utf-8"?>
<p:tagLst xmlns:p="http://schemas.openxmlformats.org/presentationml/2006/main">
  <p:tag name="AS_UNIQUEID" val="214"/>
</p:tagLst>
</file>

<file path=ppt/tags/tag345.xml><?xml version="1.0" encoding="utf-8"?>
<p:tagLst xmlns:p="http://schemas.openxmlformats.org/presentationml/2006/main">
  <p:tag name="AS_UNIQUEID" val="215"/>
</p:tagLst>
</file>

<file path=ppt/tags/tag34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8.xml><?xml version="1.0" encoding="utf-8"?>
<p:tagLst xmlns:p="http://schemas.openxmlformats.org/presentationml/2006/main">
  <p:tag name="KSO_WM_SLIDE_BACKGROUND_TYPE" val="general"/>
</p:tagLst>
</file>

<file path=ppt/tags/tag34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1.xml><?xml version="1.0" encoding="utf-8"?>
<p:tagLst xmlns:p="http://schemas.openxmlformats.org/presentationml/2006/main">
  <p:tag name="KSO_WM_SLIDE_BACKGROUND_TYPE" val="general"/>
</p:tagLst>
</file>

<file path=ppt/tags/tag35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4.xml><?xml version="1.0" encoding="utf-8"?>
<p:tagLst xmlns:p="http://schemas.openxmlformats.org/presentationml/2006/main">
  <p:tag name="KSO_WM_SLIDE_BACKGROUND_TYPE" val="general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AS_UNIQUEID" val="490"/>
</p:tagLst>
</file>

<file path=ppt/tags/tag357.xml><?xml version="1.0" encoding="utf-8"?>
<p:tagLst xmlns:p="http://schemas.openxmlformats.org/presentationml/2006/main">
  <p:tag name="AS_UNIQUEID" val="213"/>
</p:tagLst>
</file>

<file path=ppt/tags/tag358.xml><?xml version="1.0" encoding="utf-8"?>
<p:tagLst xmlns:p="http://schemas.openxmlformats.org/presentationml/2006/main">
  <p:tag name="AS_UNIQUEID" val="214"/>
</p:tagLst>
</file>

<file path=ppt/tags/tag359.xml><?xml version="1.0" encoding="utf-8"?>
<p:tagLst xmlns:p="http://schemas.openxmlformats.org/presentationml/2006/main">
  <p:tag name="AS_UNIQUEID" val="215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2.xml><?xml version="1.0" encoding="utf-8"?>
<p:tagLst xmlns:p="http://schemas.openxmlformats.org/presentationml/2006/main">
  <p:tag name="KSO_WM_SLIDE_BACKGROUND_TYPE" val="general"/>
</p:tagLst>
</file>

<file path=ppt/tags/tag36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p="http://schemas.openxmlformats.org/presentationml/2006/main">
  <p:tag name="KSO_WM_SLIDE_BACKGROUND_TYPE" val="general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7.xml><?xml version="1.0" encoding="utf-8"?>
<p:tagLst xmlns:p="http://schemas.openxmlformats.org/presentationml/2006/main">
  <p:tag name="AS_UNIQUEID" val="490"/>
</p:tagLst>
</file>

<file path=ppt/tags/tag368.xml><?xml version="1.0" encoding="utf-8"?>
<p:tagLst xmlns:p="http://schemas.openxmlformats.org/presentationml/2006/main">
  <p:tag name="AS_UNIQUEID" val="213"/>
</p:tagLst>
</file>

<file path=ppt/tags/tag369.xml><?xml version="1.0" encoding="utf-8"?>
<p:tagLst xmlns:p="http://schemas.openxmlformats.org/presentationml/2006/main">
  <p:tag name="AS_UNIQUEID" val="214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AS_UNIQUEID" val="215"/>
</p:tagLst>
</file>

<file path=ppt/tags/tag37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2.xml><?xml version="1.0" encoding="utf-8"?>
<p:tagLst xmlns:p="http://schemas.openxmlformats.org/presentationml/2006/main">
  <p:tag name="AS_UNIQUEID" val="490"/>
</p:tagLst>
</file>

<file path=ppt/tags/tag373.xml><?xml version="1.0" encoding="utf-8"?>
<p:tagLst xmlns:p="http://schemas.openxmlformats.org/presentationml/2006/main">
  <p:tag name="AS_UNIQUEID" val="213"/>
</p:tagLst>
</file>

<file path=ppt/tags/tag374.xml><?xml version="1.0" encoding="utf-8"?>
<p:tagLst xmlns:p="http://schemas.openxmlformats.org/presentationml/2006/main">
  <p:tag name="AS_UNIQUEID" val="214"/>
</p:tagLst>
</file>

<file path=ppt/tags/tag375.xml><?xml version="1.0" encoding="utf-8"?>
<p:tagLst xmlns:p="http://schemas.openxmlformats.org/presentationml/2006/main">
  <p:tag name="AS_UNIQUEID" val="215"/>
</p:tagLst>
</file>

<file path=ppt/tags/tag376.xml><?xml version="1.0" encoding="utf-8"?>
<p:tagLst xmlns:p="http://schemas.openxmlformats.org/presentationml/2006/main">
  <p:tag name="resource_record_key" val="{&quot;29&quot;:[50000090],&quot;65&quot;:[20180656]}"/>
  <p:tag name="commondata" val="eyJoZGlkIjoiYmEyMmEzN2UzYWQ3OWViM2YyYWZiZWNkNWRkMDBlZmIifQ=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2757</Words>
  <Application>WPS 演示</Application>
  <PresentationFormat>Widescreen</PresentationFormat>
  <Paragraphs>242</Paragraphs>
  <Slides>29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46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121</cp:revision>
  <dcterms:created xsi:type="dcterms:W3CDTF">2024-11-03T11:47:00Z</dcterms:created>
  <dcterms:modified xsi:type="dcterms:W3CDTF">2024-12-06T05:37:09Z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39664A03AAC24A81BBB947B4574E8925_13</vt:lpwstr>
  </property>
  <property fmtid="{D5CDD505-2E9C-101B-9397-08002B2CF9AE}" pid="3" name="KSOProductBuildVer">
    <vt:lpwstr>2052-11.1.0.10009</vt:lpwstr>
  </property>
</Properties>
</file>