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docx" ContentType="application/vnd.openxmlformats-officedocument.wordprocessingml.document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81" r:id="rId4"/>
  </p:sldMasterIdLst>
  <p:notesMasterIdLst>
    <p:notesMasterId r:id="rId6"/>
  </p:notesMasterIdLst>
  <p:handoutMasterIdLst>
    <p:handoutMasterId r:id="rId40"/>
  </p:handoutMasterIdLst>
  <p:sldIdLst>
    <p:sldId id="1858" r:id="rId5"/>
    <p:sldId id="1865" r:id="rId7"/>
    <p:sldId id="1941" r:id="rId8"/>
    <p:sldId id="1498" r:id="rId9"/>
    <p:sldId id="2148" r:id="rId10"/>
    <p:sldId id="2149" r:id="rId11"/>
    <p:sldId id="2151" r:id="rId12"/>
    <p:sldId id="2147" r:id="rId13"/>
    <p:sldId id="2150" r:id="rId14"/>
    <p:sldId id="2153" r:id="rId15"/>
    <p:sldId id="2152" r:id="rId16"/>
    <p:sldId id="2154" r:id="rId17"/>
    <p:sldId id="2155" r:id="rId18"/>
    <p:sldId id="2177" r:id="rId19"/>
    <p:sldId id="2156" r:id="rId20"/>
    <p:sldId id="2157" r:id="rId21"/>
    <p:sldId id="2158" r:id="rId22"/>
    <p:sldId id="2159" r:id="rId23"/>
    <p:sldId id="2160" r:id="rId24"/>
    <p:sldId id="2178" r:id="rId25"/>
    <p:sldId id="2161" r:id="rId26"/>
    <p:sldId id="2162" r:id="rId27"/>
    <p:sldId id="2163" r:id="rId28"/>
    <p:sldId id="2164" r:id="rId29"/>
    <p:sldId id="2179" r:id="rId30"/>
    <p:sldId id="2165" r:id="rId31"/>
    <p:sldId id="2167" r:id="rId32"/>
    <p:sldId id="2168" r:id="rId33"/>
    <p:sldId id="2169" r:id="rId34"/>
    <p:sldId id="2170" r:id="rId35"/>
    <p:sldId id="2171" r:id="rId36"/>
    <p:sldId id="2173" r:id="rId37"/>
    <p:sldId id="2174" r:id="rId38"/>
    <p:sldId id="2180" r:id="rId39"/>
  </p:sldIdLst>
  <p:sldSz cx="12192000" cy="6858000"/>
  <p:notesSz cx="6858000" cy="9144000"/>
  <p:custDataLst>
    <p:tags r:id="rId4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427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45" Type="http://schemas.openxmlformats.org/officeDocument/2006/relationships/tags" Target="tags/tag410.xml"/><Relationship Id="rId44" Type="http://schemas.openxmlformats.org/officeDocument/2006/relationships/commentAuthors" Target="commentAuthors.xml"/><Relationship Id="rId43" Type="http://schemas.openxmlformats.org/officeDocument/2006/relationships/tableStyles" Target="tableStyles.xml"/><Relationship Id="rId42" Type="http://schemas.openxmlformats.org/officeDocument/2006/relationships/viewProps" Target="viewProps.xml"/><Relationship Id="rId41" Type="http://schemas.openxmlformats.org/officeDocument/2006/relationships/presProps" Target="presProps.xml"/><Relationship Id="rId40" Type="http://schemas.openxmlformats.org/officeDocument/2006/relationships/handoutMaster" Target="handoutMasters/handoutMaster1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B2247A-951A-4046-A79C-B6EE8A3FBF6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638914-56BE-4A26-8137-5E95E5ECDDA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5" Type="http://schemas.openxmlformats.org/officeDocument/2006/relationships/tags" Target="../tags/tag362.xml"/><Relationship Id="rId4" Type="http://schemas.openxmlformats.org/officeDocument/2006/relationships/tags" Target="../tags/tag361.xml"/><Relationship Id="rId3" Type="http://schemas.openxmlformats.org/officeDocument/2006/relationships/tags" Target="../tags/tag360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1.xml.rels><?xml version="1.0" encoding="UTF-8" standalone="yes"?>
<Relationships xmlns="http://schemas.openxmlformats.org/package/2006/relationships"><Relationship Id="rId5" Type="http://schemas.openxmlformats.org/officeDocument/2006/relationships/tags" Target="../tags/tag374.xml"/><Relationship Id="rId4" Type="http://schemas.openxmlformats.org/officeDocument/2006/relationships/tags" Target="../tags/tag373.xml"/><Relationship Id="rId3" Type="http://schemas.openxmlformats.org/officeDocument/2006/relationships/tags" Target="../tags/tag372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12.xml.rels><?xml version="1.0" encoding="UTF-8" standalone="yes"?>
<Relationships xmlns="http://schemas.openxmlformats.org/package/2006/relationships"><Relationship Id="rId5" Type="http://schemas.openxmlformats.org/officeDocument/2006/relationships/tags" Target="../tags/tag382.xml"/><Relationship Id="rId4" Type="http://schemas.openxmlformats.org/officeDocument/2006/relationships/tags" Target="../tags/tag381.xml"/><Relationship Id="rId3" Type="http://schemas.openxmlformats.org/officeDocument/2006/relationships/tags" Target="../tags/tag380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13.xml.rels><?xml version="1.0" encoding="UTF-8" standalone="yes"?>
<Relationships xmlns="http://schemas.openxmlformats.org/package/2006/relationships"><Relationship Id="rId5" Type="http://schemas.openxmlformats.org/officeDocument/2006/relationships/tags" Target="../tags/tag397.xml"/><Relationship Id="rId4" Type="http://schemas.openxmlformats.org/officeDocument/2006/relationships/tags" Target="../tags/tag396.xml"/><Relationship Id="rId3" Type="http://schemas.openxmlformats.org/officeDocument/2006/relationships/tags" Target="../tags/tag395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14.xml.rels><?xml version="1.0" encoding="UTF-8" standalone="yes"?>
<Relationships xmlns="http://schemas.openxmlformats.org/package/2006/relationships"><Relationship Id="rId5" Type="http://schemas.openxmlformats.org/officeDocument/2006/relationships/tags" Target="../tags/tag409.xml"/><Relationship Id="rId4" Type="http://schemas.openxmlformats.org/officeDocument/2006/relationships/tags" Target="../tags/tag408.xml"/><Relationship Id="rId3" Type="http://schemas.openxmlformats.org/officeDocument/2006/relationships/tags" Target="../tags/tag407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5" Type="http://schemas.openxmlformats.org/officeDocument/2006/relationships/tags" Target="../tags/tag284.xml"/><Relationship Id="rId4" Type="http://schemas.openxmlformats.org/officeDocument/2006/relationships/tags" Target="../tags/tag283.xml"/><Relationship Id="rId3" Type="http://schemas.openxmlformats.org/officeDocument/2006/relationships/tags" Target="../tags/tag282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5" Type="http://schemas.openxmlformats.org/officeDocument/2006/relationships/tags" Target="../tags/tag302.xml"/><Relationship Id="rId4" Type="http://schemas.openxmlformats.org/officeDocument/2006/relationships/tags" Target="../tags/tag301.xml"/><Relationship Id="rId3" Type="http://schemas.openxmlformats.org/officeDocument/2006/relationships/tags" Target="../tags/tag300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5" Type="http://schemas.openxmlformats.org/officeDocument/2006/relationships/tags" Target="../tags/tag311.xml"/><Relationship Id="rId4" Type="http://schemas.openxmlformats.org/officeDocument/2006/relationships/tags" Target="../tags/tag310.xml"/><Relationship Id="rId3" Type="http://schemas.openxmlformats.org/officeDocument/2006/relationships/tags" Target="../tags/tag309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5" Type="http://schemas.openxmlformats.org/officeDocument/2006/relationships/tags" Target="../tags/tag320.xml"/><Relationship Id="rId4" Type="http://schemas.openxmlformats.org/officeDocument/2006/relationships/tags" Target="../tags/tag319.xml"/><Relationship Id="rId3" Type="http://schemas.openxmlformats.org/officeDocument/2006/relationships/tags" Target="../tags/tag318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5" Type="http://schemas.openxmlformats.org/officeDocument/2006/relationships/tags" Target="../tags/tag329.xml"/><Relationship Id="rId4" Type="http://schemas.openxmlformats.org/officeDocument/2006/relationships/tags" Target="../tags/tag328.xml"/><Relationship Id="rId3" Type="http://schemas.openxmlformats.org/officeDocument/2006/relationships/tags" Target="../tags/tag327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8.xml.rels><?xml version="1.0" encoding="UTF-8" standalone="yes"?>
<Relationships xmlns="http://schemas.openxmlformats.org/package/2006/relationships"><Relationship Id="rId5" Type="http://schemas.openxmlformats.org/officeDocument/2006/relationships/tags" Target="../tags/tag338.xml"/><Relationship Id="rId4" Type="http://schemas.openxmlformats.org/officeDocument/2006/relationships/tags" Target="../tags/tag337.xml"/><Relationship Id="rId3" Type="http://schemas.openxmlformats.org/officeDocument/2006/relationships/tags" Target="../tags/tag336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9.xml.rels><?xml version="1.0" encoding="UTF-8" standalone="yes"?>
<Relationships xmlns="http://schemas.openxmlformats.org/package/2006/relationships"><Relationship Id="rId5" Type="http://schemas.openxmlformats.org/officeDocument/2006/relationships/tags" Target="../tags/tag353.xml"/><Relationship Id="rId4" Type="http://schemas.openxmlformats.org/officeDocument/2006/relationships/tags" Target="../tags/tag352.xml"/><Relationship Id="rId3" Type="http://schemas.openxmlformats.org/officeDocument/2006/relationships/tags" Target="../tags/tag351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image" Target="../media/image2.jpeg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2" Type="http://schemas.openxmlformats.org/officeDocument/2006/relationships/tags" Target="../tags/tag17.xml"/><Relationship Id="rId21" Type="http://schemas.openxmlformats.org/officeDocument/2006/relationships/tags" Target="../tags/tag16.xml"/><Relationship Id="rId20" Type="http://schemas.openxmlformats.org/officeDocument/2006/relationships/tags" Target="../tags/tag15.xml"/><Relationship Id="rId2" Type="http://schemas.openxmlformats.org/officeDocument/2006/relationships/image" Target="../media/image1.jpeg"/><Relationship Id="rId19" Type="http://schemas.openxmlformats.org/officeDocument/2006/relationships/tags" Target="../tags/tag14.xml"/><Relationship Id="rId18" Type="http://schemas.openxmlformats.org/officeDocument/2006/relationships/image" Target="../media/image4.png"/><Relationship Id="rId17" Type="http://schemas.openxmlformats.org/officeDocument/2006/relationships/tags" Target="../tags/tag13.xml"/><Relationship Id="rId16" Type="http://schemas.openxmlformats.org/officeDocument/2006/relationships/tags" Target="../tags/tag12.xml"/><Relationship Id="rId15" Type="http://schemas.openxmlformats.org/officeDocument/2006/relationships/tags" Target="../tags/tag11.xml"/><Relationship Id="rId14" Type="http://schemas.openxmlformats.org/officeDocument/2006/relationships/image" Target="../media/image3.jpeg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7" Type="http://schemas.openxmlformats.org/officeDocument/2006/relationships/tags" Target="../tags/tag34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3" Type="http://schemas.openxmlformats.org/officeDocument/2006/relationships/tags" Target="../tags/tag30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42.xml"/><Relationship Id="rId8" Type="http://schemas.openxmlformats.org/officeDocument/2006/relationships/tags" Target="../tags/tag41.xml"/><Relationship Id="rId7" Type="http://schemas.openxmlformats.org/officeDocument/2006/relationships/tags" Target="../tags/tag40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openxmlformats.org/officeDocument/2006/relationships/tags" Target="../tags/tag37.xml"/><Relationship Id="rId3" Type="http://schemas.openxmlformats.org/officeDocument/2006/relationships/tags" Target="../tags/tag36.xml"/><Relationship Id="rId2" Type="http://schemas.openxmlformats.org/officeDocument/2006/relationships/image" Target="../media/image1.jpeg"/><Relationship Id="rId10" Type="http://schemas.openxmlformats.org/officeDocument/2006/relationships/tags" Target="../tags/tag43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7" Type="http://schemas.openxmlformats.org/officeDocument/2006/relationships/tags" Target="../tags/tag52.xml"/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58.xml"/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74.xml"/><Relationship Id="rId8" Type="http://schemas.openxmlformats.org/officeDocument/2006/relationships/tags" Target="../tags/tag73.xml"/><Relationship Id="rId7" Type="http://schemas.openxmlformats.org/officeDocument/2006/relationships/tags" Target="../tags/tag72.xml"/><Relationship Id="rId6" Type="http://schemas.openxmlformats.org/officeDocument/2006/relationships/tags" Target="../tags/tag71.xml"/><Relationship Id="rId5" Type="http://schemas.openxmlformats.org/officeDocument/2006/relationships/image" Target="../media/image2.jpeg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8" Type="http://schemas.openxmlformats.org/officeDocument/2006/relationships/tags" Target="../tags/tag82.xml"/><Relationship Id="rId17" Type="http://schemas.openxmlformats.org/officeDocument/2006/relationships/tags" Target="../tags/tag81.xml"/><Relationship Id="rId16" Type="http://schemas.openxmlformats.org/officeDocument/2006/relationships/tags" Target="../tags/tag80.xml"/><Relationship Id="rId15" Type="http://schemas.openxmlformats.org/officeDocument/2006/relationships/tags" Target="../tags/tag79.xml"/><Relationship Id="rId14" Type="http://schemas.openxmlformats.org/officeDocument/2006/relationships/tags" Target="../tags/tag78.xml"/><Relationship Id="rId13" Type="http://schemas.openxmlformats.org/officeDocument/2006/relationships/tags" Target="../tags/tag77.xml"/><Relationship Id="rId12" Type="http://schemas.openxmlformats.org/officeDocument/2006/relationships/image" Target="../media/image3.jpeg"/><Relationship Id="rId11" Type="http://schemas.openxmlformats.org/officeDocument/2006/relationships/tags" Target="../tags/tag76.xml"/><Relationship Id="rId10" Type="http://schemas.openxmlformats.org/officeDocument/2006/relationships/tags" Target="../tags/tag75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3" Type="http://schemas.openxmlformats.org/officeDocument/2006/relationships/tags" Target="../tags/tag8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7" Type="http://schemas.openxmlformats.org/officeDocument/2006/relationships/tags" Target="../tags/tag91.xml"/><Relationship Id="rId6" Type="http://schemas.openxmlformats.org/officeDocument/2006/relationships/tags" Target="../tags/tag90.xml"/><Relationship Id="rId5" Type="http://schemas.openxmlformats.org/officeDocument/2006/relationships/tags" Target="../tags/tag89.xml"/><Relationship Id="rId4" Type="http://schemas.openxmlformats.org/officeDocument/2006/relationships/tags" Target="../tags/tag88.xml"/><Relationship Id="rId3" Type="http://schemas.openxmlformats.org/officeDocument/2006/relationships/tags" Target="../tags/tag87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98.xml"/><Relationship Id="rId8" Type="http://schemas.openxmlformats.org/officeDocument/2006/relationships/tags" Target="../tags/tag97.xml"/><Relationship Id="rId7" Type="http://schemas.openxmlformats.org/officeDocument/2006/relationships/tags" Target="../tags/tag96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image" Target="../media/image1.jpeg"/><Relationship Id="rId10" Type="http://schemas.openxmlformats.org/officeDocument/2006/relationships/tags" Target="../tags/tag99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06.xml"/><Relationship Id="rId8" Type="http://schemas.openxmlformats.org/officeDocument/2006/relationships/tags" Target="../tags/tag105.xml"/><Relationship Id="rId7" Type="http://schemas.openxmlformats.org/officeDocument/2006/relationships/tags" Target="../tags/tag104.x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112.xml"/><Relationship Id="rId7" Type="http://schemas.openxmlformats.org/officeDocument/2006/relationships/tags" Target="../tags/tag111.xml"/><Relationship Id="rId6" Type="http://schemas.openxmlformats.org/officeDocument/2006/relationships/tags" Target="../tags/tag110.xml"/><Relationship Id="rId5" Type="http://schemas.openxmlformats.org/officeDocument/2006/relationships/tags" Target="../tags/tag109.xml"/><Relationship Id="rId4" Type="http://schemas.openxmlformats.org/officeDocument/2006/relationships/tags" Target="../tags/tag108.xml"/><Relationship Id="rId3" Type="http://schemas.openxmlformats.org/officeDocument/2006/relationships/tags" Target="../tags/tag107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tags" Target="../tags/tag118.xml"/><Relationship Id="rId7" Type="http://schemas.openxmlformats.org/officeDocument/2006/relationships/tags" Target="../tags/tag117.xml"/><Relationship Id="rId6" Type="http://schemas.openxmlformats.org/officeDocument/2006/relationships/tags" Target="../tags/tag116.xml"/><Relationship Id="rId5" Type="http://schemas.openxmlformats.org/officeDocument/2006/relationships/tags" Target="../tags/tag115.xml"/><Relationship Id="rId4" Type="http://schemas.openxmlformats.org/officeDocument/2006/relationships/tags" Target="../tags/tag114.xml"/><Relationship Id="rId3" Type="http://schemas.openxmlformats.org/officeDocument/2006/relationships/tags" Target="../tags/tag11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7" Type="http://schemas.openxmlformats.org/officeDocument/2006/relationships/tags" Target="../tags/tag123.xml"/><Relationship Id="rId6" Type="http://schemas.openxmlformats.org/officeDocument/2006/relationships/tags" Target="../tags/tag122.xml"/><Relationship Id="rId5" Type="http://schemas.openxmlformats.org/officeDocument/2006/relationships/tags" Target="../tags/tag121.xml"/><Relationship Id="rId4" Type="http://schemas.openxmlformats.org/officeDocument/2006/relationships/tags" Target="../tags/tag120.xml"/><Relationship Id="rId3" Type="http://schemas.openxmlformats.org/officeDocument/2006/relationships/tags" Target="../tags/tag119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9" Type="http://schemas.openxmlformats.org/officeDocument/2006/relationships/tags" Target="../tags/tag136.xml"/><Relationship Id="rId8" Type="http://schemas.openxmlformats.org/officeDocument/2006/relationships/tags" Target="../tags/tag135.xml"/><Relationship Id="rId7" Type="http://schemas.openxmlformats.org/officeDocument/2006/relationships/tags" Target="../tags/tag134.xml"/><Relationship Id="rId6" Type="http://schemas.openxmlformats.org/officeDocument/2006/relationships/image" Target="../media/image2.jpeg"/><Relationship Id="rId5" Type="http://schemas.openxmlformats.org/officeDocument/2006/relationships/tags" Target="../tags/tag133.xml"/><Relationship Id="rId4" Type="http://schemas.openxmlformats.org/officeDocument/2006/relationships/tags" Target="../tags/tag132.xml"/><Relationship Id="rId3" Type="http://schemas.openxmlformats.org/officeDocument/2006/relationships/tags" Target="../tags/tag131.xml"/><Relationship Id="rId21" Type="http://schemas.openxmlformats.org/officeDocument/2006/relationships/tags" Target="../tags/tag146.xml"/><Relationship Id="rId20" Type="http://schemas.openxmlformats.org/officeDocument/2006/relationships/tags" Target="../tags/tag145.xml"/><Relationship Id="rId2" Type="http://schemas.openxmlformats.org/officeDocument/2006/relationships/tags" Target="../tags/tag130.xml"/><Relationship Id="rId19" Type="http://schemas.openxmlformats.org/officeDocument/2006/relationships/tags" Target="../tags/tag144.xml"/><Relationship Id="rId18" Type="http://schemas.openxmlformats.org/officeDocument/2006/relationships/tags" Target="../tags/tag143.xml"/><Relationship Id="rId17" Type="http://schemas.openxmlformats.org/officeDocument/2006/relationships/image" Target="../media/image4.png"/><Relationship Id="rId16" Type="http://schemas.openxmlformats.org/officeDocument/2006/relationships/tags" Target="../tags/tag142.xml"/><Relationship Id="rId15" Type="http://schemas.openxmlformats.org/officeDocument/2006/relationships/tags" Target="../tags/tag141.xml"/><Relationship Id="rId14" Type="http://schemas.openxmlformats.org/officeDocument/2006/relationships/tags" Target="../tags/tag140.xml"/><Relationship Id="rId13" Type="http://schemas.openxmlformats.org/officeDocument/2006/relationships/image" Target="../media/image3.jpeg"/><Relationship Id="rId12" Type="http://schemas.openxmlformats.org/officeDocument/2006/relationships/tags" Target="../tags/tag139.xml"/><Relationship Id="rId11" Type="http://schemas.openxmlformats.org/officeDocument/2006/relationships/tags" Target="../tags/tag138.xml"/><Relationship Id="rId10" Type="http://schemas.openxmlformats.org/officeDocument/2006/relationships/tags" Target="../tags/tag137.xml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6" Type="http://schemas.openxmlformats.org/officeDocument/2006/relationships/tags" Target="../tags/tag151.xml"/><Relationship Id="rId5" Type="http://schemas.openxmlformats.org/officeDocument/2006/relationships/tags" Target="../tags/tag150.xml"/><Relationship Id="rId4" Type="http://schemas.openxmlformats.org/officeDocument/2006/relationships/tags" Target="../tags/tag149.xml"/><Relationship Id="rId3" Type="http://schemas.openxmlformats.org/officeDocument/2006/relationships/tags" Target="../tags/tag148.xml"/><Relationship Id="rId2" Type="http://schemas.openxmlformats.org/officeDocument/2006/relationships/tags" Target="../tags/tag147.xml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tags" Target="../tags/tag158.xml"/><Relationship Id="rId7" Type="http://schemas.openxmlformats.org/officeDocument/2006/relationships/tags" Target="../tags/tag157.xml"/><Relationship Id="rId6" Type="http://schemas.openxmlformats.org/officeDocument/2006/relationships/tags" Target="../tags/tag156.xml"/><Relationship Id="rId5" Type="http://schemas.openxmlformats.org/officeDocument/2006/relationships/tags" Target="../tags/tag155.xml"/><Relationship Id="rId4" Type="http://schemas.openxmlformats.org/officeDocument/2006/relationships/tags" Target="../tags/tag154.xml"/><Relationship Id="rId3" Type="http://schemas.openxmlformats.org/officeDocument/2006/relationships/tags" Target="../tags/tag153.xml"/><Relationship Id="rId2" Type="http://schemas.openxmlformats.org/officeDocument/2006/relationships/tags" Target="../tags/tag152.xml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7" Type="http://schemas.openxmlformats.org/officeDocument/2006/relationships/tags" Target="../tags/tag164.xml"/><Relationship Id="rId6" Type="http://schemas.openxmlformats.org/officeDocument/2006/relationships/tags" Target="../tags/tag163.xml"/><Relationship Id="rId5" Type="http://schemas.openxmlformats.org/officeDocument/2006/relationships/tags" Target="../tags/tag162.xml"/><Relationship Id="rId4" Type="http://schemas.openxmlformats.org/officeDocument/2006/relationships/tags" Target="../tags/tag161.xml"/><Relationship Id="rId3" Type="http://schemas.openxmlformats.org/officeDocument/2006/relationships/tags" Target="../tags/tag160.xml"/><Relationship Id="rId2" Type="http://schemas.openxmlformats.org/officeDocument/2006/relationships/tags" Target="../tags/tag159.xml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9" Type="http://schemas.openxmlformats.org/officeDocument/2006/relationships/tags" Target="../tags/tag172.xml"/><Relationship Id="rId8" Type="http://schemas.openxmlformats.org/officeDocument/2006/relationships/tags" Target="../tags/tag171.xml"/><Relationship Id="rId7" Type="http://schemas.openxmlformats.org/officeDocument/2006/relationships/tags" Target="../tags/tag170.xml"/><Relationship Id="rId6" Type="http://schemas.openxmlformats.org/officeDocument/2006/relationships/tags" Target="../tags/tag169.xml"/><Relationship Id="rId5" Type="http://schemas.openxmlformats.org/officeDocument/2006/relationships/tags" Target="../tags/tag168.xml"/><Relationship Id="rId4" Type="http://schemas.openxmlformats.org/officeDocument/2006/relationships/tags" Target="../tags/tag167.xml"/><Relationship Id="rId3" Type="http://schemas.openxmlformats.org/officeDocument/2006/relationships/tags" Target="../tags/tag166.xml"/><Relationship Id="rId2" Type="http://schemas.openxmlformats.org/officeDocument/2006/relationships/tags" Target="../tags/tag165.xml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5" Type="http://schemas.openxmlformats.org/officeDocument/2006/relationships/tags" Target="../tags/tag176.xml"/><Relationship Id="rId4" Type="http://schemas.openxmlformats.org/officeDocument/2006/relationships/tags" Target="../tags/tag175.xml"/><Relationship Id="rId3" Type="http://schemas.openxmlformats.org/officeDocument/2006/relationships/tags" Target="../tags/tag174.xml"/><Relationship Id="rId2" Type="http://schemas.openxmlformats.org/officeDocument/2006/relationships/tags" Target="../tags/tag173.xml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6" Type="http://schemas.openxmlformats.org/officeDocument/2006/relationships/tags" Target="../tags/tag181.xml"/><Relationship Id="rId5" Type="http://schemas.openxmlformats.org/officeDocument/2006/relationships/tags" Target="../tags/tag180.xml"/><Relationship Id="rId4" Type="http://schemas.openxmlformats.org/officeDocument/2006/relationships/tags" Target="../tags/tag179.xml"/><Relationship Id="rId3" Type="http://schemas.openxmlformats.org/officeDocument/2006/relationships/tags" Target="../tags/tag178.xml"/><Relationship Id="rId2" Type="http://schemas.openxmlformats.org/officeDocument/2006/relationships/tags" Target="../tags/tag177.xml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7" Type="http://schemas.openxmlformats.org/officeDocument/2006/relationships/tags" Target="../tags/tag187.xml"/><Relationship Id="rId6" Type="http://schemas.openxmlformats.org/officeDocument/2006/relationships/tags" Target="../tags/tag186.xml"/><Relationship Id="rId5" Type="http://schemas.openxmlformats.org/officeDocument/2006/relationships/tags" Target="../tags/tag185.xml"/><Relationship Id="rId4" Type="http://schemas.openxmlformats.org/officeDocument/2006/relationships/tags" Target="../tags/tag184.xml"/><Relationship Id="rId3" Type="http://schemas.openxmlformats.org/officeDocument/2006/relationships/tags" Target="../tags/tag183.xml"/><Relationship Id="rId2" Type="http://schemas.openxmlformats.org/officeDocument/2006/relationships/tags" Target="../tags/tag182.xml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6" Type="http://schemas.openxmlformats.org/officeDocument/2006/relationships/tags" Target="../tags/tag192.xml"/><Relationship Id="rId5" Type="http://schemas.openxmlformats.org/officeDocument/2006/relationships/tags" Target="../tags/tag191.xml"/><Relationship Id="rId4" Type="http://schemas.openxmlformats.org/officeDocument/2006/relationships/tags" Target="../tags/tag190.xml"/><Relationship Id="rId3" Type="http://schemas.openxmlformats.org/officeDocument/2006/relationships/tags" Target="../tags/tag189.xml"/><Relationship Id="rId2" Type="http://schemas.openxmlformats.org/officeDocument/2006/relationships/tags" Target="../tags/tag188.xml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5" Type="http://schemas.openxmlformats.org/officeDocument/2006/relationships/tags" Target="../tags/tag196.xml"/><Relationship Id="rId4" Type="http://schemas.openxmlformats.org/officeDocument/2006/relationships/tags" Target="../tags/tag195.xml"/><Relationship Id="rId3" Type="http://schemas.openxmlformats.org/officeDocument/2006/relationships/tags" Target="../tags/tag194.xml"/><Relationship Id="rId2" Type="http://schemas.openxmlformats.org/officeDocument/2006/relationships/tags" Target="../tags/tag193.xml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9" Type="http://schemas.openxmlformats.org/officeDocument/2006/relationships/tags" Target="../tags/tag203.xml"/><Relationship Id="rId8" Type="http://schemas.openxmlformats.org/officeDocument/2006/relationships/tags" Target="../tags/tag202.xml"/><Relationship Id="rId7" Type="http://schemas.openxmlformats.org/officeDocument/2006/relationships/tags" Target="../tags/tag201.xml"/><Relationship Id="rId6" Type="http://schemas.openxmlformats.org/officeDocument/2006/relationships/tags" Target="../tags/tag200.xml"/><Relationship Id="rId5" Type="http://schemas.openxmlformats.org/officeDocument/2006/relationships/image" Target="../media/image2.jpeg"/><Relationship Id="rId4" Type="http://schemas.openxmlformats.org/officeDocument/2006/relationships/tags" Target="../tags/tag199.xml"/><Relationship Id="rId3" Type="http://schemas.openxmlformats.org/officeDocument/2006/relationships/tags" Target="../tags/tag198.xml"/><Relationship Id="rId2" Type="http://schemas.openxmlformats.org/officeDocument/2006/relationships/tags" Target="../tags/tag197.xml"/><Relationship Id="rId18" Type="http://schemas.openxmlformats.org/officeDocument/2006/relationships/tags" Target="../tags/tag211.xml"/><Relationship Id="rId17" Type="http://schemas.openxmlformats.org/officeDocument/2006/relationships/tags" Target="../tags/tag210.xml"/><Relationship Id="rId16" Type="http://schemas.openxmlformats.org/officeDocument/2006/relationships/tags" Target="../tags/tag209.xml"/><Relationship Id="rId15" Type="http://schemas.openxmlformats.org/officeDocument/2006/relationships/tags" Target="../tags/tag208.xml"/><Relationship Id="rId14" Type="http://schemas.openxmlformats.org/officeDocument/2006/relationships/tags" Target="../tags/tag207.xml"/><Relationship Id="rId13" Type="http://schemas.openxmlformats.org/officeDocument/2006/relationships/tags" Target="../tags/tag206.xml"/><Relationship Id="rId12" Type="http://schemas.openxmlformats.org/officeDocument/2006/relationships/image" Target="../media/image3.jpeg"/><Relationship Id="rId11" Type="http://schemas.openxmlformats.org/officeDocument/2006/relationships/tags" Target="../tags/tag205.xml"/><Relationship Id="rId10" Type="http://schemas.openxmlformats.org/officeDocument/2006/relationships/tags" Target="../tags/tag204.xml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7" Type="http://schemas.openxmlformats.org/officeDocument/2006/relationships/tags" Target="../tags/tag216.xml"/><Relationship Id="rId6" Type="http://schemas.openxmlformats.org/officeDocument/2006/relationships/tags" Target="../tags/tag215.xml"/><Relationship Id="rId5" Type="http://schemas.openxmlformats.org/officeDocument/2006/relationships/tags" Target="../tags/tag214.xml"/><Relationship Id="rId4" Type="http://schemas.openxmlformats.org/officeDocument/2006/relationships/tags" Target="../tags/tag213.xml"/><Relationship Id="rId3" Type="http://schemas.openxmlformats.org/officeDocument/2006/relationships/image" Target="../media/image5.png"/><Relationship Id="rId2" Type="http://schemas.openxmlformats.org/officeDocument/2006/relationships/tags" Target="../tags/tag212.xml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9" Type="http://schemas.openxmlformats.org/officeDocument/2006/relationships/tags" Target="../tags/tag223.xml"/><Relationship Id="rId8" Type="http://schemas.openxmlformats.org/officeDocument/2006/relationships/tags" Target="../tags/tag222.xml"/><Relationship Id="rId7" Type="http://schemas.openxmlformats.org/officeDocument/2006/relationships/tags" Target="../tags/tag221.xml"/><Relationship Id="rId6" Type="http://schemas.openxmlformats.org/officeDocument/2006/relationships/tags" Target="../tags/tag220.xml"/><Relationship Id="rId5" Type="http://schemas.openxmlformats.org/officeDocument/2006/relationships/tags" Target="../tags/tag219.xml"/><Relationship Id="rId4" Type="http://schemas.openxmlformats.org/officeDocument/2006/relationships/tags" Target="../tags/tag218.xml"/><Relationship Id="rId3" Type="http://schemas.openxmlformats.org/officeDocument/2006/relationships/image" Target="../media/image5.png"/><Relationship Id="rId2" Type="http://schemas.openxmlformats.org/officeDocument/2006/relationships/tags" Target="../tags/tag217.xml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9" Type="http://schemas.openxmlformats.org/officeDocument/2006/relationships/tags" Target="../tags/tag230.xml"/><Relationship Id="rId8" Type="http://schemas.openxmlformats.org/officeDocument/2006/relationships/tags" Target="../tags/tag229.xml"/><Relationship Id="rId7" Type="http://schemas.openxmlformats.org/officeDocument/2006/relationships/tags" Target="../tags/tag228.xml"/><Relationship Id="rId6" Type="http://schemas.openxmlformats.org/officeDocument/2006/relationships/tags" Target="../tags/tag227.xml"/><Relationship Id="rId5" Type="http://schemas.openxmlformats.org/officeDocument/2006/relationships/tags" Target="../tags/tag226.xml"/><Relationship Id="rId4" Type="http://schemas.openxmlformats.org/officeDocument/2006/relationships/tags" Target="../tags/tag225.xml"/><Relationship Id="rId3" Type="http://schemas.openxmlformats.org/officeDocument/2006/relationships/image" Target="../media/image5.png"/><Relationship Id="rId2" Type="http://schemas.openxmlformats.org/officeDocument/2006/relationships/tags" Target="../tags/tag224.xml"/><Relationship Id="rId12" Type="http://schemas.openxmlformats.org/officeDocument/2006/relationships/tags" Target="../tags/tag233.xml"/><Relationship Id="rId11" Type="http://schemas.openxmlformats.org/officeDocument/2006/relationships/tags" Target="../tags/tag232.xml"/><Relationship Id="rId10" Type="http://schemas.openxmlformats.org/officeDocument/2006/relationships/tags" Target="../tags/tag231.xml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9" Type="http://schemas.openxmlformats.org/officeDocument/2006/relationships/tags" Target="../tags/tag240.xml"/><Relationship Id="rId8" Type="http://schemas.openxmlformats.org/officeDocument/2006/relationships/tags" Target="../tags/tag239.xml"/><Relationship Id="rId7" Type="http://schemas.openxmlformats.org/officeDocument/2006/relationships/tags" Target="../tags/tag238.xml"/><Relationship Id="rId6" Type="http://schemas.openxmlformats.org/officeDocument/2006/relationships/tags" Target="../tags/tag237.xml"/><Relationship Id="rId5" Type="http://schemas.openxmlformats.org/officeDocument/2006/relationships/tags" Target="../tags/tag236.xml"/><Relationship Id="rId4" Type="http://schemas.openxmlformats.org/officeDocument/2006/relationships/tags" Target="../tags/tag235.xml"/><Relationship Id="rId3" Type="http://schemas.openxmlformats.org/officeDocument/2006/relationships/image" Target="../media/image5.png"/><Relationship Id="rId2" Type="http://schemas.openxmlformats.org/officeDocument/2006/relationships/tags" Target="../tags/tag234.xml"/><Relationship Id="rId10" Type="http://schemas.openxmlformats.org/officeDocument/2006/relationships/tags" Target="../tags/tag241.xml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tags" Target="../tags/tag248.xml"/><Relationship Id="rId7" Type="http://schemas.openxmlformats.org/officeDocument/2006/relationships/tags" Target="../tags/tag247.xml"/><Relationship Id="rId6" Type="http://schemas.openxmlformats.org/officeDocument/2006/relationships/tags" Target="../tags/tag246.xml"/><Relationship Id="rId5" Type="http://schemas.openxmlformats.org/officeDocument/2006/relationships/tags" Target="../tags/tag245.xml"/><Relationship Id="rId4" Type="http://schemas.openxmlformats.org/officeDocument/2006/relationships/tags" Target="../tags/tag244.xml"/><Relationship Id="rId3" Type="http://schemas.openxmlformats.org/officeDocument/2006/relationships/tags" Target="../tags/tag243.xml"/><Relationship Id="rId2" Type="http://schemas.openxmlformats.org/officeDocument/2006/relationships/tags" Target="../tags/tag242.xml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tags" Target="../tags/tag255.xml"/><Relationship Id="rId7" Type="http://schemas.openxmlformats.org/officeDocument/2006/relationships/tags" Target="../tags/tag254.xml"/><Relationship Id="rId6" Type="http://schemas.openxmlformats.org/officeDocument/2006/relationships/tags" Target="../tags/tag253.xml"/><Relationship Id="rId5" Type="http://schemas.openxmlformats.org/officeDocument/2006/relationships/tags" Target="../tags/tag252.xml"/><Relationship Id="rId4" Type="http://schemas.openxmlformats.org/officeDocument/2006/relationships/tags" Target="../tags/tag251.xml"/><Relationship Id="rId3" Type="http://schemas.openxmlformats.org/officeDocument/2006/relationships/tags" Target="../tags/tag250.xml"/><Relationship Id="rId2" Type="http://schemas.openxmlformats.org/officeDocument/2006/relationships/tags" Target="../tags/tag249.xml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7" Type="http://schemas.openxmlformats.org/officeDocument/2006/relationships/tags" Target="../tags/tag261.xml"/><Relationship Id="rId6" Type="http://schemas.openxmlformats.org/officeDocument/2006/relationships/tags" Target="../tags/tag260.xml"/><Relationship Id="rId5" Type="http://schemas.openxmlformats.org/officeDocument/2006/relationships/tags" Target="../tags/tag259.xml"/><Relationship Id="rId4" Type="http://schemas.openxmlformats.org/officeDocument/2006/relationships/tags" Target="../tags/tag258.xml"/><Relationship Id="rId3" Type="http://schemas.openxmlformats.org/officeDocument/2006/relationships/tags" Target="../tags/tag257.xml"/><Relationship Id="rId2" Type="http://schemas.openxmlformats.org/officeDocument/2006/relationships/tags" Target="../tags/tag256.xml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Click to edit Master subtitle style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1"/>
          <p:cNvSpPr/>
          <p:nvPr>
            <p:custDataLst>
              <p:tags r:id="rId3"/>
            </p:custDataLst>
          </p:nvPr>
        </p:nvSpPr>
        <p:spPr>
          <a:xfrm>
            <a:off x="5849936" y="3269061"/>
            <a:ext cx="5718667" cy="62400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 w="12700" cap="flat" cmpd="sng" algn="ctr">
            <a:gradFill flip="none" rotWithShape="1">
              <a:gsLst>
                <a:gs pos="0">
                  <a:schemeClr val="accent3">
                    <a:lumMod val="95000"/>
                  </a:schemeClr>
                </a:gs>
                <a:gs pos="100000">
                  <a:schemeClr val="accent3">
                    <a:lumMod val="65000"/>
                  </a:schemeClr>
                </a:gs>
              </a:gsLst>
              <a:lin ang="13500000" scaled="1"/>
              <a:tileRect/>
            </a:gradFill>
            <a:prstDash val="solid"/>
            <a:miter lim="800000"/>
          </a:ln>
          <a:effectLst>
            <a:innerShdw blurRad="127000" dist="88900" dir="18900000">
              <a:prstClr val="black">
                <a:alpha val="38000"/>
              </a:prstClr>
            </a:innerShdw>
          </a:effectLst>
        </p:spPr>
        <p:txBody>
          <a:bodyPr anchor="ctr"/>
          <a:lstStyle/>
          <a:p>
            <a:pPr algn="ctr"/>
            <a:endParaRPr lang="zh-CN" altLang="en-US" sz="3200" kern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3559735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4088529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2923023" y="4649410"/>
            <a:ext cx="973485" cy="852445"/>
          </a:xfrm>
          <a:prstGeom prst="hexagon">
            <a:avLst/>
          </a:prstGeom>
          <a:blipFill dpi="0" rotWithShape="1">
            <a:blip r:embed="rId7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738192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315642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4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527382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020167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6" name="矩形 10"/>
          <p:cNvSpPr>
            <a:spLocks noChangeAspect="1"/>
          </p:cNvSpPr>
          <p:nvPr>
            <p:custDataLst>
              <p:tags r:id="rId12"/>
            </p:custDataLst>
          </p:nvPr>
        </p:nvSpPr>
        <p:spPr>
          <a:xfrm>
            <a:off x="1562517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7" name="矩形 10" hidden="1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1630793" y="2189802"/>
            <a:ext cx="2667627" cy="2335941"/>
          </a:xfrm>
          <a:prstGeom prst="hexagon">
            <a:avLst/>
          </a:prstGeom>
          <a:blipFill>
            <a:blip r:embed="rId14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8" name="矩形 10"/>
          <p:cNvSpPr>
            <a:spLocks noChangeAspect="1"/>
          </p:cNvSpPr>
          <p:nvPr>
            <p:custDataLst>
              <p:tags r:id="rId15"/>
            </p:custDataLst>
          </p:nvPr>
        </p:nvSpPr>
        <p:spPr>
          <a:xfrm>
            <a:off x="3495527" y="4066260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9" name="圆角矩形 18"/>
          <p:cNvSpPr/>
          <p:nvPr>
            <p:custDataLst>
              <p:tags r:id="rId16"/>
            </p:custDataLst>
          </p:nvPr>
        </p:nvSpPr>
        <p:spPr>
          <a:xfrm>
            <a:off x="5832241" y="3230321"/>
            <a:ext cx="972495" cy="67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2700000" scaled="0"/>
          </a:gradFill>
          <a:ln w="22225">
            <a:gradFill>
              <a:gsLst>
                <a:gs pos="0">
                  <a:schemeClr val="accent3">
                    <a:lumMod val="65000"/>
                  </a:schemeClr>
                </a:gs>
                <a:gs pos="100000">
                  <a:schemeClr val="accent3"/>
                </a:gs>
              </a:gsLst>
              <a:lin ang="13500000" scaled="0"/>
            </a:gradFill>
          </a:ln>
          <a:effectLst>
            <a:outerShdw blurRad="50800" dist="38100" dir="2700000" sx="97000" sy="97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3200">
              <a:cs typeface="+mn-ea"/>
            </a:endParaRPr>
          </a:p>
        </p:txBody>
      </p:sp>
      <p:pic>
        <p:nvPicPr>
          <p:cNvPr id="20" name="手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6168888" y="3502885"/>
            <a:ext cx="1238093" cy="35361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9"/>
            </p:custDataLst>
          </p:nvPr>
        </p:nvSpPr>
        <p:spPr>
          <a:xfrm>
            <a:off x="5803443" y="1772816"/>
            <a:ext cx="5899372" cy="1421928"/>
          </a:xfrm>
        </p:spPr>
        <p:txBody>
          <a:bodyPr lIns="90000" tIns="46800" rIns="90000" bIns="46800" anchor="b">
            <a:normAutofit/>
          </a:bodyPr>
          <a:lstStyle>
            <a:lvl1pPr algn="l">
              <a:defRPr sz="72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0"/>
            </p:custDataLst>
          </p:nvPr>
        </p:nvSpPr>
        <p:spPr/>
        <p:txBody>
          <a:bodyPr lIns="90000" tIns="46800" rIns="90000" bIns="46800"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1"/>
            </p:custDataLst>
          </p:nvPr>
        </p:nvSpPr>
        <p:spPr/>
        <p:txBody>
          <a:bodyPr lIns="90000" tIns="46800" rIns="90000" bIns="4680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2"/>
            </p:custDataLst>
          </p:nvPr>
        </p:nvSpPr>
        <p:spPr/>
        <p:txBody>
          <a:bodyPr lIns="90000" tIns="46800" rIns="90000" bIns="46800"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751851" y="1604797"/>
            <a:ext cx="2496277" cy="2185899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KSO_Shape"/>
          <p:cNvSpPr>
            <a:spLocks noChangeAspect="1"/>
          </p:cNvSpPr>
          <p:nvPr>
            <p:custDataLst>
              <p:tags r:id="rId4"/>
            </p:custDataLst>
          </p:nvPr>
        </p:nvSpPr>
        <p:spPr bwMode="auto">
          <a:xfrm>
            <a:off x="5489587" y="1962060"/>
            <a:ext cx="1031080" cy="1379115"/>
          </a:xfrm>
          <a:custGeom>
            <a:avLst/>
            <a:gdLst>
              <a:gd name="T0" fmla="*/ 2147483646 w 5822"/>
              <a:gd name="T1" fmla="*/ 2147483646 h 6759"/>
              <a:gd name="T2" fmla="*/ 2147483646 w 5822"/>
              <a:gd name="T3" fmla="*/ 2147483646 h 6759"/>
              <a:gd name="T4" fmla="*/ 2147483646 w 5822"/>
              <a:gd name="T5" fmla="*/ 2147483646 h 6759"/>
              <a:gd name="T6" fmla="*/ 2147483646 w 5822"/>
              <a:gd name="T7" fmla="*/ 2147483646 h 6759"/>
              <a:gd name="T8" fmla="*/ 2147483646 w 5822"/>
              <a:gd name="T9" fmla="*/ 2147483646 h 6759"/>
              <a:gd name="T10" fmla="*/ 2147483646 w 5822"/>
              <a:gd name="T11" fmla="*/ 1253760573 h 6759"/>
              <a:gd name="T12" fmla="*/ 2147483646 w 5822"/>
              <a:gd name="T13" fmla="*/ 2147483646 h 6759"/>
              <a:gd name="T14" fmla="*/ 2147483646 w 5822"/>
              <a:gd name="T15" fmla="*/ 2147483646 h 6759"/>
              <a:gd name="T16" fmla="*/ 2147483646 w 5822"/>
              <a:gd name="T17" fmla="*/ 2147483646 h 6759"/>
              <a:gd name="T18" fmla="*/ 2147483646 w 5822"/>
              <a:gd name="T19" fmla="*/ 2147483646 h 6759"/>
              <a:gd name="T20" fmla="*/ 2147483646 w 5822"/>
              <a:gd name="T21" fmla="*/ 2147483646 h 6759"/>
              <a:gd name="T22" fmla="*/ 2147483646 w 5822"/>
              <a:gd name="T23" fmla="*/ 2147483646 h 6759"/>
              <a:gd name="T24" fmla="*/ 2147483646 w 5822"/>
              <a:gd name="T25" fmla="*/ 2147483646 h 6759"/>
              <a:gd name="T26" fmla="*/ 2147483646 w 5822"/>
              <a:gd name="T27" fmla="*/ 2147483646 h 6759"/>
              <a:gd name="T28" fmla="*/ 2147483646 w 5822"/>
              <a:gd name="T29" fmla="*/ 2147483646 h 6759"/>
              <a:gd name="T30" fmla="*/ 2147483646 w 5822"/>
              <a:gd name="T31" fmla="*/ 2147483646 h 6759"/>
              <a:gd name="T32" fmla="*/ 2147483646 w 5822"/>
              <a:gd name="T33" fmla="*/ 2147483646 h 6759"/>
              <a:gd name="T34" fmla="*/ 2147483646 w 5822"/>
              <a:gd name="T35" fmla="*/ 2147483646 h 6759"/>
              <a:gd name="T36" fmla="*/ 2147483646 w 5822"/>
              <a:gd name="T37" fmla="*/ 2147483646 h 6759"/>
              <a:gd name="T38" fmla="*/ 2147483646 w 5822"/>
              <a:gd name="T39" fmla="*/ 2147483646 h 6759"/>
              <a:gd name="T40" fmla="*/ 0 w 5822"/>
              <a:gd name="T41" fmla="*/ 2147483646 h 6759"/>
              <a:gd name="T42" fmla="*/ 2147483646 w 5822"/>
              <a:gd name="T43" fmla="*/ 2147483646 h 6759"/>
              <a:gd name="T44" fmla="*/ 2147483646 w 5822"/>
              <a:gd name="T45" fmla="*/ 2147483646 h 6759"/>
              <a:gd name="T46" fmla="*/ 2147483646 w 5822"/>
              <a:gd name="T47" fmla="*/ 2147483646 h 6759"/>
              <a:gd name="T48" fmla="*/ 2147483646 w 5822"/>
              <a:gd name="T49" fmla="*/ 2147483646 h 6759"/>
              <a:gd name="T50" fmla="*/ 2147483646 w 5822"/>
              <a:gd name="T51" fmla="*/ 2147483646 h 6759"/>
              <a:gd name="T52" fmla="*/ 2147483646 w 5822"/>
              <a:gd name="T53" fmla="*/ 2147483646 h 6759"/>
              <a:gd name="T54" fmla="*/ 2147483646 w 5822"/>
              <a:gd name="T55" fmla="*/ 2147483646 h 6759"/>
              <a:gd name="T56" fmla="*/ 2147483646 w 5822"/>
              <a:gd name="T57" fmla="*/ 2147483646 h 6759"/>
              <a:gd name="T58" fmla="*/ 2147483646 w 5822"/>
              <a:gd name="T59" fmla="*/ 2147483646 h 6759"/>
              <a:gd name="T60" fmla="*/ 2147483646 w 5822"/>
              <a:gd name="T61" fmla="*/ 2147483646 h 6759"/>
              <a:gd name="T62" fmla="*/ 2147483646 w 5822"/>
              <a:gd name="T63" fmla="*/ 2147483646 h 6759"/>
              <a:gd name="T64" fmla="*/ 2147483646 w 5822"/>
              <a:gd name="T65" fmla="*/ 2147483646 h 6759"/>
              <a:gd name="T66" fmla="*/ 2147483646 w 5822"/>
              <a:gd name="T67" fmla="*/ 2147483646 h 6759"/>
              <a:gd name="T68" fmla="*/ 2147483646 w 5822"/>
              <a:gd name="T69" fmla="*/ 2147483646 h 6759"/>
              <a:gd name="T70" fmla="*/ 2147483646 w 5822"/>
              <a:gd name="T71" fmla="*/ 2147483646 h 6759"/>
              <a:gd name="T72" fmla="*/ 2147483646 w 5822"/>
              <a:gd name="T73" fmla="*/ 2147483646 h 6759"/>
              <a:gd name="T74" fmla="*/ 2147483646 w 5822"/>
              <a:gd name="T75" fmla="*/ 2147483646 h 6759"/>
              <a:gd name="T76" fmla="*/ 2147483646 w 5822"/>
              <a:gd name="T77" fmla="*/ 2147483646 h 6759"/>
              <a:gd name="T78" fmla="*/ 2147483646 w 5822"/>
              <a:gd name="T79" fmla="*/ 2147483646 h 6759"/>
              <a:gd name="T80" fmla="*/ 2147483646 w 5822"/>
              <a:gd name="T81" fmla="*/ 2147483646 h 6759"/>
              <a:gd name="T82" fmla="*/ 2147483646 w 5822"/>
              <a:gd name="T83" fmla="*/ 2147483646 h 6759"/>
              <a:gd name="T84" fmla="*/ 2147483646 w 5822"/>
              <a:gd name="T85" fmla="*/ 2147483646 h 6759"/>
              <a:gd name="T86" fmla="*/ 2147483646 w 5822"/>
              <a:gd name="T87" fmla="*/ 2147483646 h 6759"/>
              <a:gd name="T88" fmla="*/ 2147483646 w 5822"/>
              <a:gd name="T89" fmla="*/ 2147483646 h 6759"/>
              <a:gd name="T90" fmla="*/ 2147483646 w 5822"/>
              <a:gd name="T91" fmla="*/ 2147483646 h 6759"/>
              <a:gd name="T92" fmla="*/ 2147483646 w 5822"/>
              <a:gd name="T93" fmla="*/ 2147483646 h 6759"/>
              <a:gd name="T94" fmla="*/ 2147483646 w 5822"/>
              <a:gd name="T95" fmla="*/ 2147483646 h 6759"/>
              <a:gd name="T96" fmla="*/ 2147483646 w 5822"/>
              <a:gd name="T97" fmla="*/ 2147483646 h 675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822" h="6759">
                <a:moveTo>
                  <a:pt x="0" y="6351"/>
                </a:moveTo>
                <a:lnTo>
                  <a:pt x="129" y="6351"/>
                </a:lnTo>
                <a:lnTo>
                  <a:pt x="129" y="3057"/>
                </a:lnTo>
                <a:lnTo>
                  <a:pt x="129" y="2914"/>
                </a:lnTo>
                <a:lnTo>
                  <a:pt x="266" y="2865"/>
                </a:lnTo>
                <a:lnTo>
                  <a:pt x="1775" y="2337"/>
                </a:lnTo>
                <a:lnTo>
                  <a:pt x="1775" y="1515"/>
                </a:lnTo>
                <a:lnTo>
                  <a:pt x="1775" y="1386"/>
                </a:lnTo>
                <a:lnTo>
                  <a:pt x="1892" y="1331"/>
                </a:lnTo>
                <a:lnTo>
                  <a:pt x="4422" y="137"/>
                </a:lnTo>
                <a:lnTo>
                  <a:pt x="4714" y="0"/>
                </a:lnTo>
                <a:lnTo>
                  <a:pt x="4714" y="56"/>
                </a:lnTo>
                <a:lnTo>
                  <a:pt x="5511" y="532"/>
                </a:lnTo>
                <a:lnTo>
                  <a:pt x="5511" y="6326"/>
                </a:lnTo>
                <a:lnTo>
                  <a:pt x="5822" y="6326"/>
                </a:lnTo>
                <a:lnTo>
                  <a:pt x="5822" y="6734"/>
                </a:lnTo>
                <a:lnTo>
                  <a:pt x="4510" y="6734"/>
                </a:lnTo>
                <a:lnTo>
                  <a:pt x="4305" y="6734"/>
                </a:lnTo>
                <a:lnTo>
                  <a:pt x="4305" y="6529"/>
                </a:lnTo>
                <a:lnTo>
                  <a:pt x="4305" y="643"/>
                </a:lnTo>
                <a:lnTo>
                  <a:pt x="2183" y="1644"/>
                </a:lnTo>
                <a:lnTo>
                  <a:pt x="2183" y="2194"/>
                </a:lnTo>
                <a:lnTo>
                  <a:pt x="2798" y="1979"/>
                </a:lnTo>
                <a:lnTo>
                  <a:pt x="3035" y="1895"/>
                </a:lnTo>
                <a:lnTo>
                  <a:pt x="3035" y="1889"/>
                </a:lnTo>
                <a:lnTo>
                  <a:pt x="3042" y="1892"/>
                </a:lnTo>
                <a:lnTo>
                  <a:pt x="3068" y="1884"/>
                </a:lnTo>
                <a:lnTo>
                  <a:pt x="3068" y="1909"/>
                </a:lnTo>
                <a:lnTo>
                  <a:pt x="3862" y="2381"/>
                </a:lnTo>
                <a:lnTo>
                  <a:pt x="3862" y="6313"/>
                </a:lnTo>
                <a:lnTo>
                  <a:pt x="4177" y="6313"/>
                </a:lnTo>
                <a:lnTo>
                  <a:pt x="4177" y="6722"/>
                </a:lnTo>
                <a:lnTo>
                  <a:pt x="2865" y="6722"/>
                </a:lnTo>
                <a:lnTo>
                  <a:pt x="2661" y="6722"/>
                </a:lnTo>
                <a:lnTo>
                  <a:pt x="2661" y="6517"/>
                </a:lnTo>
                <a:lnTo>
                  <a:pt x="2661" y="2458"/>
                </a:lnTo>
                <a:lnTo>
                  <a:pt x="538" y="3202"/>
                </a:lnTo>
                <a:lnTo>
                  <a:pt x="538" y="6556"/>
                </a:lnTo>
                <a:lnTo>
                  <a:pt x="538" y="6759"/>
                </a:lnTo>
                <a:lnTo>
                  <a:pt x="334" y="6759"/>
                </a:lnTo>
                <a:lnTo>
                  <a:pt x="0" y="6759"/>
                </a:lnTo>
                <a:lnTo>
                  <a:pt x="0" y="6351"/>
                </a:lnTo>
                <a:close/>
                <a:moveTo>
                  <a:pt x="776" y="6707"/>
                </a:moveTo>
                <a:lnTo>
                  <a:pt x="776" y="6707"/>
                </a:lnTo>
                <a:lnTo>
                  <a:pt x="1501" y="6707"/>
                </a:lnTo>
                <a:lnTo>
                  <a:pt x="2348" y="6707"/>
                </a:lnTo>
                <a:lnTo>
                  <a:pt x="2348" y="5989"/>
                </a:lnTo>
                <a:lnTo>
                  <a:pt x="1501" y="6044"/>
                </a:lnTo>
                <a:lnTo>
                  <a:pt x="776" y="6092"/>
                </a:lnTo>
                <a:lnTo>
                  <a:pt x="776" y="6707"/>
                </a:lnTo>
                <a:close/>
                <a:moveTo>
                  <a:pt x="776" y="4048"/>
                </a:moveTo>
                <a:lnTo>
                  <a:pt x="776" y="4048"/>
                </a:lnTo>
                <a:lnTo>
                  <a:pt x="1501" y="3842"/>
                </a:lnTo>
                <a:lnTo>
                  <a:pt x="2348" y="3604"/>
                </a:lnTo>
                <a:lnTo>
                  <a:pt x="2348" y="2883"/>
                </a:lnTo>
                <a:lnTo>
                  <a:pt x="1501" y="3178"/>
                </a:lnTo>
                <a:lnTo>
                  <a:pt x="776" y="3431"/>
                </a:lnTo>
                <a:lnTo>
                  <a:pt x="776" y="4048"/>
                </a:lnTo>
                <a:close/>
                <a:moveTo>
                  <a:pt x="776" y="4926"/>
                </a:moveTo>
                <a:lnTo>
                  <a:pt x="776" y="4926"/>
                </a:lnTo>
                <a:lnTo>
                  <a:pt x="1501" y="4788"/>
                </a:lnTo>
                <a:lnTo>
                  <a:pt x="2348" y="4628"/>
                </a:lnTo>
                <a:lnTo>
                  <a:pt x="2348" y="3909"/>
                </a:lnTo>
                <a:lnTo>
                  <a:pt x="1501" y="4124"/>
                </a:lnTo>
                <a:lnTo>
                  <a:pt x="776" y="4310"/>
                </a:lnTo>
                <a:lnTo>
                  <a:pt x="776" y="4926"/>
                </a:lnTo>
                <a:close/>
                <a:moveTo>
                  <a:pt x="776" y="5811"/>
                </a:moveTo>
                <a:lnTo>
                  <a:pt x="776" y="5811"/>
                </a:lnTo>
                <a:lnTo>
                  <a:pt x="1501" y="5741"/>
                </a:lnTo>
                <a:lnTo>
                  <a:pt x="2348" y="5661"/>
                </a:lnTo>
                <a:lnTo>
                  <a:pt x="2348" y="4942"/>
                </a:lnTo>
                <a:lnTo>
                  <a:pt x="1501" y="5078"/>
                </a:lnTo>
                <a:lnTo>
                  <a:pt x="776" y="5194"/>
                </a:lnTo>
                <a:lnTo>
                  <a:pt x="776" y="5811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endParaRPr lang="zh-CN" altLang="en-US" sz="3200">
              <a:solidFill>
                <a:srgbClr val="FFFFFF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6483821" y="3263650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831850" y="4149080"/>
            <a:ext cx="10515600" cy="1089529"/>
          </a:xfrm>
        </p:spPr>
        <p:txBody>
          <a:bodyPr lIns="90000" tIns="46800" rIns="90000" bIns="46800" anchor="t">
            <a:normAutofit/>
          </a:bodyPr>
          <a:lstStyle>
            <a:lvl1pPr algn="ctr">
              <a:defRPr sz="5400" b="1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4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5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9788" y="188640"/>
            <a:ext cx="10515600" cy="1325563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839788" y="166898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5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6"/>
            </p:custDataLst>
          </p:nvPr>
        </p:nvSpPr>
        <p:spPr>
          <a:xfrm>
            <a:off x="6172200" y="166898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7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2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 rot="18900000">
            <a:off x="494363" y="352682"/>
            <a:ext cx="432036" cy="414591"/>
          </a:xfrm>
          <a:prstGeom prst="round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6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 rot="18900000">
            <a:off x="707671" y="354214"/>
            <a:ext cx="437061" cy="419413"/>
          </a:xfrm>
          <a:prstGeom prst="roundRect">
            <a:avLst/>
          </a:prstGeom>
          <a:gradFill flip="none" rotWithShape="1">
            <a:gsLst>
              <a:gs pos="50000">
                <a:schemeClr val="accent3">
                  <a:lumMod val="95000"/>
                </a:schemeClr>
              </a:gs>
              <a:gs pos="100000">
                <a:schemeClr val="accent3">
                  <a:lumMod val="75000"/>
                </a:schemeClr>
              </a:gs>
              <a:gs pos="0">
                <a:schemeClr val="accent3"/>
              </a:gs>
            </a:gsLst>
            <a:lin ang="18900000" scaled="0"/>
            <a:tileRect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9787" y="457200"/>
            <a:ext cx="4165200" cy="1600200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  <p:custDataLst>
              <p:tags r:id="rId4"/>
            </p:custDataLst>
          </p:nvPr>
        </p:nvSpPr>
        <p:spPr>
          <a:xfrm>
            <a:off x="5184000" y="457200"/>
            <a:ext cx="6170400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5"/>
            </p:custDataLst>
          </p:nvPr>
        </p:nvSpPr>
        <p:spPr>
          <a:xfrm>
            <a:off x="839787" y="2057400"/>
            <a:ext cx="4165200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3"/>
            </p:custDataLst>
          </p:nvPr>
        </p:nvSpPr>
        <p:spPr>
          <a:xfrm>
            <a:off x="10344472" y="365125"/>
            <a:ext cx="1009328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4"/>
            </p:custDataLst>
          </p:nvPr>
        </p:nvSpPr>
        <p:spPr>
          <a:xfrm>
            <a:off x="838200" y="365125"/>
            <a:ext cx="9362256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3743003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271797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8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3106291" y="4649410"/>
            <a:ext cx="973485" cy="852445"/>
          </a:xfrm>
          <a:prstGeom prst="hexagon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921460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1498910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710650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203435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745785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gradFill>
                <a:gsLst>
                  <a:gs pos="100000">
                    <a:schemeClr val="accent3">
                      <a:lumMod val="85000"/>
                    </a:schemeClr>
                  </a:gs>
                  <a:gs pos="0">
                    <a:schemeClr val="accent3"/>
                  </a:gs>
                </a:gsLst>
                <a:lin ang="8100000" scaled="0"/>
              </a:gradFill>
            </a:endParaRPr>
          </a:p>
        </p:txBody>
      </p:sp>
      <p:sp>
        <p:nvSpPr>
          <p:cNvPr id="14" name="矩形 10" hidden="1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814061" y="2189802"/>
            <a:ext cx="2667627" cy="2335941"/>
          </a:xfrm>
          <a:prstGeom prst="hexagon">
            <a:avLst/>
          </a:prstGeom>
          <a:blipFill>
            <a:blip r:embed="rId12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3695734" y="4061695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4"/>
            </p:custDataLst>
          </p:nvPr>
        </p:nvSpPr>
        <p:spPr>
          <a:xfrm>
            <a:off x="5854576" y="1965256"/>
            <a:ext cx="5162931" cy="1569660"/>
          </a:xfrm>
        </p:spPr>
        <p:txBody>
          <a:bodyPr anchor="b">
            <a:normAutofit/>
          </a:bodyPr>
          <a:lstStyle>
            <a:lvl1pPr>
              <a:defRPr sz="80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/>
        <p:txBody>
          <a:bodyPr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6"/>
            </p:custDataLst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7"/>
            </p:custDataLst>
          </p:nvPr>
        </p:nvSpPr>
        <p:spPr/>
        <p:txBody>
          <a:bodyPr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3"/>
            <p:custDataLst>
              <p:tags r:id="rId18"/>
            </p:custDataLst>
          </p:nvPr>
        </p:nvSpPr>
        <p:spPr>
          <a:xfrm>
            <a:off x="5854577" y="3547616"/>
            <a:ext cx="5162930" cy="623887"/>
          </a:xfrm>
        </p:spPr>
        <p:txBody>
          <a:bodyPr>
            <a:normAutofit/>
          </a:bodyPr>
          <a:lstStyle>
            <a:lvl1pPr marL="0" indent="0">
              <a:buNone/>
              <a:defRPr b="1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9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0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9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7924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92480" y="213678"/>
            <a:ext cx="10789920" cy="517842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quarter" idx="10"/>
          </p:nvPr>
        </p:nvSpPr>
        <p:spPr>
          <a:xfrm>
            <a:off x="669925" y="995680"/>
            <a:ext cx="10912475" cy="5328921"/>
          </a:xfrm>
        </p:spPr>
        <p:txBody>
          <a:bodyPr/>
          <a:lstStyle>
            <a:lvl1pPr>
              <a:lnSpc>
                <a:spcPct val="13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7" name="燕尾形 6"/>
          <p:cNvSpPr/>
          <p:nvPr userDrawn="1"/>
        </p:nvSpPr>
        <p:spPr>
          <a:xfrm>
            <a:off x="10958494" y="280550"/>
            <a:ext cx="308128" cy="383863"/>
          </a:xfrm>
          <a:prstGeom prst="chevron">
            <a:avLst>
              <a:gd name="adj" fmla="val 3693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" name="燕尾形 7"/>
          <p:cNvSpPr/>
          <p:nvPr userDrawn="1"/>
        </p:nvSpPr>
        <p:spPr>
          <a:xfrm>
            <a:off x="11228998" y="280550"/>
            <a:ext cx="308128" cy="383863"/>
          </a:xfrm>
          <a:prstGeom prst="chevron">
            <a:avLst>
              <a:gd name="adj" fmla="val 3693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3" name="TextBox 15"/>
          <p:cNvSpPr txBox="1"/>
          <p:nvPr userDrawn="1"/>
        </p:nvSpPr>
        <p:spPr>
          <a:xfrm>
            <a:off x="11433862" y="325859"/>
            <a:ext cx="6504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EF1883-7A0E-4F66-9932-E581691AD397}" type="slidenum">
              <a:rPr lang="zh-CN" altLang="en-US" sz="1600" smtClean="0">
                <a:solidFill>
                  <a:schemeClr val="accent3"/>
                </a:solidFill>
                <a:latin typeface="Wonder Arial" panose="00000500000000000000" charset="0"/>
                <a:ea typeface="Wonder Arial" panose="00000500000000000000" charset="0"/>
                <a:cs typeface="Wonder Arial" panose="00000500000000000000" charset="0"/>
              </a:rPr>
            </a:fld>
            <a:r>
              <a:rPr lang="zh-CN" altLang="en-US" sz="1600" dirty="0">
                <a:solidFill>
                  <a:schemeClr val="bg1"/>
                </a:solidFill>
                <a:latin typeface="Wonder Arial" panose="00000500000000000000" charset="0"/>
                <a:ea typeface="Wonder Arial" panose="00000500000000000000" charset="0"/>
                <a:cs typeface="Wonder Arial" panose="00000500000000000000" charset="0"/>
              </a:rPr>
              <a:t> </a:t>
            </a:r>
            <a:endParaRPr lang="zh-CN" altLang="en-US" sz="1600" b="0" dirty="0">
              <a:solidFill>
                <a:schemeClr val="bg1"/>
              </a:solidFill>
              <a:latin typeface="Wonder Arial" panose="00000500000000000000" charset="0"/>
              <a:ea typeface="Wonder Arial" panose="00000500000000000000" charset="0"/>
              <a:cs typeface="Wonder Arial" panose="00000500000000000000" charset="0"/>
            </a:endParaRPr>
          </a:p>
        </p:txBody>
      </p:sp>
      <p:sp>
        <p:nvSpPr>
          <p:cNvPr id="16" name="任意多边形 15"/>
          <p:cNvSpPr/>
          <p:nvPr userDrawn="1"/>
        </p:nvSpPr>
        <p:spPr>
          <a:xfrm>
            <a:off x="119336" y="0"/>
            <a:ext cx="740200" cy="792480"/>
          </a:xfrm>
          <a:custGeom>
            <a:avLst/>
            <a:gdLst>
              <a:gd name="connsiteX0" fmla="*/ 0 w 3596749"/>
              <a:gd name="connsiteY0" fmla="*/ 0 h 1268414"/>
              <a:gd name="connsiteX1" fmla="*/ 299302 w 3596749"/>
              <a:gd name="connsiteY1" fmla="*/ 0 h 1268414"/>
              <a:gd name="connsiteX2" fmla="*/ 795613 w 3596749"/>
              <a:gd name="connsiteY2" fmla="*/ 0 h 1268414"/>
              <a:gd name="connsiteX3" fmla="*/ 806567 w 3596749"/>
              <a:gd name="connsiteY3" fmla="*/ 0 h 1268414"/>
              <a:gd name="connsiteX4" fmla="*/ 1105869 w 3596749"/>
              <a:gd name="connsiteY4" fmla="*/ 0 h 1268414"/>
              <a:gd name="connsiteX5" fmla="*/ 1252078 w 3596749"/>
              <a:gd name="connsiteY5" fmla="*/ 0 h 1268414"/>
              <a:gd name="connsiteX6" fmla="*/ 1602180 w 3596749"/>
              <a:gd name="connsiteY6" fmla="*/ 0 h 1268414"/>
              <a:gd name="connsiteX7" fmla="*/ 1708543 w 3596749"/>
              <a:gd name="connsiteY7" fmla="*/ 0 h 1268414"/>
              <a:gd name="connsiteX8" fmla="*/ 2042864 w 3596749"/>
              <a:gd name="connsiteY8" fmla="*/ 0 h 1268414"/>
              <a:gd name="connsiteX9" fmla="*/ 2058645 w 3596749"/>
              <a:gd name="connsiteY9" fmla="*/ 0 h 1268414"/>
              <a:gd name="connsiteX10" fmla="*/ 2515110 w 3596749"/>
              <a:gd name="connsiteY10" fmla="*/ 0 h 1268414"/>
              <a:gd name="connsiteX11" fmla="*/ 2849431 w 3596749"/>
              <a:gd name="connsiteY11" fmla="*/ 0 h 1268414"/>
              <a:gd name="connsiteX12" fmla="*/ 3596749 w 3596749"/>
              <a:gd name="connsiteY12" fmla="*/ 747318 h 1268414"/>
              <a:gd name="connsiteX13" fmla="*/ 3075653 w 3596749"/>
              <a:gd name="connsiteY13" fmla="*/ 1268414 h 1268414"/>
              <a:gd name="connsiteX14" fmla="*/ 2744509 w 3596749"/>
              <a:gd name="connsiteY14" fmla="*/ 1268414 h 1268414"/>
              <a:gd name="connsiteX15" fmla="*/ 2359995 w 3596749"/>
              <a:gd name="connsiteY15" fmla="*/ 1268414 h 1268414"/>
              <a:gd name="connsiteX16" fmla="*/ 2288044 w 3596749"/>
              <a:gd name="connsiteY16" fmla="*/ 1268414 h 1268414"/>
              <a:gd name="connsiteX17" fmla="*/ 2269086 w 3596749"/>
              <a:gd name="connsiteY17" fmla="*/ 1268414 h 1268414"/>
              <a:gd name="connsiteX18" fmla="*/ 2018799 w 3596749"/>
              <a:gd name="connsiteY18" fmla="*/ 1268414 h 1268414"/>
              <a:gd name="connsiteX19" fmla="*/ 1937942 w 3596749"/>
              <a:gd name="connsiteY19" fmla="*/ 1268414 h 1268414"/>
              <a:gd name="connsiteX20" fmla="*/ 1831579 w 3596749"/>
              <a:gd name="connsiteY20" fmla="*/ 1268414 h 1268414"/>
              <a:gd name="connsiteX21" fmla="*/ 1562334 w 3596749"/>
              <a:gd name="connsiteY21" fmla="*/ 1268414 h 1268414"/>
              <a:gd name="connsiteX22" fmla="*/ 1553428 w 3596749"/>
              <a:gd name="connsiteY22" fmla="*/ 1268414 h 1268414"/>
              <a:gd name="connsiteX23" fmla="*/ 1532278 w 3596749"/>
              <a:gd name="connsiteY23" fmla="*/ 1268414 h 1268414"/>
              <a:gd name="connsiteX24" fmla="*/ 1481477 w 3596749"/>
              <a:gd name="connsiteY24" fmla="*/ 1268414 h 1268414"/>
              <a:gd name="connsiteX25" fmla="*/ 1212232 w 3596749"/>
              <a:gd name="connsiteY25" fmla="*/ 1268414 h 1268414"/>
              <a:gd name="connsiteX26" fmla="*/ 1105869 w 3596749"/>
              <a:gd name="connsiteY26" fmla="*/ 1268414 h 1268414"/>
              <a:gd name="connsiteX27" fmla="*/ 1025012 w 3596749"/>
              <a:gd name="connsiteY27" fmla="*/ 1268414 h 1268414"/>
              <a:gd name="connsiteX28" fmla="*/ 806567 w 3596749"/>
              <a:gd name="connsiteY28" fmla="*/ 1268414 h 1268414"/>
              <a:gd name="connsiteX29" fmla="*/ 755767 w 3596749"/>
              <a:gd name="connsiteY29" fmla="*/ 1268414 h 1268414"/>
              <a:gd name="connsiteX30" fmla="*/ 725711 w 3596749"/>
              <a:gd name="connsiteY30" fmla="*/ 1268414 h 1268414"/>
              <a:gd name="connsiteX31" fmla="*/ 299302 w 3596749"/>
              <a:gd name="connsiteY31" fmla="*/ 1268414 h 1268414"/>
              <a:gd name="connsiteX32" fmla="*/ 0 w 3596749"/>
              <a:gd name="connsiteY32" fmla="*/ 1268414 h 1268414"/>
              <a:gd name="connsiteX0-1" fmla="*/ 0 w 3596749"/>
              <a:gd name="connsiteY0-2" fmla="*/ 0 h 1268414"/>
              <a:gd name="connsiteX1-3" fmla="*/ 299302 w 3596749"/>
              <a:gd name="connsiteY1-4" fmla="*/ 0 h 1268414"/>
              <a:gd name="connsiteX2-5" fmla="*/ 795613 w 3596749"/>
              <a:gd name="connsiteY2-6" fmla="*/ 0 h 1268414"/>
              <a:gd name="connsiteX3-7" fmla="*/ 806567 w 3596749"/>
              <a:gd name="connsiteY3-8" fmla="*/ 0 h 1268414"/>
              <a:gd name="connsiteX4-9" fmla="*/ 1105869 w 3596749"/>
              <a:gd name="connsiteY4-10" fmla="*/ 0 h 1268414"/>
              <a:gd name="connsiteX5-11" fmla="*/ 1252078 w 3596749"/>
              <a:gd name="connsiteY5-12" fmla="*/ 0 h 1268414"/>
              <a:gd name="connsiteX6-13" fmla="*/ 1602180 w 3596749"/>
              <a:gd name="connsiteY6-14" fmla="*/ 0 h 1268414"/>
              <a:gd name="connsiteX7-15" fmla="*/ 1708543 w 3596749"/>
              <a:gd name="connsiteY7-16" fmla="*/ 0 h 1268414"/>
              <a:gd name="connsiteX8-17" fmla="*/ 2042864 w 3596749"/>
              <a:gd name="connsiteY8-18" fmla="*/ 0 h 1268414"/>
              <a:gd name="connsiteX9-19" fmla="*/ 2058645 w 3596749"/>
              <a:gd name="connsiteY9-20" fmla="*/ 0 h 1268414"/>
              <a:gd name="connsiteX10-21" fmla="*/ 2515110 w 3596749"/>
              <a:gd name="connsiteY10-22" fmla="*/ 0 h 1268414"/>
              <a:gd name="connsiteX11-23" fmla="*/ 3596749 w 3596749"/>
              <a:gd name="connsiteY11-24" fmla="*/ 747318 h 1268414"/>
              <a:gd name="connsiteX12-25" fmla="*/ 3075653 w 3596749"/>
              <a:gd name="connsiteY12-26" fmla="*/ 1268414 h 1268414"/>
              <a:gd name="connsiteX13-27" fmla="*/ 2744509 w 3596749"/>
              <a:gd name="connsiteY13-28" fmla="*/ 1268414 h 1268414"/>
              <a:gd name="connsiteX14-29" fmla="*/ 2359995 w 3596749"/>
              <a:gd name="connsiteY14-30" fmla="*/ 1268414 h 1268414"/>
              <a:gd name="connsiteX15-31" fmla="*/ 2288044 w 3596749"/>
              <a:gd name="connsiteY15-32" fmla="*/ 1268414 h 1268414"/>
              <a:gd name="connsiteX16-33" fmla="*/ 2269086 w 3596749"/>
              <a:gd name="connsiteY16-34" fmla="*/ 1268414 h 1268414"/>
              <a:gd name="connsiteX17-35" fmla="*/ 2018799 w 3596749"/>
              <a:gd name="connsiteY17-36" fmla="*/ 1268414 h 1268414"/>
              <a:gd name="connsiteX18-37" fmla="*/ 1937942 w 3596749"/>
              <a:gd name="connsiteY18-38" fmla="*/ 1268414 h 1268414"/>
              <a:gd name="connsiteX19-39" fmla="*/ 1831579 w 3596749"/>
              <a:gd name="connsiteY19-40" fmla="*/ 1268414 h 1268414"/>
              <a:gd name="connsiteX20-41" fmla="*/ 1562334 w 3596749"/>
              <a:gd name="connsiteY20-42" fmla="*/ 1268414 h 1268414"/>
              <a:gd name="connsiteX21-43" fmla="*/ 1553428 w 3596749"/>
              <a:gd name="connsiteY21-44" fmla="*/ 1268414 h 1268414"/>
              <a:gd name="connsiteX22-45" fmla="*/ 1532278 w 3596749"/>
              <a:gd name="connsiteY22-46" fmla="*/ 1268414 h 1268414"/>
              <a:gd name="connsiteX23-47" fmla="*/ 1481477 w 3596749"/>
              <a:gd name="connsiteY23-48" fmla="*/ 1268414 h 1268414"/>
              <a:gd name="connsiteX24-49" fmla="*/ 1212232 w 3596749"/>
              <a:gd name="connsiteY24-50" fmla="*/ 1268414 h 1268414"/>
              <a:gd name="connsiteX25-51" fmla="*/ 1105869 w 3596749"/>
              <a:gd name="connsiteY25-52" fmla="*/ 1268414 h 1268414"/>
              <a:gd name="connsiteX26-53" fmla="*/ 1025012 w 3596749"/>
              <a:gd name="connsiteY26-54" fmla="*/ 1268414 h 1268414"/>
              <a:gd name="connsiteX27-55" fmla="*/ 806567 w 3596749"/>
              <a:gd name="connsiteY27-56" fmla="*/ 1268414 h 1268414"/>
              <a:gd name="connsiteX28-57" fmla="*/ 755767 w 3596749"/>
              <a:gd name="connsiteY28-58" fmla="*/ 1268414 h 1268414"/>
              <a:gd name="connsiteX29-59" fmla="*/ 725711 w 3596749"/>
              <a:gd name="connsiteY29-60" fmla="*/ 1268414 h 1268414"/>
              <a:gd name="connsiteX30-61" fmla="*/ 299302 w 3596749"/>
              <a:gd name="connsiteY30-62" fmla="*/ 1268414 h 1268414"/>
              <a:gd name="connsiteX31-63" fmla="*/ 0 w 3596749"/>
              <a:gd name="connsiteY31-64" fmla="*/ 1268414 h 1268414"/>
              <a:gd name="connsiteX32-65" fmla="*/ 0 w 3596749"/>
              <a:gd name="connsiteY32-66" fmla="*/ 0 h 1268414"/>
              <a:gd name="connsiteX0-67" fmla="*/ 0 w 3596749"/>
              <a:gd name="connsiteY0-68" fmla="*/ 0 h 1268414"/>
              <a:gd name="connsiteX1-69" fmla="*/ 299302 w 3596749"/>
              <a:gd name="connsiteY1-70" fmla="*/ 0 h 1268414"/>
              <a:gd name="connsiteX2-71" fmla="*/ 795613 w 3596749"/>
              <a:gd name="connsiteY2-72" fmla="*/ 0 h 1268414"/>
              <a:gd name="connsiteX3-73" fmla="*/ 806567 w 3596749"/>
              <a:gd name="connsiteY3-74" fmla="*/ 0 h 1268414"/>
              <a:gd name="connsiteX4-75" fmla="*/ 1105869 w 3596749"/>
              <a:gd name="connsiteY4-76" fmla="*/ 0 h 1268414"/>
              <a:gd name="connsiteX5-77" fmla="*/ 1252078 w 3596749"/>
              <a:gd name="connsiteY5-78" fmla="*/ 0 h 1268414"/>
              <a:gd name="connsiteX6-79" fmla="*/ 1602180 w 3596749"/>
              <a:gd name="connsiteY6-80" fmla="*/ 0 h 1268414"/>
              <a:gd name="connsiteX7-81" fmla="*/ 1708543 w 3596749"/>
              <a:gd name="connsiteY7-82" fmla="*/ 0 h 1268414"/>
              <a:gd name="connsiteX8-83" fmla="*/ 2042864 w 3596749"/>
              <a:gd name="connsiteY8-84" fmla="*/ 0 h 1268414"/>
              <a:gd name="connsiteX9-85" fmla="*/ 2058645 w 3596749"/>
              <a:gd name="connsiteY9-86" fmla="*/ 0 h 1268414"/>
              <a:gd name="connsiteX10-87" fmla="*/ 2515110 w 3596749"/>
              <a:gd name="connsiteY10-88" fmla="*/ 0 h 1268414"/>
              <a:gd name="connsiteX11-89" fmla="*/ 3596749 w 3596749"/>
              <a:gd name="connsiteY11-90" fmla="*/ 747318 h 1268414"/>
              <a:gd name="connsiteX12-91" fmla="*/ 2744509 w 3596749"/>
              <a:gd name="connsiteY12-92" fmla="*/ 1268414 h 1268414"/>
              <a:gd name="connsiteX13-93" fmla="*/ 2359995 w 3596749"/>
              <a:gd name="connsiteY13-94" fmla="*/ 1268414 h 1268414"/>
              <a:gd name="connsiteX14-95" fmla="*/ 2288044 w 3596749"/>
              <a:gd name="connsiteY14-96" fmla="*/ 1268414 h 1268414"/>
              <a:gd name="connsiteX15-97" fmla="*/ 2269086 w 3596749"/>
              <a:gd name="connsiteY15-98" fmla="*/ 1268414 h 1268414"/>
              <a:gd name="connsiteX16-99" fmla="*/ 2018799 w 3596749"/>
              <a:gd name="connsiteY16-100" fmla="*/ 1268414 h 1268414"/>
              <a:gd name="connsiteX17-101" fmla="*/ 1937942 w 3596749"/>
              <a:gd name="connsiteY17-102" fmla="*/ 1268414 h 1268414"/>
              <a:gd name="connsiteX18-103" fmla="*/ 1831579 w 3596749"/>
              <a:gd name="connsiteY18-104" fmla="*/ 1268414 h 1268414"/>
              <a:gd name="connsiteX19-105" fmla="*/ 1562334 w 3596749"/>
              <a:gd name="connsiteY19-106" fmla="*/ 1268414 h 1268414"/>
              <a:gd name="connsiteX20-107" fmla="*/ 1553428 w 3596749"/>
              <a:gd name="connsiteY20-108" fmla="*/ 1268414 h 1268414"/>
              <a:gd name="connsiteX21-109" fmla="*/ 1532278 w 3596749"/>
              <a:gd name="connsiteY21-110" fmla="*/ 1268414 h 1268414"/>
              <a:gd name="connsiteX22-111" fmla="*/ 1481477 w 3596749"/>
              <a:gd name="connsiteY22-112" fmla="*/ 1268414 h 1268414"/>
              <a:gd name="connsiteX23-113" fmla="*/ 1212232 w 3596749"/>
              <a:gd name="connsiteY23-114" fmla="*/ 1268414 h 1268414"/>
              <a:gd name="connsiteX24-115" fmla="*/ 1105869 w 3596749"/>
              <a:gd name="connsiteY24-116" fmla="*/ 1268414 h 1268414"/>
              <a:gd name="connsiteX25-117" fmla="*/ 1025012 w 3596749"/>
              <a:gd name="connsiteY25-118" fmla="*/ 1268414 h 1268414"/>
              <a:gd name="connsiteX26-119" fmla="*/ 806567 w 3596749"/>
              <a:gd name="connsiteY26-120" fmla="*/ 1268414 h 1268414"/>
              <a:gd name="connsiteX27-121" fmla="*/ 755767 w 3596749"/>
              <a:gd name="connsiteY27-122" fmla="*/ 1268414 h 1268414"/>
              <a:gd name="connsiteX28-123" fmla="*/ 725711 w 3596749"/>
              <a:gd name="connsiteY28-124" fmla="*/ 1268414 h 1268414"/>
              <a:gd name="connsiteX29-125" fmla="*/ 299302 w 3596749"/>
              <a:gd name="connsiteY29-126" fmla="*/ 1268414 h 1268414"/>
              <a:gd name="connsiteX30-127" fmla="*/ 0 w 3596749"/>
              <a:gd name="connsiteY30-128" fmla="*/ 1268414 h 1268414"/>
              <a:gd name="connsiteX31-129" fmla="*/ 0 w 3596749"/>
              <a:gd name="connsiteY31-130" fmla="*/ 0 h 1268414"/>
              <a:gd name="connsiteX0-131" fmla="*/ 0 w 3596749"/>
              <a:gd name="connsiteY0-132" fmla="*/ 0 h 1268414"/>
              <a:gd name="connsiteX1-133" fmla="*/ 299302 w 3596749"/>
              <a:gd name="connsiteY1-134" fmla="*/ 0 h 1268414"/>
              <a:gd name="connsiteX2-135" fmla="*/ 795613 w 3596749"/>
              <a:gd name="connsiteY2-136" fmla="*/ 0 h 1268414"/>
              <a:gd name="connsiteX3-137" fmla="*/ 806567 w 3596749"/>
              <a:gd name="connsiteY3-138" fmla="*/ 0 h 1268414"/>
              <a:gd name="connsiteX4-139" fmla="*/ 1105869 w 3596749"/>
              <a:gd name="connsiteY4-140" fmla="*/ 0 h 1268414"/>
              <a:gd name="connsiteX5-141" fmla="*/ 1252078 w 3596749"/>
              <a:gd name="connsiteY5-142" fmla="*/ 0 h 1268414"/>
              <a:gd name="connsiteX6-143" fmla="*/ 1602180 w 3596749"/>
              <a:gd name="connsiteY6-144" fmla="*/ 0 h 1268414"/>
              <a:gd name="connsiteX7-145" fmla="*/ 1708543 w 3596749"/>
              <a:gd name="connsiteY7-146" fmla="*/ 0 h 1268414"/>
              <a:gd name="connsiteX8-147" fmla="*/ 2042864 w 3596749"/>
              <a:gd name="connsiteY8-148" fmla="*/ 0 h 1268414"/>
              <a:gd name="connsiteX9-149" fmla="*/ 2058645 w 3596749"/>
              <a:gd name="connsiteY9-150" fmla="*/ 0 h 1268414"/>
              <a:gd name="connsiteX10-151" fmla="*/ 2515110 w 3596749"/>
              <a:gd name="connsiteY10-152" fmla="*/ 0 h 1268414"/>
              <a:gd name="connsiteX11-153" fmla="*/ 3596749 w 3596749"/>
              <a:gd name="connsiteY11-154" fmla="*/ 747318 h 1268414"/>
              <a:gd name="connsiteX12-155" fmla="*/ 2359995 w 3596749"/>
              <a:gd name="connsiteY12-156" fmla="*/ 1268414 h 1268414"/>
              <a:gd name="connsiteX13-157" fmla="*/ 2288044 w 3596749"/>
              <a:gd name="connsiteY13-158" fmla="*/ 1268414 h 1268414"/>
              <a:gd name="connsiteX14-159" fmla="*/ 2269086 w 3596749"/>
              <a:gd name="connsiteY14-160" fmla="*/ 1268414 h 1268414"/>
              <a:gd name="connsiteX15-161" fmla="*/ 2018799 w 3596749"/>
              <a:gd name="connsiteY15-162" fmla="*/ 1268414 h 1268414"/>
              <a:gd name="connsiteX16-163" fmla="*/ 1937942 w 3596749"/>
              <a:gd name="connsiteY16-164" fmla="*/ 1268414 h 1268414"/>
              <a:gd name="connsiteX17-165" fmla="*/ 1831579 w 3596749"/>
              <a:gd name="connsiteY17-166" fmla="*/ 1268414 h 1268414"/>
              <a:gd name="connsiteX18-167" fmla="*/ 1562334 w 3596749"/>
              <a:gd name="connsiteY18-168" fmla="*/ 1268414 h 1268414"/>
              <a:gd name="connsiteX19-169" fmla="*/ 1553428 w 3596749"/>
              <a:gd name="connsiteY19-170" fmla="*/ 1268414 h 1268414"/>
              <a:gd name="connsiteX20-171" fmla="*/ 1532278 w 3596749"/>
              <a:gd name="connsiteY20-172" fmla="*/ 1268414 h 1268414"/>
              <a:gd name="connsiteX21-173" fmla="*/ 1481477 w 3596749"/>
              <a:gd name="connsiteY21-174" fmla="*/ 1268414 h 1268414"/>
              <a:gd name="connsiteX22-175" fmla="*/ 1212232 w 3596749"/>
              <a:gd name="connsiteY22-176" fmla="*/ 1268414 h 1268414"/>
              <a:gd name="connsiteX23-177" fmla="*/ 1105869 w 3596749"/>
              <a:gd name="connsiteY23-178" fmla="*/ 1268414 h 1268414"/>
              <a:gd name="connsiteX24-179" fmla="*/ 1025012 w 3596749"/>
              <a:gd name="connsiteY24-180" fmla="*/ 1268414 h 1268414"/>
              <a:gd name="connsiteX25-181" fmla="*/ 806567 w 3596749"/>
              <a:gd name="connsiteY25-182" fmla="*/ 1268414 h 1268414"/>
              <a:gd name="connsiteX26-183" fmla="*/ 755767 w 3596749"/>
              <a:gd name="connsiteY26-184" fmla="*/ 1268414 h 1268414"/>
              <a:gd name="connsiteX27-185" fmla="*/ 725711 w 3596749"/>
              <a:gd name="connsiteY27-186" fmla="*/ 1268414 h 1268414"/>
              <a:gd name="connsiteX28-187" fmla="*/ 299302 w 3596749"/>
              <a:gd name="connsiteY28-188" fmla="*/ 1268414 h 1268414"/>
              <a:gd name="connsiteX29-189" fmla="*/ 0 w 3596749"/>
              <a:gd name="connsiteY29-190" fmla="*/ 1268414 h 1268414"/>
              <a:gd name="connsiteX30-191" fmla="*/ 0 w 3596749"/>
              <a:gd name="connsiteY30-192" fmla="*/ 0 h 1268414"/>
              <a:gd name="connsiteX0-193" fmla="*/ 0 w 3596749"/>
              <a:gd name="connsiteY0-194" fmla="*/ 0 h 1268414"/>
              <a:gd name="connsiteX1-195" fmla="*/ 299302 w 3596749"/>
              <a:gd name="connsiteY1-196" fmla="*/ 0 h 1268414"/>
              <a:gd name="connsiteX2-197" fmla="*/ 795613 w 3596749"/>
              <a:gd name="connsiteY2-198" fmla="*/ 0 h 1268414"/>
              <a:gd name="connsiteX3-199" fmla="*/ 806567 w 3596749"/>
              <a:gd name="connsiteY3-200" fmla="*/ 0 h 1268414"/>
              <a:gd name="connsiteX4-201" fmla="*/ 1105869 w 3596749"/>
              <a:gd name="connsiteY4-202" fmla="*/ 0 h 1268414"/>
              <a:gd name="connsiteX5-203" fmla="*/ 1252078 w 3596749"/>
              <a:gd name="connsiteY5-204" fmla="*/ 0 h 1268414"/>
              <a:gd name="connsiteX6-205" fmla="*/ 1602180 w 3596749"/>
              <a:gd name="connsiteY6-206" fmla="*/ 0 h 1268414"/>
              <a:gd name="connsiteX7-207" fmla="*/ 1708543 w 3596749"/>
              <a:gd name="connsiteY7-208" fmla="*/ 0 h 1268414"/>
              <a:gd name="connsiteX8-209" fmla="*/ 2042864 w 3596749"/>
              <a:gd name="connsiteY8-210" fmla="*/ 0 h 1268414"/>
              <a:gd name="connsiteX9-211" fmla="*/ 2058645 w 3596749"/>
              <a:gd name="connsiteY9-212" fmla="*/ 0 h 1268414"/>
              <a:gd name="connsiteX10-213" fmla="*/ 2515110 w 3596749"/>
              <a:gd name="connsiteY10-214" fmla="*/ 0 h 1268414"/>
              <a:gd name="connsiteX11-215" fmla="*/ 3596749 w 3596749"/>
              <a:gd name="connsiteY11-216" fmla="*/ 747318 h 1268414"/>
              <a:gd name="connsiteX12-217" fmla="*/ 2288044 w 3596749"/>
              <a:gd name="connsiteY12-218" fmla="*/ 1268414 h 1268414"/>
              <a:gd name="connsiteX13-219" fmla="*/ 2269086 w 3596749"/>
              <a:gd name="connsiteY13-220" fmla="*/ 1268414 h 1268414"/>
              <a:gd name="connsiteX14-221" fmla="*/ 2018799 w 3596749"/>
              <a:gd name="connsiteY14-222" fmla="*/ 1268414 h 1268414"/>
              <a:gd name="connsiteX15-223" fmla="*/ 1937942 w 3596749"/>
              <a:gd name="connsiteY15-224" fmla="*/ 1268414 h 1268414"/>
              <a:gd name="connsiteX16-225" fmla="*/ 1831579 w 3596749"/>
              <a:gd name="connsiteY16-226" fmla="*/ 1268414 h 1268414"/>
              <a:gd name="connsiteX17-227" fmla="*/ 1562334 w 3596749"/>
              <a:gd name="connsiteY17-228" fmla="*/ 1268414 h 1268414"/>
              <a:gd name="connsiteX18-229" fmla="*/ 1553428 w 3596749"/>
              <a:gd name="connsiteY18-230" fmla="*/ 1268414 h 1268414"/>
              <a:gd name="connsiteX19-231" fmla="*/ 1532278 w 3596749"/>
              <a:gd name="connsiteY19-232" fmla="*/ 1268414 h 1268414"/>
              <a:gd name="connsiteX20-233" fmla="*/ 1481477 w 3596749"/>
              <a:gd name="connsiteY20-234" fmla="*/ 1268414 h 1268414"/>
              <a:gd name="connsiteX21-235" fmla="*/ 1212232 w 3596749"/>
              <a:gd name="connsiteY21-236" fmla="*/ 1268414 h 1268414"/>
              <a:gd name="connsiteX22-237" fmla="*/ 1105869 w 3596749"/>
              <a:gd name="connsiteY22-238" fmla="*/ 1268414 h 1268414"/>
              <a:gd name="connsiteX23-239" fmla="*/ 1025012 w 3596749"/>
              <a:gd name="connsiteY23-240" fmla="*/ 1268414 h 1268414"/>
              <a:gd name="connsiteX24-241" fmla="*/ 806567 w 3596749"/>
              <a:gd name="connsiteY24-242" fmla="*/ 1268414 h 1268414"/>
              <a:gd name="connsiteX25-243" fmla="*/ 755767 w 3596749"/>
              <a:gd name="connsiteY25-244" fmla="*/ 1268414 h 1268414"/>
              <a:gd name="connsiteX26-245" fmla="*/ 725711 w 3596749"/>
              <a:gd name="connsiteY26-246" fmla="*/ 1268414 h 1268414"/>
              <a:gd name="connsiteX27-247" fmla="*/ 299302 w 3596749"/>
              <a:gd name="connsiteY27-248" fmla="*/ 1268414 h 1268414"/>
              <a:gd name="connsiteX28-249" fmla="*/ 0 w 3596749"/>
              <a:gd name="connsiteY28-250" fmla="*/ 1268414 h 1268414"/>
              <a:gd name="connsiteX29-251" fmla="*/ 0 w 3596749"/>
              <a:gd name="connsiteY29-252" fmla="*/ 0 h 1268414"/>
              <a:gd name="connsiteX0-253" fmla="*/ 0 w 3596749"/>
              <a:gd name="connsiteY0-254" fmla="*/ 0 h 1268414"/>
              <a:gd name="connsiteX1-255" fmla="*/ 299302 w 3596749"/>
              <a:gd name="connsiteY1-256" fmla="*/ 0 h 1268414"/>
              <a:gd name="connsiteX2-257" fmla="*/ 795613 w 3596749"/>
              <a:gd name="connsiteY2-258" fmla="*/ 0 h 1268414"/>
              <a:gd name="connsiteX3-259" fmla="*/ 806567 w 3596749"/>
              <a:gd name="connsiteY3-260" fmla="*/ 0 h 1268414"/>
              <a:gd name="connsiteX4-261" fmla="*/ 1105869 w 3596749"/>
              <a:gd name="connsiteY4-262" fmla="*/ 0 h 1268414"/>
              <a:gd name="connsiteX5-263" fmla="*/ 1252078 w 3596749"/>
              <a:gd name="connsiteY5-264" fmla="*/ 0 h 1268414"/>
              <a:gd name="connsiteX6-265" fmla="*/ 1602180 w 3596749"/>
              <a:gd name="connsiteY6-266" fmla="*/ 0 h 1268414"/>
              <a:gd name="connsiteX7-267" fmla="*/ 1708543 w 3596749"/>
              <a:gd name="connsiteY7-268" fmla="*/ 0 h 1268414"/>
              <a:gd name="connsiteX8-269" fmla="*/ 2042864 w 3596749"/>
              <a:gd name="connsiteY8-270" fmla="*/ 0 h 1268414"/>
              <a:gd name="connsiteX9-271" fmla="*/ 2058645 w 3596749"/>
              <a:gd name="connsiteY9-272" fmla="*/ 0 h 1268414"/>
              <a:gd name="connsiteX10-273" fmla="*/ 3596749 w 3596749"/>
              <a:gd name="connsiteY10-274" fmla="*/ 747318 h 1268414"/>
              <a:gd name="connsiteX11-275" fmla="*/ 2288044 w 3596749"/>
              <a:gd name="connsiteY11-276" fmla="*/ 1268414 h 1268414"/>
              <a:gd name="connsiteX12-277" fmla="*/ 2269086 w 3596749"/>
              <a:gd name="connsiteY12-278" fmla="*/ 1268414 h 1268414"/>
              <a:gd name="connsiteX13-279" fmla="*/ 2018799 w 3596749"/>
              <a:gd name="connsiteY13-280" fmla="*/ 1268414 h 1268414"/>
              <a:gd name="connsiteX14-281" fmla="*/ 1937942 w 3596749"/>
              <a:gd name="connsiteY14-282" fmla="*/ 1268414 h 1268414"/>
              <a:gd name="connsiteX15-283" fmla="*/ 1831579 w 3596749"/>
              <a:gd name="connsiteY15-284" fmla="*/ 1268414 h 1268414"/>
              <a:gd name="connsiteX16-285" fmla="*/ 1562334 w 3596749"/>
              <a:gd name="connsiteY16-286" fmla="*/ 1268414 h 1268414"/>
              <a:gd name="connsiteX17-287" fmla="*/ 1553428 w 3596749"/>
              <a:gd name="connsiteY17-288" fmla="*/ 1268414 h 1268414"/>
              <a:gd name="connsiteX18-289" fmla="*/ 1532278 w 3596749"/>
              <a:gd name="connsiteY18-290" fmla="*/ 1268414 h 1268414"/>
              <a:gd name="connsiteX19-291" fmla="*/ 1481477 w 3596749"/>
              <a:gd name="connsiteY19-292" fmla="*/ 1268414 h 1268414"/>
              <a:gd name="connsiteX20-293" fmla="*/ 1212232 w 3596749"/>
              <a:gd name="connsiteY20-294" fmla="*/ 1268414 h 1268414"/>
              <a:gd name="connsiteX21-295" fmla="*/ 1105869 w 3596749"/>
              <a:gd name="connsiteY21-296" fmla="*/ 1268414 h 1268414"/>
              <a:gd name="connsiteX22-297" fmla="*/ 1025012 w 3596749"/>
              <a:gd name="connsiteY22-298" fmla="*/ 1268414 h 1268414"/>
              <a:gd name="connsiteX23-299" fmla="*/ 806567 w 3596749"/>
              <a:gd name="connsiteY23-300" fmla="*/ 1268414 h 1268414"/>
              <a:gd name="connsiteX24-301" fmla="*/ 755767 w 3596749"/>
              <a:gd name="connsiteY24-302" fmla="*/ 1268414 h 1268414"/>
              <a:gd name="connsiteX25-303" fmla="*/ 725711 w 3596749"/>
              <a:gd name="connsiteY25-304" fmla="*/ 1268414 h 1268414"/>
              <a:gd name="connsiteX26-305" fmla="*/ 299302 w 3596749"/>
              <a:gd name="connsiteY26-306" fmla="*/ 1268414 h 1268414"/>
              <a:gd name="connsiteX27-307" fmla="*/ 0 w 3596749"/>
              <a:gd name="connsiteY27-308" fmla="*/ 1268414 h 1268414"/>
              <a:gd name="connsiteX28-309" fmla="*/ 0 w 3596749"/>
              <a:gd name="connsiteY28-310" fmla="*/ 0 h 1268414"/>
              <a:gd name="connsiteX0-311" fmla="*/ 0 w 3596749"/>
              <a:gd name="connsiteY0-312" fmla="*/ 0 h 1268414"/>
              <a:gd name="connsiteX1-313" fmla="*/ 299302 w 3596749"/>
              <a:gd name="connsiteY1-314" fmla="*/ 0 h 1268414"/>
              <a:gd name="connsiteX2-315" fmla="*/ 795613 w 3596749"/>
              <a:gd name="connsiteY2-316" fmla="*/ 0 h 1268414"/>
              <a:gd name="connsiteX3-317" fmla="*/ 806567 w 3596749"/>
              <a:gd name="connsiteY3-318" fmla="*/ 0 h 1268414"/>
              <a:gd name="connsiteX4-319" fmla="*/ 1105869 w 3596749"/>
              <a:gd name="connsiteY4-320" fmla="*/ 0 h 1268414"/>
              <a:gd name="connsiteX5-321" fmla="*/ 1252078 w 3596749"/>
              <a:gd name="connsiteY5-322" fmla="*/ 0 h 1268414"/>
              <a:gd name="connsiteX6-323" fmla="*/ 1602180 w 3596749"/>
              <a:gd name="connsiteY6-324" fmla="*/ 0 h 1268414"/>
              <a:gd name="connsiteX7-325" fmla="*/ 1708543 w 3596749"/>
              <a:gd name="connsiteY7-326" fmla="*/ 0 h 1268414"/>
              <a:gd name="connsiteX8-327" fmla="*/ 2042864 w 3596749"/>
              <a:gd name="connsiteY8-328" fmla="*/ 0 h 1268414"/>
              <a:gd name="connsiteX9-329" fmla="*/ 3596749 w 3596749"/>
              <a:gd name="connsiteY9-330" fmla="*/ 747318 h 1268414"/>
              <a:gd name="connsiteX10-331" fmla="*/ 2288044 w 3596749"/>
              <a:gd name="connsiteY10-332" fmla="*/ 1268414 h 1268414"/>
              <a:gd name="connsiteX11-333" fmla="*/ 2269086 w 3596749"/>
              <a:gd name="connsiteY11-334" fmla="*/ 1268414 h 1268414"/>
              <a:gd name="connsiteX12-335" fmla="*/ 2018799 w 3596749"/>
              <a:gd name="connsiteY12-336" fmla="*/ 1268414 h 1268414"/>
              <a:gd name="connsiteX13-337" fmla="*/ 1937942 w 3596749"/>
              <a:gd name="connsiteY13-338" fmla="*/ 1268414 h 1268414"/>
              <a:gd name="connsiteX14-339" fmla="*/ 1831579 w 3596749"/>
              <a:gd name="connsiteY14-340" fmla="*/ 1268414 h 1268414"/>
              <a:gd name="connsiteX15-341" fmla="*/ 1562334 w 3596749"/>
              <a:gd name="connsiteY15-342" fmla="*/ 1268414 h 1268414"/>
              <a:gd name="connsiteX16-343" fmla="*/ 1553428 w 3596749"/>
              <a:gd name="connsiteY16-344" fmla="*/ 1268414 h 1268414"/>
              <a:gd name="connsiteX17-345" fmla="*/ 1532278 w 3596749"/>
              <a:gd name="connsiteY17-346" fmla="*/ 1268414 h 1268414"/>
              <a:gd name="connsiteX18-347" fmla="*/ 1481477 w 3596749"/>
              <a:gd name="connsiteY18-348" fmla="*/ 1268414 h 1268414"/>
              <a:gd name="connsiteX19-349" fmla="*/ 1212232 w 3596749"/>
              <a:gd name="connsiteY19-350" fmla="*/ 1268414 h 1268414"/>
              <a:gd name="connsiteX20-351" fmla="*/ 1105869 w 3596749"/>
              <a:gd name="connsiteY20-352" fmla="*/ 1268414 h 1268414"/>
              <a:gd name="connsiteX21-353" fmla="*/ 1025012 w 3596749"/>
              <a:gd name="connsiteY21-354" fmla="*/ 1268414 h 1268414"/>
              <a:gd name="connsiteX22-355" fmla="*/ 806567 w 3596749"/>
              <a:gd name="connsiteY22-356" fmla="*/ 1268414 h 1268414"/>
              <a:gd name="connsiteX23-357" fmla="*/ 755767 w 3596749"/>
              <a:gd name="connsiteY23-358" fmla="*/ 1268414 h 1268414"/>
              <a:gd name="connsiteX24-359" fmla="*/ 725711 w 3596749"/>
              <a:gd name="connsiteY24-360" fmla="*/ 1268414 h 1268414"/>
              <a:gd name="connsiteX25-361" fmla="*/ 299302 w 3596749"/>
              <a:gd name="connsiteY25-362" fmla="*/ 1268414 h 1268414"/>
              <a:gd name="connsiteX26-363" fmla="*/ 0 w 3596749"/>
              <a:gd name="connsiteY26-364" fmla="*/ 1268414 h 1268414"/>
              <a:gd name="connsiteX27-365" fmla="*/ 0 w 3596749"/>
              <a:gd name="connsiteY27-366" fmla="*/ 0 h 1268414"/>
              <a:gd name="connsiteX0-367" fmla="*/ 0 w 3596749"/>
              <a:gd name="connsiteY0-368" fmla="*/ 0 h 1268414"/>
              <a:gd name="connsiteX1-369" fmla="*/ 299302 w 3596749"/>
              <a:gd name="connsiteY1-370" fmla="*/ 0 h 1268414"/>
              <a:gd name="connsiteX2-371" fmla="*/ 795613 w 3596749"/>
              <a:gd name="connsiteY2-372" fmla="*/ 0 h 1268414"/>
              <a:gd name="connsiteX3-373" fmla="*/ 806567 w 3596749"/>
              <a:gd name="connsiteY3-374" fmla="*/ 0 h 1268414"/>
              <a:gd name="connsiteX4-375" fmla="*/ 1105869 w 3596749"/>
              <a:gd name="connsiteY4-376" fmla="*/ 0 h 1268414"/>
              <a:gd name="connsiteX5-377" fmla="*/ 1252078 w 3596749"/>
              <a:gd name="connsiteY5-378" fmla="*/ 0 h 1268414"/>
              <a:gd name="connsiteX6-379" fmla="*/ 1602180 w 3596749"/>
              <a:gd name="connsiteY6-380" fmla="*/ 0 h 1268414"/>
              <a:gd name="connsiteX7-381" fmla="*/ 1708543 w 3596749"/>
              <a:gd name="connsiteY7-382" fmla="*/ 0 h 1268414"/>
              <a:gd name="connsiteX8-383" fmla="*/ 3596749 w 3596749"/>
              <a:gd name="connsiteY8-384" fmla="*/ 747318 h 1268414"/>
              <a:gd name="connsiteX9-385" fmla="*/ 2288044 w 3596749"/>
              <a:gd name="connsiteY9-386" fmla="*/ 1268414 h 1268414"/>
              <a:gd name="connsiteX10-387" fmla="*/ 2269086 w 3596749"/>
              <a:gd name="connsiteY10-388" fmla="*/ 1268414 h 1268414"/>
              <a:gd name="connsiteX11-389" fmla="*/ 2018799 w 3596749"/>
              <a:gd name="connsiteY11-390" fmla="*/ 1268414 h 1268414"/>
              <a:gd name="connsiteX12-391" fmla="*/ 1937942 w 3596749"/>
              <a:gd name="connsiteY12-392" fmla="*/ 1268414 h 1268414"/>
              <a:gd name="connsiteX13-393" fmla="*/ 1831579 w 3596749"/>
              <a:gd name="connsiteY13-394" fmla="*/ 1268414 h 1268414"/>
              <a:gd name="connsiteX14-395" fmla="*/ 1562334 w 3596749"/>
              <a:gd name="connsiteY14-396" fmla="*/ 1268414 h 1268414"/>
              <a:gd name="connsiteX15-397" fmla="*/ 1553428 w 3596749"/>
              <a:gd name="connsiteY15-398" fmla="*/ 1268414 h 1268414"/>
              <a:gd name="connsiteX16-399" fmla="*/ 1532278 w 3596749"/>
              <a:gd name="connsiteY16-400" fmla="*/ 1268414 h 1268414"/>
              <a:gd name="connsiteX17-401" fmla="*/ 1481477 w 3596749"/>
              <a:gd name="connsiteY17-402" fmla="*/ 1268414 h 1268414"/>
              <a:gd name="connsiteX18-403" fmla="*/ 1212232 w 3596749"/>
              <a:gd name="connsiteY18-404" fmla="*/ 1268414 h 1268414"/>
              <a:gd name="connsiteX19-405" fmla="*/ 1105869 w 3596749"/>
              <a:gd name="connsiteY19-406" fmla="*/ 1268414 h 1268414"/>
              <a:gd name="connsiteX20-407" fmla="*/ 1025012 w 3596749"/>
              <a:gd name="connsiteY20-408" fmla="*/ 1268414 h 1268414"/>
              <a:gd name="connsiteX21-409" fmla="*/ 806567 w 3596749"/>
              <a:gd name="connsiteY21-410" fmla="*/ 1268414 h 1268414"/>
              <a:gd name="connsiteX22-411" fmla="*/ 755767 w 3596749"/>
              <a:gd name="connsiteY22-412" fmla="*/ 1268414 h 1268414"/>
              <a:gd name="connsiteX23-413" fmla="*/ 725711 w 3596749"/>
              <a:gd name="connsiteY23-414" fmla="*/ 1268414 h 1268414"/>
              <a:gd name="connsiteX24-415" fmla="*/ 299302 w 3596749"/>
              <a:gd name="connsiteY24-416" fmla="*/ 1268414 h 1268414"/>
              <a:gd name="connsiteX25-417" fmla="*/ 0 w 3596749"/>
              <a:gd name="connsiteY25-418" fmla="*/ 1268414 h 1268414"/>
              <a:gd name="connsiteX26-419" fmla="*/ 0 w 3596749"/>
              <a:gd name="connsiteY26-420" fmla="*/ 0 h 1268414"/>
              <a:gd name="connsiteX0-421" fmla="*/ 0 w 3596749"/>
              <a:gd name="connsiteY0-422" fmla="*/ 0 h 1268414"/>
              <a:gd name="connsiteX1-423" fmla="*/ 299302 w 3596749"/>
              <a:gd name="connsiteY1-424" fmla="*/ 0 h 1268414"/>
              <a:gd name="connsiteX2-425" fmla="*/ 795613 w 3596749"/>
              <a:gd name="connsiteY2-426" fmla="*/ 0 h 1268414"/>
              <a:gd name="connsiteX3-427" fmla="*/ 806567 w 3596749"/>
              <a:gd name="connsiteY3-428" fmla="*/ 0 h 1268414"/>
              <a:gd name="connsiteX4-429" fmla="*/ 1105869 w 3596749"/>
              <a:gd name="connsiteY4-430" fmla="*/ 0 h 1268414"/>
              <a:gd name="connsiteX5-431" fmla="*/ 1252078 w 3596749"/>
              <a:gd name="connsiteY5-432" fmla="*/ 0 h 1268414"/>
              <a:gd name="connsiteX6-433" fmla="*/ 1602180 w 3596749"/>
              <a:gd name="connsiteY6-434" fmla="*/ 0 h 1268414"/>
              <a:gd name="connsiteX7-435" fmla="*/ 1708543 w 3596749"/>
              <a:gd name="connsiteY7-436" fmla="*/ 0 h 1268414"/>
              <a:gd name="connsiteX8-437" fmla="*/ 3596749 w 3596749"/>
              <a:gd name="connsiteY8-438" fmla="*/ 747318 h 1268414"/>
              <a:gd name="connsiteX9-439" fmla="*/ 2288044 w 3596749"/>
              <a:gd name="connsiteY9-440" fmla="*/ 1268414 h 1268414"/>
              <a:gd name="connsiteX10-441" fmla="*/ 2018799 w 3596749"/>
              <a:gd name="connsiteY10-442" fmla="*/ 1268414 h 1268414"/>
              <a:gd name="connsiteX11-443" fmla="*/ 1937942 w 3596749"/>
              <a:gd name="connsiteY11-444" fmla="*/ 1268414 h 1268414"/>
              <a:gd name="connsiteX12-445" fmla="*/ 1831579 w 3596749"/>
              <a:gd name="connsiteY12-446" fmla="*/ 1268414 h 1268414"/>
              <a:gd name="connsiteX13-447" fmla="*/ 1562334 w 3596749"/>
              <a:gd name="connsiteY13-448" fmla="*/ 1268414 h 1268414"/>
              <a:gd name="connsiteX14-449" fmla="*/ 1553428 w 3596749"/>
              <a:gd name="connsiteY14-450" fmla="*/ 1268414 h 1268414"/>
              <a:gd name="connsiteX15-451" fmla="*/ 1532278 w 3596749"/>
              <a:gd name="connsiteY15-452" fmla="*/ 1268414 h 1268414"/>
              <a:gd name="connsiteX16-453" fmla="*/ 1481477 w 3596749"/>
              <a:gd name="connsiteY16-454" fmla="*/ 1268414 h 1268414"/>
              <a:gd name="connsiteX17-455" fmla="*/ 1212232 w 3596749"/>
              <a:gd name="connsiteY17-456" fmla="*/ 1268414 h 1268414"/>
              <a:gd name="connsiteX18-457" fmla="*/ 1105869 w 3596749"/>
              <a:gd name="connsiteY18-458" fmla="*/ 1268414 h 1268414"/>
              <a:gd name="connsiteX19-459" fmla="*/ 1025012 w 3596749"/>
              <a:gd name="connsiteY19-460" fmla="*/ 1268414 h 1268414"/>
              <a:gd name="connsiteX20-461" fmla="*/ 806567 w 3596749"/>
              <a:gd name="connsiteY20-462" fmla="*/ 1268414 h 1268414"/>
              <a:gd name="connsiteX21-463" fmla="*/ 755767 w 3596749"/>
              <a:gd name="connsiteY21-464" fmla="*/ 1268414 h 1268414"/>
              <a:gd name="connsiteX22-465" fmla="*/ 725711 w 3596749"/>
              <a:gd name="connsiteY22-466" fmla="*/ 1268414 h 1268414"/>
              <a:gd name="connsiteX23-467" fmla="*/ 299302 w 3596749"/>
              <a:gd name="connsiteY23-468" fmla="*/ 1268414 h 1268414"/>
              <a:gd name="connsiteX24-469" fmla="*/ 0 w 3596749"/>
              <a:gd name="connsiteY24-470" fmla="*/ 1268414 h 1268414"/>
              <a:gd name="connsiteX25-471" fmla="*/ 0 w 3596749"/>
              <a:gd name="connsiteY25-472" fmla="*/ 0 h 1268414"/>
              <a:gd name="connsiteX0-473" fmla="*/ 0 w 3596749"/>
              <a:gd name="connsiteY0-474" fmla="*/ 0 h 1268414"/>
              <a:gd name="connsiteX1-475" fmla="*/ 299302 w 3596749"/>
              <a:gd name="connsiteY1-476" fmla="*/ 0 h 1268414"/>
              <a:gd name="connsiteX2-477" fmla="*/ 795613 w 3596749"/>
              <a:gd name="connsiteY2-478" fmla="*/ 0 h 1268414"/>
              <a:gd name="connsiteX3-479" fmla="*/ 806567 w 3596749"/>
              <a:gd name="connsiteY3-480" fmla="*/ 0 h 1268414"/>
              <a:gd name="connsiteX4-481" fmla="*/ 1105869 w 3596749"/>
              <a:gd name="connsiteY4-482" fmla="*/ 0 h 1268414"/>
              <a:gd name="connsiteX5-483" fmla="*/ 1252078 w 3596749"/>
              <a:gd name="connsiteY5-484" fmla="*/ 0 h 1268414"/>
              <a:gd name="connsiteX6-485" fmla="*/ 1602180 w 3596749"/>
              <a:gd name="connsiteY6-486" fmla="*/ 0 h 1268414"/>
              <a:gd name="connsiteX7-487" fmla="*/ 1708543 w 3596749"/>
              <a:gd name="connsiteY7-488" fmla="*/ 0 h 1268414"/>
              <a:gd name="connsiteX8-489" fmla="*/ 3596749 w 3596749"/>
              <a:gd name="connsiteY8-490" fmla="*/ 747318 h 1268414"/>
              <a:gd name="connsiteX9-491" fmla="*/ 2018799 w 3596749"/>
              <a:gd name="connsiteY9-492" fmla="*/ 1268414 h 1268414"/>
              <a:gd name="connsiteX10-493" fmla="*/ 1937942 w 3596749"/>
              <a:gd name="connsiteY10-494" fmla="*/ 1268414 h 1268414"/>
              <a:gd name="connsiteX11-495" fmla="*/ 1831579 w 3596749"/>
              <a:gd name="connsiteY11-496" fmla="*/ 1268414 h 1268414"/>
              <a:gd name="connsiteX12-497" fmla="*/ 1562334 w 3596749"/>
              <a:gd name="connsiteY12-498" fmla="*/ 1268414 h 1268414"/>
              <a:gd name="connsiteX13-499" fmla="*/ 1553428 w 3596749"/>
              <a:gd name="connsiteY13-500" fmla="*/ 1268414 h 1268414"/>
              <a:gd name="connsiteX14-501" fmla="*/ 1532278 w 3596749"/>
              <a:gd name="connsiteY14-502" fmla="*/ 1268414 h 1268414"/>
              <a:gd name="connsiteX15-503" fmla="*/ 1481477 w 3596749"/>
              <a:gd name="connsiteY15-504" fmla="*/ 1268414 h 1268414"/>
              <a:gd name="connsiteX16-505" fmla="*/ 1212232 w 3596749"/>
              <a:gd name="connsiteY16-506" fmla="*/ 1268414 h 1268414"/>
              <a:gd name="connsiteX17-507" fmla="*/ 1105869 w 3596749"/>
              <a:gd name="connsiteY17-508" fmla="*/ 1268414 h 1268414"/>
              <a:gd name="connsiteX18-509" fmla="*/ 1025012 w 3596749"/>
              <a:gd name="connsiteY18-510" fmla="*/ 1268414 h 1268414"/>
              <a:gd name="connsiteX19-511" fmla="*/ 806567 w 3596749"/>
              <a:gd name="connsiteY19-512" fmla="*/ 1268414 h 1268414"/>
              <a:gd name="connsiteX20-513" fmla="*/ 755767 w 3596749"/>
              <a:gd name="connsiteY20-514" fmla="*/ 1268414 h 1268414"/>
              <a:gd name="connsiteX21-515" fmla="*/ 725711 w 3596749"/>
              <a:gd name="connsiteY21-516" fmla="*/ 1268414 h 1268414"/>
              <a:gd name="connsiteX22-517" fmla="*/ 299302 w 3596749"/>
              <a:gd name="connsiteY22-518" fmla="*/ 1268414 h 1268414"/>
              <a:gd name="connsiteX23-519" fmla="*/ 0 w 3596749"/>
              <a:gd name="connsiteY23-520" fmla="*/ 1268414 h 1268414"/>
              <a:gd name="connsiteX24-521" fmla="*/ 0 w 3596749"/>
              <a:gd name="connsiteY24-522" fmla="*/ 0 h 126841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</a:cxnLst>
            <a:rect l="l" t="t" r="r" b="b"/>
            <a:pathLst>
              <a:path w="3596749" h="1268414">
                <a:moveTo>
                  <a:pt x="0" y="0"/>
                </a:moveTo>
                <a:lnTo>
                  <a:pt x="299302" y="0"/>
                </a:lnTo>
                <a:lnTo>
                  <a:pt x="795613" y="0"/>
                </a:lnTo>
                <a:lnTo>
                  <a:pt x="806567" y="0"/>
                </a:lnTo>
                <a:lnTo>
                  <a:pt x="1105869" y="0"/>
                </a:lnTo>
                <a:lnTo>
                  <a:pt x="1252078" y="0"/>
                </a:lnTo>
                <a:lnTo>
                  <a:pt x="1602180" y="0"/>
                </a:lnTo>
                <a:lnTo>
                  <a:pt x="1708543" y="0"/>
                </a:lnTo>
                <a:lnTo>
                  <a:pt x="3596749" y="747318"/>
                </a:lnTo>
                <a:lnTo>
                  <a:pt x="2018799" y="1268414"/>
                </a:lnTo>
                <a:lnTo>
                  <a:pt x="1937942" y="1268414"/>
                </a:lnTo>
                <a:lnTo>
                  <a:pt x="1831579" y="1268414"/>
                </a:lnTo>
                <a:lnTo>
                  <a:pt x="1562334" y="1268414"/>
                </a:lnTo>
                <a:lnTo>
                  <a:pt x="1553428" y="1268414"/>
                </a:lnTo>
                <a:lnTo>
                  <a:pt x="1532278" y="1268414"/>
                </a:lnTo>
                <a:lnTo>
                  <a:pt x="1481477" y="1268414"/>
                </a:lnTo>
                <a:lnTo>
                  <a:pt x="1212232" y="1268414"/>
                </a:lnTo>
                <a:lnTo>
                  <a:pt x="1105869" y="1268414"/>
                </a:lnTo>
                <a:lnTo>
                  <a:pt x="1025012" y="1268414"/>
                </a:lnTo>
                <a:lnTo>
                  <a:pt x="806567" y="1268414"/>
                </a:lnTo>
                <a:lnTo>
                  <a:pt x="755767" y="1268414"/>
                </a:lnTo>
                <a:lnTo>
                  <a:pt x="725711" y="1268414"/>
                </a:lnTo>
                <a:lnTo>
                  <a:pt x="299302" y="1268414"/>
                </a:lnTo>
                <a:lnTo>
                  <a:pt x="0" y="12684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任意多边形 13"/>
          <p:cNvSpPr/>
          <p:nvPr userDrawn="1"/>
        </p:nvSpPr>
        <p:spPr>
          <a:xfrm>
            <a:off x="-8680" y="0"/>
            <a:ext cx="740200" cy="792480"/>
          </a:xfrm>
          <a:custGeom>
            <a:avLst/>
            <a:gdLst>
              <a:gd name="connsiteX0" fmla="*/ 0 w 3596749"/>
              <a:gd name="connsiteY0" fmla="*/ 0 h 1268414"/>
              <a:gd name="connsiteX1" fmla="*/ 299302 w 3596749"/>
              <a:gd name="connsiteY1" fmla="*/ 0 h 1268414"/>
              <a:gd name="connsiteX2" fmla="*/ 795613 w 3596749"/>
              <a:gd name="connsiteY2" fmla="*/ 0 h 1268414"/>
              <a:gd name="connsiteX3" fmla="*/ 806567 w 3596749"/>
              <a:gd name="connsiteY3" fmla="*/ 0 h 1268414"/>
              <a:gd name="connsiteX4" fmla="*/ 1105869 w 3596749"/>
              <a:gd name="connsiteY4" fmla="*/ 0 h 1268414"/>
              <a:gd name="connsiteX5" fmla="*/ 1252078 w 3596749"/>
              <a:gd name="connsiteY5" fmla="*/ 0 h 1268414"/>
              <a:gd name="connsiteX6" fmla="*/ 1602180 w 3596749"/>
              <a:gd name="connsiteY6" fmla="*/ 0 h 1268414"/>
              <a:gd name="connsiteX7" fmla="*/ 1708543 w 3596749"/>
              <a:gd name="connsiteY7" fmla="*/ 0 h 1268414"/>
              <a:gd name="connsiteX8" fmla="*/ 2042864 w 3596749"/>
              <a:gd name="connsiteY8" fmla="*/ 0 h 1268414"/>
              <a:gd name="connsiteX9" fmla="*/ 2058645 w 3596749"/>
              <a:gd name="connsiteY9" fmla="*/ 0 h 1268414"/>
              <a:gd name="connsiteX10" fmla="*/ 2515110 w 3596749"/>
              <a:gd name="connsiteY10" fmla="*/ 0 h 1268414"/>
              <a:gd name="connsiteX11" fmla="*/ 2849431 w 3596749"/>
              <a:gd name="connsiteY11" fmla="*/ 0 h 1268414"/>
              <a:gd name="connsiteX12" fmla="*/ 3596749 w 3596749"/>
              <a:gd name="connsiteY12" fmla="*/ 747318 h 1268414"/>
              <a:gd name="connsiteX13" fmla="*/ 3075653 w 3596749"/>
              <a:gd name="connsiteY13" fmla="*/ 1268414 h 1268414"/>
              <a:gd name="connsiteX14" fmla="*/ 2744509 w 3596749"/>
              <a:gd name="connsiteY14" fmla="*/ 1268414 h 1268414"/>
              <a:gd name="connsiteX15" fmla="*/ 2359995 w 3596749"/>
              <a:gd name="connsiteY15" fmla="*/ 1268414 h 1268414"/>
              <a:gd name="connsiteX16" fmla="*/ 2288044 w 3596749"/>
              <a:gd name="connsiteY16" fmla="*/ 1268414 h 1268414"/>
              <a:gd name="connsiteX17" fmla="*/ 2269086 w 3596749"/>
              <a:gd name="connsiteY17" fmla="*/ 1268414 h 1268414"/>
              <a:gd name="connsiteX18" fmla="*/ 2018799 w 3596749"/>
              <a:gd name="connsiteY18" fmla="*/ 1268414 h 1268414"/>
              <a:gd name="connsiteX19" fmla="*/ 1937942 w 3596749"/>
              <a:gd name="connsiteY19" fmla="*/ 1268414 h 1268414"/>
              <a:gd name="connsiteX20" fmla="*/ 1831579 w 3596749"/>
              <a:gd name="connsiteY20" fmla="*/ 1268414 h 1268414"/>
              <a:gd name="connsiteX21" fmla="*/ 1562334 w 3596749"/>
              <a:gd name="connsiteY21" fmla="*/ 1268414 h 1268414"/>
              <a:gd name="connsiteX22" fmla="*/ 1553428 w 3596749"/>
              <a:gd name="connsiteY22" fmla="*/ 1268414 h 1268414"/>
              <a:gd name="connsiteX23" fmla="*/ 1532278 w 3596749"/>
              <a:gd name="connsiteY23" fmla="*/ 1268414 h 1268414"/>
              <a:gd name="connsiteX24" fmla="*/ 1481477 w 3596749"/>
              <a:gd name="connsiteY24" fmla="*/ 1268414 h 1268414"/>
              <a:gd name="connsiteX25" fmla="*/ 1212232 w 3596749"/>
              <a:gd name="connsiteY25" fmla="*/ 1268414 h 1268414"/>
              <a:gd name="connsiteX26" fmla="*/ 1105869 w 3596749"/>
              <a:gd name="connsiteY26" fmla="*/ 1268414 h 1268414"/>
              <a:gd name="connsiteX27" fmla="*/ 1025012 w 3596749"/>
              <a:gd name="connsiteY27" fmla="*/ 1268414 h 1268414"/>
              <a:gd name="connsiteX28" fmla="*/ 806567 w 3596749"/>
              <a:gd name="connsiteY28" fmla="*/ 1268414 h 1268414"/>
              <a:gd name="connsiteX29" fmla="*/ 755767 w 3596749"/>
              <a:gd name="connsiteY29" fmla="*/ 1268414 h 1268414"/>
              <a:gd name="connsiteX30" fmla="*/ 725711 w 3596749"/>
              <a:gd name="connsiteY30" fmla="*/ 1268414 h 1268414"/>
              <a:gd name="connsiteX31" fmla="*/ 299302 w 3596749"/>
              <a:gd name="connsiteY31" fmla="*/ 1268414 h 1268414"/>
              <a:gd name="connsiteX32" fmla="*/ 0 w 3596749"/>
              <a:gd name="connsiteY32" fmla="*/ 1268414 h 1268414"/>
              <a:gd name="connsiteX0-1" fmla="*/ 0 w 3596749"/>
              <a:gd name="connsiteY0-2" fmla="*/ 0 h 1268414"/>
              <a:gd name="connsiteX1-3" fmla="*/ 299302 w 3596749"/>
              <a:gd name="connsiteY1-4" fmla="*/ 0 h 1268414"/>
              <a:gd name="connsiteX2-5" fmla="*/ 795613 w 3596749"/>
              <a:gd name="connsiteY2-6" fmla="*/ 0 h 1268414"/>
              <a:gd name="connsiteX3-7" fmla="*/ 806567 w 3596749"/>
              <a:gd name="connsiteY3-8" fmla="*/ 0 h 1268414"/>
              <a:gd name="connsiteX4-9" fmla="*/ 1105869 w 3596749"/>
              <a:gd name="connsiteY4-10" fmla="*/ 0 h 1268414"/>
              <a:gd name="connsiteX5-11" fmla="*/ 1252078 w 3596749"/>
              <a:gd name="connsiteY5-12" fmla="*/ 0 h 1268414"/>
              <a:gd name="connsiteX6-13" fmla="*/ 1602180 w 3596749"/>
              <a:gd name="connsiteY6-14" fmla="*/ 0 h 1268414"/>
              <a:gd name="connsiteX7-15" fmla="*/ 1708543 w 3596749"/>
              <a:gd name="connsiteY7-16" fmla="*/ 0 h 1268414"/>
              <a:gd name="connsiteX8-17" fmla="*/ 2042864 w 3596749"/>
              <a:gd name="connsiteY8-18" fmla="*/ 0 h 1268414"/>
              <a:gd name="connsiteX9-19" fmla="*/ 2058645 w 3596749"/>
              <a:gd name="connsiteY9-20" fmla="*/ 0 h 1268414"/>
              <a:gd name="connsiteX10-21" fmla="*/ 2515110 w 3596749"/>
              <a:gd name="connsiteY10-22" fmla="*/ 0 h 1268414"/>
              <a:gd name="connsiteX11-23" fmla="*/ 3596749 w 3596749"/>
              <a:gd name="connsiteY11-24" fmla="*/ 747318 h 1268414"/>
              <a:gd name="connsiteX12-25" fmla="*/ 3075653 w 3596749"/>
              <a:gd name="connsiteY12-26" fmla="*/ 1268414 h 1268414"/>
              <a:gd name="connsiteX13-27" fmla="*/ 2744509 w 3596749"/>
              <a:gd name="connsiteY13-28" fmla="*/ 1268414 h 1268414"/>
              <a:gd name="connsiteX14-29" fmla="*/ 2359995 w 3596749"/>
              <a:gd name="connsiteY14-30" fmla="*/ 1268414 h 1268414"/>
              <a:gd name="connsiteX15-31" fmla="*/ 2288044 w 3596749"/>
              <a:gd name="connsiteY15-32" fmla="*/ 1268414 h 1268414"/>
              <a:gd name="connsiteX16-33" fmla="*/ 2269086 w 3596749"/>
              <a:gd name="connsiteY16-34" fmla="*/ 1268414 h 1268414"/>
              <a:gd name="connsiteX17-35" fmla="*/ 2018799 w 3596749"/>
              <a:gd name="connsiteY17-36" fmla="*/ 1268414 h 1268414"/>
              <a:gd name="connsiteX18-37" fmla="*/ 1937942 w 3596749"/>
              <a:gd name="connsiteY18-38" fmla="*/ 1268414 h 1268414"/>
              <a:gd name="connsiteX19-39" fmla="*/ 1831579 w 3596749"/>
              <a:gd name="connsiteY19-40" fmla="*/ 1268414 h 1268414"/>
              <a:gd name="connsiteX20-41" fmla="*/ 1562334 w 3596749"/>
              <a:gd name="connsiteY20-42" fmla="*/ 1268414 h 1268414"/>
              <a:gd name="connsiteX21-43" fmla="*/ 1553428 w 3596749"/>
              <a:gd name="connsiteY21-44" fmla="*/ 1268414 h 1268414"/>
              <a:gd name="connsiteX22-45" fmla="*/ 1532278 w 3596749"/>
              <a:gd name="connsiteY22-46" fmla="*/ 1268414 h 1268414"/>
              <a:gd name="connsiteX23-47" fmla="*/ 1481477 w 3596749"/>
              <a:gd name="connsiteY23-48" fmla="*/ 1268414 h 1268414"/>
              <a:gd name="connsiteX24-49" fmla="*/ 1212232 w 3596749"/>
              <a:gd name="connsiteY24-50" fmla="*/ 1268414 h 1268414"/>
              <a:gd name="connsiteX25-51" fmla="*/ 1105869 w 3596749"/>
              <a:gd name="connsiteY25-52" fmla="*/ 1268414 h 1268414"/>
              <a:gd name="connsiteX26-53" fmla="*/ 1025012 w 3596749"/>
              <a:gd name="connsiteY26-54" fmla="*/ 1268414 h 1268414"/>
              <a:gd name="connsiteX27-55" fmla="*/ 806567 w 3596749"/>
              <a:gd name="connsiteY27-56" fmla="*/ 1268414 h 1268414"/>
              <a:gd name="connsiteX28-57" fmla="*/ 755767 w 3596749"/>
              <a:gd name="connsiteY28-58" fmla="*/ 1268414 h 1268414"/>
              <a:gd name="connsiteX29-59" fmla="*/ 725711 w 3596749"/>
              <a:gd name="connsiteY29-60" fmla="*/ 1268414 h 1268414"/>
              <a:gd name="connsiteX30-61" fmla="*/ 299302 w 3596749"/>
              <a:gd name="connsiteY30-62" fmla="*/ 1268414 h 1268414"/>
              <a:gd name="connsiteX31-63" fmla="*/ 0 w 3596749"/>
              <a:gd name="connsiteY31-64" fmla="*/ 1268414 h 1268414"/>
              <a:gd name="connsiteX32-65" fmla="*/ 0 w 3596749"/>
              <a:gd name="connsiteY32-66" fmla="*/ 0 h 1268414"/>
              <a:gd name="connsiteX0-67" fmla="*/ 0 w 3596749"/>
              <a:gd name="connsiteY0-68" fmla="*/ 0 h 1268414"/>
              <a:gd name="connsiteX1-69" fmla="*/ 299302 w 3596749"/>
              <a:gd name="connsiteY1-70" fmla="*/ 0 h 1268414"/>
              <a:gd name="connsiteX2-71" fmla="*/ 795613 w 3596749"/>
              <a:gd name="connsiteY2-72" fmla="*/ 0 h 1268414"/>
              <a:gd name="connsiteX3-73" fmla="*/ 806567 w 3596749"/>
              <a:gd name="connsiteY3-74" fmla="*/ 0 h 1268414"/>
              <a:gd name="connsiteX4-75" fmla="*/ 1105869 w 3596749"/>
              <a:gd name="connsiteY4-76" fmla="*/ 0 h 1268414"/>
              <a:gd name="connsiteX5-77" fmla="*/ 1252078 w 3596749"/>
              <a:gd name="connsiteY5-78" fmla="*/ 0 h 1268414"/>
              <a:gd name="connsiteX6-79" fmla="*/ 1602180 w 3596749"/>
              <a:gd name="connsiteY6-80" fmla="*/ 0 h 1268414"/>
              <a:gd name="connsiteX7-81" fmla="*/ 1708543 w 3596749"/>
              <a:gd name="connsiteY7-82" fmla="*/ 0 h 1268414"/>
              <a:gd name="connsiteX8-83" fmla="*/ 2042864 w 3596749"/>
              <a:gd name="connsiteY8-84" fmla="*/ 0 h 1268414"/>
              <a:gd name="connsiteX9-85" fmla="*/ 2058645 w 3596749"/>
              <a:gd name="connsiteY9-86" fmla="*/ 0 h 1268414"/>
              <a:gd name="connsiteX10-87" fmla="*/ 2515110 w 3596749"/>
              <a:gd name="connsiteY10-88" fmla="*/ 0 h 1268414"/>
              <a:gd name="connsiteX11-89" fmla="*/ 3596749 w 3596749"/>
              <a:gd name="connsiteY11-90" fmla="*/ 747318 h 1268414"/>
              <a:gd name="connsiteX12-91" fmla="*/ 2744509 w 3596749"/>
              <a:gd name="connsiteY12-92" fmla="*/ 1268414 h 1268414"/>
              <a:gd name="connsiteX13-93" fmla="*/ 2359995 w 3596749"/>
              <a:gd name="connsiteY13-94" fmla="*/ 1268414 h 1268414"/>
              <a:gd name="connsiteX14-95" fmla="*/ 2288044 w 3596749"/>
              <a:gd name="connsiteY14-96" fmla="*/ 1268414 h 1268414"/>
              <a:gd name="connsiteX15-97" fmla="*/ 2269086 w 3596749"/>
              <a:gd name="connsiteY15-98" fmla="*/ 1268414 h 1268414"/>
              <a:gd name="connsiteX16-99" fmla="*/ 2018799 w 3596749"/>
              <a:gd name="connsiteY16-100" fmla="*/ 1268414 h 1268414"/>
              <a:gd name="connsiteX17-101" fmla="*/ 1937942 w 3596749"/>
              <a:gd name="connsiteY17-102" fmla="*/ 1268414 h 1268414"/>
              <a:gd name="connsiteX18-103" fmla="*/ 1831579 w 3596749"/>
              <a:gd name="connsiteY18-104" fmla="*/ 1268414 h 1268414"/>
              <a:gd name="connsiteX19-105" fmla="*/ 1562334 w 3596749"/>
              <a:gd name="connsiteY19-106" fmla="*/ 1268414 h 1268414"/>
              <a:gd name="connsiteX20-107" fmla="*/ 1553428 w 3596749"/>
              <a:gd name="connsiteY20-108" fmla="*/ 1268414 h 1268414"/>
              <a:gd name="connsiteX21-109" fmla="*/ 1532278 w 3596749"/>
              <a:gd name="connsiteY21-110" fmla="*/ 1268414 h 1268414"/>
              <a:gd name="connsiteX22-111" fmla="*/ 1481477 w 3596749"/>
              <a:gd name="connsiteY22-112" fmla="*/ 1268414 h 1268414"/>
              <a:gd name="connsiteX23-113" fmla="*/ 1212232 w 3596749"/>
              <a:gd name="connsiteY23-114" fmla="*/ 1268414 h 1268414"/>
              <a:gd name="connsiteX24-115" fmla="*/ 1105869 w 3596749"/>
              <a:gd name="connsiteY24-116" fmla="*/ 1268414 h 1268414"/>
              <a:gd name="connsiteX25-117" fmla="*/ 1025012 w 3596749"/>
              <a:gd name="connsiteY25-118" fmla="*/ 1268414 h 1268414"/>
              <a:gd name="connsiteX26-119" fmla="*/ 806567 w 3596749"/>
              <a:gd name="connsiteY26-120" fmla="*/ 1268414 h 1268414"/>
              <a:gd name="connsiteX27-121" fmla="*/ 755767 w 3596749"/>
              <a:gd name="connsiteY27-122" fmla="*/ 1268414 h 1268414"/>
              <a:gd name="connsiteX28-123" fmla="*/ 725711 w 3596749"/>
              <a:gd name="connsiteY28-124" fmla="*/ 1268414 h 1268414"/>
              <a:gd name="connsiteX29-125" fmla="*/ 299302 w 3596749"/>
              <a:gd name="connsiteY29-126" fmla="*/ 1268414 h 1268414"/>
              <a:gd name="connsiteX30-127" fmla="*/ 0 w 3596749"/>
              <a:gd name="connsiteY30-128" fmla="*/ 1268414 h 1268414"/>
              <a:gd name="connsiteX31-129" fmla="*/ 0 w 3596749"/>
              <a:gd name="connsiteY31-130" fmla="*/ 0 h 1268414"/>
              <a:gd name="connsiteX0-131" fmla="*/ 0 w 3596749"/>
              <a:gd name="connsiteY0-132" fmla="*/ 0 h 1268414"/>
              <a:gd name="connsiteX1-133" fmla="*/ 299302 w 3596749"/>
              <a:gd name="connsiteY1-134" fmla="*/ 0 h 1268414"/>
              <a:gd name="connsiteX2-135" fmla="*/ 795613 w 3596749"/>
              <a:gd name="connsiteY2-136" fmla="*/ 0 h 1268414"/>
              <a:gd name="connsiteX3-137" fmla="*/ 806567 w 3596749"/>
              <a:gd name="connsiteY3-138" fmla="*/ 0 h 1268414"/>
              <a:gd name="connsiteX4-139" fmla="*/ 1105869 w 3596749"/>
              <a:gd name="connsiteY4-140" fmla="*/ 0 h 1268414"/>
              <a:gd name="connsiteX5-141" fmla="*/ 1252078 w 3596749"/>
              <a:gd name="connsiteY5-142" fmla="*/ 0 h 1268414"/>
              <a:gd name="connsiteX6-143" fmla="*/ 1602180 w 3596749"/>
              <a:gd name="connsiteY6-144" fmla="*/ 0 h 1268414"/>
              <a:gd name="connsiteX7-145" fmla="*/ 1708543 w 3596749"/>
              <a:gd name="connsiteY7-146" fmla="*/ 0 h 1268414"/>
              <a:gd name="connsiteX8-147" fmla="*/ 2042864 w 3596749"/>
              <a:gd name="connsiteY8-148" fmla="*/ 0 h 1268414"/>
              <a:gd name="connsiteX9-149" fmla="*/ 2058645 w 3596749"/>
              <a:gd name="connsiteY9-150" fmla="*/ 0 h 1268414"/>
              <a:gd name="connsiteX10-151" fmla="*/ 2515110 w 3596749"/>
              <a:gd name="connsiteY10-152" fmla="*/ 0 h 1268414"/>
              <a:gd name="connsiteX11-153" fmla="*/ 3596749 w 3596749"/>
              <a:gd name="connsiteY11-154" fmla="*/ 747318 h 1268414"/>
              <a:gd name="connsiteX12-155" fmla="*/ 2359995 w 3596749"/>
              <a:gd name="connsiteY12-156" fmla="*/ 1268414 h 1268414"/>
              <a:gd name="connsiteX13-157" fmla="*/ 2288044 w 3596749"/>
              <a:gd name="connsiteY13-158" fmla="*/ 1268414 h 1268414"/>
              <a:gd name="connsiteX14-159" fmla="*/ 2269086 w 3596749"/>
              <a:gd name="connsiteY14-160" fmla="*/ 1268414 h 1268414"/>
              <a:gd name="connsiteX15-161" fmla="*/ 2018799 w 3596749"/>
              <a:gd name="connsiteY15-162" fmla="*/ 1268414 h 1268414"/>
              <a:gd name="connsiteX16-163" fmla="*/ 1937942 w 3596749"/>
              <a:gd name="connsiteY16-164" fmla="*/ 1268414 h 1268414"/>
              <a:gd name="connsiteX17-165" fmla="*/ 1831579 w 3596749"/>
              <a:gd name="connsiteY17-166" fmla="*/ 1268414 h 1268414"/>
              <a:gd name="connsiteX18-167" fmla="*/ 1562334 w 3596749"/>
              <a:gd name="connsiteY18-168" fmla="*/ 1268414 h 1268414"/>
              <a:gd name="connsiteX19-169" fmla="*/ 1553428 w 3596749"/>
              <a:gd name="connsiteY19-170" fmla="*/ 1268414 h 1268414"/>
              <a:gd name="connsiteX20-171" fmla="*/ 1532278 w 3596749"/>
              <a:gd name="connsiteY20-172" fmla="*/ 1268414 h 1268414"/>
              <a:gd name="connsiteX21-173" fmla="*/ 1481477 w 3596749"/>
              <a:gd name="connsiteY21-174" fmla="*/ 1268414 h 1268414"/>
              <a:gd name="connsiteX22-175" fmla="*/ 1212232 w 3596749"/>
              <a:gd name="connsiteY22-176" fmla="*/ 1268414 h 1268414"/>
              <a:gd name="connsiteX23-177" fmla="*/ 1105869 w 3596749"/>
              <a:gd name="connsiteY23-178" fmla="*/ 1268414 h 1268414"/>
              <a:gd name="connsiteX24-179" fmla="*/ 1025012 w 3596749"/>
              <a:gd name="connsiteY24-180" fmla="*/ 1268414 h 1268414"/>
              <a:gd name="connsiteX25-181" fmla="*/ 806567 w 3596749"/>
              <a:gd name="connsiteY25-182" fmla="*/ 1268414 h 1268414"/>
              <a:gd name="connsiteX26-183" fmla="*/ 755767 w 3596749"/>
              <a:gd name="connsiteY26-184" fmla="*/ 1268414 h 1268414"/>
              <a:gd name="connsiteX27-185" fmla="*/ 725711 w 3596749"/>
              <a:gd name="connsiteY27-186" fmla="*/ 1268414 h 1268414"/>
              <a:gd name="connsiteX28-187" fmla="*/ 299302 w 3596749"/>
              <a:gd name="connsiteY28-188" fmla="*/ 1268414 h 1268414"/>
              <a:gd name="connsiteX29-189" fmla="*/ 0 w 3596749"/>
              <a:gd name="connsiteY29-190" fmla="*/ 1268414 h 1268414"/>
              <a:gd name="connsiteX30-191" fmla="*/ 0 w 3596749"/>
              <a:gd name="connsiteY30-192" fmla="*/ 0 h 1268414"/>
              <a:gd name="connsiteX0-193" fmla="*/ 0 w 3596749"/>
              <a:gd name="connsiteY0-194" fmla="*/ 0 h 1268414"/>
              <a:gd name="connsiteX1-195" fmla="*/ 299302 w 3596749"/>
              <a:gd name="connsiteY1-196" fmla="*/ 0 h 1268414"/>
              <a:gd name="connsiteX2-197" fmla="*/ 795613 w 3596749"/>
              <a:gd name="connsiteY2-198" fmla="*/ 0 h 1268414"/>
              <a:gd name="connsiteX3-199" fmla="*/ 806567 w 3596749"/>
              <a:gd name="connsiteY3-200" fmla="*/ 0 h 1268414"/>
              <a:gd name="connsiteX4-201" fmla="*/ 1105869 w 3596749"/>
              <a:gd name="connsiteY4-202" fmla="*/ 0 h 1268414"/>
              <a:gd name="connsiteX5-203" fmla="*/ 1252078 w 3596749"/>
              <a:gd name="connsiteY5-204" fmla="*/ 0 h 1268414"/>
              <a:gd name="connsiteX6-205" fmla="*/ 1602180 w 3596749"/>
              <a:gd name="connsiteY6-206" fmla="*/ 0 h 1268414"/>
              <a:gd name="connsiteX7-207" fmla="*/ 1708543 w 3596749"/>
              <a:gd name="connsiteY7-208" fmla="*/ 0 h 1268414"/>
              <a:gd name="connsiteX8-209" fmla="*/ 2042864 w 3596749"/>
              <a:gd name="connsiteY8-210" fmla="*/ 0 h 1268414"/>
              <a:gd name="connsiteX9-211" fmla="*/ 2058645 w 3596749"/>
              <a:gd name="connsiteY9-212" fmla="*/ 0 h 1268414"/>
              <a:gd name="connsiteX10-213" fmla="*/ 2515110 w 3596749"/>
              <a:gd name="connsiteY10-214" fmla="*/ 0 h 1268414"/>
              <a:gd name="connsiteX11-215" fmla="*/ 3596749 w 3596749"/>
              <a:gd name="connsiteY11-216" fmla="*/ 747318 h 1268414"/>
              <a:gd name="connsiteX12-217" fmla="*/ 2288044 w 3596749"/>
              <a:gd name="connsiteY12-218" fmla="*/ 1268414 h 1268414"/>
              <a:gd name="connsiteX13-219" fmla="*/ 2269086 w 3596749"/>
              <a:gd name="connsiteY13-220" fmla="*/ 1268414 h 1268414"/>
              <a:gd name="connsiteX14-221" fmla="*/ 2018799 w 3596749"/>
              <a:gd name="connsiteY14-222" fmla="*/ 1268414 h 1268414"/>
              <a:gd name="connsiteX15-223" fmla="*/ 1937942 w 3596749"/>
              <a:gd name="connsiteY15-224" fmla="*/ 1268414 h 1268414"/>
              <a:gd name="connsiteX16-225" fmla="*/ 1831579 w 3596749"/>
              <a:gd name="connsiteY16-226" fmla="*/ 1268414 h 1268414"/>
              <a:gd name="connsiteX17-227" fmla="*/ 1562334 w 3596749"/>
              <a:gd name="connsiteY17-228" fmla="*/ 1268414 h 1268414"/>
              <a:gd name="connsiteX18-229" fmla="*/ 1553428 w 3596749"/>
              <a:gd name="connsiteY18-230" fmla="*/ 1268414 h 1268414"/>
              <a:gd name="connsiteX19-231" fmla="*/ 1532278 w 3596749"/>
              <a:gd name="connsiteY19-232" fmla="*/ 1268414 h 1268414"/>
              <a:gd name="connsiteX20-233" fmla="*/ 1481477 w 3596749"/>
              <a:gd name="connsiteY20-234" fmla="*/ 1268414 h 1268414"/>
              <a:gd name="connsiteX21-235" fmla="*/ 1212232 w 3596749"/>
              <a:gd name="connsiteY21-236" fmla="*/ 1268414 h 1268414"/>
              <a:gd name="connsiteX22-237" fmla="*/ 1105869 w 3596749"/>
              <a:gd name="connsiteY22-238" fmla="*/ 1268414 h 1268414"/>
              <a:gd name="connsiteX23-239" fmla="*/ 1025012 w 3596749"/>
              <a:gd name="connsiteY23-240" fmla="*/ 1268414 h 1268414"/>
              <a:gd name="connsiteX24-241" fmla="*/ 806567 w 3596749"/>
              <a:gd name="connsiteY24-242" fmla="*/ 1268414 h 1268414"/>
              <a:gd name="connsiteX25-243" fmla="*/ 755767 w 3596749"/>
              <a:gd name="connsiteY25-244" fmla="*/ 1268414 h 1268414"/>
              <a:gd name="connsiteX26-245" fmla="*/ 725711 w 3596749"/>
              <a:gd name="connsiteY26-246" fmla="*/ 1268414 h 1268414"/>
              <a:gd name="connsiteX27-247" fmla="*/ 299302 w 3596749"/>
              <a:gd name="connsiteY27-248" fmla="*/ 1268414 h 1268414"/>
              <a:gd name="connsiteX28-249" fmla="*/ 0 w 3596749"/>
              <a:gd name="connsiteY28-250" fmla="*/ 1268414 h 1268414"/>
              <a:gd name="connsiteX29-251" fmla="*/ 0 w 3596749"/>
              <a:gd name="connsiteY29-252" fmla="*/ 0 h 1268414"/>
              <a:gd name="connsiteX0-253" fmla="*/ 0 w 3596749"/>
              <a:gd name="connsiteY0-254" fmla="*/ 0 h 1268414"/>
              <a:gd name="connsiteX1-255" fmla="*/ 299302 w 3596749"/>
              <a:gd name="connsiteY1-256" fmla="*/ 0 h 1268414"/>
              <a:gd name="connsiteX2-257" fmla="*/ 795613 w 3596749"/>
              <a:gd name="connsiteY2-258" fmla="*/ 0 h 1268414"/>
              <a:gd name="connsiteX3-259" fmla="*/ 806567 w 3596749"/>
              <a:gd name="connsiteY3-260" fmla="*/ 0 h 1268414"/>
              <a:gd name="connsiteX4-261" fmla="*/ 1105869 w 3596749"/>
              <a:gd name="connsiteY4-262" fmla="*/ 0 h 1268414"/>
              <a:gd name="connsiteX5-263" fmla="*/ 1252078 w 3596749"/>
              <a:gd name="connsiteY5-264" fmla="*/ 0 h 1268414"/>
              <a:gd name="connsiteX6-265" fmla="*/ 1602180 w 3596749"/>
              <a:gd name="connsiteY6-266" fmla="*/ 0 h 1268414"/>
              <a:gd name="connsiteX7-267" fmla="*/ 1708543 w 3596749"/>
              <a:gd name="connsiteY7-268" fmla="*/ 0 h 1268414"/>
              <a:gd name="connsiteX8-269" fmla="*/ 2042864 w 3596749"/>
              <a:gd name="connsiteY8-270" fmla="*/ 0 h 1268414"/>
              <a:gd name="connsiteX9-271" fmla="*/ 2058645 w 3596749"/>
              <a:gd name="connsiteY9-272" fmla="*/ 0 h 1268414"/>
              <a:gd name="connsiteX10-273" fmla="*/ 3596749 w 3596749"/>
              <a:gd name="connsiteY10-274" fmla="*/ 747318 h 1268414"/>
              <a:gd name="connsiteX11-275" fmla="*/ 2288044 w 3596749"/>
              <a:gd name="connsiteY11-276" fmla="*/ 1268414 h 1268414"/>
              <a:gd name="connsiteX12-277" fmla="*/ 2269086 w 3596749"/>
              <a:gd name="connsiteY12-278" fmla="*/ 1268414 h 1268414"/>
              <a:gd name="connsiteX13-279" fmla="*/ 2018799 w 3596749"/>
              <a:gd name="connsiteY13-280" fmla="*/ 1268414 h 1268414"/>
              <a:gd name="connsiteX14-281" fmla="*/ 1937942 w 3596749"/>
              <a:gd name="connsiteY14-282" fmla="*/ 1268414 h 1268414"/>
              <a:gd name="connsiteX15-283" fmla="*/ 1831579 w 3596749"/>
              <a:gd name="connsiteY15-284" fmla="*/ 1268414 h 1268414"/>
              <a:gd name="connsiteX16-285" fmla="*/ 1562334 w 3596749"/>
              <a:gd name="connsiteY16-286" fmla="*/ 1268414 h 1268414"/>
              <a:gd name="connsiteX17-287" fmla="*/ 1553428 w 3596749"/>
              <a:gd name="connsiteY17-288" fmla="*/ 1268414 h 1268414"/>
              <a:gd name="connsiteX18-289" fmla="*/ 1532278 w 3596749"/>
              <a:gd name="connsiteY18-290" fmla="*/ 1268414 h 1268414"/>
              <a:gd name="connsiteX19-291" fmla="*/ 1481477 w 3596749"/>
              <a:gd name="connsiteY19-292" fmla="*/ 1268414 h 1268414"/>
              <a:gd name="connsiteX20-293" fmla="*/ 1212232 w 3596749"/>
              <a:gd name="connsiteY20-294" fmla="*/ 1268414 h 1268414"/>
              <a:gd name="connsiteX21-295" fmla="*/ 1105869 w 3596749"/>
              <a:gd name="connsiteY21-296" fmla="*/ 1268414 h 1268414"/>
              <a:gd name="connsiteX22-297" fmla="*/ 1025012 w 3596749"/>
              <a:gd name="connsiteY22-298" fmla="*/ 1268414 h 1268414"/>
              <a:gd name="connsiteX23-299" fmla="*/ 806567 w 3596749"/>
              <a:gd name="connsiteY23-300" fmla="*/ 1268414 h 1268414"/>
              <a:gd name="connsiteX24-301" fmla="*/ 755767 w 3596749"/>
              <a:gd name="connsiteY24-302" fmla="*/ 1268414 h 1268414"/>
              <a:gd name="connsiteX25-303" fmla="*/ 725711 w 3596749"/>
              <a:gd name="connsiteY25-304" fmla="*/ 1268414 h 1268414"/>
              <a:gd name="connsiteX26-305" fmla="*/ 299302 w 3596749"/>
              <a:gd name="connsiteY26-306" fmla="*/ 1268414 h 1268414"/>
              <a:gd name="connsiteX27-307" fmla="*/ 0 w 3596749"/>
              <a:gd name="connsiteY27-308" fmla="*/ 1268414 h 1268414"/>
              <a:gd name="connsiteX28-309" fmla="*/ 0 w 3596749"/>
              <a:gd name="connsiteY28-310" fmla="*/ 0 h 1268414"/>
              <a:gd name="connsiteX0-311" fmla="*/ 0 w 3596749"/>
              <a:gd name="connsiteY0-312" fmla="*/ 0 h 1268414"/>
              <a:gd name="connsiteX1-313" fmla="*/ 299302 w 3596749"/>
              <a:gd name="connsiteY1-314" fmla="*/ 0 h 1268414"/>
              <a:gd name="connsiteX2-315" fmla="*/ 795613 w 3596749"/>
              <a:gd name="connsiteY2-316" fmla="*/ 0 h 1268414"/>
              <a:gd name="connsiteX3-317" fmla="*/ 806567 w 3596749"/>
              <a:gd name="connsiteY3-318" fmla="*/ 0 h 1268414"/>
              <a:gd name="connsiteX4-319" fmla="*/ 1105869 w 3596749"/>
              <a:gd name="connsiteY4-320" fmla="*/ 0 h 1268414"/>
              <a:gd name="connsiteX5-321" fmla="*/ 1252078 w 3596749"/>
              <a:gd name="connsiteY5-322" fmla="*/ 0 h 1268414"/>
              <a:gd name="connsiteX6-323" fmla="*/ 1602180 w 3596749"/>
              <a:gd name="connsiteY6-324" fmla="*/ 0 h 1268414"/>
              <a:gd name="connsiteX7-325" fmla="*/ 1708543 w 3596749"/>
              <a:gd name="connsiteY7-326" fmla="*/ 0 h 1268414"/>
              <a:gd name="connsiteX8-327" fmla="*/ 2042864 w 3596749"/>
              <a:gd name="connsiteY8-328" fmla="*/ 0 h 1268414"/>
              <a:gd name="connsiteX9-329" fmla="*/ 3596749 w 3596749"/>
              <a:gd name="connsiteY9-330" fmla="*/ 747318 h 1268414"/>
              <a:gd name="connsiteX10-331" fmla="*/ 2288044 w 3596749"/>
              <a:gd name="connsiteY10-332" fmla="*/ 1268414 h 1268414"/>
              <a:gd name="connsiteX11-333" fmla="*/ 2269086 w 3596749"/>
              <a:gd name="connsiteY11-334" fmla="*/ 1268414 h 1268414"/>
              <a:gd name="connsiteX12-335" fmla="*/ 2018799 w 3596749"/>
              <a:gd name="connsiteY12-336" fmla="*/ 1268414 h 1268414"/>
              <a:gd name="connsiteX13-337" fmla="*/ 1937942 w 3596749"/>
              <a:gd name="connsiteY13-338" fmla="*/ 1268414 h 1268414"/>
              <a:gd name="connsiteX14-339" fmla="*/ 1831579 w 3596749"/>
              <a:gd name="connsiteY14-340" fmla="*/ 1268414 h 1268414"/>
              <a:gd name="connsiteX15-341" fmla="*/ 1562334 w 3596749"/>
              <a:gd name="connsiteY15-342" fmla="*/ 1268414 h 1268414"/>
              <a:gd name="connsiteX16-343" fmla="*/ 1553428 w 3596749"/>
              <a:gd name="connsiteY16-344" fmla="*/ 1268414 h 1268414"/>
              <a:gd name="connsiteX17-345" fmla="*/ 1532278 w 3596749"/>
              <a:gd name="connsiteY17-346" fmla="*/ 1268414 h 1268414"/>
              <a:gd name="connsiteX18-347" fmla="*/ 1481477 w 3596749"/>
              <a:gd name="connsiteY18-348" fmla="*/ 1268414 h 1268414"/>
              <a:gd name="connsiteX19-349" fmla="*/ 1212232 w 3596749"/>
              <a:gd name="connsiteY19-350" fmla="*/ 1268414 h 1268414"/>
              <a:gd name="connsiteX20-351" fmla="*/ 1105869 w 3596749"/>
              <a:gd name="connsiteY20-352" fmla="*/ 1268414 h 1268414"/>
              <a:gd name="connsiteX21-353" fmla="*/ 1025012 w 3596749"/>
              <a:gd name="connsiteY21-354" fmla="*/ 1268414 h 1268414"/>
              <a:gd name="connsiteX22-355" fmla="*/ 806567 w 3596749"/>
              <a:gd name="connsiteY22-356" fmla="*/ 1268414 h 1268414"/>
              <a:gd name="connsiteX23-357" fmla="*/ 755767 w 3596749"/>
              <a:gd name="connsiteY23-358" fmla="*/ 1268414 h 1268414"/>
              <a:gd name="connsiteX24-359" fmla="*/ 725711 w 3596749"/>
              <a:gd name="connsiteY24-360" fmla="*/ 1268414 h 1268414"/>
              <a:gd name="connsiteX25-361" fmla="*/ 299302 w 3596749"/>
              <a:gd name="connsiteY25-362" fmla="*/ 1268414 h 1268414"/>
              <a:gd name="connsiteX26-363" fmla="*/ 0 w 3596749"/>
              <a:gd name="connsiteY26-364" fmla="*/ 1268414 h 1268414"/>
              <a:gd name="connsiteX27-365" fmla="*/ 0 w 3596749"/>
              <a:gd name="connsiteY27-366" fmla="*/ 0 h 1268414"/>
              <a:gd name="connsiteX0-367" fmla="*/ 0 w 3596749"/>
              <a:gd name="connsiteY0-368" fmla="*/ 0 h 1268414"/>
              <a:gd name="connsiteX1-369" fmla="*/ 299302 w 3596749"/>
              <a:gd name="connsiteY1-370" fmla="*/ 0 h 1268414"/>
              <a:gd name="connsiteX2-371" fmla="*/ 795613 w 3596749"/>
              <a:gd name="connsiteY2-372" fmla="*/ 0 h 1268414"/>
              <a:gd name="connsiteX3-373" fmla="*/ 806567 w 3596749"/>
              <a:gd name="connsiteY3-374" fmla="*/ 0 h 1268414"/>
              <a:gd name="connsiteX4-375" fmla="*/ 1105869 w 3596749"/>
              <a:gd name="connsiteY4-376" fmla="*/ 0 h 1268414"/>
              <a:gd name="connsiteX5-377" fmla="*/ 1252078 w 3596749"/>
              <a:gd name="connsiteY5-378" fmla="*/ 0 h 1268414"/>
              <a:gd name="connsiteX6-379" fmla="*/ 1602180 w 3596749"/>
              <a:gd name="connsiteY6-380" fmla="*/ 0 h 1268414"/>
              <a:gd name="connsiteX7-381" fmla="*/ 1708543 w 3596749"/>
              <a:gd name="connsiteY7-382" fmla="*/ 0 h 1268414"/>
              <a:gd name="connsiteX8-383" fmla="*/ 3596749 w 3596749"/>
              <a:gd name="connsiteY8-384" fmla="*/ 747318 h 1268414"/>
              <a:gd name="connsiteX9-385" fmla="*/ 2288044 w 3596749"/>
              <a:gd name="connsiteY9-386" fmla="*/ 1268414 h 1268414"/>
              <a:gd name="connsiteX10-387" fmla="*/ 2269086 w 3596749"/>
              <a:gd name="connsiteY10-388" fmla="*/ 1268414 h 1268414"/>
              <a:gd name="connsiteX11-389" fmla="*/ 2018799 w 3596749"/>
              <a:gd name="connsiteY11-390" fmla="*/ 1268414 h 1268414"/>
              <a:gd name="connsiteX12-391" fmla="*/ 1937942 w 3596749"/>
              <a:gd name="connsiteY12-392" fmla="*/ 1268414 h 1268414"/>
              <a:gd name="connsiteX13-393" fmla="*/ 1831579 w 3596749"/>
              <a:gd name="connsiteY13-394" fmla="*/ 1268414 h 1268414"/>
              <a:gd name="connsiteX14-395" fmla="*/ 1562334 w 3596749"/>
              <a:gd name="connsiteY14-396" fmla="*/ 1268414 h 1268414"/>
              <a:gd name="connsiteX15-397" fmla="*/ 1553428 w 3596749"/>
              <a:gd name="connsiteY15-398" fmla="*/ 1268414 h 1268414"/>
              <a:gd name="connsiteX16-399" fmla="*/ 1532278 w 3596749"/>
              <a:gd name="connsiteY16-400" fmla="*/ 1268414 h 1268414"/>
              <a:gd name="connsiteX17-401" fmla="*/ 1481477 w 3596749"/>
              <a:gd name="connsiteY17-402" fmla="*/ 1268414 h 1268414"/>
              <a:gd name="connsiteX18-403" fmla="*/ 1212232 w 3596749"/>
              <a:gd name="connsiteY18-404" fmla="*/ 1268414 h 1268414"/>
              <a:gd name="connsiteX19-405" fmla="*/ 1105869 w 3596749"/>
              <a:gd name="connsiteY19-406" fmla="*/ 1268414 h 1268414"/>
              <a:gd name="connsiteX20-407" fmla="*/ 1025012 w 3596749"/>
              <a:gd name="connsiteY20-408" fmla="*/ 1268414 h 1268414"/>
              <a:gd name="connsiteX21-409" fmla="*/ 806567 w 3596749"/>
              <a:gd name="connsiteY21-410" fmla="*/ 1268414 h 1268414"/>
              <a:gd name="connsiteX22-411" fmla="*/ 755767 w 3596749"/>
              <a:gd name="connsiteY22-412" fmla="*/ 1268414 h 1268414"/>
              <a:gd name="connsiteX23-413" fmla="*/ 725711 w 3596749"/>
              <a:gd name="connsiteY23-414" fmla="*/ 1268414 h 1268414"/>
              <a:gd name="connsiteX24-415" fmla="*/ 299302 w 3596749"/>
              <a:gd name="connsiteY24-416" fmla="*/ 1268414 h 1268414"/>
              <a:gd name="connsiteX25-417" fmla="*/ 0 w 3596749"/>
              <a:gd name="connsiteY25-418" fmla="*/ 1268414 h 1268414"/>
              <a:gd name="connsiteX26-419" fmla="*/ 0 w 3596749"/>
              <a:gd name="connsiteY26-420" fmla="*/ 0 h 1268414"/>
              <a:gd name="connsiteX0-421" fmla="*/ 0 w 3596749"/>
              <a:gd name="connsiteY0-422" fmla="*/ 0 h 1268414"/>
              <a:gd name="connsiteX1-423" fmla="*/ 299302 w 3596749"/>
              <a:gd name="connsiteY1-424" fmla="*/ 0 h 1268414"/>
              <a:gd name="connsiteX2-425" fmla="*/ 795613 w 3596749"/>
              <a:gd name="connsiteY2-426" fmla="*/ 0 h 1268414"/>
              <a:gd name="connsiteX3-427" fmla="*/ 806567 w 3596749"/>
              <a:gd name="connsiteY3-428" fmla="*/ 0 h 1268414"/>
              <a:gd name="connsiteX4-429" fmla="*/ 1105869 w 3596749"/>
              <a:gd name="connsiteY4-430" fmla="*/ 0 h 1268414"/>
              <a:gd name="connsiteX5-431" fmla="*/ 1252078 w 3596749"/>
              <a:gd name="connsiteY5-432" fmla="*/ 0 h 1268414"/>
              <a:gd name="connsiteX6-433" fmla="*/ 1602180 w 3596749"/>
              <a:gd name="connsiteY6-434" fmla="*/ 0 h 1268414"/>
              <a:gd name="connsiteX7-435" fmla="*/ 1708543 w 3596749"/>
              <a:gd name="connsiteY7-436" fmla="*/ 0 h 1268414"/>
              <a:gd name="connsiteX8-437" fmla="*/ 3596749 w 3596749"/>
              <a:gd name="connsiteY8-438" fmla="*/ 747318 h 1268414"/>
              <a:gd name="connsiteX9-439" fmla="*/ 2288044 w 3596749"/>
              <a:gd name="connsiteY9-440" fmla="*/ 1268414 h 1268414"/>
              <a:gd name="connsiteX10-441" fmla="*/ 2018799 w 3596749"/>
              <a:gd name="connsiteY10-442" fmla="*/ 1268414 h 1268414"/>
              <a:gd name="connsiteX11-443" fmla="*/ 1937942 w 3596749"/>
              <a:gd name="connsiteY11-444" fmla="*/ 1268414 h 1268414"/>
              <a:gd name="connsiteX12-445" fmla="*/ 1831579 w 3596749"/>
              <a:gd name="connsiteY12-446" fmla="*/ 1268414 h 1268414"/>
              <a:gd name="connsiteX13-447" fmla="*/ 1562334 w 3596749"/>
              <a:gd name="connsiteY13-448" fmla="*/ 1268414 h 1268414"/>
              <a:gd name="connsiteX14-449" fmla="*/ 1553428 w 3596749"/>
              <a:gd name="connsiteY14-450" fmla="*/ 1268414 h 1268414"/>
              <a:gd name="connsiteX15-451" fmla="*/ 1532278 w 3596749"/>
              <a:gd name="connsiteY15-452" fmla="*/ 1268414 h 1268414"/>
              <a:gd name="connsiteX16-453" fmla="*/ 1481477 w 3596749"/>
              <a:gd name="connsiteY16-454" fmla="*/ 1268414 h 1268414"/>
              <a:gd name="connsiteX17-455" fmla="*/ 1212232 w 3596749"/>
              <a:gd name="connsiteY17-456" fmla="*/ 1268414 h 1268414"/>
              <a:gd name="connsiteX18-457" fmla="*/ 1105869 w 3596749"/>
              <a:gd name="connsiteY18-458" fmla="*/ 1268414 h 1268414"/>
              <a:gd name="connsiteX19-459" fmla="*/ 1025012 w 3596749"/>
              <a:gd name="connsiteY19-460" fmla="*/ 1268414 h 1268414"/>
              <a:gd name="connsiteX20-461" fmla="*/ 806567 w 3596749"/>
              <a:gd name="connsiteY20-462" fmla="*/ 1268414 h 1268414"/>
              <a:gd name="connsiteX21-463" fmla="*/ 755767 w 3596749"/>
              <a:gd name="connsiteY21-464" fmla="*/ 1268414 h 1268414"/>
              <a:gd name="connsiteX22-465" fmla="*/ 725711 w 3596749"/>
              <a:gd name="connsiteY22-466" fmla="*/ 1268414 h 1268414"/>
              <a:gd name="connsiteX23-467" fmla="*/ 299302 w 3596749"/>
              <a:gd name="connsiteY23-468" fmla="*/ 1268414 h 1268414"/>
              <a:gd name="connsiteX24-469" fmla="*/ 0 w 3596749"/>
              <a:gd name="connsiteY24-470" fmla="*/ 1268414 h 1268414"/>
              <a:gd name="connsiteX25-471" fmla="*/ 0 w 3596749"/>
              <a:gd name="connsiteY25-472" fmla="*/ 0 h 1268414"/>
              <a:gd name="connsiteX0-473" fmla="*/ 0 w 3596749"/>
              <a:gd name="connsiteY0-474" fmla="*/ 0 h 1268414"/>
              <a:gd name="connsiteX1-475" fmla="*/ 299302 w 3596749"/>
              <a:gd name="connsiteY1-476" fmla="*/ 0 h 1268414"/>
              <a:gd name="connsiteX2-477" fmla="*/ 795613 w 3596749"/>
              <a:gd name="connsiteY2-478" fmla="*/ 0 h 1268414"/>
              <a:gd name="connsiteX3-479" fmla="*/ 806567 w 3596749"/>
              <a:gd name="connsiteY3-480" fmla="*/ 0 h 1268414"/>
              <a:gd name="connsiteX4-481" fmla="*/ 1105869 w 3596749"/>
              <a:gd name="connsiteY4-482" fmla="*/ 0 h 1268414"/>
              <a:gd name="connsiteX5-483" fmla="*/ 1252078 w 3596749"/>
              <a:gd name="connsiteY5-484" fmla="*/ 0 h 1268414"/>
              <a:gd name="connsiteX6-485" fmla="*/ 1602180 w 3596749"/>
              <a:gd name="connsiteY6-486" fmla="*/ 0 h 1268414"/>
              <a:gd name="connsiteX7-487" fmla="*/ 1708543 w 3596749"/>
              <a:gd name="connsiteY7-488" fmla="*/ 0 h 1268414"/>
              <a:gd name="connsiteX8-489" fmla="*/ 3596749 w 3596749"/>
              <a:gd name="connsiteY8-490" fmla="*/ 747318 h 1268414"/>
              <a:gd name="connsiteX9-491" fmla="*/ 2018799 w 3596749"/>
              <a:gd name="connsiteY9-492" fmla="*/ 1268414 h 1268414"/>
              <a:gd name="connsiteX10-493" fmla="*/ 1937942 w 3596749"/>
              <a:gd name="connsiteY10-494" fmla="*/ 1268414 h 1268414"/>
              <a:gd name="connsiteX11-495" fmla="*/ 1831579 w 3596749"/>
              <a:gd name="connsiteY11-496" fmla="*/ 1268414 h 1268414"/>
              <a:gd name="connsiteX12-497" fmla="*/ 1562334 w 3596749"/>
              <a:gd name="connsiteY12-498" fmla="*/ 1268414 h 1268414"/>
              <a:gd name="connsiteX13-499" fmla="*/ 1553428 w 3596749"/>
              <a:gd name="connsiteY13-500" fmla="*/ 1268414 h 1268414"/>
              <a:gd name="connsiteX14-501" fmla="*/ 1532278 w 3596749"/>
              <a:gd name="connsiteY14-502" fmla="*/ 1268414 h 1268414"/>
              <a:gd name="connsiteX15-503" fmla="*/ 1481477 w 3596749"/>
              <a:gd name="connsiteY15-504" fmla="*/ 1268414 h 1268414"/>
              <a:gd name="connsiteX16-505" fmla="*/ 1212232 w 3596749"/>
              <a:gd name="connsiteY16-506" fmla="*/ 1268414 h 1268414"/>
              <a:gd name="connsiteX17-507" fmla="*/ 1105869 w 3596749"/>
              <a:gd name="connsiteY17-508" fmla="*/ 1268414 h 1268414"/>
              <a:gd name="connsiteX18-509" fmla="*/ 1025012 w 3596749"/>
              <a:gd name="connsiteY18-510" fmla="*/ 1268414 h 1268414"/>
              <a:gd name="connsiteX19-511" fmla="*/ 806567 w 3596749"/>
              <a:gd name="connsiteY19-512" fmla="*/ 1268414 h 1268414"/>
              <a:gd name="connsiteX20-513" fmla="*/ 755767 w 3596749"/>
              <a:gd name="connsiteY20-514" fmla="*/ 1268414 h 1268414"/>
              <a:gd name="connsiteX21-515" fmla="*/ 725711 w 3596749"/>
              <a:gd name="connsiteY21-516" fmla="*/ 1268414 h 1268414"/>
              <a:gd name="connsiteX22-517" fmla="*/ 299302 w 3596749"/>
              <a:gd name="connsiteY22-518" fmla="*/ 1268414 h 1268414"/>
              <a:gd name="connsiteX23-519" fmla="*/ 0 w 3596749"/>
              <a:gd name="connsiteY23-520" fmla="*/ 1268414 h 1268414"/>
              <a:gd name="connsiteX24-521" fmla="*/ 0 w 3596749"/>
              <a:gd name="connsiteY24-522" fmla="*/ 0 h 126841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</a:cxnLst>
            <a:rect l="l" t="t" r="r" b="b"/>
            <a:pathLst>
              <a:path w="3596749" h="1268414">
                <a:moveTo>
                  <a:pt x="0" y="0"/>
                </a:moveTo>
                <a:lnTo>
                  <a:pt x="299302" y="0"/>
                </a:lnTo>
                <a:lnTo>
                  <a:pt x="795613" y="0"/>
                </a:lnTo>
                <a:lnTo>
                  <a:pt x="806567" y="0"/>
                </a:lnTo>
                <a:lnTo>
                  <a:pt x="1105869" y="0"/>
                </a:lnTo>
                <a:lnTo>
                  <a:pt x="1252078" y="0"/>
                </a:lnTo>
                <a:lnTo>
                  <a:pt x="1602180" y="0"/>
                </a:lnTo>
                <a:lnTo>
                  <a:pt x="1708543" y="0"/>
                </a:lnTo>
                <a:lnTo>
                  <a:pt x="3596749" y="747318"/>
                </a:lnTo>
                <a:lnTo>
                  <a:pt x="2018799" y="1268414"/>
                </a:lnTo>
                <a:lnTo>
                  <a:pt x="1937942" y="1268414"/>
                </a:lnTo>
                <a:lnTo>
                  <a:pt x="1831579" y="1268414"/>
                </a:lnTo>
                <a:lnTo>
                  <a:pt x="1562334" y="1268414"/>
                </a:lnTo>
                <a:lnTo>
                  <a:pt x="1553428" y="1268414"/>
                </a:lnTo>
                <a:lnTo>
                  <a:pt x="1532278" y="1268414"/>
                </a:lnTo>
                <a:lnTo>
                  <a:pt x="1481477" y="1268414"/>
                </a:lnTo>
                <a:lnTo>
                  <a:pt x="1212232" y="1268414"/>
                </a:lnTo>
                <a:lnTo>
                  <a:pt x="1105869" y="1268414"/>
                </a:lnTo>
                <a:lnTo>
                  <a:pt x="1025012" y="1268414"/>
                </a:lnTo>
                <a:lnTo>
                  <a:pt x="806567" y="1268414"/>
                </a:lnTo>
                <a:lnTo>
                  <a:pt x="755767" y="1268414"/>
                </a:lnTo>
                <a:lnTo>
                  <a:pt x="725711" y="1268414"/>
                </a:lnTo>
                <a:lnTo>
                  <a:pt x="299302" y="1268414"/>
                </a:lnTo>
                <a:lnTo>
                  <a:pt x="0" y="12684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1"/>
          <p:cNvSpPr/>
          <p:nvPr>
            <p:custDataLst>
              <p:tags r:id="rId2"/>
            </p:custDataLst>
          </p:nvPr>
        </p:nvSpPr>
        <p:spPr>
          <a:xfrm>
            <a:off x="5849936" y="3269061"/>
            <a:ext cx="5718667" cy="62400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 w="12700" cap="flat" cmpd="sng" algn="ctr">
            <a:gradFill flip="none" rotWithShape="1">
              <a:gsLst>
                <a:gs pos="0">
                  <a:schemeClr val="accent3">
                    <a:lumMod val="95000"/>
                  </a:schemeClr>
                </a:gs>
                <a:gs pos="100000">
                  <a:schemeClr val="accent3">
                    <a:lumMod val="65000"/>
                  </a:schemeClr>
                </a:gs>
              </a:gsLst>
              <a:lin ang="13500000" scaled="1"/>
              <a:tileRect/>
            </a:gradFill>
            <a:prstDash val="solid"/>
            <a:miter lim="800000"/>
          </a:ln>
          <a:effectLst>
            <a:innerShdw blurRad="127000" dist="88900" dir="18900000">
              <a:prstClr val="black">
                <a:alpha val="38000"/>
              </a:prstClr>
            </a:innerShdw>
          </a:effectLst>
        </p:spPr>
        <p:txBody>
          <a:bodyPr anchor="ctr"/>
          <a:lstStyle/>
          <a:p>
            <a:pPr algn="ctr"/>
            <a:endParaRPr lang="zh-CN" altLang="en-US" sz="3200" kern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3559735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4088529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2923023" y="4649410"/>
            <a:ext cx="973485" cy="852445"/>
          </a:xfrm>
          <a:prstGeom prst="hexagon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738192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1315642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4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527382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020167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6" name="矩形 10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562517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7" name="矩形 10" hidden="1"/>
          <p:cNvSpPr>
            <a:spLocks noChangeAspect="1"/>
          </p:cNvSpPr>
          <p:nvPr>
            <p:custDataLst>
              <p:tags r:id="rId12"/>
            </p:custDataLst>
          </p:nvPr>
        </p:nvSpPr>
        <p:spPr>
          <a:xfrm>
            <a:off x="1630793" y="2189802"/>
            <a:ext cx="2667627" cy="2335941"/>
          </a:xfrm>
          <a:prstGeom prst="hexagon">
            <a:avLst/>
          </a:prstGeom>
          <a:blipFill>
            <a:blip r:embed="rId13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8" name="矩形 10"/>
          <p:cNvSpPr>
            <a:spLocks noChangeAspect="1"/>
          </p:cNvSpPr>
          <p:nvPr>
            <p:custDataLst>
              <p:tags r:id="rId14"/>
            </p:custDataLst>
          </p:nvPr>
        </p:nvSpPr>
        <p:spPr>
          <a:xfrm>
            <a:off x="3495527" y="4066260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9" name="圆角矩形 18"/>
          <p:cNvSpPr/>
          <p:nvPr>
            <p:custDataLst>
              <p:tags r:id="rId15"/>
            </p:custDataLst>
          </p:nvPr>
        </p:nvSpPr>
        <p:spPr>
          <a:xfrm>
            <a:off x="5832241" y="3230321"/>
            <a:ext cx="972495" cy="67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2700000" scaled="0"/>
          </a:gradFill>
          <a:ln w="22225">
            <a:gradFill>
              <a:gsLst>
                <a:gs pos="0">
                  <a:schemeClr val="accent3">
                    <a:lumMod val="65000"/>
                  </a:schemeClr>
                </a:gs>
                <a:gs pos="100000">
                  <a:schemeClr val="accent3"/>
                </a:gs>
              </a:gsLst>
              <a:lin ang="13500000" scaled="0"/>
            </a:gradFill>
          </a:ln>
          <a:effectLst>
            <a:outerShdw blurRad="50800" dist="38100" dir="2700000" sx="97000" sy="97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3200">
              <a:cs typeface="+mn-ea"/>
            </a:endParaRPr>
          </a:p>
        </p:txBody>
      </p:sp>
      <p:pic>
        <p:nvPicPr>
          <p:cNvPr id="20" name="手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6168888" y="3502885"/>
            <a:ext cx="1238093" cy="35361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8"/>
            </p:custDataLst>
          </p:nvPr>
        </p:nvSpPr>
        <p:spPr>
          <a:xfrm>
            <a:off x="5803443" y="1772816"/>
            <a:ext cx="5899372" cy="1421928"/>
          </a:xfrm>
        </p:spPr>
        <p:txBody>
          <a:bodyPr lIns="90000" tIns="46800" rIns="90000" bIns="46800" anchor="b">
            <a:normAutofit/>
          </a:bodyPr>
          <a:lstStyle>
            <a:lvl1pPr algn="l">
              <a:defRPr sz="72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9"/>
            </p:custDataLst>
          </p:nvPr>
        </p:nvSpPr>
        <p:spPr/>
        <p:txBody>
          <a:bodyPr lIns="90000" tIns="46800" rIns="90000" bIns="46800"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0"/>
            </p:custDataLst>
          </p:nvPr>
        </p:nvSpPr>
        <p:spPr/>
        <p:txBody>
          <a:bodyPr lIns="90000" tIns="46800" rIns="90000" bIns="4680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1"/>
            </p:custDataLst>
          </p:nvPr>
        </p:nvSpPr>
        <p:spPr/>
        <p:txBody>
          <a:bodyPr lIns="90000" tIns="46800" rIns="90000" bIns="46800"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4751851" y="1604797"/>
            <a:ext cx="2496277" cy="2185899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KSO_Shape"/>
          <p:cNvSpPr>
            <a:spLocks noChangeAspect="1"/>
          </p:cNvSpPr>
          <p:nvPr>
            <p:custDataLst>
              <p:tags r:id="rId3"/>
            </p:custDataLst>
          </p:nvPr>
        </p:nvSpPr>
        <p:spPr bwMode="auto">
          <a:xfrm>
            <a:off x="5489587" y="1962060"/>
            <a:ext cx="1031080" cy="1379115"/>
          </a:xfrm>
          <a:custGeom>
            <a:avLst/>
            <a:gdLst>
              <a:gd name="T0" fmla="*/ 2147483646 w 5822"/>
              <a:gd name="T1" fmla="*/ 2147483646 h 6759"/>
              <a:gd name="T2" fmla="*/ 2147483646 w 5822"/>
              <a:gd name="T3" fmla="*/ 2147483646 h 6759"/>
              <a:gd name="T4" fmla="*/ 2147483646 w 5822"/>
              <a:gd name="T5" fmla="*/ 2147483646 h 6759"/>
              <a:gd name="T6" fmla="*/ 2147483646 w 5822"/>
              <a:gd name="T7" fmla="*/ 2147483646 h 6759"/>
              <a:gd name="T8" fmla="*/ 2147483646 w 5822"/>
              <a:gd name="T9" fmla="*/ 2147483646 h 6759"/>
              <a:gd name="T10" fmla="*/ 2147483646 w 5822"/>
              <a:gd name="T11" fmla="*/ 1253760573 h 6759"/>
              <a:gd name="T12" fmla="*/ 2147483646 w 5822"/>
              <a:gd name="T13" fmla="*/ 2147483646 h 6759"/>
              <a:gd name="T14" fmla="*/ 2147483646 w 5822"/>
              <a:gd name="T15" fmla="*/ 2147483646 h 6759"/>
              <a:gd name="T16" fmla="*/ 2147483646 w 5822"/>
              <a:gd name="T17" fmla="*/ 2147483646 h 6759"/>
              <a:gd name="T18" fmla="*/ 2147483646 w 5822"/>
              <a:gd name="T19" fmla="*/ 2147483646 h 6759"/>
              <a:gd name="T20" fmla="*/ 2147483646 w 5822"/>
              <a:gd name="T21" fmla="*/ 2147483646 h 6759"/>
              <a:gd name="T22" fmla="*/ 2147483646 w 5822"/>
              <a:gd name="T23" fmla="*/ 2147483646 h 6759"/>
              <a:gd name="T24" fmla="*/ 2147483646 w 5822"/>
              <a:gd name="T25" fmla="*/ 2147483646 h 6759"/>
              <a:gd name="T26" fmla="*/ 2147483646 w 5822"/>
              <a:gd name="T27" fmla="*/ 2147483646 h 6759"/>
              <a:gd name="T28" fmla="*/ 2147483646 w 5822"/>
              <a:gd name="T29" fmla="*/ 2147483646 h 6759"/>
              <a:gd name="T30" fmla="*/ 2147483646 w 5822"/>
              <a:gd name="T31" fmla="*/ 2147483646 h 6759"/>
              <a:gd name="T32" fmla="*/ 2147483646 w 5822"/>
              <a:gd name="T33" fmla="*/ 2147483646 h 6759"/>
              <a:gd name="T34" fmla="*/ 2147483646 w 5822"/>
              <a:gd name="T35" fmla="*/ 2147483646 h 6759"/>
              <a:gd name="T36" fmla="*/ 2147483646 w 5822"/>
              <a:gd name="T37" fmla="*/ 2147483646 h 6759"/>
              <a:gd name="T38" fmla="*/ 2147483646 w 5822"/>
              <a:gd name="T39" fmla="*/ 2147483646 h 6759"/>
              <a:gd name="T40" fmla="*/ 0 w 5822"/>
              <a:gd name="T41" fmla="*/ 2147483646 h 6759"/>
              <a:gd name="T42" fmla="*/ 2147483646 w 5822"/>
              <a:gd name="T43" fmla="*/ 2147483646 h 6759"/>
              <a:gd name="T44" fmla="*/ 2147483646 w 5822"/>
              <a:gd name="T45" fmla="*/ 2147483646 h 6759"/>
              <a:gd name="T46" fmla="*/ 2147483646 w 5822"/>
              <a:gd name="T47" fmla="*/ 2147483646 h 6759"/>
              <a:gd name="T48" fmla="*/ 2147483646 w 5822"/>
              <a:gd name="T49" fmla="*/ 2147483646 h 6759"/>
              <a:gd name="T50" fmla="*/ 2147483646 w 5822"/>
              <a:gd name="T51" fmla="*/ 2147483646 h 6759"/>
              <a:gd name="T52" fmla="*/ 2147483646 w 5822"/>
              <a:gd name="T53" fmla="*/ 2147483646 h 6759"/>
              <a:gd name="T54" fmla="*/ 2147483646 w 5822"/>
              <a:gd name="T55" fmla="*/ 2147483646 h 6759"/>
              <a:gd name="T56" fmla="*/ 2147483646 w 5822"/>
              <a:gd name="T57" fmla="*/ 2147483646 h 6759"/>
              <a:gd name="T58" fmla="*/ 2147483646 w 5822"/>
              <a:gd name="T59" fmla="*/ 2147483646 h 6759"/>
              <a:gd name="T60" fmla="*/ 2147483646 w 5822"/>
              <a:gd name="T61" fmla="*/ 2147483646 h 6759"/>
              <a:gd name="T62" fmla="*/ 2147483646 w 5822"/>
              <a:gd name="T63" fmla="*/ 2147483646 h 6759"/>
              <a:gd name="T64" fmla="*/ 2147483646 w 5822"/>
              <a:gd name="T65" fmla="*/ 2147483646 h 6759"/>
              <a:gd name="T66" fmla="*/ 2147483646 w 5822"/>
              <a:gd name="T67" fmla="*/ 2147483646 h 6759"/>
              <a:gd name="T68" fmla="*/ 2147483646 w 5822"/>
              <a:gd name="T69" fmla="*/ 2147483646 h 6759"/>
              <a:gd name="T70" fmla="*/ 2147483646 w 5822"/>
              <a:gd name="T71" fmla="*/ 2147483646 h 6759"/>
              <a:gd name="T72" fmla="*/ 2147483646 w 5822"/>
              <a:gd name="T73" fmla="*/ 2147483646 h 6759"/>
              <a:gd name="T74" fmla="*/ 2147483646 w 5822"/>
              <a:gd name="T75" fmla="*/ 2147483646 h 6759"/>
              <a:gd name="T76" fmla="*/ 2147483646 w 5822"/>
              <a:gd name="T77" fmla="*/ 2147483646 h 6759"/>
              <a:gd name="T78" fmla="*/ 2147483646 w 5822"/>
              <a:gd name="T79" fmla="*/ 2147483646 h 6759"/>
              <a:gd name="T80" fmla="*/ 2147483646 w 5822"/>
              <a:gd name="T81" fmla="*/ 2147483646 h 6759"/>
              <a:gd name="T82" fmla="*/ 2147483646 w 5822"/>
              <a:gd name="T83" fmla="*/ 2147483646 h 6759"/>
              <a:gd name="T84" fmla="*/ 2147483646 w 5822"/>
              <a:gd name="T85" fmla="*/ 2147483646 h 6759"/>
              <a:gd name="T86" fmla="*/ 2147483646 w 5822"/>
              <a:gd name="T87" fmla="*/ 2147483646 h 6759"/>
              <a:gd name="T88" fmla="*/ 2147483646 w 5822"/>
              <a:gd name="T89" fmla="*/ 2147483646 h 6759"/>
              <a:gd name="T90" fmla="*/ 2147483646 w 5822"/>
              <a:gd name="T91" fmla="*/ 2147483646 h 6759"/>
              <a:gd name="T92" fmla="*/ 2147483646 w 5822"/>
              <a:gd name="T93" fmla="*/ 2147483646 h 6759"/>
              <a:gd name="T94" fmla="*/ 2147483646 w 5822"/>
              <a:gd name="T95" fmla="*/ 2147483646 h 6759"/>
              <a:gd name="T96" fmla="*/ 2147483646 w 5822"/>
              <a:gd name="T97" fmla="*/ 2147483646 h 675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822" h="6759">
                <a:moveTo>
                  <a:pt x="0" y="6351"/>
                </a:moveTo>
                <a:lnTo>
                  <a:pt x="129" y="6351"/>
                </a:lnTo>
                <a:lnTo>
                  <a:pt x="129" y="3057"/>
                </a:lnTo>
                <a:lnTo>
                  <a:pt x="129" y="2914"/>
                </a:lnTo>
                <a:lnTo>
                  <a:pt x="266" y="2865"/>
                </a:lnTo>
                <a:lnTo>
                  <a:pt x="1775" y="2337"/>
                </a:lnTo>
                <a:lnTo>
                  <a:pt x="1775" y="1515"/>
                </a:lnTo>
                <a:lnTo>
                  <a:pt x="1775" y="1386"/>
                </a:lnTo>
                <a:lnTo>
                  <a:pt x="1892" y="1331"/>
                </a:lnTo>
                <a:lnTo>
                  <a:pt x="4422" y="137"/>
                </a:lnTo>
                <a:lnTo>
                  <a:pt x="4714" y="0"/>
                </a:lnTo>
                <a:lnTo>
                  <a:pt x="4714" y="56"/>
                </a:lnTo>
                <a:lnTo>
                  <a:pt x="5511" y="532"/>
                </a:lnTo>
                <a:lnTo>
                  <a:pt x="5511" y="6326"/>
                </a:lnTo>
                <a:lnTo>
                  <a:pt x="5822" y="6326"/>
                </a:lnTo>
                <a:lnTo>
                  <a:pt x="5822" y="6734"/>
                </a:lnTo>
                <a:lnTo>
                  <a:pt x="4510" y="6734"/>
                </a:lnTo>
                <a:lnTo>
                  <a:pt x="4305" y="6734"/>
                </a:lnTo>
                <a:lnTo>
                  <a:pt x="4305" y="6529"/>
                </a:lnTo>
                <a:lnTo>
                  <a:pt x="4305" y="643"/>
                </a:lnTo>
                <a:lnTo>
                  <a:pt x="2183" y="1644"/>
                </a:lnTo>
                <a:lnTo>
                  <a:pt x="2183" y="2194"/>
                </a:lnTo>
                <a:lnTo>
                  <a:pt x="2798" y="1979"/>
                </a:lnTo>
                <a:lnTo>
                  <a:pt x="3035" y="1895"/>
                </a:lnTo>
                <a:lnTo>
                  <a:pt x="3035" y="1889"/>
                </a:lnTo>
                <a:lnTo>
                  <a:pt x="3042" y="1892"/>
                </a:lnTo>
                <a:lnTo>
                  <a:pt x="3068" y="1884"/>
                </a:lnTo>
                <a:lnTo>
                  <a:pt x="3068" y="1909"/>
                </a:lnTo>
                <a:lnTo>
                  <a:pt x="3862" y="2381"/>
                </a:lnTo>
                <a:lnTo>
                  <a:pt x="3862" y="6313"/>
                </a:lnTo>
                <a:lnTo>
                  <a:pt x="4177" y="6313"/>
                </a:lnTo>
                <a:lnTo>
                  <a:pt x="4177" y="6722"/>
                </a:lnTo>
                <a:lnTo>
                  <a:pt x="2865" y="6722"/>
                </a:lnTo>
                <a:lnTo>
                  <a:pt x="2661" y="6722"/>
                </a:lnTo>
                <a:lnTo>
                  <a:pt x="2661" y="6517"/>
                </a:lnTo>
                <a:lnTo>
                  <a:pt x="2661" y="2458"/>
                </a:lnTo>
                <a:lnTo>
                  <a:pt x="538" y="3202"/>
                </a:lnTo>
                <a:lnTo>
                  <a:pt x="538" y="6556"/>
                </a:lnTo>
                <a:lnTo>
                  <a:pt x="538" y="6759"/>
                </a:lnTo>
                <a:lnTo>
                  <a:pt x="334" y="6759"/>
                </a:lnTo>
                <a:lnTo>
                  <a:pt x="0" y="6759"/>
                </a:lnTo>
                <a:lnTo>
                  <a:pt x="0" y="6351"/>
                </a:lnTo>
                <a:close/>
                <a:moveTo>
                  <a:pt x="776" y="6707"/>
                </a:moveTo>
                <a:lnTo>
                  <a:pt x="776" y="6707"/>
                </a:lnTo>
                <a:lnTo>
                  <a:pt x="1501" y="6707"/>
                </a:lnTo>
                <a:lnTo>
                  <a:pt x="2348" y="6707"/>
                </a:lnTo>
                <a:lnTo>
                  <a:pt x="2348" y="5989"/>
                </a:lnTo>
                <a:lnTo>
                  <a:pt x="1501" y="6044"/>
                </a:lnTo>
                <a:lnTo>
                  <a:pt x="776" y="6092"/>
                </a:lnTo>
                <a:lnTo>
                  <a:pt x="776" y="6707"/>
                </a:lnTo>
                <a:close/>
                <a:moveTo>
                  <a:pt x="776" y="4048"/>
                </a:moveTo>
                <a:lnTo>
                  <a:pt x="776" y="4048"/>
                </a:lnTo>
                <a:lnTo>
                  <a:pt x="1501" y="3842"/>
                </a:lnTo>
                <a:lnTo>
                  <a:pt x="2348" y="3604"/>
                </a:lnTo>
                <a:lnTo>
                  <a:pt x="2348" y="2883"/>
                </a:lnTo>
                <a:lnTo>
                  <a:pt x="1501" y="3178"/>
                </a:lnTo>
                <a:lnTo>
                  <a:pt x="776" y="3431"/>
                </a:lnTo>
                <a:lnTo>
                  <a:pt x="776" y="4048"/>
                </a:lnTo>
                <a:close/>
                <a:moveTo>
                  <a:pt x="776" y="4926"/>
                </a:moveTo>
                <a:lnTo>
                  <a:pt x="776" y="4926"/>
                </a:lnTo>
                <a:lnTo>
                  <a:pt x="1501" y="4788"/>
                </a:lnTo>
                <a:lnTo>
                  <a:pt x="2348" y="4628"/>
                </a:lnTo>
                <a:lnTo>
                  <a:pt x="2348" y="3909"/>
                </a:lnTo>
                <a:lnTo>
                  <a:pt x="1501" y="4124"/>
                </a:lnTo>
                <a:lnTo>
                  <a:pt x="776" y="4310"/>
                </a:lnTo>
                <a:lnTo>
                  <a:pt x="776" y="4926"/>
                </a:lnTo>
                <a:close/>
                <a:moveTo>
                  <a:pt x="776" y="5811"/>
                </a:moveTo>
                <a:lnTo>
                  <a:pt x="776" y="5811"/>
                </a:lnTo>
                <a:lnTo>
                  <a:pt x="1501" y="5741"/>
                </a:lnTo>
                <a:lnTo>
                  <a:pt x="2348" y="5661"/>
                </a:lnTo>
                <a:lnTo>
                  <a:pt x="2348" y="4942"/>
                </a:lnTo>
                <a:lnTo>
                  <a:pt x="1501" y="5078"/>
                </a:lnTo>
                <a:lnTo>
                  <a:pt x="776" y="5194"/>
                </a:lnTo>
                <a:lnTo>
                  <a:pt x="776" y="5811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endParaRPr lang="zh-CN" altLang="en-US" sz="3200">
              <a:solidFill>
                <a:srgbClr val="FFFFFF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6483821" y="3263650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831850" y="4149080"/>
            <a:ext cx="10515600" cy="1089529"/>
          </a:xfrm>
        </p:spPr>
        <p:txBody>
          <a:bodyPr lIns="90000" tIns="46800" rIns="90000" bIns="46800" anchor="t">
            <a:normAutofit/>
          </a:bodyPr>
          <a:lstStyle>
            <a:lvl1pPr algn="ctr">
              <a:defRPr sz="5400" b="1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188640"/>
            <a:ext cx="10515600" cy="1325563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9788" y="166898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72200" y="166898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2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 rot="18900000">
            <a:off x="494363" y="352682"/>
            <a:ext cx="432036" cy="414591"/>
          </a:xfrm>
          <a:prstGeom prst="round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6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 rot="18900000">
            <a:off x="707671" y="354214"/>
            <a:ext cx="437061" cy="419413"/>
          </a:xfrm>
          <a:prstGeom prst="roundRect">
            <a:avLst/>
          </a:prstGeom>
          <a:gradFill flip="none" rotWithShape="1">
            <a:gsLst>
              <a:gs pos="50000">
                <a:schemeClr val="accent3">
                  <a:lumMod val="95000"/>
                </a:schemeClr>
              </a:gs>
              <a:gs pos="100000">
                <a:schemeClr val="accent3">
                  <a:lumMod val="75000"/>
                </a:schemeClr>
              </a:gs>
              <a:gs pos="0">
                <a:schemeClr val="accent3"/>
              </a:gs>
            </a:gsLst>
            <a:lin ang="18900000" scaled="0"/>
            <a:tileRect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7" y="457200"/>
            <a:ext cx="4165200" cy="1600200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  <p:custDataLst>
              <p:tags r:id="rId3"/>
            </p:custDataLst>
          </p:nvPr>
        </p:nvSpPr>
        <p:spPr>
          <a:xfrm>
            <a:off x="5184000" y="457200"/>
            <a:ext cx="6170400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7" y="2057400"/>
            <a:ext cx="4165200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344472" y="365125"/>
            <a:ext cx="1009328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838200" y="365125"/>
            <a:ext cx="9362256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3743003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271797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8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3106291" y="4649410"/>
            <a:ext cx="973485" cy="852445"/>
          </a:xfrm>
          <a:prstGeom prst="hexagon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921460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1498910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710650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203435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745785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gradFill>
                <a:gsLst>
                  <a:gs pos="100000">
                    <a:schemeClr val="accent3">
                      <a:lumMod val="85000"/>
                    </a:schemeClr>
                  </a:gs>
                  <a:gs pos="0">
                    <a:schemeClr val="accent3"/>
                  </a:gs>
                </a:gsLst>
                <a:lin ang="8100000" scaled="0"/>
              </a:gradFill>
            </a:endParaRPr>
          </a:p>
        </p:txBody>
      </p:sp>
      <p:sp>
        <p:nvSpPr>
          <p:cNvPr id="14" name="矩形 10" hidden="1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814061" y="2189802"/>
            <a:ext cx="2667627" cy="2335941"/>
          </a:xfrm>
          <a:prstGeom prst="hexagon">
            <a:avLst/>
          </a:prstGeom>
          <a:blipFill>
            <a:blip r:embed="rId12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3695734" y="4061695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4"/>
            </p:custDataLst>
          </p:nvPr>
        </p:nvSpPr>
        <p:spPr>
          <a:xfrm>
            <a:off x="5854576" y="1965256"/>
            <a:ext cx="5162931" cy="1569660"/>
          </a:xfrm>
        </p:spPr>
        <p:txBody>
          <a:bodyPr anchor="b">
            <a:normAutofit/>
          </a:bodyPr>
          <a:lstStyle>
            <a:lvl1pPr>
              <a:defRPr sz="80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/>
        <p:txBody>
          <a:bodyPr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6"/>
            </p:custDataLst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7"/>
            </p:custDataLst>
          </p:nvPr>
        </p:nvSpPr>
        <p:spPr/>
        <p:txBody>
          <a:bodyPr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3"/>
            <p:custDataLst>
              <p:tags r:id="rId18"/>
            </p:custDataLst>
          </p:nvPr>
        </p:nvSpPr>
        <p:spPr>
          <a:xfrm>
            <a:off x="5854577" y="3547616"/>
            <a:ext cx="5162930" cy="623887"/>
          </a:xfrm>
        </p:spPr>
        <p:txBody>
          <a:bodyPr>
            <a:normAutofit/>
          </a:bodyPr>
          <a:lstStyle>
            <a:lvl1pPr marL="0" indent="0">
              <a:buNone/>
              <a:defRPr b="1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-99060"/>
            <a:ext cx="2199005" cy="215201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-99060"/>
            <a:ext cx="2199005" cy="2152015"/>
          </a:xfrm>
          <a:prstGeom prst="rect">
            <a:avLst/>
          </a:prstGeom>
        </p:spPr>
      </p:pic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5229225"/>
            <a:ext cx="2199005" cy="2152015"/>
          </a:xfrm>
          <a:prstGeom prst="rect">
            <a:avLst/>
          </a:prstGeom>
        </p:spPr>
      </p:pic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1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2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-171450"/>
            <a:ext cx="2199005" cy="2152015"/>
          </a:xfrm>
          <a:prstGeom prst="rect">
            <a:avLst/>
          </a:prstGeom>
        </p:spPr>
      </p:pic>
      <p:sp>
        <p:nvSpPr>
          <p:cNvPr id="8" name="矩形 7"/>
          <p:cNvSpPr/>
          <p:nvPr userDrawn="1">
            <p:custDataLst>
              <p:tags r:id="rId4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0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 dirty="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8" Type="http://schemas.openxmlformats.org/officeDocument/2006/relationships/theme" Target="../theme/theme2.xml"/><Relationship Id="rId27" Type="http://schemas.openxmlformats.org/officeDocument/2006/relationships/tags" Target="../tags/tag129.xml"/><Relationship Id="rId26" Type="http://schemas.openxmlformats.org/officeDocument/2006/relationships/tags" Target="../tags/tag128.xml"/><Relationship Id="rId25" Type="http://schemas.openxmlformats.org/officeDocument/2006/relationships/tags" Target="../tags/tag127.xml"/><Relationship Id="rId24" Type="http://schemas.openxmlformats.org/officeDocument/2006/relationships/tags" Target="../tags/tag126.xml"/><Relationship Id="rId23" Type="http://schemas.openxmlformats.org/officeDocument/2006/relationships/tags" Target="../tags/tag125.xml"/><Relationship Id="rId22" Type="http://schemas.openxmlformats.org/officeDocument/2006/relationships/tags" Target="../tags/tag124.xml"/><Relationship Id="rId21" Type="http://schemas.openxmlformats.org/officeDocument/2006/relationships/image" Target="../media/image1.jpeg"/><Relationship Id="rId20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0.xml"/><Relationship Id="rId8" Type="http://schemas.openxmlformats.org/officeDocument/2006/relationships/slideLayout" Target="../slideLayouts/slideLayout39.xml"/><Relationship Id="rId7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4.xml"/><Relationship Id="rId26" Type="http://schemas.openxmlformats.org/officeDocument/2006/relationships/theme" Target="../theme/theme3.xml"/><Relationship Id="rId25" Type="http://schemas.openxmlformats.org/officeDocument/2006/relationships/tags" Target="../tags/tag267.xml"/><Relationship Id="rId24" Type="http://schemas.openxmlformats.org/officeDocument/2006/relationships/tags" Target="../tags/tag266.xml"/><Relationship Id="rId23" Type="http://schemas.openxmlformats.org/officeDocument/2006/relationships/tags" Target="../tags/tag265.xml"/><Relationship Id="rId22" Type="http://schemas.openxmlformats.org/officeDocument/2006/relationships/tags" Target="../tags/tag264.xml"/><Relationship Id="rId21" Type="http://schemas.openxmlformats.org/officeDocument/2006/relationships/tags" Target="../tags/tag263.xml"/><Relationship Id="rId20" Type="http://schemas.openxmlformats.org/officeDocument/2006/relationships/tags" Target="../tags/tag262.xml"/><Relationship Id="rId2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48.xml"/><Relationship Id="rId16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1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3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2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1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2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3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4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25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270.xml"/><Relationship Id="rId4" Type="http://schemas.openxmlformats.org/officeDocument/2006/relationships/image" Target="../media/image7.png"/><Relationship Id="rId3" Type="http://schemas.openxmlformats.org/officeDocument/2006/relationships/tags" Target="../tags/tag269.xml"/><Relationship Id="rId2" Type="http://schemas.openxmlformats.org/officeDocument/2006/relationships/image" Target="../media/image6.jpeg"/><Relationship Id="rId1" Type="http://schemas.openxmlformats.org/officeDocument/2006/relationships/tags" Target="../tags/tag268.xml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308.xml"/><Relationship Id="rId3" Type="http://schemas.openxmlformats.org/officeDocument/2006/relationships/tags" Target="../tags/tag307.xml"/><Relationship Id="rId2" Type="http://schemas.openxmlformats.org/officeDocument/2006/relationships/image" Target="../media/image6.jpeg"/><Relationship Id="rId1" Type="http://schemas.openxmlformats.org/officeDocument/2006/relationships/tags" Target="../tags/tag306.xml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14.xml"/><Relationship Id="rId4" Type="http://schemas.openxmlformats.org/officeDocument/2006/relationships/image" Target="../media/image19.png"/><Relationship Id="rId3" Type="http://schemas.openxmlformats.org/officeDocument/2006/relationships/image" Target="../media/image6.jpeg"/><Relationship Id="rId2" Type="http://schemas.openxmlformats.org/officeDocument/2006/relationships/tags" Target="../tags/tag313.xml"/><Relationship Id="rId1" Type="http://schemas.openxmlformats.org/officeDocument/2006/relationships/tags" Target="../tags/tag312.xml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317.xml"/><Relationship Id="rId3" Type="http://schemas.openxmlformats.org/officeDocument/2006/relationships/tags" Target="../tags/tag316.xml"/><Relationship Id="rId2" Type="http://schemas.openxmlformats.org/officeDocument/2006/relationships/image" Target="../media/image6.jpeg"/><Relationship Id="rId1" Type="http://schemas.openxmlformats.org/officeDocument/2006/relationships/tags" Target="../tags/tag315.xml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23.xml"/><Relationship Id="rId4" Type="http://schemas.openxmlformats.org/officeDocument/2006/relationships/image" Target="../media/image20.png"/><Relationship Id="rId3" Type="http://schemas.openxmlformats.org/officeDocument/2006/relationships/image" Target="../media/image6.jpeg"/><Relationship Id="rId2" Type="http://schemas.openxmlformats.org/officeDocument/2006/relationships/tags" Target="../tags/tag322.xml"/><Relationship Id="rId1" Type="http://schemas.openxmlformats.org/officeDocument/2006/relationships/tags" Target="../tags/tag321.xml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326.xml"/><Relationship Id="rId3" Type="http://schemas.openxmlformats.org/officeDocument/2006/relationships/tags" Target="../tags/tag325.xml"/><Relationship Id="rId2" Type="http://schemas.openxmlformats.org/officeDocument/2006/relationships/image" Target="../media/image6.jpeg"/><Relationship Id="rId1" Type="http://schemas.openxmlformats.org/officeDocument/2006/relationships/tags" Target="../tags/tag324.xml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32.xml"/><Relationship Id="rId4" Type="http://schemas.openxmlformats.org/officeDocument/2006/relationships/image" Target="../media/image21.png"/><Relationship Id="rId3" Type="http://schemas.openxmlformats.org/officeDocument/2006/relationships/image" Target="../media/image6.jpeg"/><Relationship Id="rId2" Type="http://schemas.openxmlformats.org/officeDocument/2006/relationships/tags" Target="../tags/tag331.xml"/><Relationship Id="rId1" Type="http://schemas.openxmlformats.org/officeDocument/2006/relationships/tags" Target="../tags/tag330.xml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335.xml"/><Relationship Id="rId3" Type="http://schemas.openxmlformats.org/officeDocument/2006/relationships/tags" Target="../tags/tag334.xml"/><Relationship Id="rId2" Type="http://schemas.openxmlformats.org/officeDocument/2006/relationships/image" Target="../media/image6.jpeg"/><Relationship Id="rId1" Type="http://schemas.openxmlformats.org/officeDocument/2006/relationships/tags" Target="../tags/tag333.xml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8.xml"/><Relationship Id="rId4" Type="http://schemas.openxmlformats.org/officeDocument/2006/relationships/tags" Target="../tags/tag341.xml"/><Relationship Id="rId3" Type="http://schemas.openxmlformats.org/officeDocument/2006/relationships/image" Target="../media/image6.jpeg"/><Relationship Id="rId2" Type="http://schemas.openxmlformats.org/officeDocument/2006/relationships/tags" Target="../tags/tag340.xml"/><Relationship Id="rId1" Type="http://schemas.openxmlformats.org/officeDocument/2006/relationships/tags" Target="../tags/tag339.xml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8.xml"/><Relationship Id="rId4" Type="http://schemas.openxmlformats.org/officeDocument/2006/relationships/tags" Target="../tags/tag344.xml"/><Relationship Id="rId3" Type="http://schemas.openxmlformats.org/officeDocument/2006/relationships/image" Target="../media/image6.jpeg"/><Relationship Id="rId2" Type="http://schemas.openxmlformats.org/officeDocument/2006/relationships/tags" Target="../tags/tag343.xml"/><Relationship Id="rId1" Type="http://schemas.openxmlformats.org/officeDocument/2006/relationships/tags" Target="../tags/tag342.xml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47.xml"/><Relationship Id="rId4" Type="http://schemas.openxmlformats.org/officeDocument/2006/relationships/image" Target="../media/image22.png"/><Relationship Id="rId3" Type="http://schemas.openxmlformats.org/officeDocument/2006/relationships/image" Target="../media/image6.jpeg"/><Relationship Id="rId2" Type="http://schemas.openxmlformats.org/officeDocument/2006/relationships/tags" Target="../tags/tag346.xml"/><Relationship Id="rId1" Type="http://schemas.openxmlformats.org/officeDocument/2006/relationships/tags" Target="../tags/tag345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277.xml"/><Relationship Id="rId8" Type="http://schemas.openxmlformats.org/officeDocument/2006/relationships/image" Target="../media/image6.jpeg"/><Relationship Id="rId7" Type="http://schemas.openxmlformats.org/officeDocument/2006/relationships/tags" Target="../tags/tag276.xml"/><Relationship Id="rId6" Type="http://schemas.openxmlformats.org/officeDocument/2006/relationships/tags" Target="../tags/tag275.xml"/><Relationship Id="rId5" Type="http://schemas.openxmlformats.org/officeDocument/2006/relationships/tags" Target="../tags/tag274.xml"/><Relationship Id="rId4" Type="http://schemas.openxmlformats.org/officeDocument/2006/relationships/tags" Target="../tags/tag273.xml"/><Relationship Id="rId3" Type="http://schemas.openxmlformats.org/officeDocument/2006/relationships/tags" Target="../tags/tag272.xml"/><Relationship Id="rId2" Type="http://schemas.openxmlformats.org/officeDocument/2006/relationships/tags" Target="../tags/tag271.xml"/><Relationship Id="rId12" Type="http://schemas.openxmlformats.org/officeDocument/2006/relationships/notesSlide" Target="../notesSlides/notesSlide2.xml"/><Relationship Id="rId11" Type="http://schemas.openxmlformats.org/officeDocument/2006/relationships/slideLayout" Target="../slideLayouts/slideLayout18.xml"/><Relationship Id="rId10" Type="http://schemas.openxmlformats.org/officeDocument/2006/relationships/tags" Target="../tags/tag278.xml"/><Relationship Id="rId1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350.xml"/><Relationship Id="rId3" Type="http://schemas.openxmlformats.org/officeDocument/2006/relationships/tags" Target="../tags/tag349.xml"/><Relationship Id="rId2" Type="http://schemas.openxmlformats.org/officeDocument/2006/relationships/image" Target="../media/image6.jpeg"/><Relationship Id="rId1" Type="http://schemas.openxmlformats.org/officeDocument/2006/relationships/tags" Target="../tags/tag348.xml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8.xml"/><Relationship Id="rId4" Type="http://schemas.openxmlformats.org/officeDocument/2006/relationships/tags" Target="../tags/tag356.xml"/><Relationship Id="rId3" Type="http://schemas.openxmlformats.org/officeDocument/2006/relationships/image" Target="../media/image6.jpeg"/><Relationship Id="rId2" Type="http://schemas.openxmlformats.org/officeDocument/2006/relationships/tags" Target="../tags/tag355.xml"/><Relationship Id="rId1" Type="http://schemas.openxmlformats.org/officeDocument/2006/relationships/tags" Target="../tags/tag354.xml"/></Relationships>
</file>

<file path=ppt/slides/_rels/slide2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359.xml"/><Relationship Id="rId3" Type="http://schemas.openxmlformats.org/officeDocument/2006/relationships/tags" Target="../tags/tag358.xml"/><Relationship Id="rId2" Type="http://schemas.openxmlformats.org/officeDocument/2006/relationships/image" Target="../media/image6.jpeg"/><Relationship Id="rId1" Type="http://schemas.openxmlformats.org/officeDocument/2006/relationships/tags" Target="../tags/tag357.xml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8.xml"/><Relationship Id="rId4" Type="http://schemas.openxmlformats.org/officeDocument/2006/relationships/tags" Target="../tags/tag365.xml"/><Relationship Id="rId3" Type="http://schemas.openxmlformats.org/officeDocument/2006/relationships/image" Target="../media/image6.jpeg"/><Relationship Id="rId2" Type="http://schemas.openxmlformats.org/officeDocument/2006/relationships/tags" Target="../tags/tag364.xml"/><Relationship Id="rId1" Type="http://schemas.openxmlformats.org/officeDocument/2006/relationships/tags" Target="../tags/tag363.xml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8.xml"/><Relationship Id="rId4" Type="http://schemas.openxmlformats.org/officeDocument/2006/relationships/tags" Target="../tags/tag368.xml"/><Relationship Id="rId3" Type="http://schemas.openxmlformats.org/officeDocument/2006/relationships/image" Target="../media/image6.jpeg"/><Relationship Id="rId2" Type="http://schemas.openxmlformats.org/officeDocument/2006/relationships/tags" Target="../tags/tag367.xml"/><Relationship Id="rId1" Type="http://schemas.openxmlformats.org/officeDocument/2006/relationships/tags" Target="../tags/tag366.xml"/></Relationships>
</file>

<file path=ppt/slides/_rels/slide2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371.xml"/><Relationship Id="rId3" Type="http://schemas.openxmlformats.org/officeDocument/2006/relationships/tags" Target="../tags/tag370.xml"/><Relationship Id="rId2" Type="http://schemas.openxmlformats.org/officeDocument/2006/relationships/image" Target="../media/image6.jpeg"/><Relationship Id="rId1" Type="http://schemas.openxmlformats.org/officeDocument/2006/relationships/tags" Target="../tags/tag369.xml"/></Relationships>
</file>

<file path=ppt/slides/_rels/slide2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8.xml"/><Relationship Id="rId4" Type="http://schemas.openxmlformats.org/officeDocument/2006/relationships/tags" Target="../tags/tag376.xml"/><Relationship Id="rId3" Type="http://schemas.openxmlformats.org/officeDocument/2006/relationships/image" Target="../media/image23.png"/><Relationship Id="rId2" Type="http://schemas.openxmlformats.org/officeDocument/2006/relationships/image" Target="../media/image6.jpeg"/><Relationship Id="rId1" Type="http://schemas.openxmlformats.org/officeDocument/2006/relationships/tags" Target="../tags/tag375.xml"/></Relationships>
</file>

<file path=ppt/slides/_rels/slide2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2.xml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379.xml"/><Relationship Id="rId3" Type="http://schemas.openxmlformats.org/officeDocument/2006/relationships/tags" Target="../tags/tag378.xml"/><Relationship Id="rId2" Type="http://schemas.openxmlformats.org/officeDocument/2006/relationships/image" Target="../media/image6.jpeg"/><Relationship Id="rId1" Type="http://schemas.openxmlformats.org/officeDocument/2006/relationships/tags" Target="../tags/tag377.xml"/></Relationships>
</file>

<file path=ppt/slides/_rels/slide2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85.xml"/><Relationship Id="rId4" Type="http://schemas.openxmlformats.org/officeDocument/2006/relationships/image" Target="../media/image24.png"/><Relationship Id="rId3" Type="http://schemas.openxmlformats.org/officeDocument/2006/relationships/image" Target="../media/image6.jpeg"/><Relationship Id="rId2" Type="http://schemas.openxmlformats.org/officeDocument/2006/relationships/tags" Target="../tags/tag384.xml"/><Relationship Id="rId1" Type="http://schemas.openxmlformats.org/officeDocument/2006/relationships/tags" Target="../tags/tag383.xml"/></Relationships>
</file>

<file path=ppt/slides/_rels/slide2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88.xml"/><Relationship Id="rId4" Type="http://schemas.openxmlformats.org/officeDocument/2006/relationships/image" Target="../media/image25.png"/><Relationship Id="rId3" Type="http://schemas.openxmlformats.org/officeDocument/2006/relationships/image" Target="../media/image6.jpeg"/><Relationship Id="rId2" Type="http://schemas.openxmlformats.org/officeDocument/2006/relationships/tags" Target="../tags/tag387.xml"/><Relationship Id="rId1" Type="http://schemas.openxmlformats.org/officeDocument/2006/relationships/tags" Target="../tags/tag386.xml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18.xml"/><Relationship Id="rId5" Type="http://schemas.openxmlformats.org/officeDocument/2006/relationships/image" Target="../media/image9.png"/><Relationship Id="rId4" Type="http://schemas.openxmlformats.org/officeDocument/2006/relationships/tags" Target="../tags/tag281.xml"/><Relationship Id="rId3" Type="http://schemas.openxmlformats.org/officeDocument/2006/relationships/tags" Target="../tags/tag280.xml"/><Relationship Id="rId2" Type="http://schemas.openxmlformats.org/officeDocument/2006/relationships/image" Target="../media/image6.jpeg"/><Relationship Id="rId1" Type="http://schemas.openxmlformats.org/officeDocument/2006/relationships/tags" Target="../tags/tag279.xml"/></Relationships>
</file>

<file path=ppt/slides/_rels/slide3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91.xml"/><Relationship Id="rId4" Type="http://schemas.openxmlformats.org/officeDocument/2006/relationships/image" Target="../media/image26.png"/><Relationship Id="rId3" Type="http://schemas.openxmlformats.org/officeDocument/2006/relationships/image" Target="../media/image6.jpeg"/><Relationship Id="rId2" Type="http://schemas.openxmlformats.org/officeDocument/2006/relationships/tags" Target="../tags/tag390.xml"/><Relationship Id="rId1" Type="http://schemas.openxmlformats.org/officeDocument/2006/relationships/tags" Target="../tags/tag389.xml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3.xml"/><Relationship Id="rId8" Type="http://schemas.openxmlformats.org/officeDocument/2006/relationships/vmlDrawing" Target="../drawings/vmlDrawing1.vml"/><Relationship Id="rId7" Type="http://schemas.openxmlformats.org/officeDocument/2006/relationships/slideLayout" Target="../slideLayouts/slideLayout18.xml"/><Relationship Id="rId6" Type="http://schemas.openxmlformats.org/officeDocument/2006/relationships/image" Target="../media/image27.wmf"/><Relationship Id="rId5" Type="http://schemas.openxmlformats.org/officeDocument/2006/relationships/package" Target="../embeddings/Document1.docx"/><Relationship Id="rId4" Type="http://schemas.openxmlformats.org/officeDocument/2006/relationships/tags" Target="../tags/tag394.xml"/><Relationship Id="rId3" Type="http://schemas.openxmlformats.org/officeDocument/2006/relationships/tags" Target="../tags/tag393.xml"/><Relationship Id="rId2" Type="http://schemas.openxmlformats.org/officeDocument/2006/relationships/image" Target="../media/image6.jpeg"/><Relationship Id="rId1" Type="http://schemas.openxmlformats.org/officeDocument/2006/relationships/tags" Target="../tags/tag392.xml"/></Relationships>
</file>

<file path=ppt/slides/_rels/slide3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8.xml"/><Relationship Id="rId4" Type="http://schemas.openxmlformats.org/officeDocument/2006/relationships/tags" Target="../tags/tag400.xml"/><Relationship Id="rId3" Type="http://schemas.openxmlformats.org/officeDocument/2006/relationships/image" Target="../media/image6.jpeg"/><Relationship Id="rId2" Type="http://schemas.openxmlformats.org/officeDocument/2006/relationships/tags" Target="../tags/tag399.xml"/><Relationship Id="rId1" Type="http://schemas.openxmlformats.org/officeDocument/2006/relationships/tags" Target="../tags/tag398.xml"/></Relationships>
</file>

<file path=ppt/slides/_rels/slide3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403.xml"/><Relationship Id="rId4" Type="http://schemas.openxmlformats.org/officeDocument/2006/relationships/image" Target="../media/image28.png"/><Relationship Id="rId3" Type="http://schemas.openxmlformats.org/officeDocument/2006/relationships/image" Target="../media/image6.jpeg"/><Relationship Id="rId2" Type="http://schemas.openxmlformats.org/officeDocument/2006/relationships/tags" Target="../tags/tag402.xml"/><Relationship Id="rId1" Type="http://schemas.openxmlformats.org/officeDocument/2006/relationships/tags" Target="../tags/tag401.xml"/></Relationships>
</file>

<file path=ppt/slides/_rels/slide3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4.xml"/><Relationship Id="rId8" Type="http://schemas.openxmlformats.org/officeDocument/2006/relationships/vmlDrawing" Target="../drawings/vmlDrawing2.vml"/><Relationship Id="rId7" Type="http://schemas.openxmlformats.org/officeDocument/2006/relationships/slideLayout" Target="../slideLayouts/slideLayout18.xml"/><Relationship Id="rId6" Type="http://schemas.openxmlformats.org/officeDocument/2006/relationships/image" Target="../media/image27.wmf"/><Relationship Id="rId5" Type="http://schemas.openxmlformats.org/officeDocument/2006/relationships/package" Target="../embeddings/Document2.docx"/><Relationship Id="rId4" Type="http://schemas.openxmlformats.org/officeDocument/2006/relationships/tags" Target="../tags/tag406.xml"/><Relationship Id="rId3" Type="http://schemas.openxmlformats.org/officeDocument/2006/relationships/tags" Target="../tags/tag405.xml"/><Relationship Id="rId2" Type="http://schemas.openxmlformats.org/officeDocument/2006/relationships/image" Target="../media/image6.jpeg"/><Relationship Id="rId1" Type="http://schemas.openxmlformats.org/officeDocument/2006/relationships/tags" Target="../tags/tag404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8.xml"/><Relationship Id="rId8" Type="http://schemas.openxmlformats.org/officeDocument/2006/relationships/tags" Target="../tags/tag287.xml"/><Relationship Id="rId7" Type="http://schemas.openxmlformats.org/officeDocument/2006/relationships/image" Target="../media/image13.png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3" Type="http://schemas.openxmlformats.org/officeDocument/2006/relationships/image" Target="../media/image6.jpeg"/><Relationship Id="rId2" Type="http://schemas.openxmlformats.org/officeDocument/2006/relationships/tags" Target="../tags/tag286.xml"/><Relationship Id="rId1" Type="http://schemas.openxmlformats.org/officeDocument/2006/relationships/tags" Target="../tags/tag285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8.xml"/><Relationship Id="rId8" Type="http://schemas.openxmlformats.org/officeDocument/2006/relationships/tags" Target="../tags/tag290.xml"/><Relationship Id="rId7" Type="http://schemas.openxmlformats.org/officeDocument/2006/relationships/image" Target="../media/image13.png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3" Type="http://schemas.openxmlformats.org/officeDocument/2006/relationships/image" Target="../media/image6.jpeg"/><Relationship Id="rId2" Type="http://schemas.openxmlformats.org/officeDocument/2006/relationships/tags" Target="../tags/tag289.xml"/><Relationship Id="rId1" Type="http://schemas.openxmlformats.org/officeDocument/2006/relationships/tags" Target="../tags/tag28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7" Type="http://schemas.openxmlformats.org/officeDocument/2006/relationships/tags" Target="../tags/tag29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3" Type="http://schemas.openxmlformats.org/officeDocument/2006/relationships/image" Target="../media/image6.jpeg"/><Relationship Id="rId2" Type="http://schemas.openxmlformats.org/officeDocument/2006/relationships/tags" Target="../tags/tag292.xml"/><Relationship Id="rId1" Type="http://schemas.openxmlformats.org/officeDocument/2006/relationships/tags" Target="../tags/tag291.xm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296.xml"/><Relationship Id="rId4" Type="http://schemas.openxmlformats.org/officeDocument/2006/relationships/image" Target="../media/image17.png"/><Relationship Id="rId3" Type="http://schemas.openxmlformats.org/officeDocument/2006/relationships/image" Target="../media/image6.jpeg"/><Relationship Id="rId2" Type="http://schemas.openxmlformats.org/officeDocument/2006/relationships/tags" Target="../tags/tag295.xml"/><Relationship Id="rId1" Type="http://schemas.openxmlformats.org/officeDocument/2006/relationships/tags" Target="../tags/tag294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299.xml"/><Relationship Id="rId3" Type="http://schemas.openxmlformats.org/officeDocument/2006/relationships/tags" Target="../tags/tag298.xml"/><Relationship Id="rId2" Type="http://schemas.openxmlformats.org/officeDocument/2006/relationships/image" Target="../media/image6.jpeg"/><Relationship Id="rId1" Type="http://schemas.openxmlformats.org/officeDocument/2006/relationships/tags" Target="../tags/tag297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05.xml"/><Relationship Id="rId4" Type="http://schemas.openxmlformats.org/officeDocument/2006/relationships/image" Target="../media/image18.png"/><Relationship Id="rId3" Type="http://schemas.openxmlformats.org/officeDocument/2006/relationships/image" Target="../media/image6.jpeg"/><Relationship Id="rId2" Type="http://schemas.openxmlformats.org/officeDocument/2006/relationships/tags" Target="../tags/tag304.xml"/><Relationship Id="rId1" Type="http://schemas.openxmlformats.org/officeDocument/2006/relationships/tags" Target="../tags/tag30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716280" y="2834640"/>
            <a:ext cx="4442460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572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7" name="Picture 6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4"/>
          <a:stretch>
            <a:fillRect/>
          </a:stretch>
        </p:blipFill>
        <p:spPr>
          <a:xfrm>
            <a:off x="5820410" y="1019810"/>
            <a:ext cx="3390900" cy="493522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8" name="Rectangle 2"/>
          <p:cNvSpPr txBox="1">
            <a:spLocks noChangeArrowheads="1"/>
          </p:cNvSpPr>
          <p:nvPr>
            <p:custDataLst>
              <p:tags r:id="rId4"/>
            </p:custDataLst>
          </p:nvPr>
        </p:nvSpPr>
        <p:spPr>
          <a:xfrm>
            <a:off x="770890" y="1174115"/>
            <a:ext cx="9753600" cy="910590"/>
          </a:xfrm>
          <a:prstGeom prst="rect">
            <a:avLst/>
          </a:prstGeom>
        </p:spPr>
        <p:txBody>
          <a:bodyPr anchor="ctr"/>
          <a:lstStyle>
            <a:lvl1pPr algn="ctr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pPr marR="0" lvl="0" indent="0" algn="l" defTabSz="914400" rtl="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请你用</a:t>
            </a:r>
            <a:r>
              <a:rPr kumimoji="0" lang="zh-CN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免费的模板建立</a:t>
            </a:r>
            <a:r>
              <a:rPr kumimoji="0" lang="en-US" altLang="zh-CN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WPS</a:t>
            </a:r>
            <a:r>
              <a:rPr kumimoji="0" lang="zh-CN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文档。</a:t>
            </a:r>
            <a:endParaRPr kumimoji="0" lang="zh-CN" altLang="en-US" sz="2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1.1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创建与保存文档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1.1.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保存文档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974915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（</a:t>
            </a:r>
            <a:r>
              <a:rPr lang="en-US" altLang="zh-CN" sz="2000"/>
              <a:t>1</a:t>
            </a:r>
            <a:r>
              <a:rPr lang="zh-CN" altLang="en-US" sz="2000"/>
              <a:t>）手动保存：</a:t>
            </a:r>
            <a:endParaRPr lang="zh-CN" altLang="en-US" sz="2000"/>
          </a:p>
          <a:p>
            <a:pPr algn="l"/>
            <a:r>
              <a:rPr lang="zh-CN" sz="2000"/>
              <a:t>方法</a:t>
            </a:r>
            <a:r>
              <a:rPr lang="en-US" altLang="zh-CN" sz="2000"/>
              <a:t>1</a:t>
            </a:r>
            <a:r>
              <a:rPr lang="zh-CN" altLang="en-US" sz="2000"/>
              <a:t>：单击左上方【保存】按钮保存</a:t>
            </a:r>
            <a:endParaRPr lang="zh-CN" altLang="en-US" sz="2000"/>
          </a:p>
          <a:p>
            <a:pPr algn="l"/>
            <a:endParaRPr lang="zh-CN" altLang="en-US" sz="2000"/>
          </a:p>
          <a:p>
            <a:pPr algn="l"/>
            <a:endParaRPr lang="zh-CN" altLang="en-US" sz="2000"/>
          </a:p>
          <a:p>
            <a:pPr algn="l"/>
            <a:endParaRPr lang="zh-CN" altLang="en-US" sz="2000"/>
          </a:p>
          <a:p>
            <a:pPr algn="l"/>
            <a:r>
              <a:rPr lang="zh-CN" altLang="en-US" sz="2000"/>
              <a:t>方法</a:t>
            </a:r>
            <a:r>
              <a:rPr lang="en-US" altLang="zh-CN" sz="2000"/>
              <a:t>2</a:t>
            </a:r>
            <a:r>
              <a:rPr lang="zh-CN" altLang="en-US" sz="2000"/>
              <a:t>：快捷键：</a:t>
            </a:r>
            <a:r>
              <a:rPr lang="en-US" altLang="zh-CN" sz="2000"/>
              <a:t>Ctrl+S</a:t>
            </a:r>
            <a:endParaRPr lang="en-US" altLang="zh-CN" sz="2000"/>
          </a:p>
          <a:p>
            <a:pPr algn="l"/>
            <a:endParaRPr lang="en-US" altLang="zh-CN" sz="2000"/>
          </a:p>
          <a:p>
            <a:pPr algn="l"/>
            <a:r>
              <a:rPr lang="zh-CN" altLang="en-US" sz="2000"/>
              <a:t>方法</a:t>
            </a:r>
            <a:r>
              <a:rPr lang="en-US" altLang="zh-CN" sz="2000"/>
              <a:t>3</a:t>
            </a:r>
            <a:r>
              <a:rPr lang="zh-CN" altLang="en-US" sz="2000"/>
              <a:t>：点击【文件】</a:t>
            </a:r>
            <a:r>
              <a:rPr lang="en-US" altLang="zh-CN" sz="2000"/>
              <a:t>→</a:t>
            </a:r>
            <a:r>
              <a:rPr lang="zh-CN" altLang="en-US" sz="2000"/>
              <a:t>选择【另存为】，选择文档保存类型、路径即可完成保存。</a:t>
            </a:r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3165" y="2185670"/>
            <a:ext cx="1516380" cy="111252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8" name="Rectangle 2"/>
          <p:cNvSpPr txBox="1">
            <a:spLocks noChangeArrowheads="1"/>
          </p:cNvSpPr>
          <p:nvPr>
            <p:custDataLst>
              <p:tags r:id="rId4"/>
            </p:custDataLst>
          </p:nvPr>
        </p:nvSpPr>
        <p:spPr>
          <a:xfrm>
            <a:off x="770890" y="1174115"/>
            <a:ext cx="9753600" cy="910590"/>
          </a:xfrm>
          <a:prstGeom prst="rect">
            <a:avLst/>
          </a:prstGeom>
        </p:spPr>
        <p:txBody>
          <a:bodyPr anchor="ctr"/>
          <a:lstStyle>
            <a:lvl1pPr algn="ctr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pPr marR="0" lvl="0" indent="0" algn="l" defTabSz="914400" rtl="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请你利用【另存为】把文件保存为</a:t>
            </a:r>
            <a:r>
              <a:rPr kumimoji="0" lang="en-US" altLang="zh-CN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“</a:t>
            </a:r>
            <a:r>
              <a:rPr kumimoji="0" lang="zh-CN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李四</a:t>
            </a:r>
            <a:r>
              <a:rPr kumimoji="0" lang="en-US" altLang="zh-CN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”.doc</a:t>
            </a:r>
            <a:r>
              <a:rPr kumimoji="0" lang="zh-CN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，并放到桌面。</a:t>
            </a:r>
            <a:endParaRPr kumimoji="0" lang="zh-CN" altLang="en-US" sz="2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1.1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创建与保存文档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1.1.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保存文档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293751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（</a:t>
            </a:r>
            <a:r>
              <a:rPr lang="en-US" altLang="zh-CN" sz="2000"/>
              <a:t>2</a:t>
            </a:r>
            <a:r>
              <a:rPr lang="zh-CN" altLang="en-US" sz="2000"/>
              <a:t>）自动保存</a:t>
            </a:r>
            <a:endParaRPr lang="zh-CN" altLang="en-US" sz="2000"/>
          </a:p>
          <a:p>
            <a:pPr algn="l"/>
            <a:endParaRPr lang="zh-CN" altLang="zh-CN" sz="2000" smtClean="0">
              <a:sym typeface="+mn-ea"/>
            </a:endParaRPr>
          </a:p>
          <a:p>
            <a:pPr algn="l"/>
            <a:r>
              <a:rPr lang="zh-CN" altLang="zh-CN" sz="2000" smtClean="0">
                <a:sym typeface="+mn-ea"/>
              </a:rPr>
              <a:t>依次点击文件</a:t>
            </a:r>
            <a:r>
              <a:rPr lang="en-US" altLang="zh-CN" sz="2000" smtClean="0">
                <a:sym typeface="+mn-ea"/>
              </a:rPr>
              <a:t>-&gt;</a:t>
            </a:r>
            <a:r>
              <a:rPr lang="zh-CN" altLang="en-US" sz="2000" smtClean="0">
                <a:sym typeface="+mn-ea"/>
              </a:rPr>
              <a:t>备份与恢复</a:t>
            </a:r>
            <a:r>
              <a:rPr lang="en-US" altLang="zh-CN" sz="2000" smtClean="0">
                <a:sym typeface="+mn-ea"/>
              </a:rPr>
              <a:t>-&gt;</a:t>
            </a:r>
            <a:r>
              <a:rPr lang="zh-CN" altLang="en-US" sz="2000" smtClean="0">
                <a:sym typeface="+mn-ea"/>
              </a:rPr>
              <a:t>备份中心，按需设置即可：</a:t>
            </a:r>
            <a:endParaRPr lang="zh-CN" altLang="en-US" sz="2000" smtClean="0"/>
          </a:p>
          <a:p>
            <a:pPr algn="l"/>
            <a:endParaRPr lang="zh-CN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5890" y="2775585"/>
            <a:ext cx="4591685" cy="306451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8" name="Rectangle 2"/>
          <p:cNvSpPr txBox="1">
            <a:spLocks noChangeArrowheads="1"/>
          </p:cNvSpPr>
          <p:nvPr>
            <p:custDataLst>
              <p:tags r:id="rId4"/>
            </p:custDataLst>
          </p:nvPr>
        </p:nvSpPr>
        <p:spPr>
          <a:xfrm>
            <a:off x="770890" y="1174115"/>
            <a:ext cx="9753600" cy="910590"/>
          </a:xfrm>
          <a:prstGeom prst="rect">
            <a:avLst/>
          </a:prstGeom>
        </p:spPr>
        <p:txBody>
          <a:bodyPr anchor="ctr"/>
          <a:lstStyle>
            <a:lvl1pPr algn="ctr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pPr marR="0" lvl="0" indent="0" algn="l" defTabSz="914400" rtl="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请你打开素材文档，设置每过</a:t>
            </a:r>
            <a:r>
              <a:rPr kumimoji="0" lang="en-US" altLang="zh-CN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8</a:t>
            </a:r>
            <a:r>
              <a:rPr kumimoji="0" lang="zh-CN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分钟自动保存。</a:t>
            </a:r>
            <a:endParaRPr kumimoji="0" lang="zh-CN" altLang="en-US" sz="2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1.1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创建与保存文档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1.1.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【用</a:t>
            </a: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WPS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】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打开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文档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293751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 smtClean="0">
                <a:sym typeface="+mn-ea"/>
              </a:rPr>
              <a:t>方法</a:t>
            </a:r>
            <a:r>
              <a:rPr lang="en-US" altLang="zh-CN" sz="2000" smtClean="0">
                <a:sym typeface="+mn-ea"/>
              </a:rPr>
              <a:t>1</a:t>
            </a:r>
            <a:r>
              <a:rPr lang="zh-CN" altLang="en-US" sz="2000" smtClean="0">
                <a:sym typeface="+mn-ea"/>
              </a:rPr>
              <a:t>：在</a:t>
            </a:r>
            <a:r>
              <a:rPr lang="en-US" altLang="zh-CN" sz="2000" smtClean="0">
                <a:sym typeface="+mn-ea"/>
              </a:rPr>
              <a:t>WPS</a:t>
            </a:r>
            <a:r>
              <a:rPr lang="zh-CN" altLang="en-US" sz="2000" smtClean="0">
                <a:sym typeface="+mn-ea"/>
              </a:rPr>
              <a:t>窗口点击【文件】，选择【打开】命令，找到想要的打开的文件，单击【打开】即可。</a:t>
            </a:r>
            <a:endParaRPr lang="zh-CN" altLang="en-US" sz="2000" smtClean="0">
              <a:sym typeface="+mn-ea"/>
            </a:endParaRPr>
          </a:p>
          <a:p>
            <a:pPr algn="l"/>
            <a:endParaRPr lang="zh-CN" altLang="en-US" sz="2000" smtClean="0">
              <a:sym typeface="+mn-ea"/>
            </a:endParaRPr>
          </a:p>
          <a:p>
            <a:pPr algn="l"/>
            <a:r>
              <a:rPr lang="zh-CN" altLang="en-US" sz="2000" smtClean="0">
                <a:sym typeface="+mn-ea"/>
              </a:rPr>
              <a:t>方法</a:t>
            </a:r>
            <a:r>
              <a:rPr lang="en-US" altLang="zh-CN" sz="2000" smtClean="0">
                <a:sym typeface="+mn-ea"/>
              </a:rPr>
              <a:t>2</a:t>
            </a:r>
            <a:r>
              <a:rPr lang="zh-CN" altLang="en-US" sz="2000" smtClean="0">
                <a:sym typeface="+mn-ea"/>
              </a:rPr>
              <a:t>：快捷键</a:t>
            </a:r>
            <a:r>
              <a:rPr lang="en-US" altLang="zh-CN" sz="2000" smtClean="0">
                <a:sym typeface="+mn-ea"/>
              </a:rPr>
              <a:t>ctrl+o</a:t>
            </a:r>
            <a:r>
              <a:rPr lang="zh-CN" altLang="en-US" sz="2000" smtClean="0">
                <a:sym typeface="+mn-ea"/>
              </a:rPr>
              <a:t>。</a:t>
            </a:r>
            <a:endParaRPr lang="zh-CN" altLang="en-US" sz="2000" smtClean="0"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9090" y="2531110"/>
            <a:ext cx="5069840" cy="315023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8" name="Rectangle 2"/>
          <p:cNvSpPr txBox="1">
            <a:spLocks noChangeArrowheads="1"/>
          </p:cNvSpPr>
          <p:nvPr>
            <p:custDataLst>
              <p:tags r:id="rId4"/>
            </p:custDataLst>
          </p:nvPr>
        </p:nvSpPr>
        <p:spPr>
          <a:xfrm>
            <a:off x="770890" y="1174115"/>
            <a:ext cx="9753600" cy="910590"/>
          </a:xfrm>
          <a:prstGeom prst="rect">
            <a:avLst/>
          </a:prstGeom>
        </p:spPr>
        <p:txBody>
          <a:bodyPr anchor="ctr"/>
          <a:lstStyle>
            <a:lvl1pPr algn="ctr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pPr marR="0" lvl="0" indent="0" algn="l" defTabSz="914400" rtl="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请你</a:t>
            </a:r>
            <a:r>
              <a:rPr kumimoji="0" lang="zh-CN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用</a:t>
            </a:r>
            <a:r>
              <a:rPr kumimoji="0" lang="en-US" altLang="zh-CN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WPS</a:t>
            </a:r>
            <a:r>
              <a:rPr kumimoji="0" lang="zh-CN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打开桌面的</a:t>
            </a:r>
            <a:r>
              <a:rPr kumimoji="0" lang="en-US" altLang="zh-CN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.docx</a:t>
            </a:r>
            <a:r>
              <a:rPr kumimoji="0" lang="zh-CN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文档（不能用</a:t>
            </a:r>
            <a:r>
              <a:rPr kumimoji="0" lang="en-US" altLang="zh-CN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word</a:t>
            </a:r>
            <a:r>
              <a:rPr kumimoji="0" lang="zh-CN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打开！）</a:t>
            </a:r>
            <a:endParaRPr kumimoji="0" lang="zh-CN" altLang="en-US" sz="2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1.2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文字录入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1.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2.1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光标定位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42924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 smtClean="0">
                <a:sym typeface="+mn-ea"/>
              </a:rPr>
              <a:t>所谓光标，指一根不断闪烁的竖线，叫做光标插入点。</a:t>
            </a:r>
            <a:endParaRPr lang="zh-CN" altLang="en-US" sz="2000" smtClean="0">
              <a:sym typeface="+mn-ea"/>
            </a:endParaRPr>
          </a:p>
          <a:p>
            <a:pPr algn="l"/>
            <a:endParaRPr lang="zh-CN" altLang="en-US" sz="2000" smtClean="0">
              <a:sym typeface="+mn-ea"/>
            </a:endParaRPr>
          </a:p>
          <a:p>
            <a:pPr algn="l"/>
            <a:endParaRPr lang="zh-CN" altLang="en-US" sz="2000" smtClean="0">
              <a:sym typeface="+mn-ea"/>
            </a:endParaRPr>
          </a:p>
          <a:p>
            <a:pPr algn="l"/>
            <a:r>
              <a:rPr lang="zh-CN" altLang="en-US" sz="2000" smtClean="0">
                <a:sym typeface="+mn-ea"/>
              </a:rPr>
              <a:t>如何定位：只需鼠标左键单击点到对应的位置即可输入内容，当一行内容输入完毕后，光标自动转入下一行，可通过上下左右方向键、</a:t>
            </a:r>
            <a:r>
              <a:rPr lang="en-US" altLang="zh-CN" sz="2000" smtClean="0">
                <a:sym typeface="+mn-ea"/>
              </a:rPr>
              <a:t>enter</a:t>
            </a:r>
            <a:r>
              <a:rPr lang="zh-CN" altLang="en-US" sz="2000" smtClean="0">
                <a:sym typeface="+mn-ea"/>
              </a:rPr>
              <a:t>键跳转到指定地方。</a:t>
            </a:r>
            <a:endParaRPr lang="zh-CN" altLang="en-US" sz="2000" smtClean="0">
              <a:sym typeface="+mn-ea"/>
            </a:endParaRPr>
          </a:p>
          <a:p>
            <a:pPr algn="l"/>
            <a:endParaRPr lang="zh-CN" altLang="en-US" sz="2000" smtClean="0">
              <a:sym typeface="+mn-ea"/>
            </a:endParaRPr>
          </a:p>
          <a:p>
            <a:pPr algn="l"/>
            <a:r>
              <a:rPr lang="zh-CN" altLang="en-US" sz="2000" smtClean="0">
                <a:sym typeface="+mn-ea"/>
              </a:rPr>
              <a:t>特别的，</a:t>
            </a:r>
            <a:r>
              <a:rPr lang="en-US" altLang="zh-CN" sz="2000" smtClean="0">
                <a:sym typeface="+mn-ea"/>
              </a:rPr>
              <a:t>ctrl+home</a:t>
            </a:r>
            <a:r>
              <a:rPr lang="zh-CN" altLang="en-US" sz="2000" smtClean="0">
                <a:sym typeface="+mn-ea"/>
              </a:rPr>
              <a:t>键、</a:t>
            </a:r>
            <a:r>
              <a:rPr lang="en-US" altLang="zh-CN" sz="2000" smtClean="0">
                <a:sym typeface="+mn-ea"/>
              </a:rPr>
              <a:t>ctrl+end</a:t>
            </a:r>
            <a:r>
              <a:rPr lang="zh-CN" altLang="en-US" sz="2000" smtClean="0">
                <a:sym typeface="+mn-ea"/>
              </a:rPr>
              <a:t>键可以快速把光标定位到文档顶部和底部。</a:t>
            </a:r>
            <a:endParaRPr lang="zh-CN" altLang="en-US" sz="2000" smtClean="0"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1.2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文字录入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1.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2.1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中英文输入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984885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 smtClean="0">
                <a:sym typeface="+mn-ea"/>
              </a:rPr>
              <a:t>中文输入：</a:t>
            </a:r>
            <a:r>
              <a:rPr lang="en-US" altLang="zh-CN" sz="2000" smtClean="0">
                <a:sym typeface="+mn-ea"/>
              </a:rPr>
              <a:t> </a:t>
            </a:r>
            <a:r>
              <a:rPr lang="zh-CN" altLang="en-US" sz="2000" smtClean="0">
                <a:sym typeface="+mn-ea"/>
              </a:rPr>
              <a:t>需要</a:t>
            </a:r>
            <a:r>
              <a:rPr lang="zh-CN" altLang="zh-CN" sz="2000" smtClean="0">
                <a:sym typeface="+mn-ea"/>
              </a:rPr>
              <a:t>切换到中文输入法状态下录入中文字符。如选择“搜狗输入法”，录入文本内容“计算机应用基础”。</a:t>
            </a:r>
            <a:r>
              <a:rPr lang="zh-CN" altLang="en-US" sz="2000" smtClean="0">
                <a:sym typeface="+mn-ea"/>
              </a:rPr>
              <a:t>各输入法之间切换的快捷键为</a:t>
            </a:r>
            <a:r>
              <a:rPr lang="en-US" altLang="zh-CN" sz="2000" smtClean="0">
                <a:sym typeface="+mn-ea"/>
              </a:rPr>
              <a:t>CTRL+SHIFT</a:t>
            </a:r>
            <a:r>
              <a:rPr lang="zh-CN" altLang="en-US" sz="2000" smtClean="0">
                <a:sym typeface="+mn-ea"/>
              </a:rPr>
              <a:t>，中英文输入法之间切换的快捷键为</a:t>
            </a:r>
            <a:r>
              <a:rPr lang="en-US" altLang="zh-CN" sz="2000" smtClean="0">
                <a:sym typeface="+mn-ea"/>
              </a:rPr>
              <a:t>CTRL+</a:t>
            </a:r>
            <a:r>
              <a:rPr lang="zh-CN" altLang="en-US" sz="2000" smtClean="0">
                <a:sym typeface="+mn-ea"/>
              </a:rPr>
              <a:t>空格键或者按一下</a:t>
            </a:r>
            <a:r>
              <a:rPr lang="en-US" altLang="zh-CN" sz="2000" smtClean="0">
                <a:sym typeface="+mn-ea"/>
              </a:rPr>
              <a:t>SHIFT</a:t>
            </a:r>
            <a:r>
              <a:rPr lang="zh-CN" altLang="en-US" sz="2000" smtClean="0">
                <a:sym typeface="+mn-ea"/>
              </a:rPr>
              <a:t>键。</a:t>
            </a:r>
            <a:endParaRPr lang="zh-CN" altLang="zh-CN" sz="2000" smtClean="0">
              <a:sym typeface="+mn-ea"/>
            </a:endParaRPr>
          </a:p>
          <a:p>
            <a:pPr algn="l"/>
            <a:endParaRPr lang="zh-CN" altLang="zh-CN" sz="2000" smtClean="0">
              <a:sym typeface="+mn-ea"/>
            </a:endParaRPr>
          </a:p>
          <a:p>
            <a:pPr algn="l"/>
            <a:endParaRPr lang="zh-CN" altLang="zh-CN" sz="2000" smtClean="0">
              <a:sym typeface="+mn-ea"/>
            </a:endParaRPr>
          </a:p>
          <a:p>
            <a:pPr algn="l"/>
            <a:r>
              <a:rPr lang="zh-CN" altLang="zh-CN" sz="2000" smtClean="0">
                <a:sym typeface="+mn-ea"/>
              </a:rPr>
              <a:t>英文输入：</a:t>
            </a:r>
            <a:r>
              <a:rPr lang="zh-CN" altLang="en-US" sz="2000" smtClean="0">
                <a:sym typeface="+mn-ea"/>
              </a:rPr>
              <a:t>按一下</a:t>
            </a:r>
            <a:r>
              <a:rPr lang="en-US" altLang="zh-CN" sz="2000" smtClean="0">
                <a:sym typeface="+mn-ea"/>
              </a:rPr>
              <a:t>SHIFT</a:t>
            </a:r>
            <a:r>
              <a:rPr lang="zh-CN" altLang="en-US" sz="2000" smtClean="0">
                <a:sym typeface="+mn-ea"/>
              </a:rPr>
              <a:t>键或者</a:t>
            </a:r>
            <a:r>
              <a:rPr lang="en-US" altLang="zh-CN" sz="2000" smtClean="0">
                <a:sym typeface="+mn-ea"/>
              </a:rPr>
              <a:t>Caps Lock</a:t>
            </a:r>
            <a:r>
              <a:rPr lang="zh-CN" altLang="en-US" sz="2000" smtClean="0">
                <a:sym typeface="+mn-ea"/>
              </a:rPr>
              <a:t>键再输入即可。</a:t>
            </a:r>
            <a:endParaRPr lang="zh-CN" altLang="en-US" sz="2000" smtClean="0">
              <a:sym typeface="+mn-ea"/>
            </a:endParaRPr>
          </a:p>
          <a:p>
            <a:pPr algn="l"/>
            <a:endParaRPr lang="zh-CN" altLang="en-US" sz="2000" smtClean="0">
              <a:sym typeface="+mn-ea"/>
            </a:endParaRPr>
          </a:p>
          <a:p>
            <a:pPr algn="l"/>
            <a:endParaRPr lang="zh-CN" altLang="en-US" sz="2000" smtClean="0"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1.2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文字录入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1.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2.2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特殊符号插入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80833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 smtClean="0">
                <a:sym typeface="+mn-ea"/>
              </a:rPr>
              <a:t>有时候需要插入一些键盘上没有的符号，如</a:t>
            </a:r>
            <a:r>
              <a:rPr 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√，方法如下：</a:t>
            </a:r>
            <a:endParaRPr lang="zh-CN" sz="2000" smtClean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indent="0" algn="l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zh-CN" sz="2000" smtClean="0">
                <a:sym typeface="+mn-ea"/>
              </a:rPr>
              <a:t>选择【插入】</a:t>
            </a:r>
            <a:r>
              <a:rPr lang="en-US" altLang="zh-CN" sz="2000" smtClean="0">
                <a:sym typeface="+mn-ea"/>
              </a:rPr>
              <a:t>|</a:t>
            </a:r>
            <a:r>
              <a:rPr lang="zh-CN" altLang="zh-CN" sz="2000" smtClean="0">
                <a:sym typeface="+mn-ea"/>
              </a:rPr>
              <a:t>【符号】工具组中的【符号】，在下拉菜单中选择【其他符号】</a:t>
            </a:r>
            <a:r>
              <a:rPr lang="zh-CN" altLang="en-US" sz="2000" smtClean="0">
                <a:sym typeface="+mn-ea"/>
              </a:rPr>
              <a:t>，在出现的对话框中进行选择。</a:t>
            </a:r>
            <a:endParaRPr lang="zh-CN" altLang="en-US" sz="2000" smtClean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6020" y="3475990"/>
            <a:ext cx="3555365" cy="268795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6" t="21480" r="23326" b="20795"/>
          <a:stretch>
            <a:fillRect/>
          </a:stretch>
        </p:blipFill>
        <p:spPr>
          <a:xfrm>
            <a:off x="704850" y="1333501"/>
            <a:ext cx="5905500" cy="4819650"/>
          </a:xfrm>
          <a:prstGeom prst="rect">
            <a:avLst/>
          </a:prstGeom>
        </p:spPr>
      </p:pic>
      <p:sp>
        <p:nvSpPr>
          <p:cNvPr id="52" name="矩形 51"/>
          <p:cNvSpPr/>
          <p:nvPr>
            <p:custDataLst>
              <p:tags r:id="rId2"/>
            </p:custDataLst>
          </p:nvPr>
        </p:nvSpPr>
        <p:spPr>
          <a:xfrm>
            <a:off x="382905" y="1676400"/>
            <a:ext cx="8222615" cy="3046730"/>
          </a:xfrm>
          <a:prstGeom prst="rect">
            <a:avLst/>
          </a:prstGeom>
          <a:solidFill>
            <a:schemeClr val="lt1">
              <a:lumMod val="95000"/>
            </a:schemeClr>
          </a:solidFill>
          <a:ln w="28575">
            <a:solidFill>
              <a:schemeClr val="dk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圆角矩形 1"/>
          <p:cNvSpPr/>
          <p:nvPr>
            <p:custDataLst>
              <p:tags r:id="rId3"/>
            </p:custDataLst>
          </p:nvPr>
        </p:nvSpPr>
        <p:spPr>
          <a:xfrm>
            <a:off x="1139825" y="2150745"/>
            <a:ext cx="1567180" cy="64643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1129030" y="2117725"/>
            <a:ext cx="15100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模块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4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8" name="文本框 13"/>
          <p:cNvSpPr txBox="1"/>
          <p:nvPr>
            <p:custDataLst>
              <p:tags r:id="rId5"/>
            </p:custDataLst>
          </p:nvPr>
        </p:nvSpPr>
        <p:spPr>
          <a:xfrm>
            <a:off x="1139825" y="2981960"/>
            <a:ext cx="531685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WPS</a:t>
            </a:r>
            <a:r>
              <a:rPr kumimoji="0" lang="zh-CN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文字处理应用</a:t>
            </a:r>
            <a:endParaRPr kumimoji="0" lang="zh-CN" altLang="en-US" sz="26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9" name="文本框 13"/>
          <p:cNvSpPr txBox="1"/>
          <p:nvPr>
            <p:custDataLst>
              <p:tags r:id="rId6"/>
            </p:custDataLst>
          </p:nvPr>
        </p:nvSpPr>
        <p:spPr>
          <a:xfrm>
            <a:off x="1168400" y="3590290"/>
            <a:ext cx="50006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5" name="圆角矩形 54"/>
          <p:cNvSpPr/>
          <p:nvPr>
            <p:custDataLst>
              <p:tags r:id="rId7"/>
            </p:custDataLst>
          </p:nvPr>
        </p:nvSpPr>
        <p:spPr>
          <a:xfrm>
            <a:off x="704850" y="1412776"/>
            <a:ext cx="5823198" cy="3528392"/>
          </a:xfrm>
          <a:prstGeom prst="roundRect">
            <a:avLst>
              <a:gd name="adj" fmla="val 4789"/>
            </a:avLst>
          </a:prstGeom>
          <a:noFill/>
          <a:ln w="127000">
            <a:solidFill>
              <a:schemeClr val="dk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11" name="Picture 10" descr="A purple sign with white text&#10;&#10;Description automatically generated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3" name="标题 1"/>
          <p:cNvSpPr>
            <a:spLocks noGrp="1"/>
          </p:cNvSpPr>
          <p:nvPr>
            <p:custDataLst>
              <p:tags r:id="rId9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  <p:custDataLst>
      <p:tags r:id="rId10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8" name="Rectangle 2"/>
          <p:cNvSpPr txBox="1">
            <a:spLocks noChangeArrowheads="1"/>
          </p:cNvSpPr>
          <p:nvPr>
            <p:custDataLst>
              <p:tags r:id="rId4"/>
            </p:custDataLst>
          </p:nvPr>
        </p:nvSpPr>
        <p:spPr>
          <a:xfrm>
            <a:off x="770890" y="1174115"/>
            <a:ext cx="9753600" cy="910590"/>
          </a:xfrm>
          <a:prstGeom prst="rect">
            <a:avLst/>
          </a:prstGeom>
        </p:spPr>
        <p:txBody>
          <a:bodyPr anchor="ctr"/>
          <a:lstStyle>
            <a:lvl1pPr algn="ctr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pPr marR="0" lvl="0" indent="0" algn="l" defTabSz="914400" rtl="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请你插入这个特殊符号：</a:t>
            </a:r>
            <a:r>
              <a:rPr kumimoji="0" lang="zh-CN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Wingdings 2" panose="05020102010507070707" charset="0"/>
              </a:rPr>
              <a:t></a:t>
            </a:r>
            <a:endParaRPr kumimoji="0" lang="zh-CN" altLang="en-US" sz="2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  <a:sym typeface="Wingdings 2" panose="05020102010507070707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1.3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编辑文档内容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1.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3.2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选择文本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80833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ea"/>
              <a:buAutoNum type="circleNumDbPlain"/>
            </a:pP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选择词组：双击词组即可</a:t>
            </a:r>
            <a:endParaRPr lang="zh-CN" altLang="en-US" sz="2000" smtClean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457200" indent="-457200" algn="l">
              <a:buFont typeface="+mj-ea"/>
              <a:buAutoNum type="circleNumDbPlain"/>
            </a:pP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选择任意连续文本：</a:t>
            </a:r>
            <a:r>
              <a:rPr lang="zh-CN" altLang="zh-CN" sz="2000" dirty="0" smtClean="0">
                <a:sym typeface="+mn-ea"/>
              </a:rPr>
              <a:t>将</a:t>
            </a:r>
            <a:r>
              <a:rPr lang="zh-CN" altLang="zh-CN" sz="2000" dirty="0" smtClean="0">
                <a:solidFill>
                  <a:srgbClr val="FF0000"/>
                </a:solidFill>
                <a:sym typeface="+mn-ea"/>
              </a:rPr>
              <a:t>光标定位</a:t>
            </a:r>
            <a:r>
              <a:rPr lang="zh-CN" altLang="zh-CN" sz="2000" dirty="0" smtClean="0">
                <a:sym typeface="+mn-ea"/>
              </a:rPr>
              <a:t>到要选定文字的开始位置，然后按住鼠标左键并拖动到要选定文字的结束位置后松开。</a:t>
            </a:r>
            <a:endParaRPr lang="zh-CN" altLang="zh-CN" sz="2000" dirty="0" smtClean="0">
              <a:sym typeface="+mn-ea"/>
            </a:endParaRPr>
          </a:p>
          <a:p>
            <a:pPr marL="457200" indent="-457200" algn="l">
              <a:buFont typeface="+mj-ea"/>
              <a:buAutoNum type="circleNumDbPlain"/>
            </a:pP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选择一行：</a:t>
            </a:r>
            <a:r>
              <a:rPr lang="zh-CN" altLang="zh-CN" sz="2000" dirty="0" smtClean="0">
                <a:sym typeface="+mn-ea"/>
              </a:rPr>
              <a:t>把鼠标移到行的左边，当鼠标变成了一个斜向右上方的箭头</a:t>
            </a:r>
            <a:r>
              <a:rPr lang="en-US" altLang="zh-CN" sz="2000" dirty="0" smtClean="0">
                <a:sym typeface="+mn-ea"/>
              </a:rPr>
              <a:t> </a:t>
            </a:r>
            <a:r>
              <a:rPr lang="zh-CN" altLang="zh-CN" sz="2000" dirty="0" smtClean="0">
                <a:sym typeface="+mn-ea"/>
              </a:rPr>
              <a:t>时，单击即可选中当前行。</a:t>
            </a:r>
            <a:endParaRPr lang="zh-CN" altLang="zh-CN" sz="2000" dirty="0" smtClean="0"/>
          </a:p>
          <a:p>
            <a:pPr marL="457200" indent="-457200" algn="l">
              <a:buFont typeface="+mj-ea"/>
              <a:buAutoNum type="circleNumDbPlain"/>
            </a:pP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选择一段：</a:t>
            </a:r>
            <a:r>
              <a:rPr lang="zh-CN" altLang="zh-CN" sz="2000" dirty="0" smtClean="0">
                <a:sym typeface="+mn-ea"/>
              </a:rPr>
              <a:t>使用跟选取一行同样的操作方法，双击即可选中一段。</a:t>
            </a:r>
            <a:endParaRPr lang="zh-CN" altLang="zh-CN" sz="2000" dirty="0" smtClean="0">
              <a:sym typeface="+mn-ea"/>
            </a:endParaRPr>
          </a:p>
          <a:p>
            <a:pPr marL="457200" indent="-457200" algn="l">
              <a:buFont typeface="+mj-ea"/>
              <a:buAutoNum type="circleNumDbPlain"/>
            </a:pP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选择超长文本：</a:t>
            </a:r>
            <a:r>
              <a:rPr lang="zh-CN" altLang="zh-CN" sz="2000" dirty="0" smtClean="0">
                <a:sym typeface="+mn-ea"/>
              </a:rPr>
              <a:t>用鼠标左键在文本开始的位置点击一下，按下</a:t>
            </a:r>
            <a:r>
              <a:rPr lang="en-US" altLang="zh-CN" sz="2000" dirty="0" smtClean="0">
                <a:sym typeface="+mn-ea"/>
              </a:rPr>
              <a:t>shift</a:t>
            </a:r>
            <a:r>
              <a:rPr lang="zh-CN" altLang="zh-CN" sz="2000" dirty="0" smtClean="0">
                <a:sym typeface="+mn-ea"/>
              </a:rPr>
              <a:t>键不放，在文本结束的地方鼠标左键再点击一下即可。</a:t>
            </a:r>
            <a:endParaRPr lang="zh-CN" altLang="zh-CN" sz="2000" dirty="0" smtClean="0">
              <a:sym typeface="+mn-ea"/>
            </a:endParaRPr>
          </a:p>
          <a:p>
            <a:pPr marL="457200" indent="-457200" algn="l">
              <a:buFont typeface="+mj-ea"/>
              <a:buAutoNum type="circleNumDbPlain"/>
            </a:pP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选择不连续文本：</a:t>
            </a:r>
            <a:r>
              <a:rPr lang="zh-CN" altLang="zh-CN" sz="2000" dirty="0" smtClean="0">
                <a:sym typeface="+mn-ea"/>
              </a:rPr>
              <a:t>选中文字，按住</a:t>
            </a:r>
            <a:r>
              <a:rPr lang="en-US" altLang="zh-CN" sz="2000" dirty="0" smtClean="0">
                <a:sym typeface="+mn-ea"/>
              </a:rPr>
              <a:t>Ctrl</a:t>
            </a:r>
            <a:r>
              <a:rPr lang="zh-CN" altLang="zh-CN" sz="2000" dirty="0" smtClean="0">
                <a:sym typeface="+mn-ea"/>
              </a:rPr>
              <a:t>键，接着选中其它文字。</a:t>
            </a:r>
            <a:endParaRPr lang="zh-CN" altLang="zh-CN" sz="2000" dirty="0" smtClean="0">
              <a:sym typeface="+mn-ea"/>
            </a:endParaRPr>
          </a:p>
          <a:p>
            <a:pPr marL="457200" indent="-457200" algn="l">
              <a:buFont typeface="+mj-ea"/>
              <a:buAutoNum type="circleNumDbPlain"/>
            </a:pPr>
            <a:r>
              <a:rPr lang="zh-CN" altLang="zh-CN" sz="2000" dirty="0" smtClean="0"/>
              <a:t>全选：</a:t>
            </a:r>
            <a:r>
              <a:rPr lang="en-US" altLang="zh-CN" sz="2000" dirty="0" smtClean="0"/>
              <a:t>ctrl+A</a:t>
            </a:r>
            <a:r>
              <a:rPr lang="zh-CN" altLang="en-US" sz="2000" dirty="0" smtClean="0"/>
              <a:t>快捷键</a:t>
            </a:r>
            <a:endParaRPr lang="zh-CN" altLang="zh-CN" sz="2000" dirty="0" smtClean="0"/>
          </a:p>
          <a:p>
            <a:pPr marL="457200" indent="-457200" algn="l">
              <a:buFont typeface="+mj-ea"/>
              <a:buAutoNum type="circleNumDbPlain"/>
            </a:pPr>
            <a:endParaRPr lang="zh-CN" altLang="en-US" sz="2000" smtClean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8" name="Rectangle 2"/>
          <p:cNvSpPr txBox="1">
            <a:spLocks noChangeArrowheads="1"/>
          </p:cNvSpPr>
          <p:nvPr>
            <p:custDataLst>
              <p:tags r:id="rId4"/>
            </p:custDataLst>
          </p:nvPr>
        </p:nvSpPr>
        <p:spPr>
          <a:xfrm>
            <a:off x="770890" y="1925955"/>
            <a:ext cx="9753600" cy="910590"/>
          </a:xfrm>
          <a:prstGeom prst="rect">
            <a:avLst/>
          </a:prstGeom>
        </p:spPr>
        <p:txBody>
          <a:bodyPr anchor="ctr"/>
          <a:lstStyle>
            <a:lvl1pPr algn="ctr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pPr marR="0" lvl="0" indent="0" algn="l" defTabSz="914400" rtl="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请你用多种方式选中素材文档的：</a:t>
            </a: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457200" marR="0" lvl="0" indent="-457200" algn="l" defTabSz="914400" rtl="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Char char="ü"/>
              <a:defRPr/>
            </a:pPr>
            <a:r>
              <a: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第二行</a:t>
            </a: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457200" marR="0" lvl="0" indent="-457200" algn="l" defTabSz="914400" rtl="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Char char="ü"/>
              <a:defRPr/>
            </a:pPr>
            <a:r>
              <a: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第三行到第五行</a:t>
            </a: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457200" marR="0" lvl="0" indent="-457200" algn="l" defTabSz="914400" rtl="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Char char="ü"/>
              <a:defRPr/>
            </a:pPr>
            <a:r>
              <a: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最后一段</a:t>
            </a: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457200" marR="0" lvl="0" indent="-457200" algn="l" defTabSz="914400" rtl="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Char char="ü"/>
              <a:defRPr/>
            </a:pPr>
            <a:r>
              <a: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第二个字到第八个字</a:t>
            </a: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1.3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编辑文档内容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1.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3.3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复制和移动文本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80833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Font typeface="+mj-ea"/>
            </a:pPr>
            <a:r>
              <a:rPr 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（</a:t>
            </a:r>
            <a:r>
              <a:rPr lang="en-US" alt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</a:t>
            </a: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）复制文本</a:t>
            </a:r>
            <a:endParaRPr lang="zh-CN" altLang="en-US" sz="2000" smtClean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l">
              <a:buFont typeface="+mj-ea"/>
            </a:pP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方法</a:t>
            </a:r>
            <a:r>
              <a:rPr lang="en-US" alt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</a:t>
            </a: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：选中文本后，快捷键</a:t>
            </a:r>
            <a:r>
              <a:rPr lang="en-US" alt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ctrl+C</a:t>
            </a:r>
            <a:endParaRPr lang="en-US" altLang="zh-CN" sz="2000" smtClean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l">
              <a:buFont typeface="+mj-ea"/>
            </a:pP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方法</a:t>
            </a:r>
            <a:r>
              <a:rPr lang="en-US" alt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2</a:t>
            </a: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：选中文本后，右键复制</a:t>
            </a:r>
            <a:endParaRPr lang="zh-CN" altLang="en-US" sz="2000" smtClean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l">
              <a:buFont typeface="+mj-ea"/>
            </a:pP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方法</a:t>
            </a:r>
            <a:r>
              <a:rPr lang="en-US" alt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3</a:t>
            </a: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zh-CN" altLang="zh-CN" sz="2000" smtClean="0">
                <a:sym typeface="+mn-ea"/>
              </a:rPr>
              <a:t>单击【开始】功能区下【剪贴板】工具组中的【复制】按钮</a:t>
            </a:r>
            <a:r>
              <a:rPr lang="en-US" altLang="zh-CN" sz="2000" smtClean="0">
                <a:sym typeface="+mn-ea"/>
              </a:rPr>
              <a:t> </a:t>
            </a:r>
            <a:endParaRPr lang="en-US" altLang="zh-CN" sz="2000" smtClean="0">
              <a:sym typeface="+mn-ea"/>
            </a:endParaRPr>
          </a:p>
          <a:p>
            <a:pPr algn="l">
              <a:buFont typeface="+mj-ea"/>
            </a:pP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方法</a:t>
            </a:r>
            <a:r>
              <a:rPr lang="en-US" alt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</a:t>
            </a: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：选中文本，按住</a:t>
            </a:r>
            <a:r>
              <a:rPr lang="en-US" alt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ctrl</a:t>
            </a: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键，同时鼠标左键拖动到目标位置。</a:t>
            </a:r>
            <a:endParaRPr lang="zh-CN" altLang="en-US" sz="2000" smtClean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1.3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编辑文档内容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1.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3.3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复制和移动文本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80833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Font typeface="+mj-ea"/>
            </a:pPr>
            <a:r>
              <a:rPr 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（</a:t>
            </a:r>
            <a:r>
              <a:rPr lang="en-US" alt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</a:t>
            </a: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）移动文本</a:t>
            </a:r>
            <a:endParaRPr lang="zh-CN" altLang="en-US" sz="2000" smtClean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l">
              <a:buFont typeface="+mj-ea"/>
            </a:pP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方法</a:t>
            </a:r>
            <a:r>
              <a:rPr lang="en-US" alt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</a:t>
            </a: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：选中文本后，快捷键</a:t>
            </a:r>
            <a:r>
              <a:rPr lang="en-US" alt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ctrl+X</a:t>
            </a: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剪切，再</a:t>
            </a:r>
            <a:r>
              <a:rPr lang="en-US" alt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ctrl+V</a:t>
            </a: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到目的地址</a:t>
            </a:r>
            <a:endParaRPr lang="en-US" altLang="zh-CN" sz="2000" smtClean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l">
              <a:buFont typeface="+mj-ea"/>
            </a:pP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方法</a:t>
            </a:r>
            <a:r>
              <a:rPr lang="en-US" alt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2</a:t>
            </a: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：选中文本后，右键剪切，再到目的地址粘贴即可</a:t>
            </a:r>
            <a:endParaRPr lang="zh-CN" altLang="en-US" sz="2000" smtClean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l">
              <a:buFont typeface="+mj-ea"/>
            </a:pP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方法</a:t>
            </a:r>
            <a:r>
              <a:rPr lang="en-US" alt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3</a:t>
            </a: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zh-CN" altLang="zh-CN" sz="2000" smtClean="0">
                <a:sym typeface="+mn-ea"/>
              </a:rPr>
              <a:t>单击【开始】功能区下【剪贴板】工具组中的【剪切】按钮</a:t>
            </a:r>
            <a:r>
              <a:rPr lang="en-US" altLang="zh-CN" sz="2000" smtClean="0">
                <a:sym typeface="+mn-ea"/>
              </a:rPr>
              <a:t> </a:t>
            </a:r>
            <a:endParaRPr lang="en-US" altLang="zh-CN" sz="2000" smtClean="0">
              <a:sym typeface="+mn-ea"/>
            </a:endParaRPr>
          </a:p>
          <a:p>
            <a:pPr algn="l">
              <a:buFont typeface="+mj-ea"/>
            </a:pP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方法</a:t>
            </a:r>
            <a:r>
              <a:rPr lang="en-US" alt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</a:t>
            </a: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：选中文本，鼠标左键拖动到目标位置即可。</a:t>
            </a:r>
            <a:endParaRPr lang="zh-CN" altLang="en-US" sz="2000" smtClean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8" name="Rectangle 2"/>
          <p:cNvSpPr txBox="1">
            <a:spLocks noChangeArrowheads="1"/>
          </p:cNvSpPr>
          <p:nvPr>
            <p:custDataLst>
              <p:tags r:id="rId4"/>
            </p:custDataLst>
          </p:nvPr>
        </p:nvSpPr>
        <p:spPr>
          <a:xfrm>
            <a:off x="770890" y="2098040"/>
            <a:ext cx="9753600" cy="910590"/>
          </a:xfrm>
          <a:prstGeom prst="rect">
            <a:avLst/>
          </a:prstGeom>
        </p:spPr>
        <p:txBody>
          <a:bodyPr anchor="ctr"/>
          <a:lstStyle>
            <a:lvl1pPr algn="ctr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请你打开素材文档，然后：</a:t>
            </a: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457200"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Char char="ü"/>
              <a:defRPr/>
            </a:pPr>
            <a:r>
              <a: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移动第一行到第三行</a:t>
            </a: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457200"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Char char="ü"/>
              <a:defRPr/>
            </a:pPr>
            <a:r>
              <a: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复制第二行</a:t>
            </a: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457200"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Char char="ü"/>
              <a:defRPr/>
            </a:pPr>
            <a:r>
              <a: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粘贴到第五行</a:t>
            </a: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457200"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Char char="ü"/>
              <a:defRPr/>
            </a:pP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1.3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编辑文档内容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1.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3.4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查找与替换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80833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Font typeface="+mj-ea"/>
            </a:pPr>
            <a:r>
              <a:rPr 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（</a:t>
            </a:r>
            <a:r>
              <a:rPr lang="en-US" alt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</a:t>
            </a: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）查找</a:t>
            </a:r>
            <a:endParaRPr lang="zh-CN" altLang="en-US" sz="2000" smtClean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l">
              <a:buFont typeface="+mj-ea"/>
            </a:pPr>
            <a:r>
              <a:rPr 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方法如下：</a:t>
            </a:r>
            <a:endParaRPr lang="zh-CN" sz="2000" smtClean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l">
              <a:buFont typeface="+mj-ea"/>
            </a:pPr>
            <a:r>
              <a:rPr 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第一步：快捷键</a:t>
            </a:r>
            <a:r>
              <a:rPr lang="en-US" alt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ctrl+f</a:t>
            </a: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弹出查找对话框，如图所示：</a:t>
            </a:r>
            <a:endParaRPr lang="zh-CN" altLang="en-US" sz="2000" smtClean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l">
              <a:buFont typeface="+mj-ea"/>
            </a:pPr>
            <a:endParaRPr lang="zh-CN" altLang="en-US" sz="2000" smtClean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l">
              <a:buFont typeface="+mj-ea"/>
            </a:pPr>
            <a:endParaRPr lang="zh-CN" altLang="en-US" sz="2000" smtClean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l">
              <a:buFont typeface="+mj-ea"/>
            </a:pPr>
            <a:endParaRPr lang="zh-CN" altLang="en-US" sz="2000" smtClean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l">
              <a:buFont typeface="+mj-ea"/>
            </a:pP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第二步：输入要查找的内容，点击【查找下一处】或者【在以下范围中查找】</a:t>
            </a:r>
            <a:r>
              <a:rPr lang="en-US" alt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→</a:t>
            </a: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点击【主文档】即可。</a:t>
            </a:r>
            <a:endParaRPr lang="zh-CN" altLang="en-US" sz="2000" smtClean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l">
              <a:buFont typeface="+mj-ea"/>
            </a:pP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注意：如果只想要在某个范围查找，则可以先选中某个范围，然后</a:t>
            </a:r>
            <a:r>
              <a:rPr lang="en-US" alt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ctrl+f</a:t>
            </a: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，</a:t>
            </a: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【在以下范围中查找】</a:t>
            </a:r>
            <a:r>
              <a:rPr lang="en-US" alt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→</a:t>
            </a: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点击选择</a:t>
            </a: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【当前所选内容】</a:t>
            </a:r>
            <a:endParaRPr lang="zh-CN" altLang="en-US" sz="2000" smtClean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0395" y="2451735"/>
            <a:ext cx="4047490" cy="231140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8" name="Rectangle 2"/>
          <p:cNvSpPr txBox="1">
            <a:spLocks noChangeArrowheads="1"/>
          </p:cNvSpPr>
          <p:nvPr>
            <p:custDataLst>
              <p:tags r:id="rId4"/>
            </p:custDataLst>
          </p:nvPr>
        </p:nvSpPr>
        <p:spPr>
          <a:xfrm>
            <a:off x="770890" y="1117600"/>
            <a:ext cx="9753600" cy="910590"/>
          </a:xfrm>
          <a:prstGeom prst="rect">
            <a:avLst/>
          </a:prstGeom>
        </p:spPr>
        <p:txBody>
          <a:bodyPr anchor="ctr"/>
          <a:lstStyle>
            <a:lvl1pPr algn="ctr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pPr marR="0" lvl="0" indent="0" algn="l" defTabSz="914400" rtl="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请你查找素材文档中所有的</a:t>
            </a:r>
            <a:r>
              <a:rPr kumimoji="0" lang="en-US" altLang="zh-CN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“</a:t>
            </a:r>
            <a:r>
              <a: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北京</a:t>
            </a:r>
            <a:r>
              <a:rPr kumimoji="0" lang="en-US" altLang="zh-CN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”</a:t>
            </a:r>
            <a:r>
              <a: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两个字，并把它们字体大小变为三号。</a:t>
            </a:r>
            <a:endParaRPr kumimoji="0" lang="en-US" altLang="zh-CN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1.3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编辑文档内容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1.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3.4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查找与替换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80833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Font typeface="+mj-ea"/>
            </a:pPr>
            <a:r>
              <a:rPr 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（</a:t>
            </a:r>
            <a:r>
              <a:rPr lang="en-US" alt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2</a:t>
            </a: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）替换</a:t>
            </a:r>
            <a:endParaRPr lang="zh-CN" altLang="en-US" sz="2000" smtClean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l">
              <a:buFont typeface="+mj-ea"/>
            </a:pPr>
            <a:r>
              <a:rPr 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方法如下：</a:t>
            </a:r>
            <a:endParaRPr lang="zh-CN" sz="2000" smtClean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l">
              <a:buFont typeface="+mj-ea"/>
            </a:pPr>
            <a:r>
              <a:rPr 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第一步：快捷键</a:t>
            </a:r>
            <a:r>
              <a:rPr lang="en-US" alt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ctrl+H</a:t>
            </a: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弹出查找对话框。</a:t>
            </a:r>
            <a:endParaRPr lang="zh-CN" altLang="en-US" sz="2000" smtClean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l">
              <a:buFont typeface="+mj-ea"/>
            </a:pP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第二步：在【查找内容】文本框中输入</a:t>
            </a:r>
            <a:r>
              <a:rPr lang="en-US" alt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“</a:t>
            </a: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北京礼品</a:t>
            </a:r>
            <a:r>
              <a:rPr lang="en-US" alt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”</a:t>
            </a: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，在【替换为】文本框中输入</a:t>
            </a:r>
            <a:r>
              <a:rPr lang="en-US" alt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“</a:t>
            </a: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北京礼品</a:t>
            </a:r>
            <a:r>
              <a:rPr lang="en-US" alt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”</a:t>
            </a:r>
            <a:endParaRPr lang="en-US" altLang="zh-CN" sz="2000" smtClean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4760" y="4132580"/>
            <a:ext cx="3997325" cy="203136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1.3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编辑文档内容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1.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3.4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查找与替换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451421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Font typeface="+mj-ea"/>
            </a:pPr>
            <a:r>
              <a:rPr 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（</a:t>
            </a:r>
            <a:r>
              <a:rPr lang="en-US" alt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2</a:t>
            </a: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）替换</a:t>
            </a:r>
            <a:endParaRPr lang="zh-CN" altLang="en-US" sz="2000" smtClean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l">
              <a:buFont typeface="+mj-ea"/>
            </a:pPr>
            <a:r>
              <a:rPr 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方法如下：</a:t>
            </a:r>
            <a:endParaRPr lang="zh-CN" sz="2000" smtClean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indent="0" algn="l">
              <a:lnSpc>
                <a:spcPct val="120000"/>
              </a:lnSpc>
              <a:buFont typeface="Wingdings" panose="05000000000000000000" pitchFamily="2" charset="2"/>
              <a:buNone/>
              <a:defRPr/>
            </a:pPr>
            <a:r>
              <a:rPr 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第三步：</a:t>
            </a:r>
            <a:r>
              <a:rPr lang="zh-CN" altLang="en-US" sz="2000" dirty="0" smtClean="0">
                <a:sym typeface="+mn-ea"/>
              </a:rPr>
              <a:t>确认鼠标选中</a:t>
            </a:r>
            <a:r>
              <a:rPr lang="en-US" altLang="zh-CN" sz="2000" dirty="0" smtClean="0">
                <a:sym typeface="+mn-ea"/>
              </a:rPr>
              <a:t>“</a:t>
            </a:r>
            <a:r>
              <a:rPr lang="zh-CN" altLang="en-US" sz="2000" dirty="0" smtClean="0">
                <a:sym typeface="+mn-ea"/>
              </a:rPr>
              <a:t>替换为</a:t>
            </a:r>
            <a:r>
              <a:rPr lang="en-US" altLang="zh-CN" sz="2000" dirty="0" smtClean="0">
                <a:sym typeface="+mn-ea"/>
              </a:rPr>
              <a:t>”</a:t>
            </a:r>
            <a:r>
              <a:rPr lang="zh-CN" altLang="en-US" sz="2000" dirty="0" smtClean="0">
                <a:sym typeface="+mn-ea"/>
              </a:rPr>
              <a:t>，</a:t>
            </a:r>
            <a:r>
              <a:rPr lang="zh-CN" altLang="zh-CN" sz="2000" dirty="0">
                <a:sym typeface="+mn-ea"/>
              </a:rPr>
              <a:t>点击【格式】</a:t>
            </a:r>
            <a:r>
              <a:rPr lang="en-US" altLang="zh-CN" sz="2000" dirty="0">
                <a:sym typeface="+mn-ea"/>
              </a:rPr>
              <a:t>|</a:t>
            </a:r>
            <a:r>
              <a:rPr lang="zh-CN" altLang="en-US" sz="2000" dirty="0">
                <a:sym typeface="+mn-ea"/>
              </a:rPr>
              <a:t>【字体】</a:t>
            </a:r>
            <a:r>
              <a:rPr lang="zh-CN" altLang="zh-CN" sz="2000" dirty="0" smtClean="0">
                <a:sym typeface="+mn-ea"/>
              </a:rPr>
              <a:t>按钮</a:t>
            </a:r>
            <a:r>
              <a:rPr lang="zh-CN" altLang="en-US" sz="2000" dirty="0" smtClean="0">
                <a:sym typeface="+mn-ea"/>
              </a:rPr>
              <a:t>。出现如下对话框。</a:t>
            </a:r>
            <a:r>
              <a:rPr lang="zh-CN" altLang="en-US" sz="2000" dirty="0" smtClean="0">
                <a:sym typeface="+mn-ea"/>
              </a:rPr>
              <a:t>在</a:t>
            </a:r>
            <a:r>
              <a:rPr lang="zh-CN" altLang="zh-CN" sz="2000" dirty="0" smtClean="0">
                <a:sym typeface="+mn-ea"/>
              </a:rPr>
              <a:t>出现</a:t>
            </a:r>
            <a:r>
              <a:rPr lang="zh-CN" altLang="en-US" sz="2000" dirty="0">
                <a:sym typeface="+mn-ea"/>
              </a:rPr>
              <a:t>的</a:t>
            </a:r>
            <a:r>
              <a:rPr lang="zh-CN" altLang="zh-CN" sz="2000" dirty="0" smtClean="0">
                <a:sym typeface="+mn-ea"/>
              </a:rPr>
              <a:t>对话框</a:t>
            </a:r>
            <a:r>
              <a:rPr lang="zh-CN" altLang="en-US" sz="2000" dirty="0" smtClean="0">
                <a:sym typeface="+mn-ea"/>
              </a:rPr>
              <a:t>中</a:t>
            </a:r>
            <a:r>
              <a:rPr lang="zh-CN" altLang="zh-CN" sz="2000" dirty="0" smtClean="0">
                <a:sym typeface="+mn-ea"/>
              </a:rPr>
              <a:t>点击</a:t>
            </a:r>
            <a:r>
              <a:rPr lang="zh-CN" altLang="zh-CN" sz="2000" dirty="0">
                <a:sym typeface="+mn-ea"/>
              </a:rPr>
              <a:t>着重号旁边的下拉按钮，选择“点”</a:t>
            </a:r>
            <a:r>
              <a:rPr lang="zh-CN" altLang="zh-CN" sz="2000" dirty="0" smtClean="0">
                <a:sym typeface="+mn-ea"/>
              </a:rPr>
              <a:t>着重号</a:t>
            </a:r>
            <a:r>
              <a:rPr lang="zh-CN" altLang="en-US" sz="2000" dirty="0" smtClean="0">
                <a:sym typeface="+mn-ea"/>
              </a:rPr>
              <a:t>。</a:t>
            </a:r>
            <a:endParaRPr lang="en-US" altLang="zh-CN" sz="2000" dirty="0" smtClean="0">
              <a:latin typeface="+mn-ea"/>
            </a:endParaRPr>
          </a:p>
          <a:p>
            <a:pPr marL="0" indent="0">
              <a:lnSpc>
                <a:spcPct val="120000"/>
              </a:lnSpc>
              <a:buFont typeface="Wingdings" panose="05000000000000000000" pitchFamily="2" charset="2"/>
              <a:buNone/>
              <a:defRPr/>
            </a:pPr>
            <a:endParaRPr lang="en-US" altLang="zh-CN" sz="2000" dirty="0" smtClean="0">
              <a:latin typeface="+mn-ea"/>
            </a:endParaRPr>
          </a:p>
          <a:p>
            <a:pPr algn="l">
              <a:buFont typeface="+mj-ea"/>
            </a:pPr>
            <a:endParaRPr lang="zh-CN" sz="2000" smtClean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050" y="1717040"/>
            <a:ext cx="3483610" cy="436245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8" name="Rectangle 2"/>
          <p:cNvSpPr txBox="1">
            <a:spLocks noChangeArrowheads="1"/>
          </p:cNvSpPr>
          <p:nvPr>
            <p:custDataLst>
              <p:tags r:id="rId4"/>
            </p:custDataLst>
          </p:nvPr>
        </p:nvSpPr>
        <p:spPr>
          <a:xfrm>
            <a:off x="770890" y="1174115"/>
            <a:ext cx="9753600" cy="910590"/>
          </a:xfrm>
          <a:prstGeom prst="rect">
            <a:avLst/>
          </a:prstGeom>
        </p:spPr>
        <p:txBody>
          <a:bodyPr anchor="ctr"/>
          <a:lstStyle>
            <a:lvl1pPr algn="ctr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pPr marR="0" lvl="0" indent="0" algn="l" defTabSz="914400" rtl="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思考：你是否对</a:t>
            </a:r>
            <a:r>
              <a:rPr kumimoji="0" lang="en-US" altLang="zh-CN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WPS </a:t>
            </a:r>
            <a:r>
              <a:rPr kumimoji="0" lang="zh-CN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和</a:t>
            </a:r>
            <a:r>
              <a:rPr kumimoji="0" lang="en-US" altLang="zh-CN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Office</a:t>
            </a:r>
            <a:r>
              <a:rPr kumimoji="0" lang="zh-CN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有所了解？</a:t>
            </a:r>
            <a:endParaRPr kumimoji="0" lang="zh-CN" altLang="en-US" sz="2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4590" y="2259330"/>
            <a:ext cx="5882005" cy="280289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1.3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编辑文档内容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1.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3.4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查找与替换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357124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Font typeface="+mj-ea"/>
            </a:pPr>
            <a:r>
              <a:rPr 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（</a:t>
            </a:r>
            <a:r>
              <a:rPr lang="en-US" alt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2</a:t>
            </a: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）替换</a:t>
            </a:r>
            <a:endParaRPr lang="zh-CN" altLang="en-US" sz="2000" smtClean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l">
              <a:buFont typeface="+mj-ea"/>
            </a:pPr>
            <a:r>
              <a:rPr 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方法如下：</a:t>
            </a:r>
            <a:endParaRPr lang="zh-CN" sz="2000" smtClean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indent="0" algn="l">
              <a:lnSpc>
                <a:spcPct val="120000"/>
              </a:lnSpc>
              <a:buFont typeface="Wingdings" panose="05000000000000000000" pitchFamily="2" charset="2"/>
              <a:buNone/>
              <a:defRPr/>
            </a:pPr>
            <a:r>
              <a:rPr 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第三步：</a:t>
            </a:r>
            <a:r>
              <a:rPr lang="zh-CN" altLang="en-US" sz="2000" dirty="0" smtClean="0">
                <a:sym typeface="+mn-ea"/>
              </a:rPr>
              <a:t>确认鼠标选中</a:t>
            </a:r>
            <a:r>
              <a:rPr lang="en-US" altLang="zh-CN" sz="2000" dirty="0" smtClean="0">
                <a:sym typeface="+mn-ea"/>
              </a:rPr>
              <a:t>“</a:t>
            </a:r>
            <a:r>
              <a:rPr lang="zh-CN" altLang="en-US" sz="2000" dirty="0" smtClean="0">
                <a:sym typeface="+mn-ea"/>
              </a:rPr>
              <a:t>替换为</a:t>
            </a:r>
            <a:r>
              <a:rPr lang="en-US" altLang="zh-CN" sz="2000" dirty="0" smtClean="0">
                <a:sym typeface="+mn-ea"/>
              </a:rPr>
              <a:t>”</a:t>
            </a:r>
            <a:r>
              <a:rPr lang="zh-CN" altLang="en-US" sz="2000" dirty="0" smtClean="0">
                <a:sym typeface="+mn-ea"/>
              </a:rPr>
              <a:t>，</a:t>
            </a:r>
            <a:r>
              <a:rPr lang="zh-CN" altLang="zh-CN" sz="2000" dirty="0">
                <a:sym typeface="+mn-ea"/>
              </a:rPr>
              <a:t>点击【格式】</a:t>
            </a:r>
            <a:r>
              <a:rPr lang="en-US" altLang="zh-CN" sz="2000" dirty="0">
                <a:sym typeface="+mn-ea"/>
              </a:rPr>
              <a:t>|</a:t>
            </a:r>
            <a:r>
              <a:rPr lang="zh-CN" altLang="en-US" sz="2000" dirty="0">
                <a:sym typeface="+mn-ea"/>
              </a:rPr>
              <a:t>【字体】</a:t>
            </a:r>
            <a:r>
              <a:rPr lang="zh-CN" altLang="zh-CN" sz="2000" dirty="0" smtClean="0">
                <a:sym typeface="+mn-ea"/>
              </a:rPr>
              <a:t>按钮</a:t>
            </a:r>
            <a:r>
              <a:rPr lang="zh-CN" altLang="en-US" sz="2000" dirty="0" smtClean="0">
                <a:sym typeface="+mn-ea"/>
              </a:rPr>
              <a:t>。出现如下对话框。</a:t>
            </a:r>
            <a:r>
              <a:rPr lang="zh-CN" altLang="en-US" sz="2000" dirty="0" smtClean="0">
                <a:sym typeface="+mn-ea"/>
              </a:rPr>
              <a:t>在</a:t>
            </a:r>
            <a:r>
              <a:rPr lang="zh-CN" altLang="zh-CN" sz="2000" dirty="0" smtClean="0">
                <a:sym typeface="+mn-ea"/>
              </a:rPr>
              <a:t>出现</a:t>
            </a:r>
            <a:r>
              <a:rPr lang="zh-CN" altLang="en-US" sz="2000" dirty="0">
                <a:sym typeface="+mn-ea"/>
              </a:rPr>
              <a:t>的</a:t>
            </a:r>
            <a:r>
              <a:rPr lang="zh-CN" altLang="zh-CN" sz="2000" dirty="0" smtClean="0">
                <a:sym typeface="+mn-ea"/>
              </a:rPr>
              <a:t>对话框</a:t>
            </a:r>
            <a:r>
              <a:rPr lang="zh-CN" altLang="en-US" sz="2000" dirty="0" smtClean="0">
                <a:sym typeface="+mn-ea"/>
              </a:rPr>
              <a:t>中</a:t>
            </a:r>
            <a:r>
              <a:rPr lang="zh-CN" altLang="zh-CN" sz="2000" dirty="0" smtClean="0">
                <a:sym typeface="+mn-ea"/>
              </a:rPr>
              <a:t>点击</a:t>
            </a:r>
            <a:r>
              <a:rPr lang="zh-CN" altLang="zh-CN" sz="2000" dirty="0">
                <a:sym typeface="+mn-ea"/>
              </a:rPr>
              <a:t>着重号旁边的下拉按钮，选择“点”</a:t>
            </a:r>
            <a:r>
              <a:rPr lang="zh-CN" altLang="zh-CN" sz="2000" dirty="0" smtClean="0">
                <a:sym typeface="+mn-ea"/>
              </a:rPr>
              <a:t>着重号</a:t>
            </a:r>
            <a:r>
              <a:rPr lang="zh-CN" altLang="en-US" sz="2000" dirty="0" smtClean="0">
                <a:sym typeface="+mn-ea"/>
              </a:rPr>
              <a:t>。</a:t>
            </a:r>
            <a:endParaRPr lang="en-US" altLang="zh-CN" sz="2000" dirty="0" smtClean="0">
              <a:latin typeface="+mn-ea"/>
            </a:endParaRPr>
          </a:p>
          <a:p>
            <a:pPr marL="0" indent="0">
              <a:lnSpc>
                <a:spcPct val="120000"/>
              </a:lnSpc>
              <a:buFont typeface="Wingdings" panose="05000000000000000000" pitchFamily="2" charset="2"/>
              <a:buNone/>
              <a:defRPr/>
            </a:pPr>
            <a:endParaRPr lang="en-US" altLang="zh-CN" sz="2000" dirty="0" smtClean="0">
              <a:latin typeface="+mn-ea"/>
            </a:endParaRPr>
          </a:p>
          <a:p>
            <a:pPr algn="l">
              <a:buFont typeface="+mj-ea"/>
            </a:pPr>
            <a:endParaRPr lang="zh-CN" sz="2000" smtClean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0840" y="2204720"/>
            <a:ext cx="5405120" cy="380301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8" name="Rectangle 2"/>
          <p:cNvSpPr txBox="1">
            <a:spLocks noChangeArrowheads="1"/>
          </p:cNvSpPr>
          <p:nvPr>
            <p:custDataLst>
              <p:tags r:id="rId4"/>
            </p:custDataLst>
          </p:nvPr>
        </p:nvSpPr>
        <p:spPr>
          <a:xfrm>
            <a:off x="838200" y="3187065"/>
            <a:ext cx="9753600" cy="910590"/>
          </a:xfrm>
          <a:prstGeom prst="rect">
            <a:avLst/>
          </a:prstGeom>
        </p:spPr>
        <p:txBody>
          <a:bodyPr anchor="ctr"/>
          <a:lstStyle>
            <a:lvl1pPr algn="ctr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、请你打开素材文档。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、把第二行开始的所有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“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北京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”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的关键字查找出来，并全部加粗。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、在第一行开头输入不加粗的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“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北京北京欢迎你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”</a:t>
            </a:r>
            <a:endParaRPr kumimoji="0" lang="en-US" altLang="zh-CN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4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、光标放到第一个文字前，再次查找所有不加粗的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“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北京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”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文字，设置为倾斜的效果。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5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、请替换素材文档中所有的加粗的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“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北京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”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为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“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微软雅黑字体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”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的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“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重庆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”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。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对象 2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56710" y="2121535"/>
          <a:ext cx="1986915" cy="16363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" showAsIcon="1" r:id="rId5" imgW="971550" imgH="800100" progId="Word.Document.12">
                  <p:embed/>
                </p:oleObj>
              </mc:Choice>
              <mc:Fallback>
                <p:oleObj name="" showAsIcon="1" r:id="rId5" imgW="971550" imgH="800100" progId="Word.Document.12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156710" y="2121535"/>
                        <a:ext cx="1986915" cy="16363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1.3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编辑文档内容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1.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3.4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撤销恢复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06411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Font typeface="+mj-ea"/>
            </a:pPr>
            <a:r>
              <a:rPr 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撤销：程序会记录执行过的操作，当某一步错误后可以撤销功能来撤销前一操作，恢复到误操作之前的状态，方法如下：</a:t>
            </a:r>
            <a:endParaRPr lang="zh-CN" sz="2000" smtClean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l">
              <a:buFont typeface="+mj-ea"/>
            </a:pP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方法</a:t>
            </a:r>
            <a:r>
              <a:rPr lang="en-US" alt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</a:t>
            </a: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：快捷键</a:t>
            </a:r>
            <a:r>
              <a:rPr lang="en-US" alt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ctrl+z</a:t>
            </a:r>
            <a:endParaRPr lang="en-US" altLang="zh-CN" sz="2000" smtClean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l">
              <a:buFont typeface="+mj-ea"/>
            </a:pPr>
            <a:endParaRPr lang="en-US" altLang="zh-CN" sz="2000" smtClean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l">
              <a:buFont typeface="+mj-ea"/>
            </a:pP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方法</a:t>
            </a:r>
            <a:r>
              <a:rPr lang="en-US" alt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2</a:t>
            </a: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：单击快速访问工具栏中的【撤销】按钮，可撤销上一步操作，如果继续单击，则可以撤销多步操作。</a:t>
            </a:r>
            <a:endParaRPr lang="zh-CN" altLang="en-US" sz="2000" smtClean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1.3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编辑文档内容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1.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3.4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撤销恢复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06411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Font typeface="+mj-ea"/>
            </a:pPr>
            <a:r>
              <a:rPr 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恢复：撤销某一操作后，可通过恢复功能取消之前的撤销操作，方法如下：</a:t>
            </a:r>
            <a:endParaRPr lang="zh-CN" sz="2000" smtClean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l">
              <a:buFont typeface="+mj-ea"/>
            </a:pP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方法</a:t>
            </a:r>
            <a:r>
              <a:rPr lang="en-US" alt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</a:t>
            </a: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：快捷键</a:t>
            </a:r>
            <a:r>
              <a:rPr lang="en-US" alt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ctrl+y</a:t>
            </a:r>
            <a:endParaRPr lang="en-US" altLang="zh-CN" sz="2000" smtClean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l">
              <a:buFont typeface="+mj-ea"/>
            </a:pPr>
            <a:endParaRPr lang="en-US" altLang="zh-CN" sz="2000" smtClean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l">
              <a:buFont typeface="+mj-ea"/>
            </a:pP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方法</a:t>
            </a:r>
            <a:r>
              <a:rPr lang="en-US" altLang="zh-CN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2</a:t>
            </a: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：单击快速访问工具栏中的【恢复】按钮，可</a:t>
            </a: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恢复</a:t>
            </a: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上一步操作，如果继续单击，则可以</a:t>
            </a: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恢复被撤销的</a:t>
            </a:r>
            <a:r>
              <a:rPr lang="zh-CN" altLang="en-US" sz="200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多步操作。</a:t>
            </a:r>
            <a:endParaRPr lang="zh-CN" altLang="en-US" sz="2000" smtClean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5705" y="4409440"/>
            <a:ext cx="2599690" cy="149669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8" name="Rectangle 2"/>
          <p:cNvSpPr txBox="1">
            <a:spLocks noChangeArrowheads="1"/>
          </p:cNvSpPr>
          <p:nvPr>
            <p:custDataLst>
              <p:tags r:id="rId4"/>
            </p:custDataLst>
          </p:nvPr>
        </p:nvSpPr>
        <p:spPr>
          <a:xfrm>
            <a:off x="838200" y="3187065"/>
            <a:ext cx="9753600" cy="910590"/>
          </a:xfrm>
          <a:prstGeom prst="rect">
            <a:avLst/>
          </a:prstGeom>
        </p:spPr>
        <p:txBody>
          <a:bodyPr anchor="ctr"/>
          <a:lstStyle>
            <a:lvl1pPr algn="ctr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、请你打开素材文档。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、把第一行加粗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、在文档末尾输入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“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你好文档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”</a:t>
            </a:r>
            <a:endParaRPr kumimoji="0" lang="en-US" altLang="zh-CN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4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、撤销第一次的操作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5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、撤销第二次的</a:t>
            </a:r>
            <a:r>
              <a:rPr lang="zh-CN" altLang="en-US" sz="200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sym typeface="+mn-ea"/>
              </a:rPr>
              <a:t>操作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6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、恢复一次</a:t>
            </a:r>
            <a:r>
              <a:rPr lang="zh-CN" altLang="en-US" sz="200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sym typeface="+mn-ea"/>
              </a:rPr>
              <a:t>操作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对象 2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56710" y="2121535"/>
          <a:ext cx="1986915" cy="16363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" showAsIcon="1" r:id="rId5" imgW="971550" imgH="800100" progId="Word.Document.12">
                  <p:embed/>
                </p:oleObj>
              </mc:Choice>
              <mc:Fallback>
                <p:oleObj name="" showAsIcon="1" r:id="rId5" imgW="971550" imgH="800100" progId="Word.Document.12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156710" y="2121535"/>
                        <a:ext cx="1986915" cy="16363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1.1  </a:t>
            </a:r>
            <a:r>
              <a: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创建与保存文档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6" name="副标题 2"/>
          <p:cNvSpPr>
            <a:spLocks noGrp="1"/>
          </p:cNvSpPr>
          <p:nvPr/>
        </p:nvSpPr>
        <p:spPr>
          <a:xfrm>
            <a:off x="1292225" y="1148715"/>
            <a:ext cx="793369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3200"/>
              <a:t>前置知识：</a:t>
            </a:r>
            <a:endParaRPr lang="zh-CN" altLang="en-US" sz="3200"/>
          </a:p>
          <a:p>
            <a:pPr algn="l"/>
            <a:r>
              <a:rPr lang="en-US" sz="2000"/>
              <a:t>WPS Office</a:t>
            </a:r>
            <a:r>
              <a:rPr lang="zh-CN" altLang="en-US" sz="2000"/>
              <a:t>简称</a:t>
            </a:r>
            <a:r>
              <a:rPr lang="en-US" altLang="zh-CN" sz="2000"/>
              <a:t>WPS</a:t>
            </a:r>
            <a:r>
              <a:rPr lang="zh-CN" altLang="en-US" sz="2000"/>
              <a:t>，由北京金山办公软件股份有限公司自主研发的办公软件套件，包含文字、表格、演示三大基础组件，可以无障碍兼容微软</a:t>
            </a:r>
            <a:r>
              <a:rPr lang="en-US" altLang="zh-CN" sz="2000"/>
              <a:t>Office</a:t>
            </a:r>
            <a:r>
              <a:rPr lang="zh-CN" altLang="en-US" sz="2000"/>
              <a:t>格式的文档。</a:t>
            </a:r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9435" y="3884295"/>
            <a:ext cx="3246120" cy="7239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7580" y="2868295"/>
            <a:ext cx="3268980" cy="60198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68060" y="3737610"/>
            <a:ext cx="3238500" cy="61722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68060" y="4726305"/>
            <a:ext cx="3291840" cy="815340"/>
          </a:xfrm>
          <a:prstGeom prst="rect">
            <a:avLst/>
          </a:prstGeom>
        </p:spPr>
      </p:pic>
    </p:spTree>
    <p:custDataLst>
      <p:tags r:id="rId8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1.1  </a:t>
            </a:r>
            <a:r>
              <a: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创建与保存文档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6" name="副标题 2"/>
          <p:cNvSpPr>
            <a:spLocks noGrp="1"/>
          </p:cNvSpPr>
          <p:nvPr/>
        </p:nvSpPr>
        <p:spPr>
          <a:xfrm>
            <a:off x="1292225" y="1148715"/>
            <a:ext cx="793369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/>
              <a:t>WPS Office</a:t>
            </a:r>
            <a:r>
              <a:rPr lang="zh-CN" altLang="en-US" sz="2000"/>
              <a:t>简称</a:t>
            </a:r>
            <a:r>
              <a:rPr lang="en-US" altLang="zh-CN" sz="2000"/>
              <a:t>WPS</a:t>
            </a:r>
            <a:r>
              <a:rPr lang="zh-CN" altLang="en-US" sz="2000"/>
              <a:t>，由北京金山办公软件股份有限公司自主研发的办公软件套件，包含文字、表格、演示三大基础组件，可以无障碍兼容微软</a:t>
            </a:r>
            <a:r>
              <a:rPr lang="en-US" altLang="zh-CN" sz="2000"/>
              <a:t>Office</a:t>
            </a:r>
            <a:r>
              <a:rPr lang="zh-CN" altLang="en-US" sz="2000"/>
              <a:t>格式的文档。</a:t>
            </a:r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9435" y="3884295"/>
            <a:ext cx="3246120" cy="7239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7580" y="2868295"/>
            <a:ext cx="3268980" cy="60198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68060" y="3737610"/>
            <a:ext cx="3238500" cy="61722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68060" y="4726305"/>
            <a:ext cx="3291840" cy="815340"/>
          </a:xfrm>
          <a:prstGeom prst="rect">
            <a:avLst/>
          </a:prstGeom>
        </p:spPr>
      </p:pic>
    </p:spTree>
    <p:custDataLst>
      <p:tags r:id="rId8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1.1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创建与保存文档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1.1.1</a:t>
            </a: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新建文档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793369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第一步：打开</a:t>
            </a:r>
            <a:r>
              <a:rPr lang="en-US" altLang="zh-CN" sz="2000"/>
              <a:t>WPS </a:t>
            </a:r>
            <a:r>
              <a:rPr lang="zh-CN" altLang="en-US" sz="2000"/>
              <a:t>程序：</a:t>
            </a:r>
            <a:endParaRPr lang="zh-CN" altLang="en-US" sz="2000"/>
          </a:p>
          <a:p>
            <a:pPr marL="0" lvl="1" algn="l"/>
            <a:r>
              <a:rPr lang="zh-CN" altLang="en-US" sz="2000"/>
              <a:t>方法</a:t>
            </a:r>
            <a:r>
              <a:rPr lang="en-US" altLang="zh-CN" sz="2000"/>
              <a:t>1</a:t>
            </a:r>
            <a:r>
              <a:rPr lang="zh-CN" altLang="en-US" sz="2000"/>
              <a:t>：</a:t>
            </a:r>
            <a:r>
              <a:rPr lang="zh-CN" altLang="zh-CN" smtClean="0">
                <a:sym typeface="+mn-ea"/>
              </a:rPr>
              <a:t>通过双击桌面上的快捷图标，启动</a:t>
            </a:r>
            <a:r>
              <a:rPr lang="en-US" altLang="zh-CN" smtClean="0">
                <a:sym typeface="+mn-ea"/>
              </a:rPr>
              <a:t>WPS Office </a:t>
            </a:r>
            <a:endParaRPr lang="zh-CN" altLang="en-US" smtClean="0"/>
          </a:p>
          <a:p>
            <a:pPr algn="l"/>
            <a:endParaRPr lang="zh-CN" altLang="en-US" sz="2000"/>
          </a:p>
          <a:p>
            <a:pPr algn="l"/>
            <a:endParaRPr lang="zh-CN" altLang="en-US" sz="2000"/>
          </a:p>
          <a:p>
            <a:pPr algn="l"/>
            <a:endParaRPr lang="zh-CN" altLang="en-US" sz="2000"/>
          </a:p>
          <a:p>
            <a:pPr algn="l"/>
            <a:r>
              <a:rPr lang="zh-CN" altLang="en-US" sz="2000"/>
              <a:t>方法</a:t>
            </a:r>
            <a:r>
              <a:rPr lang="en-US" altLang="zh-CN" sz="2000"/>
              <a:t>2</a:t>
            </a:r>
            <a:r>
              <a:rPr lang="zh-CN" altLang="en-US" sz="2000"/>
              <a:t>：【开始】菜单</a:t>
            </a:r>
            <a:r>
              <a:rPr lang="en-US" altLang="zh-CN" sz="2000"/>
              <a:t>→</a:t>
            </a:r>
            <a:r>
              <a:rPr lang="zh-CN" altLang="en-US" sz="2000"/>
              <a:t>搜索</a:t>
            </a:r>
            <a:r>
              <a:rPr lang="en-US" altLang="zh-CN" sz="2000"/>
              <a:t>WPS→</a:t>
            </a:r>
            <a:r>
              <a:rPr lang="zh-CN" altLang="en-US" sz="2000"/>
              <a:t>回车启动</a:t>
            </a:r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rcRect r="53784"/>
          <a:stretch>
            <a:fillRect/>
          </a:stretch>
        </p:blipFill>
        <p:spPr>
          <a:xfrm>
            <a:off x="7510780" y="4547870"/>
            <a:ext cx="3335020" cy="108204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7296785" y="2151380"/>
            <a:ext cx="4248150" cy="2080260"/>
            <a:chOff x="11491" y="3388"/>
            <a:chExt cx="6690" cy="3276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491" y="3388"/>
              <a:ext cx="6108" cy="3276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5" y="3497"/>
              <a:ext cx="4416" cy="2748"/>
            </a:xfrm>
            <a:prstGeom prst="rect">
              <a:avLst/>
            </a:prstGeom>
          </p:spPr>
        </p:pic>
      </p:grpSp>
    </p:spTree>
    <p:custDataLst>
      <p:tags r:id="rId7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1.1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创建与保存文档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1.1.1</a:t>
            </a: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新建文档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461010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第二步：新建文档</a:t>
            </a:r>
            <a:endParaRPr lang="zh-CN" sz="2000"/>
          </a:p>
          <a:p>
            <a:pPr algn="l"/>
            <a:r>
              <a:rPr lang="zh-CN" sz="2000"/>
              <a:t>依次点击【新建】</a:t>
            </a:r>
            <a:r>
              <a:rPr lang="en-US" altLang="zh-CN" sz="2000"/>
              <a:t>→</a:t>
            </a:r>
            <a:r>
              <a:rPr lang="zh-CN" altLang="en-US" sz="2000"/>
              <a:t>【文字】</a:t>
            </a:r>
            <a:r>
              <a:rPr lang="en-US" altLang="zh-CN" sz="2000"/>
              <a:t>→</a:t>
            </a:r>
            <a:r>
              <a:rPr lang="zh-CN" altLang="en-US" sz="2000"/>
              <a:t>单击【</a:t>
            </a:r>
            <a:r>
              <a:rPr lang="en-US" altLang="zh-CN" sz="2000"/>
              <a:t>+</a:t>
            </a:r>
            <a:r>
              <a:rPr lang="zh-CN" altLang="en-US" sz="2000"/>
              <a:t>新建空白文档】按钮即可新建名为</a:t>
            </a:r>
            <a:r>
              <a:rPr lang="en-US" altLang="zh-CN" sz="2000"/>
              <a:t>“</a:t>
            </a:r>
            <a:r>
              <a:rPr lang="zh-CN" altLang="en-US" sz="2000"/>
              <a:t>文字文稿</a:t>
            </a:r>
            <a:r>
              <a:rPr lang="en-US" altLang="zh-CN" sz="2000"/>
              <a:t>1”</a:t>
            </a:r>
            <a:r>
              <a:rPr lang="zh-CN" altLang="en-US" sz="2000"/>
              <a:t>的空白文档。</a:t>
            </a:r>
            <a:endParaRPr lang="zh-CN" altLang="en-US" sz="2000"/>
          </a:p>
          <a:p>
            <a:pPr algn="l"/>
            <a:endParaRPr lang="zh-CN" altLang="en-US" sz="2000"/>
          </a:p>
          <a:p>
            <a:pPr algn="l"/>
            <a:r>
              <a:rPr lang="zh-CN" altLang="en-US" sz="2000"/>
              <a:t>此外，也可通过在桌面右键点击【新建】</a:t>
            </a:r>
            <a:r>
              <a:rPr lang="en-US" altLang="zh-CN" sz="2000"/>
              <a:t>→</a:t>
            </a:r>
            <a:r>
              <a:rPr lang="zh-CN" altLang="en-US" sz="2000"/>
              <a:t>【</a:t>
            </a:r>
            <a:r>
              <a:rPr lang="en-US" altLang="zh-CN" sz="2000"/>
              <a:t>DOCX</a:t>
            </a:r>
            <a:r>
              <a:rPr lang="zh-CN" altLang="en-US" sz="2000"/>
              <a:t>文档】快速建立文档。</a:t>
            </a:r>
            <a:endParaRPr lang="zh-CN" altLang="en-US" sz="200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rcRect b="50011"/>
          <a:stretch>
            <a:fillRect/>
          </a:stretch>
        </p:blipFill>
        <p:spPr>
          <a:xfrm>
            <a:off x="6138545" y="2369820"/>
            <a:ext cx="3019425" cy="284543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8" name="Rectangle 2"/>
          <p:cNvSpPr txBox="1">
            <a:spLocks noChangeArrowheads="1"/>
          </p:cNvSpPr>
          <p:nvPr>
            <p:custDataLst>
              <p:tags r:id="rId4"/>
            </p:custDataLst>
          </p:nvPr>
        </p:nvSpPr>
        <p:spPr>
          <a:xfrm>
            <a:off x="770890" y="1174115"/>
            <a:ext cx="9753600" cy="910590"/>
          </a:xfrm>
          <a:prstGeom prst="rect">
            <a:avLst/>
          </a:prstGeom>
        </p:spPr>
        <p:txBody>
          <a:bodyPr anchor="ctr"/>
          <a:lstStyle>
            <a:lvl1pPr algn="ctr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pPr marR="0" lvl="0" indent="0" algn="l" defTabSz="914400" rtl="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请你新建一个名为</a:t>
            </a:r>
            <a:r>
              <a:rPr kumimoji="0" lang="en-US" altLang="zh-CN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“</a:t>
            </a:r>
            <a:r>
              <a:rPr kumimoji="0" lang="zh-CN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张三</a:t>
            </a:r>
            <a:r>
              <a:rPr kumimoji="0" lang="en-US" altLang="zh-CN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”.DOCX</a:t>
            </a:r>
            <a:r>
              <a:rPr kumimoji="0" lang="zh-CN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的文档。</a:t>
            </a:r>
            <a:endParaRPr kumimoji="0" lang="zh-CN" altLang="en-US" sz="2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1.1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创建与保存文档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1.1.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根据模板新建文档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974915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CN" sz="2000"/>
              <a:t>     </a:t>
            </a:r>
            <a:r>
              <a:rPr lang="zh-CN" altLang="en-US" sz="2000"/>
              <a:t>在</a:t>
            </a:r>
            <a:r>
              <a:rPr lang="en-US" altLang="zh-CN" sz="2000"/>
              <a:t>wps </a:t>
            </a:r>
            <a:r>
              <a:rPr lang="zh-CN" altLang="en-US" sz="2000"/>
              <a:t>文字处理中，用户可以通过单击【文件】菜单中的【新建】命令，在出现的【可用模板】中，双击图标即可完成文档的创建，如常用的空白文档创建、博客文章、书法字帖等文档的创建。</a:t>
            </a:r>
            <a:endParaRPr lang="zh-CN" altLang="en-US" sz="2000"/>
          </a:p>
          <a:p>
            <a:pPr algn="l"/>
            <a:endParaRPr lang="zh-CN" altLang="en-US" sz="200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0825" y="3381375"/>
            <a:ext cx="3877310" cy="241236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01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125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9.xml><?xml version="1.0" encoding="utf-8"?>
<p:tagLst xmlns:p="http://schemas.openxmlformats.org/presentationml/2006/main">
  <p:tag name="KSO_WM_TAG_VERSION" val="1.0"/>
  <p:tag name="KSO_WM_BEAUTIFY_FLAG" val="#wm#"/>
  <p:tag name="KSO_WM_COMBINE_RELATE_SLIDE_ID" val="background20177268_1"/>
  <p:tag name="KSO_WM_TEMPLATE_CATEGORY" val="custom"/>
  <p:tag name="KSO_WM_TEMPLATE_INDEX" val="20180656"/>
  <p:tag name="KSO_WM_TEMPLATE_SUBCATEGORY" val="0"/>
  <p:tag name="KSO_WM_TEMPLATE_THUMBS_INDEX" val="1、6、11、12、18、24、29、30、31、32、33、34、38"/>
  <p:tag name="KSO_WM_TEMPLATE_MASTER_TYPE" val="1"/>
  <p:tag name="KSO_WM_TEMPLATE_COLOR_TYPE" val="0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12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13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17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8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19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1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2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3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4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5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26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7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8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9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1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2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3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4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5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36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7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8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9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41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42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43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4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5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6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7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8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9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1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2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3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4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5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BK_DARK_LIGHT" val="2"/>
  <p:tag name="KSO_WM_UNIT_SUBTYPE" val="h"/>
  <p:tag name="KSO_WM_UNIT_TYPE" val="i"/>
  <p:tag name="KSO_WM_UNIT_INDEX" val="1"/>
</p:tagLst>
</file>

<file path=ppt/tags/tag25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5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5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6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62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263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2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67.xml><?xml version="1.0" encoding="utf-8"?>
<p:tagLst xmlns:p="http://schemas.openxmlformats.org/presentationml/2006/main">
  <p:tag name="KSO_WM_TAG_VERSION" val="1.0"/>
  <p:tag name="KSO_WM_BEAUTIFY_FLAG" val="#wm#"/>
  <p:tag name="KSO_WM_COMBINE_RELATE_SLIDE_ID" val="background20177268_1"/>
  <p:tag name="KSO_WM_TEMPLATE_CATEGORY" val="custom"/>
  <p:tag name="KSO_WM_TEMPLATE_INDEX" val="20180656"/>
  <p:tag name="KSO_WM_TEMPLATE_SUBCATEGORY" val="0"/>
  <p:tag name="KSO_WM_TEMPLATE_THUMBS_INDEX" val="1、6、11、12、18、24、29、30、31、32、33、34、38"/>
  <p:tag name="KSO_WM_TEMPLATE_MASTER_TYPE" val="1"/>
  <p:tag name="KSO_WM_TEMPLATE_COLOR_TYPE" val="0"/>
</p:tagLst>
</file>

<file path=ppt/tags/tag26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6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SLIDE_BACKGROUND_TYPE" val="general"/>
</p:tagLst>
</file>

<file path=ppt/tags/tag271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LINE_FORE_SCHEMECOLOR_INDEX_BRIGHTNESS" val="0.1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72.xml><?xml version="1.0" encoding="utf-8"?>
<p:tagLst xmlns:p="http://schemas.openxmlformats.org/presentationml/2006/main"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73.xml><?xml version="1.0" encoding="utf-8"?>
<p:tagLst xmlns:p="http://schemas.openxmlformats.org/presentationml/2006/main">
  <p:tag name="KSO_WM_UNIT_TEXT_FILL_FORE_SCHEMECOLOR_INDEX_BRIGHTNESS" val="-0.05"/>
  <p:tag name="KSO_WM_UNIT_TEXT_FILL_FORE_SCHEMECOLOR_INDEX" val="14"/>
  <p:tag name="KSO_WM_UNIT_TEXT_FILL_TYPE" val="1"/>
</p:tagLst>
</file>

<file path=ppt/tags/tag274.xml><?xml version="1.0" encoding="utf-8"?>
<p:tagLst xmlns:p="http://schemas.openxmlformats.org/presentationml/2006/main">
  <p:tag name="KSO_WM_UNIT_TEXT_FILL_FORE_SCHEMECOLOR_INDEX_BRIGHTNESS" val="0.25"/>
  <p:tag name="KSO_WM_UNIT_TEXT_FILL_FORE_SCHEMECOLOR_INDEX" val="13"/>
  <p:tag name="KSO_WM_UNIT_TEXT_FILL_TYPE" val="1"/>
</p:tagLst>
</file>

<file path=ppt/tags/tag275.xml><?xml version="1.0" encoding="utf-8"?>
<p:tagLst xmlns:p="http://schemas.openxmlformats.org/presentationml/2006/main">
  <p:tag name="KSO_WM_UNIT_TEXT_FILL_FORE_SCHEMECOLOR_INDEX_BRIGHTNESS" val="0.35"/>
  <p:tag name="KSO_WM_UNIT_TEXT_FILL_FORE_SCHEMECOLOR_INDEX" val="13"/>
  <p:tag name="KSO_WM_UNIT_TEXT_FILL_TYPE" val="1"/>
</p:tagLst>
</file>

<file path=ppt/tags/tag276.xml><?xml version="1.0" encoding="utf-8"?>
<p:tagLst xmlns:p="http://schemas.openxmlformats.org/presentationml/2006/main">
  <p:tag name="KSO_WM_UNIT_LINE_FORE_SCHEMECOLOR_INDEX_BRIGHTNESS" val="0.0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7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78.xml><?xml version="1.0" encoding="utf-8"?>
<p:tagLst xmlns:p="http://schemas.openxmlformats.org/presentationml/2006/main">
  <p:tag name="KSO_WM_SLIDE_BACKGROUND_TYPE" val="general"/>
</p:tagLst>
</file>

<file path=ppt/tags/tag27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AS_UNIQUEID" val="490"/>
</p:tagLst>
</file>

<file path=ppt/tags/tag281.xml><?xml version="1.0" encoding="utf-8"?>
<p:tagLst xmlns:p="http://schemas.openxmlformats.org/presentationml/2006/main">
  <p:tag name="AS_UNIQUEID" val="574"/>
</p:tagLst>
</file>

<file path=ppt/tags/tag282.xml><?xml version="1.0" encoding="utf-8"?>
<p:tagLst xmlns:p="http://schemas.openxmlformats.org/presentationml/2006/main">
  <p:tag name="AS_UNIQUEID" val="213"/>
</p:tagLst>
</file>

<file path=ppt/tags/tag283.xml><?xml version="1.0" encoding="utf-8"?>
<p:tagLst xmlns:p="http://schemas.openxmlformats.org/presentationml/2006/main">
  <p:tag name="AS_UNIQUEID" val="214"/>
</p:tagLst>
</file>

<file path=ppt/tags/tag284.xml><?xml version="1.0" encoding="utf-8"?>
<p:tagLst xmlns:p="http://schemas.openxmlformats.org/presentationml/2006/main">
  <p:tag name="AS_UNIQUEID" val="215"/>
</p:tagLst>
</file>

<file path=ppt/tags/tag285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87.xml><?xml version="1.0" encoding="utf-8"?>
<p:tagLst xmlns:p="http://schemas.openxmlformats.org/presentationml/2006/main">
  <p:tag name="KSO_WM_SLIDE_BACKGROUND_TYPE" val="general"/>
</p:tagLst>
</file>

<file path=ppt/tags/tag288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SLIDE_BACKGROUND_TYPE" val="general"/>
</p:tagLst>
</file>

<file path=ppt/tags/tag291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9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93.xml><?xml version="1.0" encoding="utf-8"?>
<p:tagLst xmlns:p="http://schemas.openxmlformats.org/presentationml/2006/main">
  <p:tag name="KSO_WM_SLIDE_BACKGROUND_TYPE" val="general"/>
</p:tagLst>
</file>

<file path=ppt/tags/tag294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9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96.xml><?xml version="1.0" encoding="utf-8"?>
<p:tagLst xmlns:p="http://schemas.openxmlformats.org/presentationml/2006/main">
  <p:tag name="KSO_WM_SLIDE_BACKGROUND_TYPE" val="general"/>
</p:tagLst>
</file>

<file path=ppt/tags/tag29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98.xml><?xml version="1.0" encoding="utf-8"?>
<p:tagLst xmlns:p="http://schemas.openxmlformats.org/presentationml/2006/main">
  <p:tag name="AS_UNIQUEID" val="490"/>
</p:tagLst>
</file>

<file path=ppt/tags/tag299.xml><?xml version="1.0" encoding="utf-8"?>
<p:tagLst xmlns:p="http://schemas.openxmlformats.org/presentationml/2006/main">
  <p:tag name="AS_UNIQUEID" val="574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AS_UNIQUEID" val="213"/>
</p:tagLst>
</file>

<file path=ppt/tags/tag301.xml><?xml version="1.0" encoding="utf-8"?>
<p:tagLst xmlns:p="http://schemas.openxmlformats.org/presentationml/2006/main">
  <p:tag name="AS_UNIQUEID" val="214"/>
</p:tagLst>
</file>

<file path=ppt/tags/tag302.xml><?xml version="1.0" encoding="utf-8"?>
<p:tagLst xmlns:p="http://schemas.openxmlformats.org/presentationml/2006/main">
  <p:tag name="AS_UNIQUEID" val="215"/>
</p:tagLst>
</file>

<file path=ppt/tags/tag303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0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05.xml><?xml version="1.0" encoding="utf-8"?>
<p:tagLst xmlns:p="http://schemas.openxmlformats.org/presentationml/2006/main">
  <p:tag name="KSO_WM_SLIDE_BACKGROUND_TYPE" val="general"/>
</p:tagLst>
</file>

<file path=ppt/tags/tag30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07.xml><?xml version="1.0" encoding="utf-8"?>
<p:tagLst xmlns:p="http://schemas.openxmlformats.org/presentationml/2006/main">
  <p:tag name="AS_UNIQUEID" val="490"/>
</p:tagLst>
</file>

<file path=ppt/tags/tag308.xml><?xml version="1.0" encoding="utf-8"?>
<p:tagLst xmlns:p="http://schemas.openxmlformats.org/presentationml/2006/main">
  <p:tag name="AS_UNIQUEID" val="574"/>
</p:tagLst>
</file>

<file path=ppt/tags/tag309.xml><?xml version="1.0" encoding="utf-8"?>
<p:tagLst xmlns:p="http://schemas.openxmlformats.org/presentationml/2006/main">
  <p:tag name="AS_UNIQUEID" val="213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AS_UNIQUEID" val="214"/>
</p:tagLst>
</file>

<file path=ppt/tags/tag311.xml><?xml version="1.0" encoding="utf-8"?>
<p:tagLst xmlns:p="http://schemas.openxmlformats.org/presentationml/2006/main">
  <p:tag name="AS_UNIQUEID" val="215"/>
</p:tagLst>
</file>

<file path=ppt/tags/tag312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1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14.xml><?xml version="1.0" encoding="utf-8"?>
<p:tagLst xmlns:p="http://schemas.openxmlformats.org/presentationml/2006/main">
  <p:tag name="KSO_WM_SLIDE_BACKGROUND_TYPE" val="general"/>
</p:tagLst>
</file>

<file path=ppt/tags/tag31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16.xml><?xml version="1.0" encoding="utf-8"?>
<p:tagLst xmlns:p="http://schemas.openxmlformats.org/presentationml/2006/main">
  <p:tag name="AS_UNIQUEID" val="490"/>
</p:tagLst>
</file>

<file path=ppt/tags/tag317.xml><?xml version="1.0" encoding="utf-8"?>
<p:tagLst xmlns:p="http://schemas.openxmlformats.org/presentationml/2006/main">
  <p:tag name="AS_UNIQUEID" val="574"/>
</p:tagLst>
</file>

<file path=ppt/tags/tag318.xml><?xml version="1.0" encoding="utf-8"?>
<p:tagLst xmlns:p="http://schemas.openxmlformats.org/presentationml/2006/main">
  <p:tag name="AS_UNIQUEID" val="213"/>
</p:tagLst>
</file>

<file path=ppt/tags/tag319.xml><?xml version="1.0" encoding="utf-8"?>
<p:tagLst xmlns:p="http://schemas.openxmlformats.org/presentationml/2006/main">
  <p:tag name="AS_UNIQUEID" val="214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AS_UNIQUEID" val="215"/>
</p:tagLst>
</file>

<file path=ppt/tags/tag321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2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23.xml><?xml version="1.0" encoding="utf-8"?>
<p:tagLst xmlns:p="http://schemas.openxmlformats.org/presentationml/2006/main">
  <p:tag name="KSO_WM_SLIDE_BACKGROUND_TYPE" val="general"/>
</p:tagLst>
</file>

<file path=ppt/tags/tag32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25.xml><?xml version="1.0" encoding="utf-8"?>
<p:tagLst xmlns:p="http://schemas.openxmlformats.org/presentationml/2006/main">
  <p:tag name="AS_UNIQUEID" val="490"/>
</p:tagLst>
</file>

<file path=ppt/tags/tag326.xml><?xml version="1.0" encoding="utf-8"?>
<p:tagLst xmlns:p="http://schemas.openxmlformats.org/presentationml/2006/main">
  <p:tag name="AS_UNIQUEID" val="574"/>
</p:tagLst>
</file>

<file path=ppt/tags/tag327.xml><?xml version="1.0" encoding="utf-8"?>
<p:tagLst xmlns:p="http://schemas.openxmlformats.org/presentationml/2006/main">
  <p:tag name="AS_UNIQUEID" val="213"/>
</p:tagLst>
</file>

<file path=ppt/tags/tag328.xml><?xml version="1.0" encoding="utf-8"?>
<p:tagLst xmlns:p="http://schemas.openxmlformats.org/presentationml/2006/main">
  <p:tag name="AS_UNIQUEID" val="214"/>
</p:tagLst>
</file>

<file path=ppt/tags/tag329.xml><?xml version="1.0" encoding="utf-8"?>
<p:tagLst xmlns:p="http://schemas.openxmlformats.org/presentationml/2006/main">
  <p:tag name="AS_UNIQUEID" val="215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3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32.xml><?xml version="1.0" encoding="utf-8"?>
<p:tagLst xmlns:p="http://schemas.openxmlformats.org/presentationml/2006/main">
  <p:tag name="KSO_WM_SLIDE_BACKGROUND_TYPE" val="general"/>
</p:tagLst>
</file>

<file path=ppt/tags/tag33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34.xml><?xml version="1.0" encoding="utf-8"?>
<p:tagLst xmlns:p="http://schemas.openxmlformats.org/presentationml/2006/main">
  <p:tag name="AS_UNIQUEID" val="490"/>
</p:tagLst>
</file>

<file path=ppt/tags/tag335.xml><?xml version="1.0" encoding="utf-8"?>
<p:tagLst xmlns:p="http://schemas.openxmlformats.org/presentationml/2006/main">
  <p:tag name="AS_UNIQUEID" val="574"/>
</p:tagLst>
</file>

<file path=ppt/tags/tag336.xml><?xml version="1.0" encoding="utf-8"?>
<p:tagLst xmlns:p="http://schemas.openxmlformats.org/presentationml/2006/main">
  <p:tag name="AS_UNIQUEID" val="213"/>
</p:tagLst>
</file>

<file path=ppt/tags/tag337.xml><?xml version="1.0" encoding="utf-8"?>
<p:tagLst xmlns:p="http://schemas.openxmlformats.org/presentationml/2006/main">
  <p:tag name="AS_UNIQUEID" val="214"/>
</p:tagLst>
</file>

<file path=ppt/tags/tag338.xml><?xml version="1.0" encoding="utf-8"?>
<p:tagLst xmlns:p="http://schemas.openxmlformats.org/presentationml/2006/main">
  <p:tag name="AS_UNIQUEID" val="215"/>
</p:tagLst>
</file>

<file path=ppt/tags/tag339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4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41.xml><?xml version="1.0" encoding="utf-8"?>
<p:tagLst xmlns:p="http://schemas.openxmlformats.org/presentationml/2006/main">
  <p:tag name="KSO_WM_SLIDE_BACKGROUND_TYPE" val="general"/>
</p:tagLst>
</file>

<file path=ppt/tags/tag342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4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44.xml><?xml version="1.0" encoding="utf-8"?>
<p:tagLst xmlns:p="http://schemas.openxmlformats.org/presentationml/2006/main">
  <p:tag name="KSO_WM_SLIDE_BACKGROUND_TYPE" val="general"/>
</p:tagLst>
</file>

<file path=ppt/tags/tag345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4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47.xml><?xml version="1.0" encoding="utf-8"?>
<p:tagLst xmlns:p="http://schemas.openxmlformats.org/presentationml/2006/main">
  <p:tag name="KSO_WM_SLIDE_BACKGROUND_TYPE" val="general"/>
</p:tagLst>
</file>

<file path=ppt/tags/tag34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49.xml><?xml version="1.0" encoding="utf-8"?>
<p:tagLst xmlns:p="http://schemas.openxmlformats.org/presentationml/2006/main">
  <p:tag name="AS_UNIQUEID" val="490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50.xml><?xml version="1.0" encoding="utf-8"?>
<p:tagLst xmlns:p="http://schemas.openxmlformats.org/presentationml/2006/main">
  <p:tag name="AS_UNIQUEID" val="574"/>
</p:tagLst>
</file>

<file path=ppt/tags/tag351.xml><?xml version="1.0" encoding="utf-8"?>
<p:tagLst xmlns:p="http://schemas.openxmlformats.org/presentationml/2006/main">
  <p:tag name="AS_UNIQUEID" val="213"/>
</p:tagLst>
</file>

<file path=ppt/tags/tag352.xml><?xml version="1.0" encoding="utf-8"?>
<p:tagLst xmlns:p="http://schemas.openxmlformats.org/presentationml/2006/main">
  <p:tag name="AS_UNIQUEID" val="214"/>
</p:tagLst>
</file>

<file path=ppt/tags/tag353.xml><?xml version="1.0" encoding="utf-8"?>
<p:tagLst xmlns:p="http://schemas.openxmlformats.org/presentationml/2006/main">
  <p:tag name="AS_UNIQUEID" val="215"/>
</p:tagLst>
</file>

<file path=ppt/tags/tag354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5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56.xml><?xml version="1.0" encoding="utf-8"?>
<p:tagLst xmlns:p="http://schemas.openxmlformats.org/presentationml/2006/main">
  <p:tag name="KSO_WM_SLIDE_BACKGROUND_TYPE" val="general"/>
</p:tagLst>
</file>

<file path=ppt/tags/tag35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58.xml><?xml version="1.0" encoding="utf-8"?>
<p:tagLst xmlns:p="http://schemas.openxmlformats.org/presentationml/2006/main">
  <p:tag name="AS_UNIQUEID" val="490"/>
</p:tagLst>
</file>

<file path=ppt/tags/tag359.xml><?xml version="1.0" encoding="utf-8"?>
<p:tagLst xmlns:p="http://schemas.openxmlformats.org/presentationml/2006/main">
  <p:tag name="AS_UNIQUEID" val="574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0.xml><?xml version="1.0" encoding="utf-8"?>
<p:tagLst xmlns:p="http://schemas.openxmlformats.org/presentationml/2006/main">
  <p:tag name="AS_UNIQUEID" val="213"/>
</p:tagLst>
</file>

<file path=ppt/tags/tag361.xml><?xml version="1.0" encoding="utf-8"?>
<p:tagLst xmlns:p="http://schemas.openxmlformats.org/presentationml/2006/main">
  <p:tag name="AS_UNIQUEID" val="214"/>
</p:tagLst>
</file>

<file path=ppt/tags/tag362.xml><?xml version="1.0" encoding="utf-8"?>
<p:tagLst xmlns:p="http://schemas.openxmlformats.org/presentationml/2006/main">
  <p:tag name="AS_UNIQUEID" val="215"/>
</p:tagLst>
</file>

<file path=ppt/tags/tag363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6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65.xml><?xml version="1.0" encoding="utf-8"?>
<p:tagLst xmlns:p="http://schemas.openxmlformats.org/presentationml/2006/main">
  <p:tag name="KSO_WM_SLIDE_BACKGROUND_TYPE" val="general"/>
</p:tagLst>
</file>

<file path=ppt/tags/tag366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6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68.xml><?xml version="1.0" encoding="utf-8"?>
<p:tagLst xmlns:p="http://schemas.openxmlformats.org/presentationml/2006/main">
  <p:tag name="KSO_WM_SLIDE_BACKGROUND_TYPE" val="general"/>
</p:tagLst>
</file>

<file path=ppt/tags/tag36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0.xml><?xml version="1.0" encoding="utf-8"?>
<p:tagLst xmlns:p="http://schemas.openxmlformats.org/presentationml/2006/main">
  <p:tag name="AS_UNIQUEID" val="490"/>
</p:tagLst>
</file>

<file path=ppt/tags/tag371.xml><?xml version="1.0" encoding="utf-8"?>
<p:tagLst xmlns:p="http://schemas.openxmlformats.org/presentationml/2006/main">
  <p:tag name="AS_UNIQUEID" val="574"/>
</p:tagLst>
</file>

<file path=ppt/tags/tag372.xml><?xml version="1.0" encoding="utf-8"?>
<p:tagLst xmlns:p="http://schemas.openxmlformats.org/presentationml/2006/main">
  <p:tag name="AS_UNIQUEID" val="213"/>
</p:tagLst>
</file>

<file path=ppt/tags/tag373.xml><?xml version="1.0" encoding="utf-8"?>
<p:tagLst xmlns:p="http://schemas.openxmlformats.org/presentationml/2006/main">
  <p:tag name="AS_UNIQUEID" val="214"/>
</p:tagLst>
</file>

<file path=ppt/tags/tag374.xml><?xml version="1.0" encoding="utf-8"?>
<p:tagLst xmlns:p="http://schemas.openxmlformats.org/presentationml/2006/main">
  <p:tag name="AS_UNIQUEID" val="215"/>
</p:tagLst>
</file>

<file path=ppt/tags/tag37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76.xml><?xml version="1.0" encoding="utf-8"?>
<p:tagLst xmlns:p="http://schemas.openxmlformats.org/presentationml/2006/main">
  <p:tag name="KSO_WM_SLIDE_BACKGROUND_TYPE" val="general"/>
</p:tagLst>
</file>

<file path=ppt/tags/tag37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78.xml><?xml version="1.0" encoding="utf-8"?>
<p:tagLst xmlns:p="http://schemas.openxmlformats.org/presentationml/2006/main">
  <p:tag name="AS_UNIQUEID" val="490"/>
</p:tagLst>
</file>

<file path=ppt/tags/tag379.xml><?xml version="1.0" encoding="utf-8"?>
<p:tagLst xmlns:p="http://schemas.openxmlformats.org/presentationml/2006/main">
  <p:tag name="AS_UNIQUEID" val="574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80.xml><?xml version="1.0" encoding="utf-8"?>
<p:tagLst xmlns:p="http://schemas.openxmlformats.org/presentationml/2006/main">
  <p:tag name="AS_UNIQUEID" val="213"/>
</p:tagLst>
</file>

<file path=ppt/tags/tag381.xml><?xml version="1.0" encoding="utf-8"?>
<p:tagLst xmlns:p="http://schemas.openxmlformats.org/presentationml/2006/main">
  <p:tag name="AS_UNIQUEID" val="214"/>
</p:tagLst>
</file>

<file path=ppt/tags/tag382.xml><?xml version="1.0" encoding="utf-8"?>
<p:tagLst xmlns:p="http://schemas.openxmlformats.org/presentationml/2006/main">
  <p:tag name="AS_UNIQUEID" val="215"/>
</p:tagLst>
</file>

<file path=ppt/tags/tag383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8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85.xml><?xml version="1.0" encoding="utf-8"?>
<p:tagLst xmlns:p="http://schemas.openxmlformats.org/presentationml/2006/main">
  <p:tag name="KSO_WM_SLIDE_BACKGROUND_TYPE" val="general"/>
</p:tagLst>
</file>

<file path=ppt/tags/tag386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8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88.xml><?xml version="1.0" encoding="utf-8"?>
<p:tagLst xmlns:p="http://schemas.openxmlformats.org/presentationml/2006/main">
  <p:tag name="KSO_WM_SLIDE_BACKGROUND_TYPE" val="general"/>
</p:tagLst>
</file>

<file path=ppt/tags/tag389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9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91.xml><?xml version="1.0" encoding="utf-8"?>
<p:tagLst xmlns:p="http://schemas.openxmlformats.org/presentationml/2006/main">
  <p:tag name="KSO_WM_SLIDE_BACKGROUND_TYPE" val="general"/>
</p:tagLst>
</file>

<file path=ppt/tags/tag39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93.xml><?xml version="1.0" encoding="utf-8"?>
<p:tagLst xmlns:p="http://schemas.openxmlformats.org/presentationml/2006/main">
  <p:tag name="AS_UNIQUEID" val="490"/>
</p:tagLst>
</file>

<file path=ppt/tags/tag394.xml><?xml version="1.0" encoding="utf-8"?>
<p:tagLst xmlns:p="http://schemas.openxmlformats.org/presentationml/2006/main">
  <p:tag name="AS_UNIQUEID" val="574"/>
</p:tagLst>
</file>

<file path=ppt/tags/tag395.xml><?xml version="1.0" encoding="utf-8"?>
<p:tagLst xmlns:p="http://schemas.openxmlformats.org/presentationml/2006/main">
  <p:tag name="AS_UNIQUEID" val="213"/>
</p:tagLst>
</file>

<file path=ppt/tags/tag396.xml><?xml version="1.0" encoding="utf-8"?>
<p:tagLst xmlns:p="http://schemas.openxmlformats.org/presentationml/2006/main">
  <p:tag name="AS_UNIQUEID" val="214"/>
</p:tagLst>
</file>

<file path=ppt/tags/tag397.xml><?xml version="1.0" encoding="utf-8"?>
<p:tagLst xmlns:p="http://schemas.openxmlformats.org/presentationml/2006/main">
  <p:tag name="AS_UNIQUEID" val="215"/>
</p:tagLst>
</file>

<file path=ppt/tags/tag398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9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00.xml><?xml version="1.0" encoding="utf-8"?>
<p:tagLst xmlns:p="http://schemas.openxmlformats.org/presentationml/2006/main">
  <p:tag name="KSO_WM_SLIDE_BACKGROUND_TYPE" val="general"/>
</p:tagLst>
</file>

<file path=ppt/tags/tag401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0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403.xml><?xml version="1.0" encoding="utf-8"?>
<p:tagLst xmlns:p="http://schemas.openxmlformats.org/presentationml/2006/main">
  <p:tag name="KSO_WM_SLIDE_BACKGROUND_TYPE" val="general"/>
</p:tagLst>
</file>

<file path=ppt/tags/tag40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405.xml><?xml version="1.0" encoding="utf-8"?>
<p:tagLst xmlns:p="http://schemas.openxmlformats.org/presentationml/2006/main">
  <p:tag name="AS_UNIQUEID" val="490"/>
</p:tagLst>
</file>

<file path=ppt/tags/tag406.xml><?xml version="1.0" encoding="utf-8"?>
<p:tagLst xmlns:p="http://schemas.openxmlformats.org/presentationml/2006/main">
  <p:tag name="AS_UNIQUEID" val="574"/>
</p:tagLst>
</file>

<file path=ppt/tags/tag407.xml><?xml version="1.0" encoding="utf-8"?>
<p:tagLst xmlns:p="http://schemas.openxmlformats.org/presentationml/2006/main">
  <p:tag name="AS_UNIQUEID" val="213"/>
</p:tagLst>
</file>

<file path=ppt/tags/tag408.xml><?xml version="1.0" encoding="utf-8"?>
<p:tagLst xmlns:p="http://schemas.openxmlformats.org/presentationml/2006/main">
  <p:tag name="AS_UNIQUEID" val="214"/>
</p:tagLst>
</file>

<file path=ppt/tags/tag409.xml><?xml version="1.0" encoding="utf-8"?>
<p:tagLst xmlns:p="http://schemas.openxmlformats.org/presentationml/2006/main">
  <p:tag name="AS_UNIQUEID" val="215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10.xml><?xml version="1.0" encoding="utf-8"?>
<p:tagLst xmlns:p="http://schemas.openxmlformats.org/presentationml/2006/main">
  <p:tag name="resource_record_key" val="{&quot;29&quot;:[50000090],&quot;65&quot;:[20180656]}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87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1_Office 主题​​">
  <a:themeElements>
    <a:clrScheme name="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0070C0"/>
      </a:accent1>
      <a:accent2>
        <a:srgbClr val="5B9BD5"/>
      </a:accent2>
      <a:accent3>
        <a:srgbClr val="00B0F0"/>
      </a:accent3>
      <a:accent4>
        <a:srgbClr val="4472C4"/>
      </a:accent4>
      <a:accent5>
        <a:srgbClr val="FFC000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0070C0"/>
      </a:accent1>
      <a:accent2>
        <a:srgbClr val="5B9BD5"/>
      </a:accent2>
      <a:accent3>
        <a:srgbClr val="00B0F0"/>
      </a:accent3>
      <a:accent4>
        <a:srgbClr val="4472C4"/>
      </a:accent4>
      <a:accent5>
        <a:srgbClr val="FFC000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2957</Words>
  <Application>WPS 演示</Application>
  <PresentationFormat>Widescreen</PresentationFormat>
  <Paragraphs>300</Paragraphs>
  <Slides>34</Slides>
  <Notes>2</Notes>
  <HiddenSlides>0</HiddenSlides>
  <MMClips>0</MMClips>
  <ScaleCrop>false</ScaleCrop>
  <HeadingPairs>
    <vt:vector size="8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34</vt:i4>
      </vt:variant>
    </vt:vector>
  </HeadingPairs>
  <TitlesOfParts>
    <vt:vector size="56" baseType="lpstr">
      <vt:lpstr>Arial</vt:lpstr>
      <vt:lpstr>宋体</vt:lpstr>
      <vt:lpstr>Wingdings</vt:lpstr>
      <vt:lpstr>Calibri</vt:lpstr>
      <vt:lpstr>Calibri</vt:lpstr>
      <vt:lpstr>微软雅黑</vt:lpstr>
      <vt:lpstr>Wonder Arial</vt:lpstr>
      <vt:lpstr>黑体</vt:lpstr>
      <vt:lpstr>Times New Roman</vt:lpstr>
      <vt:lpstr>Arial</vt:lpstr>
      <vt:lpstr>等线</vt:lpstr>
      <vt:lpstr>楷体_GB2312</vt:lpstr>
      <vt:lpstr>新宋体</vt:lpstr>
      <vt:lpstr>Arial Unicode MS</vt:lpstr>
      <vt:lpstr>Wingdings 2</vt:lpstr>
      <vt:lpstr>Wingdings</vt:lpstr>
      <vt:lpstr>等线 Light</vt:lpstr>
      <vt:lpstr>Office Theme</vt:lpstr>
      <vt:lpstr>11_Office 主题​​</vt:lpstr>
      <vt:lpstr>1_Office 主题​​</vt:lpstr>
      <vt:lpstr>Word.Document.12</vt:lpstr>
      <vt:lpstr>Word.Document.12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haha huge</dc:creator>
  <cp:lastModifiedBy>拽完了</cp:lastModifiedBy>
  <cp:revision>52</cp:revision>
  <dcterms:created xsi:type="dcterms:W3CDTF">2024-11-03T11:47:00Z</dcterms:created>
  <dcterms:modified xsi:type="dcterms:W3CDTF">2024-11-04T16:30:39Z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74590B92192D4FA88D9C56C9DE5DBF8B_13</vt:lpwstr>
  </property>
  <property fmtid="{D5CDD505-2E9C-101B-9397-08002B2CF9AE}" pid="3" name="KSOProductBuildVer">
    <vt:lpwstr>2052-12.1.0.18878</vt:lpwstr>
  </property>
</Properties>
</file>