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5" r:id="rId3"/>
  </p:sldMasterIdLst>
  <p:notesMasterIdLst>
    <p:notesMasterId r:id="rId5"/>
  </p:notesMasterIdLst>
  <p:sldIdLst>
    <p:sldId id="257" r:id="rId4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2" r:id="rId27"/>
    <p:sldId id="285" r:id="rId28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1116"/>
    <a:srgbClr val="00B0F0"/>
    <a:srgbClr val="A669D5"/>
    <a:srgbClr val="FFFFFF"/>
    <a:srgbClr val="68F9F6"/>
    <a:srgbClr val="7A3B90"/>
    <a:srgbClr val="E6E6E6"/>
    <a:srgbClr val="6EF8F8"/>
    <a:srgbClr val="020732"/>
    <a:srgbClr val="081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1696" autoAdjust="0"/>
  </p:normalViewPr>
  <p:slideViewPr>
    <p:cSldViewPr snapToGrid="0">
      <p:cViewPr>
        <p:scale>
          <a:sx n="150" d="100"/>
          <a:sy n="150" d="100"/>
        </p:scale>
        <p:origin x="108" y="66"/>
      </p:cViewPr>
      <p:guideLst>
        <p:guide orient="horz" pos="2147"/>
        <p:guide pos="3849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16" d="100"/>
        <a:sy n="11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2" Type="http://schemas.openxmlformats.org/officeDocument/2006/relationships/tags" Target="tags/tag25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B84C11-07A7-41F5-8B9A-39D0ACB1BF53}" type="doc">
      <dgm:prSet loTypeId="process" loCatId="process" qsTypeId="urn:microsoft.com/office/officeart/2005/8/quickstyle/simple2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7A8C2AA-AE5F-4DE0-91B1-F0E85C273E74}">
      <dgm:prSet phldrT="[文本]" phldr="0" custT="0"/>
      <dgm:spPr/>
      <dgm:t>
        <a:bodyPr vert="horz" wrap="square" anchor="t" anchorCtr="0"/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⑴信息收集</a:t>
          </a: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/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信息收集是为了了解所要攻击目标的详细信息，黑客利用相关的网络协议或实用程序来收集</a:t>
          </a:r>
          <a:r>
            <a:rPr lang="zh-CN" altLang="en-US"/>
            <a:t/>
          </a:r>
          <a:endParaRPr lang="zh-CN" altLang="en-US"/>
        </a:p>
      </dgm:t>
    </dgm:pt>
    <dgm:pt modelId="{5477065E-AD40-40AD-B851-169D32D6F57B}" cxnId="{E1071193-2D97-4BF3-8BBC-CD592D96DC5B}" type="parTrans">
      <dgm:prSet/>
      <dgm:spPr/>
      <dgm:t>
        <a:bodyPr/>
        <a:p>
          <a:endParaRPr lang="zh-CN" altLang="en-US"/>
        </a:p>
      </dgm:t>
    </dgm:pt>
    <dgm:pt modelId="{DD01B2A3-2986-44EB-899A-2EB74CB0A2FA}" cxnId="{E1071193-2D97-4BF3-8BBC-CD592D96DC5B}" type="sibTrans">
      <dgm:prSet phldr="0" custT="0"/>
      <dgm:spPr/>
      <dgm:t>
        <a:bodyPr vert="horz" wrap="square" anchor="t" anchorCtr="0"/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/>
          </a:r>
          <a:endParaRPr lang="zh-CN" altLang="en-US"/>
        </a:p>
      </dgm:t>
    </dgm:pt>
    <dgm:pt modelId="{8ED20423-F7C2-4DAC-B9CC-17F08874BF3A}">
      <dgm:prSet phldrT="[文本]" phldr="0" custT="0"/>
      <dgm:spPr/>
      <dgm:t>
        <a:bodyPr vert="horz" wrap="square" anchor="t" anchorCtr="0"/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⑵探测分析系统的安全弱点</a:t>
          </a: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/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在收集到目标的相关信息以后，黑客会探测网络上的每一台主机，以寻找系统的安全漏洞或安全弱点</a:t>
          </a:r>
          <a:r>
            <a:rPr lang="zh-CN" altLang="en-US"/>
            <a:t/>
          </a:r>
          <a:endParaRPr lang="zh-CN" altLang="en-US"/>
        </a:p>
      </dgm:t>
    </dgm:pt>
    <dgm:pt modelId="{6A6DCCB9-B9C9-4F02-8372-40D5BB3E2726}" cxnId="{40278E9A-3B97-4165-AC33-7AFAAB523F04}" type="parTrans">
      <dgm:prSet/>
      <dgm:spPr/>
      <dgm:t>
        <a:bodyPr/>
        <a:p>
          <a:endParaRPr lang="zh-CN" altLang="en-US"/>
        </a:p>
      </dgm:t>
    </dgm:pt>
    <dgm:pt modelId="{183EE679-6E63-4B49-9665-FE19B4A2F12A}" cxnId="{40278E9A-3B97-4165-AC33-7AFAAB523F04}" type="sibTrans">
      <dgm:prSet phldr="0" custT="0"/>
      <dgm:spPr/>
      <dgm:t>
        <a:bodyPr vert="horz" wrap="square" anchor="t" anchorCtr="0"/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/>
          </a:r>
          <a:endParaRPr lang="zh-CN" altLang="en-US"/>
        </a:p>
      </dgm:t>
    </dgm:pt>
    <dgm:pt modelId="{D4BD55C7-AC3C-43FC-8A67-85D9B43F95ED}">
      <dgm:prSet phldrT="[文本]" phldr="0" custT="0"/>
      <dgm:spPr/>
      <dgm:t>
        <a:bodyPr vert="horz" wrap="square" anchor="t" anchorCtr="0"/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⑶实施攻击</a:t>
          </a: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/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在获得了目标系统的非法访问权之后，黑客一般会实施以下的</a:t>
          </a: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/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攻击。</a:t>
          </a:r>
          <a:r>
            <a:rPr lang="zh-CN" altLang="en-US"/>
            <a:t/>
          </a:r>
          <a:endParaRPr lang="zh-CN" altLang="en-US"/>
        </a:p>
      </dgm:t>
    </dgm:pt>
    <dgm:pt modelId="{0E3D13F2-5377-4EE3-8062-8626E5770718}" cxnId="{5B4C065F-B588-45F1-876D-A3D6B9E35FA0}" type="parTrans">
      <dgm:prSet/>
      <dgm:spPr/>
      <dgm:t>
        <a:bodyPr/>
        <a:p>
          <a:endParaRPr lang="zh-CN" altLang="en-US"/>
        </a:p>
      </dgm:t>
    </dgm:pt>
    <dgm:pt modelId="{767768A6-72C8-4B98-98E5-B01A1C804B6A}" cxnId="{5B4C065F-B588-45F1-876D-A3D6B9E35FA0}" type="sibTrans">
      <dgm:prSet/>
      <dgm:spPr/>
      <dgm:t>
        <a:bodyPr/>
        <a:p>
          <a:endParaRPr lang="zh-CN" altLang="en-US"/>
        </a:p>
      </dgm:t>
    </dgm:pt>
    <dgm:pt modelId="{EBE81508-B149-4B3C-B231-97BF5F08472D}" type="pres">
      <dgm:prSet presAssocID="{46B84C11-07A7-41F5-8B9A-39D0ACB1BF53}" presName="outerComposite" presStyleCnt="0">
        <dgm:presLayoutVars>
          <dgm:chMax val="5"/>
          <dgm:dir/>
          <dgm:resizeHandles val="exact"/>
        </dgm:presLayoutVars>
      </dgm:prSet>
      <dgm:spPr/>
    </dgm:pt>
    <dgm:pt modelId="{526F08A7-0F36-4A10-9552-DD6C2051F03D}" type="pres">
      <dgm:prSet presAssocID="{46B84C11-07A7-41F5-8B9A-39D0ACB1BF53}" presName="dummyMaxCanvas" presStyleCnt="0">
        <dgm:presLayoutVars/>
      </dgm:prSet>
      <dgm:spPr/>
    </dgm:pt>
    <dgm:pt modelId="{3919437E-4A2C-4D67-99AE-59DF82E41407}" type="pres">
      <dgm:prSet presAssocID="{46B84C11-07A7-41F5-8B9A-39D0ACB1BF53}" presName="ThreeNodes_1" presStyleLbl="node1" presStyleIdx="0" presStyleCnt="3">
        <dgm:presLayoutVars>
          <dgm:bulletEnabled val="1"/>
        </dgm:presLayoutVars>
      </dgm:prSet>
      <dgm:spPr/>
    </dgm:pt>
    <dgm:pt modelId="{A339F384-4BED-4FC2-8E07-A05A6FA26E24}" type="pres">
      <dgm:prSet presAssocID="{46B84C11-07A7-41F5-8B9A-39D0ACB1BF53}" presName="ThreeNodes_2" presStyleLbl="node1" presStyleIdx="1" presStyleCnt="3">
        <dgm:presLayoutVars>
          <dgm:bulletEnabled val="1"/>
        </dgm:presLayoutVars>
      </dgm:prSet>
      <dgm:spPr/>
    </dgm:pt>
    <dgm:pt modelId="{1849904B-B9A1-41B8-AE72-D62AF180C8CC}" type="pres">
      <dgm:prSet presAssocID="{46B84C11-07A7-41F5-8B9A-39D0ACB1BF53}" presName="ThreeNodes_3" presStyleLbl="node1" presStyleIdx="2" presStyleCnt="3">
        <dgm:presLayoutVars>
          <dgm:bulletEnabled val="1"/>
        </dgm:presLayoutVars>
      </dgm:prSet>
      <dgm:spPr/>
    </dgm:pt>
    <dgm:pt modelId="{CF9E5FB5-3C8E-4F9C-BE67-08F0D67091D7}" type="pres">
      <dgm:prSet presAssocID="{46B84C11-07A7-41F5-8B9A-39D0ACB1BF53}" presName="ThreeConn_1-2" presStyleLbl="fgAccFollowNode1" presStyleIdx="0" presStyleCnt="2">
        <dgm:presLayoutVars>
          <dgm:bulletEnabled val="1"/>
        </dgm:presLayoutVars>
      </dgm:prSet>
      <dgm:spPr/>
    </dgm:pt>
    <dgm:pt modelId="{A03B5AAD-8870-4FBD-A0AF-D6730408EEF5}" type="pres">
      <dgm:prSet presAssocID="{46B84C11-07A7-41F5-8B9A-39D0ACB1BF53}" presName="ThreeConn_2-3" presStyleLbl="fgAccFollowNode1" presStyleIdx="1" presStyleCnt="2">
        <dgm:presLayoutVars>
          <dgm:bulletEnabled val="1"/>
        </dgm:presLayoutVars>
      </dgm:prSet>
      <dgm:spPr/>
    </dgm:pt>
    <dgm:pt modelId="{7AF2ADE7-1D5F-4587-963C-19F4667E16E0}" type="pres">
      <dgm:prSet presAssocID="{46B84C11-07A7-41F5-8B9A-39D0ACB1BF53}" presName="ThreeNodes_1_text" presStyleCnt="0">
        <dgm:presLayoutVars>
          <dgm:bulletEnabled val="1"/>
        </dgm:presLayoutVars>
      </dgm:prSet>
      <dgm:spPr/>
    </dgm:pt>
    <dgm:pt modelId="{B1D9E1BE-B5DA-43D1-8C09-88380C579620}" type="pres">
      <dgm:prSet presAssocID="{46B84C11-07A7-41F5-8B9A-39D0ACB1BF53}" presName="ThreeNodes_2_text" presStyleCnt="0">
        <dgm:presLayoutVars>
          <dgm:bulletEnabled val="1"/>
        </dgm:presLayoutVars>
      </dgm:prSet>
      <dgm:spPr/>
    </dgm:pt>
    <dgm:pt modelId="{C30B45B3-C9C6-402B-89DA-20610CD8F55C}" type="pres">
      <dgm:prSet presAssocID="{46B84C11-07A7-41F5-8B9A-39D0ACB1BF53}" presName="ThreeNodes_3_text" presStyleCnt="0">
        <dgm:presLayoutVars>
          <dgm:bulletEnabled val="1"/>
        </dgm:presLayoutVars>
      </dgm:prSet>
      <dgm:spPr/>
    </dgm:pt>
  </dgm:ptLst>
  <dgm:cxnLst>
    <dgm:cxn modelId="{E1071193-2D97-4BF3-8BBC-CD592D96DC5B}" srcId="{46B84C11-07A7-41F5-8B9A-39D0ACB1BF53}" destId="{97A8C2AA-AE5F-4DE0-91B1-F0E85C273E74}" srcOrd="0" destOrd="0" parTransId="{5477065E-AD40-40AD-B851-169D32D6F57B}" sibTransId="{DD01B2A3-2986-44EB-899A-2EB74CB0A2FA}"/>
    <dgm:cxn modelId="{40278E9A-3B97-4165-AC33-7AFAAB523F04}" srcId="{46B84C11-07A7-41F5-8B9A-39D0ACB1BF53}" destId="{8ED20423-F7C2-4DAC-B9CC-17F08874BF3A}" srcOrd="1" destOrd="0" parTransId="{6A6DCCB9-B9C9-4F02-8372-40D5BB3E2726}" sibTransId="{183EE679-6E63-4B49-9665-FE19B4A2F12A}"/>
    <dgm:cxn modelId="{5B4C065F-B588-45F1-876D-A3D6B9E35FA0}" srcId="{46B84C11-07A7-41F5-8B9A-39D0ACB1BF53}" destId="{D4BD55C7-AC3C-43FC-8A67-85D9B43F95ED}" srcOrd="2" destOrd="0" parTransId="{0E3D13F2-5377-4EE3-8062-8626E5770718}" sibTransId="{767768A6-72C8-4B98-98E5-B01A1C804B6A}"/>
    <dgm:cxn modelId="{1481DD45-9186-4CDD-9B7E-F94B0C23A22F}" type="presOf" srcId="{46B84C11-07A7-41F5-8B9A-39D0ACB1BF53}" destId="{EBE81508-B149-4B3C-B231-97BF5F08472D}" srcOrd="0" destOrd="0" presId="urn:microsoft.com/office/officeart/2005/8/layout/vProcess5"/>
    <dgm:cxn modelId="{E54DE549-7720-47BC-A4DC-EEA72865ABBD}" type="presParOf" srcId="{EBE81508-B149-4B3C-B231-97BF5F08472D}" destId="{526F08A7-0F36-4A10-9552-DD6C2051F03D}" srcOrd="0" destOrd="0" presId="urn:microsoft.com/office/officeart/2005/8/layout/vProcess5"/>
    <dgm:cxn modelId="{FEB7F6E3-0CDF-407D-BB30-1B9F817A44AC}" type="presParOf" srcId="{EBE81508-B149-4B3C-B231-97BF5F08472D}" destId="{3919437E-4A2C-4D67-99AE-59DF82E41407}" srcOrd="1" destOrd="0" presId="urn:microsoft.com/office/officeart/2005/8/layout/vProcess5"/>
    <dgm:cxn modelId="{7A70ED22-005E-435A-9784-EE31DE53EB70}" type="presOf" srcId="{97A8C2AA-AE5F-4DE0-91B1-F0E85C273E74}" destId="{3919437E-4A2C-4D67-99AE-59DF82E41407}" srcOrd="0" destOrd="0" presId="urn:microsoft.com/office/officeart/2005/8/layout/vProcess5"/>
    <dgm:cxn modelId="{7355DC17-EDDC-4C23-BC38-136D9631B52E}" type="presParOf" srcId="{EBE81508-B149-4B3C-B231-97BF5F08472D}" destId="{A339F384-4BED-4FC2-8E07-A05A6FA26E24}" srcOrd="2" destOrd="0" presId="urn:microsoft.com/office/officeart/2005/8/layout/vProcess5"/>
    <dgm:cxn modelId="{6077F4F2-0548-4924-A887-73F64E21F6D7}" type="presOf" srcId="{8ED20423-F7C2-4DAC-B9CC-17F08874BF3A}" destId="{A339F384-4BED-4FC2-8E07-A05A6FA26E24}" srcOrd="0" destOrd="0" presId="urn:microsoft.com/office/officeart/2005/8/layout/vProcess5"/>
    <dgm:cxn modelId="{032BB3D9-52B0-4A9F-94F2-F89C0B0B2ACA}" type="presParOf" srcId="{EBE81508-B149-4B3C-B231-97BF5F08472D}" destId="{1849904B-B9A1-41B8-AE72-D62AF180C8CC}" srcOrd="3" destOrd="0" presId="urn:microsoft.com/office/officeart/2005/8/layout/vProcess5"/>
    <dgm:cxn modelId="{C9E0DBD0-1234-491D-992D-D59A56CA7B1F}" type="presOf" srcId="{D4BD55C7-AC3C-43FC-8A67-85D9B43F95ED}" destId="{1849904B-B9A1-41B8-AE72-D62AF180C8CC}" srcOrd="0" destOrd="0" presId="urn:microsoft.com/office/officeart/2005/8/layout/vProcess5"/>
    <dgm:cxn modelId="{DC9D9FA4-55C4-40C6-B34D-6D83423977F6}" type="presParOf" srcId="{EBE81508-B149-4B3C-B231-97BF5F08472D}" destId="{CF9E5FB5-3C8E-4F9C-BE67-08F0D67091D7}" srcOrd="4" destOrd="0" presId="urn:microsoft.com/office/officeart/2005/8/layout/vProcess5"/>
    <dgm:cxn modelId="{0EB49CEF-5B1B-4DE0-94DB-5DBCBB7D2D10}" type="presOf" srcId="{DD01B2A3-2986-44EB-899A-2EB74CB0A2FA}" destId="{CF9E5FB5-3C8E-4F9C-BE67-08F0D67091D7}" srcOrd="0" destOrd="0" presId="urn:microsoft.com/office/officeart/2005/8/layout/vProcess5"/>
    <dgm:cxn modelId="{EE5F5FE8-F7CC-4E4F-9160-DE8F7C1F98BB}" type="presParOf" srcId="{EBE81508-B149-4B3C-B231-97BF5F08472D}" destId="{A03B5AAD-8870-4FBD-A0AF-D6730408EEF5}" srcOrd="5" destOrd="0" presId="urn:microsoft.com/office/officeart/2005/8/layout/vProcess5"/>
    <dgm:cxn modelId="{D2F50148-C101-408A-AB88-86D462DD802F}" type="presOf" srcId="{183EE679-6E63-4B49-9665-FE19B4A2F12A}" destId="{A03B5AAD-8870-4FBD-A0AF-D6730408EEF5}" srcOrd="0" destOrd="0" presId="urn:microsoft.com/office/officeart/2005/8/layout/vProcess5"/>
    <dgm:cxn modelId="{5C737E10-3ACB-44B3-B5D2-AEBB300BD1A5}" type="presParOf" srcId="{EBE81508-B149-4B3C-B231-97BF5F08472D}" destId="{7AF2ADE7-1D5F-4587-963C-19F4667E16E0}" srcOrd="6" destOrd="0" presId="urn:microsoft.com/office/officeart/2005/8/layout/vProcess5"/>
    <dgm:cxn modelId="{EAE4EBC2-C140-4297-8036-E5D6FCB5632D}" type="presOf" srcId="{97A8C2AA-AE5F-4DE0-91B1-F0E85C273E74}" destId="{7AF2ADE7-1D5F-4587-963C-19F4667E16E0}" srcOrd="1" destOrd="0" presId="urn:microsoft.com/office/officeart/2005/8/layout/vProcess5"/>
    <dgm:cxn modelId="{5086C084-B4D3-4B61-8881-475181962202}" type="presParOf" srcId="{EBE81508-B149-4B3C-B231-97BF5F08472D}" destId="{B1D9E1BE-B5DA-43D1-8C09-88380C579620}" srcOrd="7" destOrd="0" presId="urn:microsoft.com/office/officeart/2005/8/layout/vProcess5"/>
    <dgm:cxn modelId="{95002EC2-CFF4-4935-98AE-AC44EBC7CA1E}" type="presOf" srcId="{8ED20423-F7C2-4DAC-B9CC-17F08874BF3A}" destId="{B1D9E1BE-B5DA-43D1-8C09-88380C579620}" srcOrd="1" destOrd="0" presId="urn:microsoft.com/office/officeart/2005/8/layout/vProcess5"/>
    <dgm:cxn modelId="{21F63AE2-5EF0-48FD-8E79-A3C5A262B107}" type="presParOf" srcId="{EBE81508-B149-4B3C-B231-97BF5F08472D}" destId="{C30B45B3-C9C6-402B-89DA-20610CD8F55C}" srcOrd="8" destOrd="0" presId="urn:microsoft.com/office/officeart/2005/8/layout/vProcess5"/>
    <dgm:cxn modelId="{347B4968-2D78-4780-B69B-FC818AA948BC}" type="presOf" srcId="{D4BD55C7-AC3C-43FC-8A67-85D9B43F95ED}" destId="{C30B45B3-C9C6-402B-89DA-20610CD8F55C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F218E0-E72F-4FB4-B861-C83F0E35F934}" type="doc">
      <dgm:prSet loTypeId="list" loCatId="list" qsTypeId="urn:microsoft.com/office/officeart/2005/8/quickstyle/simple2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17264811-B842-45CA-8023-890707C56826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⑴密码破解</a:t>
          </a:r>
          <a:r>
            <a:rPr lang="zh-CN" altLang="en-US"/>
            <a:t/>
          </a:r>
          <a:endParaRPr lang="zh-CN" altLang="en-US"/>
        </a:p>
      </dgm:t>
    </dgm:pt>
    <dgm:pt modelId="{A109D010-9885-4F8F-B8E9-E2C717658764}" cxnId="{FF58A315-6479-45D0-BCEE-276477A5FD66}" type="parTrans">
      <dgm:prSet/>
      <dgm:spPr/>
      <dgm:t>
        <a:bodyPr/>
        <a:p>
          <a:endParaRPr lang="zh-CN" altLang="en-US"/>
        </a:p>
      </dgm:t>
    </dgm:pt>
    <dgm:pt modelId="{ABC69D63-56ED-48ED-9346-231F6A6139BF}" cxnId="{FF58A315-6479-45D0-BCEE-276477A5FD66}" type="sibTrans">
      <dgm:prSet/>
      <dgm:spPr/>
      <dgm:t>
        <a:bodyPr/>
        <a:p>
          <a:endParaRPr lang="zh-CN" altLang="en-US"/>
        </a:p>
      </dgm:t>
    </dgm:pt>
    <dgm:pt modelId="{3A04E1E2-A022-47CE-8997-EF18827AD0A2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①字典攻击</a:t>
          </a:r>
          <a:r>
            <a:rPr lang="zh-CN" altLang="en-US"/>
            <a:t/>
          </a:r>
          <a:endParaRPr lang="zh-CN" altLang="en-US"/>
        </a:p>
      </dgm:t>
    </dgm:pt>
    <dgm:pt modelId="{27D8CDC7-1381-4175-B7BB-6022CF4D82E6}" cxnId="{DE12FEEE-F459-4FDA-8AD0-0279B9A68C4F}" type="parTrans">
      <dgm:prSet/>
      <dgm:spPr/>
      <dgm:t>
        <a:bodyPr/>
        <a:p>
          <a:endParaRPr lang="zh-CN" altLang="en-US"/>
        </a:p>
      </dgm:t>
    </dgm:pt>
    <dgm:pt modelId="{6093660C-20EB-4964-87F9-BCEC151AEF5F}" cxnId="{DE12FEEE-F459-4FDA-8AD0-0279B9A68C4F}" type="sibTrans">
      <dgm:prSet/>
      <dgm:spPr/>
      <dgm:t>
        <a:bodyPr/>
        <a:p>
          <a:endParaRPr lang="zh-CN" altLang="en-US"/>
        </a:p>
      </dgm:t>
    </dgm:pt>
    <dgm:pt modelId="{C3C26664-2821-40AC-B774-1E8D82A6D09A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②假登录程序</a:t>
          </a:r>
          <a:endParaRPr lang="zh-CN" altLang="en-US"/>
        </a:p>
      </dgm:t>
    </dgm:pt>
    <dgm:pt modelId="{917D7DC3-E140-4F3C-B607-E215CA399677}" cxnId="{4DD5D1F6-9942-487B-ACC9-E9A83FF1CE1A}" type="parTrans">
      <dgm:prSet/>
      <dgm:spPr/>
    </dgm:pt>
    <dgm:pt modelId="{E45D2930-394C-4FE1-8E16-1BAA6DE95447}" cxnId="{4DD5D1F6-9942-487B-ACC9-E9A83FF1CE1A}" type="sibTrans">
      <dgm:prSet/>
      <dgm:spPr/>
    </dgm:pt>
    <dgm:pt modelId="{D759AAFF-DAB7-45E0-A7E0-41537FA04CD2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③密码探测</a:t>
          </a:r>
          <a:r>
            <a:rPr lang="zh-CN" altLang="en-US"/>
            <a:t/>
          </a:r>
          <a:endParaRPr lang="zh-CN" altLang="en-US"/>
        </a:p>
      </dgm:t>
    </dgm:pt>
    <dgm:pt modelId="{D85A6B8D-77FA-42CD-B41B-42FBB84CF96F}" cxnId="{C1C24BE6-3784-4B4B-B415-A4DC508C59A6}" type="parTrans">
      <dgm:prSet/>
      <dgm:spPr/>
    </dgm:pt>
    <dgm:pt modelId="{8CF71E39-DF65-4918-A7F1-BD2DE5441899}" cxnId="{C1C24BE6-3784-4B4B-B415-A4DC508C59A6}" type="sibTrans">
      <dgm:prSet/>
      <dgm:spPr/>
    </dgm:pt>
    <dgm:pt modelId="{1E2CC1A7-EE79-4C18-A179-CE42EF3B3F4A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⑵IP 欺骗与嗅探</a:t>
          </a:r>
          <a:endParaRPr lang="zh-CN" altLang="en-US"/>
        </a:p>
      </dgm:t>
    </dgm:pt>
    <dgm:pt modelId="{4420C36B-7FD0-41F4-845A-9000C47B4900}" cxnId="{88C8D41F-D15B-401F-88EC-623B39463616}" type="parTrans">
      <dgm:prSet/>
      <dgm:spPr/>
      <dgm:t>
        <a:bodyPr/>
        <a:p>
          <a:endParaRPr lang="zh-CN" altLang="en-US"/>
        </a:p>
      </dgm:t>
    </dgm:pt>
    <dgm:pt modelId="{1BAAE311-27E8-4383-9AB4-C15DA1D4E64A}" cxnId="{88C8D41F-D15B-401F-88EC-623B39463616}" type="sibTrans">
      <dgm:prSet/>
      <dgm:spPr/>
      <dgm:t>
        <a:bodyPr/>
        <a:p>
          <a:endParaRPr lang="zh-CN" altLang="en-US"/>
        </a:p>
      </dgm:t>
    </dgm:pt>
    <dgm:pt modelId="{99B048AD-4207-4FBF-AC96-32E95F737103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①嗅探</a:t>
          </a:r>
          <a:r>
            <a:rPr lang="zh-CN" altLang="en-US"/>
            <a:t/>
          </a:r>
          <a:endParaRPr lang="zh-CN" altLang="en-US"/>
        </a:p>
      </dgm:t>
    </dgm:pt>
    <dgm:pt modelId="{51D632FF-BB4F-4E18-882E-B48E55588B8F}" cxnId="{38DDC886-DE75-4004-B43C-75B28F5ED600}" type="parTrans">
      <dgm:prSet/>
      <dgm:spPr/>
      <dgm:t>
        <a:bodyPr/>
        <a:p>
          <a:endParaRPr lang="zh-CN" altLang="en-US"/>
        </a:p>
      </dgm:t>
    </dgm:pt>
    <dgm:pt modelId="{FF53DED4-9E89-47A5-A21C-6C2BA42171BF}" cxnId="{38DDC886-DE75-4004-B43C-75B28F5ED600}" type="sibTrans">
      <dgm:prSet/>
      <dgm:spPr/>
      <dgm:t>
        <a:bodyPr/>
        <a:p>
          <a:endParaRPr lang="zh-CN" altLang="en-US"/>
        </a:p>
      </dgm:t>
    </dgm:pt>
    <dgm:pt modelId="{400CBFFB-BE37-412B-B6EB-A7731758DDEC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②欺骗</a:t>
          </a:r>
          <a:r>
            <a:rPr lang="zh-CN" altLang="en-US"/>
            <a:t/>
          </a:r>
          <a:endParaRPr lang="zh-CN" altLang="en-US"/>
        </a:p>
      </dgm:t>
    </dgm:pt>
    <dgm:pt modelId="{690799AE-05AA-4F9C-AFB1-6192E3215ACD}" cxnId="{E5E8B23D-B183-4AB8-AAA3-4BFAF75746BD}" type="parTrans">
      <dgm:prSet/>
      <dgm:spPr/>
    </dgm:pt>
    <dgm:pt modelId="{FD71A7D8-075B-40ED-8974-8F424D7A2F8F}" cxnId="{E5E8B23D-B183-4AB8-AAA3-4BFAF75746BD}" type="sibTrans">
      <dgm:prSet/>
      <dgm:spPr/>
    </dgm:pt>
    <dgm:pt modelId="{A484B16A-D33B-49BA-80C2-13C962B6C989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⑶系统漏洞</a:t>
          </a:r>
          <a:r>
            <a:rPr lang="zh-CN" altLang="en-US"/>
            <a:t/>
          </a:r>
          <a:endParaRPr lang="zh-CN" altLang="en-US"/>
        </a:p>
      </dgm:t>
    </dgm:pt>
    <dgm:pt modelId="{57CF6C04-37F5-4AE7-BD5A-88A90D22B7DF}" cxnId="{58747171-3BC0-46AC-B789-54BB0DA3BED7}" type="parTrans">
      <dgm:prSet/>
      <dgm:spPr/>
      <dgm:t>
        <a:bodyPr/>
        <a:p>
          <a:endParaRPr lang="zh-CN" altLang="en-US"/>
        </a:p>
      </dgm:t>
    </dgm:pt>
    <dgm:pt modelId="{A5EBB2B7-A37E-4898-A92E-017C79366253}" cxnId="{58747171-3BC0-46AC-B789-54BB0DA3BED7}" type="sibTrans">
      <dgm:prSet/>
      <dgm:spPr/>
      <dgm:t>
        <a:bodyPr/>
        <a:p>
          <a:endParaRPr lang="zh-CN" altLang="en-US"/>
        </a:p>
      </dgm:t>
    </dgm:pt>
    <dgm:pt modelId="{3FE43A09-7FA9-430A-9A2C-BD8BB8A3FABC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漏洞是指程序在设计、实现和操作上存在错误</a:t>
          </a:r>
          <a:r>
            <a:rPr lang="zh-CN" altLang="en-US"/>
            <a:t/>
          </a:r>
          <a:endParaRPr lang="zh-CN" altLang="en-US"/>
        </a:p>
      </dgm:t>
    </dgm:pt>
    <dgm:pt modelId="{681C8A90-C430-46FD-B21C-339809E07A93}" cxnId="{43DC3D97-5F7C-4B69-BCF2-F8DC5FF7B325}" type="parTrans">
      <dgm:prSet/>
      <dgm:spPr/>
      <dgm:t>
        <a:bodyPr/>
        <a:p>
          <a:endParaRPr lang="zh-CN" altLang="en-US"/>
        </a:p>
      </dgm:t>
    </dgm:pt>
    <dgm:pt modelId="{65E243BC-A999-421C-8C58-849682F62438}" cxnId="{43DC3D97-5F7C-4B69-BCF2-F8DC5FF7B325}" type="sibTrans">
      <dgm:prSet/>
      <dgm:spPr/>
      <dgm:t>
        <a:bodyPr/>
        <a:p>
          <a:endParaRPr lang="zh-CN" altLang="en-US"/>
        </a:p>
      </dgm:t>
    </dgm:pt>
    <dgm:pt modelId="{829688A8-C1C3-402E-B280-E67DD93F26FF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⑷端口扫描</a:t>
          </a:r>
          <a:r>
            <a:rPr altLang="en-US"/>
            <a:t/>
          </a:r>
          <a:endParaRPr altLang="en-US"/>
        </a:p>
      </dgm:t>
    </dgm:pt>
    <dgm:pt modelId="{0FDA1403-28D1-4771-A959-05FAFDEEF0F3}" cxnId="{9F14A8EA-650C-46B2-9FEA-F1524CD531DA}" type="parTrans">
      <dgm:prSet/>
      <dgm:spPr/>
    </dgm:pt>
    <dgm:pt modelId="{1AD185DA-618D-404D-A505-3C5C163C11DB}" cxnId="{9F14A8EA-650C-46B2-9FEA-F1524CD531DA}" type="sibTrans">
      <dgm:prSet/>
      <dgm:spPr/>
    </dgm:pt>
    <dgm:pt modelId="{4691ECCE-8A7A-45B6-A91A-198309BEF40D}">
      <dgm:prSet phldr="0" custT="0"/>
      <dgm:spPr/>
      <dgm:t>
        <a:bodyPr vert="horz" wrap="square"/>
        <a:p>
          <a:r>
            <a:rPr/>
            <a:t>计算机与外界通信都必须通过某个端口才能进行</a:t>
          </a:r>
          <a:r>
            <a:rPr/>
            <a:t/>
          </a:r>
          <a:endParaRPr/>
        </a:p>
      </dgm:t>
    </dgm:pt>
    <dgm:pt modelId="{5A600124-9A3D-4628-B455-4AB0355B8BEC}" cxnId="{D98D558A-3550-43E2-9C70-B0903CA5A840}" type="parTrans">
      <dgm:prSet/>
      <dgm:spPr/>
    </dgm:pt>
    <dgm:pt modelId="{C218EE5F-D10C-426E-A48C-423A1465E106}" cxnId="{D98D558A-3550-43E2-9C70-B0903CA5A840}" type="sibTrans">
      <dgm:prSet/>
      <dgm:spPr/>
    </dgm:pt>
    <dgm:pt modelId="{7CF2E237-A323-4932-9A99-5C3801C407F7}" type="pres">
      <dgm:prSet presAssocID="{49F218E0-E72F-4FB4-B861-C83F0E35F934}" presName="Name0" presStyleCnt="0">
        <dgm:presLayoutVars>
          <dgm:dir/>
          <dgm:animLvl val="lvl"/>
          <dgm:resizeHandles val="exact"/>
        </dgm:presLayoutVars>
      </dgm:prSet>
      <dgm:spPr/>
    </dgm:pt>
    <dgm:pt modelId="{600174B3-3EC6-4ED8-9A64-BCC193972B36}" type="pres">
      <dgm:prSet presAssocID="{17264811-B842-45CA-8023-890707C56826}" presName="composite" presStyleCnt="0"/>
      <dgm:spPr/>
    </dgm:pt>
    <dgm:pt modelId="{27C3B081-C62D-4789-ACCC-6B5C4C4AC593}" type="pres">
      <dgm:prSet presAssocID="{17264811-B842-45CA-8023-890707C5682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EF7A3F2B-0DDF-464D-BB82-2FD9B2735E45}" type="pres">
      <dgm:prSet presAssocID="{17264811-B842-45CA-8023-890707C56826}" presName="desTx" presStyleLbl="alignAccFollowNode1" presStyleIdx="0" presStyleCnt="4">
        <dgm:presLayoutVars>
          <dgm:bulletEnabled val="1"/>
        </dgm:presLayoutVars>
      </dgm:prSet>
      <dgm:spPr/>
    </dgm:pt>
    <dgm:pt modelId="{74BFF946-DBE8-4C9C-BE94-FFDC86C27C98}" type="pres">
      <dgm:prSet presAssocID="{ABC69D63-56ED-48ED-9346-231F6A6139BF}" presName="space" presStyleCnt="0"/>
      <dgm:spPr/>
    </dgm:pt>
    <dgm:pt modelId="{F09E7C67-D483-4458-8932-ED733A6AD0BE}" type="pres">
      <dgm:prSet presAssocID="{1E2CC1A7-EE79-4C18-A179-CE42EF3B3F4A}" presName="composite" presStyleCnt="0"/>
      <dgm:spPr/>
    </dgm:pt>
    <dgm:pt modelId="{F8668B23-714E-4127-97FC-1CD6337621BE}" type="pres">
      <dgm:prSet presAssocID="{1E2CC1A7-EE79-4C18-A179-CE42EF3B3F4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DBD11FAB-8B7F-4F8A-8171-934118D8A205}" type="pres">
      <dgm:prSet presAssocID="{1E2CC1A7-EE79-4C18-A179-CE42EF3B3F4A}" presName="desTx" presStyleLbl="alignAccFollowNode1" presStyleIdx="1" presStyleCnt="4">
        <dgm:presLayoutVars>
          <dgm:bulletEnabled val="1"/>
        </dgm:presLayoutVars>
      </dgm:prSet>
      <dgm:spPr/>
    </dgm:pt>
    <dgm:pt modelId="{D35F3378-C772-4716-BE81-93512F9BEC82}" type="pres">
      <dgm:prSet presAssocID="{1BAAE311-27E8-4383-9AB4-C15DA1D4E64A}" presName="space" presStyleCnt="0"/>
      <dgm:spPr/>
    </dgm:pt>
    <dgm:pt modelId="{AF734243-87E9-4C66-B7B8-A3E0E4E6C1E3}" type="pres">
      <dgm:prSet presAssocID="{A484B16A-D33B-49BA-80C2-13C962B6C989}" presName="composite" presStyleCnt="0"/>
      <dgm:spPr/>
    </dgm:pt>
    <dgm:pt modelId="{85F0829B-F0D0-4040-B2D6-0D289700BD62}" type="pres">
      <dgm:prSet presAssocID="{A484B16A-D33B-49BA-80C2-13C962B6C98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E8B5376-0863-491C-83DC-52E304B5A1D3}" type="pres">
      <dgm:prSet presAssocID="{A484B16A-D33B-49BA-80C2-13C962B6C989}" presName="desTx" presStyleLbl="alignAccFollowNode1" presStyleIdx="2" presStyleCnt="4">
        <dgm:presLayoutVars>
          <dgm:bulletEnabled val="1"/>
        </dgm:presLayoutVars>
      </dgm:prSet>
      <dgm:spPr/>
    </dgm:pt>
    <dgm:pt modelId="{3B5E9A11-469C-48F9-BFE9-391DE116D615}" type="pres">
      <dgm:prSet presAssocID="{A5EBB2B7-A37E-4898-A92E-017C79366253}" presName="space" presStyleCnt="0"/>
      <dgm:spPr/>
    </dgm:pt>
    <dgm:pt modelId="{4BD3BAA2-2E15-4830-BC4F-093597A31AC2}" type="pres">
      <dgm:prSet presAssocID="{829688A8-C1C3-402E-B280-E67DD93F26FF}" presName="composite" presStyleCnt="0"/>
      <dgm:spPr/>
    </dgm:pt>
    <dgm:pt modelId="{4708F42A-E639-4974-AB4C-A4B953BC7CAE}" type="pres">
      <dgm:prSet presAssocID="{829688A8-C1C3-402E-B280-E67DD93F26F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8C1EEF8-CE86-437B-9999-8750FF292A41}" type="pres">
      <dgm:prSet presAssocID="{829688A8-C1C3-402E-B280-E67DD93F26FF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FF58A315-6479-45D0-BCEE-276477A5FD66}" srcId="{49F218E0-E72F-4FB4-B861-C83F0E35F934}" destId="{17264811-B842-45CA-8023-890707C56826}" srcOrd="0" destOrd="0" parTransId="{A109D010-9885-4F8F-B8E9-E2C717658764}" sibTransId="{ABC69D63-56ED-48ED-9346-231F6A6139BF}"/>
    <dgm:cxn modelId="{DE12FEEE-F459-4FDA-8AD0-0279B9A68C4F}" srcId="{17264811-B842-45CA-8023-890707C56826}" destId="{3A04E1E2-A022-47CE-8997-EF18827AD0A2}" srcOrd="0" destOrd="0" parTransId="{27D8CDC7-1381-4175-B7BB-6022CF4D82E6}" sibTransId="{6093660C-20EB-4964-87F9-BCEC151AEF5F}"/>
    <dgm:cxn modelId="{4DD5D1F6-9942-487B-ACC9-E9A83FF1CE1A}" srcId="{17264811-B842-45CA-8023-890707C56826}" destId="{C3C26664-2821-40AC-B774-1E8D82A6D09A}" srcOrd="1" destOrd="0" parTransId="{917D7DC3-E140-4F3C-B607-E215CA399677}" sibTransId="{E45D2930-394C-4FE1-8E16-1BAA6DE95447}"/>
    <dgm:cxn modelId="{C1C24BE6-3784-4B4B-B415-A4DC508C59A6}" srcId="{17264811-B842-45CA-8023-890707C56826}" destId="{D759AAFF-DAB7-45E0-A7E0-41537FA04CD2}" srcOrd="2" destOrd="0" parTransId="{D85A6B8D-77FA-42CD-B41B-42FBB84CF96F}" sibTransId="{8CF71E39-DF65-4918-A7F1-BD2DE5441899}"/>
    <dgm:cxn modelId="{88C8D41F-D15B-401F-88EC-623B39463616}" srcId="{49F218E0-E72F-4FB4-B861-C83F0E35F934}" destId="{1E2CC1A7-EE79-4C18-A179-CE42EF3B3F4A}" srcOrd="1" destOrd="0" parTransId="{4420C36B-7FD0-41F4-845A-9000C47B4900}" sibTransId="{1BAAE311-27E8-4383-9AB4-C15DA1D4E64A}"/>
    <dgm:cxn modelId="{38DDC886-DE75-4004-B43C-75B28F5ED600}" srcId="{1E2CC1A7-EE79-4C18-A179-CE42EF3B3F4A}" destId="{99B048AD-4207-4FBF-AC96-32E95F737103}" srcOrd="0" destOrd="1" parTransId="{51D632FF-BB4F-4E18-882E-B48E55588B8F}" sibTransId="{FF53DED4-9E89-47A5-A21C-6C2BA42171BF}"/>
    <dgm:cxn modelId="{E5E8B23D-B183-4AB8-AAA3-4BFAF75746BD}" srcId="{1E2CC1A7-EE79-4C18-A179-CE42EF3B3F4A}" destId="{400CBFFB-BE37-412B-B6EB-A7731758DDEC}" srcOrd="1" destOrd="1" parTransId="{690799AE-05AA-4F9C-AFB1-6192E3215ACD}" sibTransId="{FD71A7D8-075B-40ED-8974-8F424D7A2F8F}"/>
    <dgm:cxn modelId="{58747171-3BC0-46AC-B789-54BB0DA3BED7}" srcId="{49F218E0-E72F-4FB4-B861-C83F0E35F934}" destId="{A484B16A-D33B-49BA-80C2-13C962B6C989}" srcOrd="2" destOrd="0" parTransId="{57CF6C04-37F5-4AE7-BD5A-88A90D22B7DF}" sibTransId="{A5EBB2B7-A37E-4898-A92E-017C79366253}"/>
    <dgm:cxn modelId="{43DC3D97-5F7C-4B69-BCF2-F8DC5FF7B325}" srcId="{A484B16A-D33B-49BA-80C2-13C962B6C989}" destId="{3FE43A09-7FA9-430A-9A2C-BD8BB8A3FABC}" srcOrd="0" destOrd="2" parTransId="{681C8A90-C430-46FD-B21C-339809E07A93}" sibTransId="{65E243BC-A999-421C-8C58-849682F62438}"/>
    <dgm:cxn modelId="{9F14A8EA-650C-46B2-9FEA-F1524CD531DA}" srcId="{49F218E0-E72F-4FB4-B861-C83F0E35F934}" destId="{829688A8-C1C3-402E-B280-E67DD93F26FF}" srcOrd="3" destOrd="0" parTransId="{0FDA1403-28D1-4771-A959-05FAFDEEF0F3}" sibTransId="{1AD185DA-618D-404D-A505-3C5C163C11DB}"/>
    <dgm:cxn modelId="{D98D558A-3550-43E2-9C70-B0903CA5A840}" srcId="{829688A8-C1C3-402E-B280-E67DD93F26FF}" destId="{4691ECCE-8A7A-45B6-A91A-198309BEF40D}" srcOrd="0" destOrd="3" parTransId="{5A600124-9A3D-4628-B455-4AB0355B8BEC}" sibTransId="{C218EE5F-D10C-426E-A48C-423A1465E106}"/>
    <dgm:cxn modelId="{10D0A67B-3543-4A63-9319-316FAF5596DC}" type="presOf" srcId="{49F218E0-E72F-4FB4-B861-C83F0E35F934}" destId="{7CF2E237-A323-4932-9A99-5C3801C407F7}" srcOrd="0" destOrd="0" presId="urn:microsoft.com/office/officeart/2005/8/layout/hList1"/>
    <dgm:cxn modelId="{BB6108BA-E95E-4DEB-A5E3-A123669FE725}" type="presParOf" srcId="{7CF2E237-A323-4932-9A99-5C3801C407F7}" destId="{600174B3-3EC6-4ED8-9A64-BCC193972B36}" srcOrd="0" destOrd="0" presId="urn:microsoft.com/office/officeart/2005/8/layout/hList1"/>
    <dgm:cxn modelId="{9C92AD45-B388-4216-9B61-7D9FE35F8E09}" type="presParOf" srcId="{600174B3-3EC6-4ED8-9A64-BCC193972B36}" destId="{27C3B081-C62D-4789-ACCC-6B5C4C4AC593}" srcOrd="0" destOrd="0" presId="urn:microsoft.com/office/officeart/2005/8/layout/hList1"/>
    <dgm:cxn modelId="{2E81F26E-35A4-4A7D-BE50-F263D85BFF6F}" type="presOf" srcId="{17264811-B842-45CA-8023-890707C56826}" destId="{27C3B081-C62D-4789-ACCC-6B5C4C4AC593}" srcOrd="0" destOrd="0" presId="urn:microsoft.com/office/officeart/2005/8/layout/hList1"/>
    <dgm:cxn modelId="{D6311747-15FE-44BE-BB95-5FE819A305F6}" type="presParOf" srcId="{600174B3-3EC6-4ED8-9A64-BCC193972B36}" destId="{EF7A3F2B-0DDF-464D-BB82-2FD9B2735E45}" srcOrd="1" destOrd="0" presId="urn:microsoft.com/office/officeart/2005/8/layout/hList1"/>
    <dgm:cxn modelId="{D71C4795-5E52-4044-9D01-A2D5314D5EFB}" type="presOf" srcId="{3A04E1E2-A022-47CE-8997-EF18827AD0A2}" destId="{EF7A3F2B-0DDF-464D-BB82-2FD9B2735E45}" srcOrd="0" destOrd="0" presId="urn:microsoft.com/office/officeart/2005/8/layout/hList1"/>
    <dgm:cxn modelId="{C7FF4D01-93BE-42C9-9C87-1E84C9D5FC29}" type="presOf" srcId="{C3C26664-2821-40AC-B774-1E8D82A6D09A}" destId="{EF7A3F2B-0DDF-464D-BB82-2FD9B2735E45}" srcOrd="0" destOrd="1" presId="urn:microsoft.com/office/officeart/2005/8/layout/hList1"/>
    <dgm:cxn modelId="{D9A9E5AE-EAEC-4E37-8645-CB63EDC48A14}" type="presOf" srcId="{D759AAFF-DAB7-45E0-A7E0-41537FA04CD2}" destId="{EF7A3F2B-0DDF-464D-BB82-2FD9B2735E45}" srcOrd="0" destOrd="2" presId="urn:microsoft.com/office/officeart/2005/8/layout/hList1"/>
    <dgm:cxn modelId="{AC488F7E-96B9-4B2D-B5C5-6E10406828BD}" type="presParOf" srcId="{7CF2E237-A323-4932-9A99-5C3801C407F7}" destId="{74BFF946-DBE8-4C9C-BE94-FFDC86C27C98}" srcOrd="1" destOrd="0" presId="urn:microsoft.com/office/officeart/2005/8/layout/hList1"/>
    <dgm:cxn modelId="{15E73B68-C7E1-4513-BF1E-EC7658536F8E}" type="presParOf" srcId="{7CF2E237-A323-4932-9A99-5C3801C407F7}" destId="{F09E7C67-D483-4458-8932-ED733A6AD0BE}" srcOrd="2" destOrd="0" presId="urn:microsoft.com/office/officeart/2005/8/layout/hList1"/>
    <dgm:cxn modelId="{3C5AB563-FD06-4161-95EE-513F61C4E709}" type="presParOf" srcId="{F09E7C67-D483-4458-8932-ED733A6AD0BE}" destId="{F8668B23-714E-4127-97FC-1CD6337621BE}" srcOrd="0" destOrd="2" presId="urn:microsoft.com/office/officeart/2005/8/layout/hList1"/>
    <dgm:cxn modelId="{CE50544B-AE88-4564-BDA4-038BB95802EB}" type="presOf" srcId="{1E2CC1A7-EE79-4C18-A179-CE42EF3B3F4A}" destId="{F8668B23-714E-4127-97FC-1CD6337621BE}" srcOrd="0" destOrd="0" presId="urn:microsoft.com/office/officeart/2005/8/layout/hList1"/>
    <dgm:cxn modelId="{A279EF7E-CA86-44E0-BA0C-FFF7EB47C887}" type="presParOf" srcId="{F09E7C67-D483-4458-8932-ED733A6AD0BE}" destId="{DBD11FAB-8B7F-4F8A-8171-934118D8A205}" srcOrd="1" destOrd="2" presId="urn:microsoft.com/office/officeart/2005/8/layout/hList1"/>
    <dgm:cxn modelId="{28B62205-54BA-4B8C-A876-3166475A283A}" type="presOf" srcId="{99B048AD-4207-4FBF-AC96-32E95F737103}" destId="{DBD11FAB-8B7F-4F8A-8171-934118D8A205}" srcOrd="0" destOrd="0" presId="urn:microsoft.com/office/officeart/2005/8/layout/hList1"/>
    <dgm:cxn modelId="{52C06109-9CEB-4C19-8914-9CAA4165CC7B}" type="presOf" srcId="{400CBFFB-BE37-412B-B6EB-A7731758DDEC}" destId="{DBD11FAB-8B7F-4F8A-8171-934118D8A205}" srcOrd="0" destOrd="1" presId="urn:microsoft.com/office/officeart/2005/8/layout/hList1"/>
    <dgm:cxn modelId="{A262159E-55A2-4B48-ADBD-4842A45D8ADE}" type="presParOf" srcId="{7CF2E237-A323-4932-9A99-5C3801C407F7}" destId="{D35F3378-C772-4716-BE81-93512F9BEC82}" srcOrd="3" destOrd="0" presId="urn:microsoft.com/office/officeart/2005/8/layout/hList1"/>
    <dgm:cxn modelId="{53701A65-F86A-49C0-B00C-2FF9B7DB8ECE}" type="presParOf" srcId="{7CF2E237-A323-4932-9A99-5C3801C407F7}" destId="{AF734243-87E9-4C66-B7B8-A3E0E4E6C1E3}" srcOrd="4" destOrd="0" presId="urn:microsoft.com/office/officeart/2005/8/layout/hList1"/>
    <dgm:cxn modelId="{130F5220-7006-4F28-AFE1-B20F5CAE87F5}" type="presParOf" srcId="{AF734243-87E9-4C66-B7B8-A3E0E4E6C1E3}" destId="{85F0829B-F0D0-4040-B2D6-0D289700BD62}" srcOrd="0" destOrd="4" presId="urn:microsoft.com/office/officeart/2005/8/layout/hList1"/>
    <dgm:cxn modelId="{8E473E78-441F-4740-BDB8-712E6E2ED736}" type="presOf" srcId="{A484B16A-D33B-49BA-80C2-13C962B6C989}" destId="{85F0829B-F0D0-4040-B2D6-0D289700BD62}" srcOrd="0" destOrd="0" presId="urn:microsoft.com/office/officeart/2005/8/layout/hList1"/>
    <dgm:cxn modelId="{EDACE34F-0A61-4939-B55F-F7A76419557D}" type="presParOf" srcId="{AF734243-87E9-4C66-B7B8-A3E0E4E6C1E3}" destId="{8E8B5376-0863-491C-83DC-52E304B5A1D3}" srcOrd="1" destOrd="4" presId="urn:microsoft.com/office/officeart/2005/8/layout/hList1"/>
    <dgm:cxn modelId="{7747341E-0A3D-439F-81EF-0312A40D2A64}" type="presOf" srcId="{3FE43A09-7FA9-430A-9A2C-BD8BB8A3FABC}" destId="{8E8B5376-0863-491C-83DC-52E304B5A1D3}" srcOrd="0" destOrd="0" presId="urn:microsoft.com/office/officeart/2005/8/layout/hList1"/>
    <dgm:cxn modelId="{1E125249-E509-4610-A5F6-26020F082284}" type="presParOf" srcId="{7CF2E237-A323-4932-9A99-5C3801C407F7}" destId="{3B5E9A11-469C-48F9-BFE9-391DE116D615}" srcOrd="5" destOrd="0" presId="urn:microsoft.com/office/officeart/2005/8/layout/hList1"/>
    <dgm:cxn modelId="{9AC75B4F-A593-4D65-86EC-13549AF0AE73}" type="presParOf" srcId="{7CF2E237-A323-4932-9A99-5C3801C407F7}" destId="{4BD3BAA2-2E15-4830-BC4F-093597A31AC2}" srcOrd="6" destOrd="0" presId="urn:microsoft.com/office/officeart/2005/8/layout/hList1"/>
    <dgm:cxn modelId="{84966851-8DBD-4A2F-9021-B3424775BB3B}" type="presParOf" srcId="{4BD3BAA2-2E15-4830-BC4F-093597A31AC2}" destId="{4708F42A-E639-4974-AB4C-A4B953BC7CAE}" srcOrd="0" destOrd="6" presId="urn:microsoft.com/office/officeart/2005/8/layout/hList1"/>
    <dgm:cxn modelId="{D8A9E38E-DE37-4B6E-A7D4-8626F3F54786}" type="presOf" srcId="{829688A8-C1C3-402E-B280-E67DD93F26FF}" destId="{4708F42A-E639-4974-AB4C-A4B953BC7CAE}" srcOrd="0" destOrd="0" presId="urn:microsoft.com/office/officeart/2005/8/layout/hList1"/>
    <dgm:cxn modelId="{829FCE0D-4456-433B-9104-187E09706229}" type="presParOf" srcId="{4BD3BAA2-2E15-4830-BC4F-093597A31AC2}" destId="{88C1EEF8-CE86-437B-9999-8750FF292A41}" srcOrd="1" destOrd="6" presId="urn:microsoft.com/office/officeart/2005/8/layout/hList1"/>
    <dgm:cxn modelId="{95BE77FA-2B6F-4106-9793-9EE85DD4F7AB}" type="presOf" srcId="{4691ECCE-8A7A-45B6-A91A-198309BEF40D}" destId="{88C1EEF8-CE86-437B-9999-8750FF292A41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C000F8-565F-47C8-934D-04C4161F399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B35DC22E-F108-4B3B-9710-DB9DE75343ED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⑴数据加密</a:t>
          </a:r>
          <a:endParaRPr lang="zh-CN" altLang="en-US"/>
        </a:p>
      </dgm:t>
    </dgm:pt>
    <dgm:pt modelId="{EBB93E41-453D-43F8-A2E3-A239D5DD76EF}" cxnId="{E0B8F868-77A6-46A2-A955-CE8406CFE3C3}" type="parTrans">
      <dgm:prSet/>
      <dgm:spPr/>
      <dgm:t>
        <a:bodyPr/>
        <a:p>
          <a:endParaRPr lang="zh-CN" altLang="en-US"/>
        </a:p>
      </dgm:t>
    </dgm:pt>
    <dgm:pt modelId="{AE268020-85A8-42C2-B5CC-9F1AA3B5FF0D}" cxnId="{E0B8F868-77A6-46A2-A955-CE8406CFE3C3}" type="sibTrans">
      <dgm:prSet/>
      <dgm:spPr/>
      <dgm:t>
        <a:bodyPr/>
        <a:p>
          <a:endParaRPr lang="zh-CN" altLang="en-US"/>
        </a:p>
      </dgm:t>
    </dgm:pt>
    <dgm:pt modelId="{23131DDC-A01B-4344-BF1A-BB816EB5AC77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⑵身份认证</a:t>
          </a:r>
          <a:endParaRPr lang="zh-CN" altLang="en-US"/>
        </a:p>
      </dgm:t>
    </dgm:pt>
    <dgm:pt modelId="{12FEF91F-8EE0-4AC9-A4D2-80055CFE585C}" cxnId="{EE297695-85AD-4455-9492-8E045E0BF02A}" type="parTrans">
      <dgm:prSet/>
      <dgm:spPr/>
      <dgm:t>
        <a:bodyPr/>
        <a:p>
          <a:endParaRPr lang="zh-CN" altLang="en-US"/>
        </a:p>
      </dgm:t>
    </dgm:pt>
    <dgm:pt modelId="{185FD9E9-AAAD-4507-8496-8C5AE802B8F3}" cxnId="{EE297695-85AD-4455-9492-8E045E0BF02A}" type="sibTrans">
      <dgm:prSet/>
      <dgm:spPr/>
      <dgm:t>
        <a:bodyPr/>
        <a:p>
          <a:endParaRPr lang="zh-CN" altLang="en-US"/>
        </a:p>
      </dgm:t>
    </dgm:pt>
    <dgm:pt modelId="{AAD6C221-DD80-42A7-ADB3-2F6C0D7FA118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⑶建立完善的访问控制策略</a:t>
          </a:r>
          <a:endParaRPr lang="zh-CN" altLang="en-US"/>
        </a:p>
      </dgm:t>
    </dgm:pt>
    <dgm:pt modelId="{358DB283-DA3B-40D5-83BA-EEE6A1F7F1AB}" cxnId="{94C7A2A0-F195-4745-9F22-6547508442CD}" type="parTrans">
      <dgm:prSet/>
      <dgm:spPr/>
      <dgm:t>
        <a:bodyPr/>
        <a:p>
          <a:endParaRPr lang="zh-CN" altLang="en-US"/>
        </a:p>
      </dgm:t>
    </dgm:pt>
    <dgm:pt modelId="{D69A2F7E-A0DD-4385-AB14-80EBD0482338}" cxnId="{94C7A2A0-F195-4745-9F22-6547508442CD}" type="sibTrans">
      <dgm:prSet/>
      <dgm:spPr/>
      <dgm:t>
        <a:bodyPr/>
        <a:p>
          <a:endParaRPr lang="zh-CN" altLang="en-US"/>
        </a:p>
      </dgm:t>
    </dgm:pt>
    <dgm:pt modelId="{0FB91CDE-219E-4D10-B9BD-86C5C50D66CF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⑷审计</a:t>
          </a:r>
          <a:r>
            <a:rPr altLang="en-US"/>
            <a:t/>
          </a:r>
          <a:endParaRPr altLang="en-US"/>
        </a:p>
      </dgm:t>
    </dgm:pt>
    <dgm:pt modelId="{392B083B-2BB8-47B1-8F6E-D1BB8D6B096A}" cxnId="{9720E3B2-786E-4C94-B37A-54D95B6CC603}" type="parTrans">
      <dgm:prSet/>
      <dgm:spPr/>
    </dgm:pt>
    <dgm:pt modelId="{643E9C42-A63D-4128-B7BA-5E585B0CEC17}" cxnId="{9720E3B2-786E-4C94-B37A-54D95B6CC603}" type="sibTrans">
      <dgm:prSet/>
      <dgm:spPr/>
    </dgm:pt>
    <dgm:pt modelId="{F0E45D74-6945-44CE-A682-1FC5D0F09442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⑸其他安全防护措施</a:t>
          </a:r>
          <a:r>
            <a:rPr altLang="en-US"/>
            <a:t/>
          </a:r>
          <a:endParaRPr altLang="en-US"/>
        </a:p>
      </dgm:t>
    </dgm:pt>
    <dgm:pt modelId="{CF440059-D14A-4769-99B7-5A2C3A7F89C6}" cxnId="{368D6732-68F3-4EC1-88BB-CEA9F1FE256D}" type="parTrans">
      <dgm:prSet/>
      <dgm:spPr/>
    </dgm:pt>
    <dgm:pt modelId="{0DAF8F38-DB6A-4A3C-9B37-8B0EEE662453}" cxnId="{368D6732-68F3-4EC1-88BB-CEA9F1FE256D}" type="sibTrans">
      <dgm:prSet/>
      <dgm:spPr/>
    </dgm:pt>
    <dgm:pt modelId="{A944CCA1-9FB5-4093-86A8-89045A44E778}" type="pres">
      <dgm:prSet presAssocID="{ACC000F8-565F-47C8-934D-04C4161F3991}" presName="Name0" presStyleCnt="0">
        <dgm:presLayoutVars>
          <dgm:dir/>
          <dgm:resizeHandles val="exact"/>
        </dgm:presLayoutVars>
      </dgm:prSet>
      <dgm:spPr/>
    </dgm:pt>
    <dgm:pt modelId="{8A0A2265-FBC1-4B12-98E0-7D91387047CB}" type="pres">
      <dgm:prSet presAssocID="{B35DC22E-F108-4B3B-9710-DB9DE75343ED}" presName="node" presStyleLbl="node1" presStyleIdx="0" presStyleCnt="5">
        <dgm:presLayoutVars>
          <dgm:bulletEnabled val="1"/>
        </dgm:presLayoutVars>
      </dgm:prSet>
      <dgm:spPr/>
    </dgm:pt>
    <dgm:pt modelId="{0EBC7ECC-B294-4427-ABE7-478E5559C6EE}" type="pres">
      <dgm:prSet presAssocID="{AE268020-85A8-42C2-B5CC-9F1AA3B5FF0D}" presName="sibTrans" presStyleCnt="0"/>
      <dgm:spPr/>
    </dgm:pt>
    <dgm:pt modelId="{5CD5B18C-5B5C-41F1-969F-468111D317DF}" type="pres">
      <dgm:prSet presAssocID="{23131DDC-A01B-4344-BF1A-BB816EB5AC77}" presName="node" presStyleLbl="node1" presStyleIdx="1" presStyleCnt="5">
        <dgm:presLayoutVars>
          <dgm:bulletEnabled val="1"/>
        </dgm:presLayoutVars>
      </dgm:prSet>
      <dgm:spPr/>
    </dgm:pt>
    <dgm:pt modelId="{2D730973-E442-4361-B2A7-2FE0B894A1F4}" type="pres">
      <dgm:prSet presAssocID="{185FD9E9-AAAD-4507-8496-8C5AE802B8F3}" presName="sibTrans" presStyleCnt="0"/>
      <dgm:spPr/>
    </dgm:pt>
    <dgm:pt modelId="{52D58EB8-4BA0-4252-B53D-2EF30D5347E3}" type="pres">
      <dgm:prSet presAssocID="{AAD6C221-DD80-42A7-ADB3-2F6C0D7FA118}" presName="node" presStyleLbl="node1" presStyleIdx="2" presStyleCnt="5">
        <dgm:presLayoutVars>
          <dgm:bulletEnabled val="1"/>
        </dgm:presLayoutVars>
      </dgm:prSet>
      <dgm:spPr/>
    </dgm:pt>
    <dgm:pt modelId="{71AC01BE-C0A8-4367-BA78-079E43770B9C}" type="pres">
      <dgm:prSet presAssocID="{D69A2F7E-A0DD-4385-AB14-80EBD0482338}" presName="sibTrans" presStyleCnt="0"/>
      <dgm:spPr/>
    </dgm:pt>
    <dgm:pt modelId="{E4FFE47C-C71C-4193-A34F-418368D9388F}" type="pres">
      <dgm:prSet presAssocID="{0FB91CDE-219E-4D10-B9BD-86C5C50D66CF}" presName="node" presStyleLbl="node1" presStyleIdx="3" presStyleCnt="5">
        <dgm:presLayoutVars>
          <dgm:bulletEnabled val="1"/>
        </dgm:presLayoutVars>
      </dgm:prSet>
      <dgm:spPr/>
    </dgm:pt>
    <dgm:pt modelId="{35137782-F2F0-4E4F-88F6-A3F076BA06F8}" type="pres">
      <dgm:prSet presAssocID="{643E9C42-A63D-4128-B7BA-5E585B0CEC17}" presName="sibTrans" presStyleCnt="0"/>
      <dgm:spPr/>
    </dgm:pt>
    <dgm:pt modelId="{4F863C84-6545-4BF6-8669-55D34A2747E1}" type="pres">
      <dgm:prSet presAssocID="{F0E45D74-6945-44CE-A682-1FC5D0F09442}" presName="node" presStyleLbl="node1" presStyleIdx="4" presStyleCnt="5">
        <dgm:presLayoutVars>
          <dgm:bulletEnabled val="1"/>
        </dgm:presLayoutVars>
      </dgm:prSet>
      <dgm:spPr/>
    </dgm:pt>
  </dgm:ptLst>
  <dgm:cxnLst>
    <dgm:cxn modelId="{E0B8F868-77A6-46A2-A955-CE8406CFE3C3}" srcId="{ACC000F8-565F-47C8-934D-04C4161F3991}" destId="{B35DC22E-F108-4B3B-9710-DB9DE75343ED}" srcOrd="0" destOrd="0" parTransId="{EBB93E41-453D-43F8-A2E3-A239D5DD76EF}" sibTransId="{AE268020-85A8-42C2-B5CC-9F1AA3B5FF0D}"/>
    <dgm:cxn modelId="{EE297695-85AD-4455-9492-8E045E0BF02A}" srcId="{ACC000F8-565F-47C8-934D-04C4161F3991}" destId="{23131DDC-A01B-4344-BF1A-BB816EB5AC77}" srcOrd="1" destOrd="0" parTransId="{12FEF91F-8EE0-4AC9-A4D2-80055CFE585C}" sibTransId="{185FD9E9-AAAD-4507-8496-8C5AE802B8F3}"/>
    <dgm:cxn modelId="{94C7A2A0-F195-4745-9F22-6547508442CD}" srcId="{ACC000F8-565F-47C8-934D-04C4161F3991}" destId="{AAD6C221-DD80-42A7-ADB3-2F6C0D7FA118}" srcOrd="2" destOrd="0" parTransId="{358DB283-DA3B-40D5-83BA-EEE6A1F7F1AB}" sibTransId="{D69A2F7E-A0DD-4385-AB14-80EBD0482338}"/>
    <dgm:cxn modelId="{9720E3B2-786E-4C94-B37A-54D95B6CC603}" srcId="{ACC000F8-565F-47C8-934D-04C4161F3991}" destId="{0FB91CDE-219E-4D10-B9BD-86C5C50D66CF}" srcOrd="3" destOrd="0" parTransId="{392B083B-2BB8-47B1-8F6E-D1BB8D6B096A}" sibTransId="{643E9C42-A63D-4128-B7BA-5E585B0CEC17}"/>
    <dgm:cxn modelId="{368D6732-68F3-4EC1-88BB-CEA9F1FE256D}" srcId="{ACC000F8-565F-47C8-934D-04C4161F3991}" destId="{F0E45D74-6945-44CE-A682-1FC5D0F09442}" srcOrd="4" destOrd="0" parTransId="{CF440059-D14A-4769-99B7-5A2C3A7F89C6}" sibTransId="{0DAF8F38-DB6A-4A3C-9B37-8B0EEE662453}"/>
    <dgm:cxn modelId="{44526CB6-AA5C-49EC-A598-BD63457B6EB1}" type="presOf" srcId="{ACC000F8-565F-47C8-934D-04C4161F3991}" destId="{A944CCA1-9FB5-4093-86A8-89045A44E778}" srcOrd="0" destOrd="0" presId="urn:microsoft.com/office/officeart/2005/8/layout/hList6"/>
    <dgm:cxn modelId="{89A168C3-4D9B-40AC-9661-BAE49A361E0A}" type="presParOf" srcId="{A944CCA1-9FB5-4093-86A8-89045A44E778}" destId="{8A0A2265-FBC1-4B12-98E0-7D91387047CB}" srcOrd="0" destOrd="0" presId="urn:microsoft.com/office/officeart/2005/8/layout/hList6"/>
    <dgm:cxn modelId="{58EE956C-C270-4842-8553-255FA35FD3DB}" type="presOf" srcId="{B35DC22E-F108-4B3B-9710-DB9DE75343ED}" destId="{8A0A2265-FBC1-4B12-98E0-7D91387047CB}" srcOrd="0" destOrd="0" presId="urn:microsoft.com/office/officeart/2005/8/layout/hList6"/>
    <dgm:cxn modelId="{BEC07614-9F0D-4496-8CBF-CC4FE7E4DFF2}" type="presParOf" srcId="{A944CCA1-9FB5-4093-86A8-89045A44E778}" destId="{0EBC7ECC-B294-4427-ABE7-478E5559C6EE}" srcOrd="1" destOrd="0" presId="urn:microsoft.com/office/officeart/2005/8/layout/hList6"/>
    <dgm:cxn modelId="{644E1FE5-CD0F-4A5F-BF3A-659E5C1D6A4C}" type="presParOf" srcId="{A944CCA1-9FB5-4093-86A8-89045A44E778}" destId="{5CD5B18C-5B5C-41F1-969F-468111D317DF}" srcOrd="2" destOrd="0" presId="urn:microsoft.com/office/officeart/2005/8/layout/hList6"/>
    <dgm:cxn modelId="{4B30857A-9DD2-41A2-9B8C-8ABF92EF35F0}" type="presOf" srcId="{23131DDC-A01B-4344-BF1A-BB816EB5AC77}" destId="{5CD5B18C-5B5C-41F1-969F-468111D317DF}" srcOrd="0" destOrd="0" presId="urn:microsoft.com/office/officeart/2005/8/layout/hList6"/>
    <dgm:cxn modelId="{DC92B08C-3BBC-4701-A4A4-093A42A69D72}" type="presParOf" srcId="{A944CCA1-9FB5-4093-86A8-89045A44E778}" destId="{2D730973-E442-4361-B2A7-2FE0B894A1F4}" srcOrd="3" destOrd="0" presId="urn:microsoft.com/office/officeart/2005/8/layout/hList6"/>
    <dgm:cxn modelId="{9B12E9E6-57F9-4EB9-B6E1-018B7FE82535}" type="presParOf" srcId="{A944CCA1-9FB5-4093-86A8-89045A44E778}" destId="{52D58EB8-4BA0-4252-B53D-2EF30D5347E3}" srcOrd="4" destOrd="0" presId="urn:microsoft.com/office/officeart/2005/8/layout/hList6"/>
    <dgm:cxn modelId="{211EFD12-801D-41D2-AAB5-C5A8A5F5DCFC}" type="presOf" srcId="{AAD6C221-DD80-42A7-ADB3-2F6C0D7FA118}" destId="{52D58EB8-4BA0-4252-B53D-2EF30D5347E3}" srcOrd="0" destOrd="0" presId="urn:microsoft.com/office/officeart/2005/8/layout/hList6"/>
    <dgm:cxn modelId="{317E27B4-202E-4223-A245-A3F2190485D0}" type="presParOf" srcId="{A944CCA1-9FB5-4093-86A8-89045A44E778}" destId="{71AC01BE-C0A8-4367-BA78-079E43770B9C}" srcOrd="5" destOrd="0" presId="urn:microsoft.com/office/officeart/2005/8/layout/hList6"/>
    <dgm:cxn modelId="{E3CE0216-D4E7-403D-8BEA-EF1135A53408}" type="presParOf" srcId="{A944CCA1-9FB5-4093-86A8-89045A44E778}" destId="{E4FFE47C-C71C-4193-A34F-418368D9388F}" srcOrd="6" destOrd="0" presId="urn:microsoft.com/office/officeart/2005/8/layout/hList6"/>
    <dgm:cxn modelId="{CE567CA2-3B0E-4175-8E31-3FE3BAD33749}" type="presOf" srcId="{0FB91CDE-219E-4D10-B9BD-86C5C50D66CF}" destId="{E4FFE47C-C71C-4193-A34F-418368D9388F}" srcOrd="0" destOrd="0" presId="urn:microsoft.com/office/officeart/2005/8/layout/hList6"/>
    <dgm:cxn modelId="{AE168D6E-30A4-46E6-924B-B0F99AA5A7DF}" type="presParOf" srcId="{A944CCA1-9FB5-4093-86A8-89045A44E778}" destId="{35137782-F2F0-4E4F-88F6-A3F076BA06F8}" srcOrd="7" destOrd="0" presId="urn:microsoft.com/office/officeart/2005/8/layout/hList6"/>
    <dgm:cxn modelId="{C98DFE88-B111-4D28-8D2B-E45C19482AAE}" type="presParOf" srcId="{A944CCA1-9FB5-4093-86A8-89045A44E778}" destId="{4F863C84-6545-4BF6-8669-55D34A2747E1}" srcOrd="8" destOrd="0" presId="urn:microsoft.com/office/officeart/2005/8/layout/hList6"/>
    <dgm:cxn modelId="{721032EC-7AC0-4C66-BC72-4A94926E8F39}" type="presOf" srcId="{F0E45D74-6945-44CE-A682-1FC5D0F09442}" destId="{4F863C84-6545-4BF6-8669-55D34A2747E1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047DBF-95AA-40BC-A783-377E8F18B84D}" type="doc">
      <dgm:prSet loTypeId="hierarchy" loCatId="hierarchy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CF950A0-AF63-4EEF-9FFD-96C1F7E7E392}">
      <dgm:prSet phldrT="[文本]" phldr="0" custT="0"/>
      <dgm:spPr/>
      <dgm:t>
        <a:bodyPr vert="vert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网络道德建设</a:t>
          </a:r>
          <a:r>
            <a:rPr lang="zh-CN" altLang="en-US"/>
            <a:t/>
          </a:r>
          <a:endParaRPr lang="zh-CN" altLang="en-US"/>
        </a:p>
      </dgm:t>
    </dgm:pt>
    <dgm:pt modelId="{C208B5D8-5995-4479-A42A-8A55E56C12D9}" cxnId="{D53CD9F8-B3A0-48A1-8573-C3D3D5D933D0}" type="parTrans">
      <dgm:prSet/>
      <dgm:spPr/>
      <dgm:t>
        <a:bodyPr/>
        <a:p>
          <a:endParaRPr lang="zh-CN" altLang="en-US"/>
        </a:p>
      </dgm:t>
    </dgm:pt>
    <dgm:pt modelId="{789CBC20-C209-4F6E-8277-16D1CD2BC23E}" cxnId="{D53CD9F8-B3A0-48A1-8573-C3D3D5D933D0}" type="sibTrans">
      <dgm:prSet/>
      <dgm:spPr/>
      <dgm:t>
        <a:bodyPr/>
        <a:p>
          <a:endParaRPr lang="zh-CN" altLang="en-US"/>
        </a:p>
      </dgm:t>
    </dgm:pt>
    <dgm:pt modelId="{43C98814-3703-4708-9480-0269618948C5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建立自主型道德</a:t>
          </a:r>
          <a:r>
            <a:rPr lang="zh-CN" altLang="en-US"/>
            <a:t/>
          </a:r>
          <a:endParaRPr lang="zh-CN" altLang="en-US"/>
        </a:p>
      </dgm:t>
    </dgm:pt>
    <dgm:pt modelId="{CEE48522-27B1-4F7F-84F9-D98425D345C1}" cxnId="{CA640A30-F7B2-4E19-A94A-0E945CD113D8}" type="parTrans">
      <dgm:prSet/>
      <dgm:spPr/>
      <dgm:t>
        <a:bodyPr/>
        <a:p>
          <a:endParaRPr lang="zh-CN" altLang="en-US"/>
        </a:p>
      </dgm:t>
    </dgm:pt>
    <dgm:pt modelId="{8F8E0805-276C-4375-BEB7-3681B4D5E062}" cxnId="{CA640A30-F7B2-4E19-A94A-0E945CD113D8}" type="sibTrans">
      <dgm:prSet/>
      <dgm:spPr/>
      <dgm:t>
        <a:bodyPr/>
        <a:p>
          <a:endParaRPr lang="zh-CN" altLang="en-US"/>
        </a:p>
      </dgm:t>
    </dgm:pt>
    <dgm:pt modelId="{96377DEE-E59D-4A93-BD48-2043E55E0E41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更高的自律性，自我约束和自我控制</a:t>
          </a:r>
          <a:r>
            <a:rPr altLang="en-US"/>
            <a:t/>
          </a:r>
          <a:endParaRPr altLang="en-US"/>
        </a:p>
      </dgm:t>
    </dgm:pt>
    <dgm:pt modelId="{176F91D6-E8D4-407D-AD68-2BF604E240DB}" cxnId="{79136A03-3702-41F4-B531-9BBB403D3C41}" type="parTrans">
      <dgm:prSet/>
      <dgm:spPr/>
    </dgm:pt>
    <dgm:pt modelId="{23BC2B58-FB63-489C-B2D6-AFAF44FBB971}" cxnId="{79136A03-3702-41F4-B531-9BBB403D3C41}" type="sibTrans">
      <dgm:prSet/>
      <dgm:spPr/>
    </dgm:pt>
    <dgm:pt modelId="{EEA9BF43-52EA-422D-B843-A7E2D98344F1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确定网络道德原则</a:t>
          </a:r>
          <a:r>
            <a:rPr lang="zh-CN" altLang="en-US"/>
            <a:t/>
          </a:r>
          <a:endParaRPr lang="zh-CN" altLang="en-US"/>
        </a:p>
      </dgm:t>
    </dgm:pt>
    <dgm:pt modelId="{DD4B9A5E-AF0E-4E40-AE50-8ADA48B6C96E}" cxnId="{D75CD9CA-21E0-42E7-AEDD-F815DCC58618}" type="parTrans">
      <dgm:prSet/>
      <dgm:spPr/>
      <dgm:t>
        <a:bodyPr/>
        <a:p>
          <a:endParaRPr lang="zh-CN" altLang="en-US"/>
        </a:p>
      </dgm:t>
    </dgm:pt>
    <dgm:pt modelId="{35829CFD-40BE-4AAC-B481-B24731CD799F}" cxnId="{D75CD9CA-21E0-42E7-AEDD-F815DCC58618}" type="sibTrans">
      <dgm:prSet/>
      <dgm:spPr/>
      <dgm:t>
        <a:bodyPr/>
        <a:p>
          <a:endParaRPr lang="zh-CN" altLang="en-US"/>
        </a:p>
      </dgm:t>
    </dgm:pt>
    <dgm:pt modelId="{1390D41A-6E4D-45F6-9B89-8896A4A0DB0D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平等、自由和共享的原则</a:t>
          </a:r>
          <a:r>
            <a:rPr altLang="en-US"/>
            <a:t/>
          </a:r>
          <a:endParaRPr altLang="en-US"/>
        </a:p>
      </dgm:t>
    </dgm:pt>
    <dgm:pt modelId="{D82956A4-36B5-47BB-8AEE-5C7FB540296F}" cxnId="{FB8EFBDD-9C6B-4A9F-A01C-1D1ED9A37205}" type="parTrans">
      <dgm:prSet/>
      <dgm:spPr/>
    </dgm:pt>
    <dgm:pt modelId="{D9EB7607-7914-4C3D-B12D-41A134501378}" cxnId="{FB8EFBDD-9C6B-4A9F-A01C-1D1ED9A37205}" type="sibTrans">
      <dgm:prSet/>
      <dgm:spPr/>
    </dgm:pt>
    <dgm:pt modelId="{05B7883E-08CA-4B11-978A-0E031766AB04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明确网络用户行为规范</a:t>
          </a:r>
          <a:r>
            <a:rPr lang="zh-CN" altLang="en-US"/>
            <a:t/>
          </a:r>
          <a:endParaRPr lang="zh-CN" altLang="en-US"/>
        </a:p>
      </dgm:t>
    </dgm:pt>
    <dgm:pt modelId="{D3AE5FBF-22B8-495D-8175-D008E6DBE25A}" cxnId="{A166F0BE-4CD2-4915-927E-58ABB69083F6}" type="parTrans">
      <dgm:prSet/>
      <dgm:spPr/>
      <dgm:t>
        <a:bodyPr/>
        <a:p>
          <a:endParaRPr lang="zh-CN" altLang="en-US"/>
        </a:p>
      </dgm:t>
    </dgm:pt>
    <dgm:pt modelId="{07129F62-24FE-4443-9066-E2A8C0818369}" cxnId="{A166F0BE-4CD2-4915-927E-58ABB69083F6}" type="sibTrans">
      <dgm:prSet/>
      <dgm:spPr/>
      <dgm:t>
        <a:bodyPr/>
        <a:p>
          <a:endParaRPr lang="zh-CN" altLang="en-US"/>
        </a:p>
      </dgm:t>
    </dgm:pt>
    <dgm:pt modelId="{2B1EE2C1-533B-4045-BE50-C60A533A75D0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①网络礼仪</a:t>
          </a:r>
          <a:r>
            <a:rPr altLang="en-US"/>
            <a:t/>
          </a:r>
          <a:endParaRPr altLang="en-US"/>
        </a:p>
      </dgm:t>
    </dgm:pt>
    <dgm:pt modelId="{E029B56B-9AA6-44C2-9B3A-FABFA3264DDC}" cxnId="{AB3594DB-892C-4EDF-924D-550D078BC58E}" type="parTrans">
      <dgm:prSet/>
      <dgm:spPr/>
    </dgm:pt>
    <dgm:pt modelId="{EEC43B90-7F3B-403F-959B-BC0D8E0EF324}" cxnId="{AB3594DB-892C-4EDF-924D-550D078BC58E}" type="sibTrans">
      <dgm:prSet/>
      <dgm:spPr/>
    </dgm:pt>
    <dgm:pt modelId="{52B020CC-6575-4B87-B40C-A5B5765C72CA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原则：自由和自律</a:t>
          </a:r>
          <a:r>
            <a:rPr altLang="en-US"/>
            <a:t/>
          </a:r>
          <a:endParaRPr altLang="en-US"/>
        </a:p>
      </dgm:t>
    </dgm:pt>
    <dgm:pt modelId="{E47E7621-8928-4FDF-9253-E607E6643EA1}" cxnId="{4C43712A-EC58-47E4-8743-254250AD4657}" type="parTrans">
      <dgm:prSet/>
      <dgm:spPr/>
    </dgm:pt>
    <dgm:pt modelId="{6A5A2AD3-FBD6-4176-8214-F59672FB8D11}" cxnId="{4C43712A-EC58-47E4-8743-254250AD4657}" type="sibTrans">
      <dgm:prSet/>
      <dgm:spPr/>
    </dgm:pt>
    <dgm:pt modelId="{E8F0FC64-81C8-4E0D-9A54-A44B96800A16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②行为守则</a:t>
          </a:r>
          <a:r>
            <a:rPr altLang="en-US"/>
            <a:t/>
          </a:r>
          <a:endParaRPr altLang="en-US"/>
        </a:p>
      </dgm:t>
    </dgm:pt>
    <dgm:pt modelId="{47E63B83-4C66-46BD-A018-938EAC02D59D}" cxnId="{E2E8C0B7-0826-4A7D-8173-19ED61E3666A}" type="parTrans">
      <dgm:prSet/>
      <dgm:spPr/>
    </dgm:pt>
    <dgm:pt modelId="{D1FDFA1A-3441-46F8-A83F-B7E8B5811C0B}" cxnId="{E2E8C0B7-0826-4A7D-8173-19ED61E3666A}" type="sibTrans">
      <dgm:prSet/>
      <dgm:spPr/>
    </dgm:pt>
    <dgm:pt modelId="{FEBC8317-8D0C-4753-B93F-ACE99EDD13EE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“一对一”方式交流行为规范</a:t>
          </a:r>
          <a:r>
            <a:rPr altLang="en-US"/>
            <a:t/>
          </a:r>
          <a:endParaRPr altLang="en-US"/>
        </a:p>
      </dgm:t>
    </dgm:pt>
    <dgm:pt modelId="{0831C287-0827-49B5-91EB-66081437F0B4}" cxnId="{5A7E3D79-E8AA-4AE0-BBCE-2845A0F1545D}" type="parTrans">
      <dgm:prSet/>
      <dgm:spPr/>
    </dgm:pt>
    <dgm:pt modelId="{B84066BB-2EA0-4F4D-90CD-46A318362969}" cxnId="{5A7E3D79-E8AA-4AE0-BBCE-2845A0F1545D}" type="sibTrans">
      <dgm:prSet/>
      <dgm:spPr/>
    </dgm:pt>
    <dgm:pt modelId="{7A607EA0-AB56-40A0-88D6-91D15F6C8DC5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“一对多”方式交流行为规范</a:t>
          </a:r>
          <a:r>
            <a:rPr altLang="en-US"/>
            <a:t/>
          </a:r>
          <a:endParaRPr altLang="en-US"/>
        </a:p>
      </dgm:t>
    </dgm:pt>
    <dgm:pt modelId="{62EEFB53-80E6-448A-AA5C-443CE2588A25}" cxnId="{77C9A814-023A-43D3-B0D3-57A9EEE506C0}" type="parTrans">
      <dgm:prSet/>
      <dgm:spPr/>
    </dgm:pt>
    <dgm:pt modelId="{026ABEC1-3DEC-4FB1-A83A-5FCE0B8344A6}" cxnId="{77C9A814-023A-43D3-B0D3-57A9EEE506C0}" type="sibTrans">
      <dgm:prSet/>
      <dgm:spPr/>
    </dgm:pt>
    <dgm:pt modelId="{29F75BCD-4A2F-4578-9C61-949EC0EB0AF0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以信息服务提供方式交流行为准则</a:t>
          </a:r>
          <a:r>
            <a:rPr altLang="en-US"/>
            <a:t/>
          </a:r>
          <a:endParaRPr altLang="en-US"/>
        </a:p>
      </dgm:t>
    </dgm:pt>
    <dgm:pt modelId="{127353C1-006C-426C-A278-2C4A1E55BD35}" cxnId="{E9A9D17B-B9AD-4C74-9365-DDCEEC04DCEA}" type="parTrans">
      <dgm:prSet/>
      <dgm:spPr/>
    </dgm:pt>
    <dgm:pt modelId="{FFD867B0-DF99-4DD2-BF10-CC14D62BAF43}" cxnId="{E9A9D17B-B9AD-4C74-9365-DDCEEC04DCEA}" type="sibTrans">
      <dgm:prSet/>
      <dgm:spPr/>
    </dgm:pt>
    <dgm:pt modelId="{D46EE152-774F-4CA8-9116-98CB08AEFA88}" type="pres">
      <dgm:prSet presAssocID="{D6047DBF-95AA-40BC-A783-377E8F18B84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1C58439-AB41-4D73-94D5-800644F6883C}" type="pres">
      <dgm:prSet presAssocID="{9CF950A0-AF63-4EEF-9FFD-96C1F7E7E392}" presName="root1" presStyleCnt="0"/>
      <dgm:spPr/>
    </dgm:pt>
    <dgm:pt modelId="{9B9BF0AB-5901-4E79-B4D7-EC064A6E4281}" type="pres">
      <dgm:prSet presAssocID="{9CF950A0-AF63-4EEF-9FFD-96C1F7E7E392}" presName="LevelOneTextNode" presStyleLbl="node0" presStyleIdx="0" presStyleCnt="1">
        <dgm:presLayoutVars>
          <dgm:chPref val="3"/>
        </dgm:presLayoutVars>
      </dgm:prSet>
      <dgm:spPr/>
    </dgm:pt>
    <dgm:pt modelId="{A6E13702-6C97-4911-A4E2-59EE8E68C431}" type="pres">
      <dgm:prSet presAssocID="{9CF950A0-AF63-4EEF-9FFD-96C1F7E7E392}" presName="level2hierChild" presStyleCnt="0"/>
      <dgm:spPr/>
    </dgm:pt>
    <dgm:pt modelId="{64B430B3-FF1B-406C-9FF2-27BA23788747}" type="pres">
      <dgm:prSet presAssocID="{CEE48522-27B1-4F7F-84F9-D98425D345C1}" presName="conn2-1" presStyleLbl="parChTrans1D2" presStyleIdx="0" presStyleCnt="3"/>
      <dgm:spPr/>
    </dgm:pt>
    <dgm:pt modelId="{C069D299-1B39-4BB1-9C27-833B58C46156}" type="pres">
      <dgm:prSet presAssocID="{CEE48522-27B1-4F7F-84F9-D98425D345C1}" presName="connTx" presStyleCnt="0"/>
      <dgm:spPr/>
    </dgm:pt>
    <dgm:pt modelId="{9C4BE19C-8DBD-46B6-9067-607184141480}" type="pres">
      <dgm:prSet presAssocID="{43C98814-3703-4708-9480-0269618948C5}" presName="root2" presStyleCnt="0"/>
      <dgm:spPr/>
    </dgm:pt>
    <dgm:pt modelId="{CDA235D6-AC41-4ED3-AF28-D9CD9EDCBAED}" type="pres">
      <dgm:prSet presAssocID="{43C98814-3703-4708-9480-0269618948C5}" presName="LevelTwoTextNode" presStyleLbl="node2" presStyleIdx="0" presStyleCnt="3">
        <dgm:presLayoutVars>
          <dgm:chPref val="3"/>
        </dgm:presLayoutVars>
      </dgm:prSet>
      <dgm:spPr/>
    </dgm:pt>
    <dgm:pt modelId="{72E265FC-36E6-4BBF-AC05-214FD6415DAB}" type="pres">
      <dgm:prSet presAssocID="{43C98814-3703-4708-9480-0269618948C5}" presName="level3hierChild" presStyleCnt="0"/>
      <dgm:spPr/>
    </dgm:pt>
    <dgm:pt modelId="{484EE39B-62DA-4E66-B476-45AF679E61E4}" type="pres">
      <dgm:prSet presAssocID="{176F91D6-E8D4-407D-AD68-2BF604E240DB}" presName="conn2-1" presStyleLbl="parChTrans1D3" presStyleIdx="0" presStyleCnt="4"/>
      <dgm:spPr/>
    </dgm:pt>
    <dgm:pt modelId="{2B349874-FCD7-4C2A-8DFF-E4849D8E1D9B}" type="pres">
      <dgm:prSet presAssocID="{176F91D6-E8D4-407D-AD68-2BF604E240DB}" presName="connTx" presStyleCnt="0"/>
      <dgm:spPr/>
    </dgm:pt>
    <dgm:pt modelId="{11779ACE-9B41-4013-ADC2-C13418571A7F}" type="pres">
      <dgm:prSet presAssocID="{96377DEE-E59D-4A93-BD48-2043E55E0E41}" presName="root2" presStyleCnt="0"/>
      <dgm:spPr/>
    </dgm:pt>
    <dgm:pt modelId="{DD6E8598-3F26-446E-9438-6A81CA42E5C1}" type="pres">
      <dgm:prSet presAssocID="{96377DEE-E59D-4A93-BD48-2043E55E0E41}" presName="LevelTwoTextNode" presStyleLbl="node3" presStyleIdx="0" presStyleCnt="4">
        <dgm:presLayoutVars>
          <dgm:chPref val="3"/>
        </dgm:presLayoutVars>
      </dgm:prSet>
      <dgm:spPr/>
    </dgm:pt>
    <dgm:pt modelId="{BB4F12C8-6BFC-4027-8E1B-5BACC7442F6F}" type="pres">
      <dgm:prSet presAssocID="{96377DEE-E59D-4A93-BD48-2043E55E0E41}" presName="level3hierChild" presStyleCnt="0"/>
      <dgm:spPr/>
    </dgm:pt>
    <dgm:pt modelId="{2F66960D-CF7A-443C-8CB9-E7DD0B261214}" type="pres">
      <dgm:prSet presAssocID="{DD4B9A5E-AF0E-4E40-AE50-8ADA48B6C96E}" presName="conn2-1" presStyleLbl="parChTrans1D2" presStyleIdx="1" presStyleCnt="3"/>
      <dgm:spPr/>
    </dgm:pt>
    <dgm:pt modelId="{5BBFF12A-A69F-4078-A83D-A1EAB54C5269}" type="pres">
      <dgm:prSet presAssocID="{DD4B9A5E-AF0E-4E40-AE50-8ADA48B6C96E}" presName="connTx" presStyleCnt="0"/>
      <dgm:spPr/>
    </dgm:pt>
    <dgm:pt modelId="{C34060C1-0884-4F60-ADDF-610222CEEF01}" type="pres">
      <dgm:prSet presAssocID="{EEA9BF43-52EA-422D-B843-A7E2D98344F1}" presName="root2" presStyleCnt="0"/>
      <dgm:spPr/>
    </dgm:pt>
    <dgm:pt modelId="{3540059A-19CD-4FBD-A598-B7A4BB9DA52D}" type="pres">
      <dgm:prSet presAssocID="{EEA9BF43-52EA-422D-B843-A7E2D98344F1}" presName="LevelTwoTextNode" presStyleLbl="node2" presStyleIdx="1" presStyleCnt="3">
        <dgm:presLayoutVars>
          <dgm:chPref val="3"/>
        </dgm:presLayoutVars>
      </dgm:prSet>
      <dgm:spPr/>
    </dgm:pt>
    <dgm:pt modelId="{5F2B1077-175E-4F04-9ED5-8097B74233FF}" type="pres">
      <dgm:prSet presAssocID="{EEA9BF43-52EA-422D-B843-A7E2D98344F1}" presName="level3hierChild" presStyleCnt="0"/>
      <dgm:spPr/>
    </dgm:pt>
    <dgm:pt modelId="{20E20D2D-510C-4337-B9EE-6974E51EDE19}" type="pres">
      <dgm:prSet presAssocID="{D82956A4-36B5-47BB-8AEE-5C7FB540296F}" presName="conn2-1" presStyleLbl="parChTrans1D3" presStyleIdx="1" presStyleCnt="4"/>
      <dgm:spPr/>
    </dgm:pt>
    <dgm:pt modelId="{878A3CAA-E874-4986-BA14-C13B3E2B87E4}" type="pres">
      <dgm:prSet presAssocID="{D82956A4-36B5-47BB-8AEE-5C7FB540296F}" presName="connTx" presStyleCnt="0"/>
      <dgm:spPr/>
    </dgm:pt>
    <dgm:pt modelId="{EC3413B8-DCBC-4E43-AD44-EE3E65177557}" type="pres">
      <dgm:prSet presAssocID="{1390D41A-6E4D-45F6-9B89-8896A4A0DB0D}" presName="root2" presStyleCnt="0"/>
      <dgm:spPr/>
    </dgm:pt>
    <dgm:pt modelId="{0FF93415-1AAF-4818-89B7-F95BE6EA8AB4}" type="pres">
      <dgm:prSet presAssocID="{1390D41A-6E4D-45F6-9B89-8896A4A0DB0D}" presName="LevelTwoTextNode" presStyleLbl="node3" presStyleIdx="1" presStyleCnt="4">
        <dgm:presLayoutVars>
          <dgm:chPref val="3"/>
        </dgm:presLayoutVars>
      </dgm:prSet>
      <dgm:spPr/>
    </dgm:pt>
    <dgm:pt modelId="{58377242-65AD-41E2-8974-6087E5165A74}" type="pres">
      <dgm:prSet presAssocID="{1390D41A-6E4D-45F6-9B89-8896A4A0DB0D}" presName="level3hierChild" presStyleCnt="0"/>
      <dgm:spPr/>
    </dgm:pt>
    <dgm:pt modelId="{CED1A3A3-B184-469E-86AE-670623BA4E5D}" type="pres">
      <dgm:prSet presAssocID="{D3AE5FBF-22B8-495D-8175-D008E6DBE25A}" presName="conn2-1" presStyleLbl="parChTrans1D2" presStyleIdx="2" presStyleCnt="3"/>
      <dgm:spPr/>
    </dgm:pt>
    <dgm:pt modelId="{925CFC76-454F-4CEF-ADE7-B0D5EBC96571}" type="pres">
      <dgm:prSet presAssocID="{D3AE5FBF-22B8-495D-8175-D008E6DBE25A}" presName="connTx" presStyleCnt="0"/>
      <dgm:spPr/>
    </dgm:pt>
    <dgm:pt modelId="{FE25D188-752C-49DB-8CF7-81DAD4AA116D}" type="pres">
      <dgm:prSet presAssocID="{05B7883E-08CA-4B11-978A-0E031766AB04}" presName="root2" presStyleCnt="0"/>
      <dgm:spPr/>
    </dgm:pt>
    <dgm:pt modelId="{E8D2105A-5421-473B-835F-F6E08D9D2D9B}" type="pres">
      <dgm:prSet presAssocID="{05B7883E-08CA-4B11-978A-0E031766AB04}" presName="LevelTwoTextNode" presStyleLbl="node2" presStyleIdx="2" presStyleCnt="3">
        <dgm:presLayoutVars>
          <dgm:chPref val="3"/>
        </dgm:presLayoutVars>
      </dgm:prSet>
      <dgm:spPr/>
    </dgm:pt>
    <dgm:pt modelId="{8A9817AD-1B7B-4DD1-A786-15A6E30FA3D8}" type="pres">
      <dgm:prSet presAssocID="{05B7883E-08CA-4B11-978A-0E031766AB04}" presName="level3hierChild" presStyleCnt="0"/>
      <dgm:spPr/>
    </dgm:pt>
    <dgm:pt modelId="{7B4B0565-005A-4FCC-8634-F0889C722A19}" type="pres">
      <dgm:prSet presAssocID="{E029B56B-9AA6-44C2-9B3A-FABFA3264DDC}" presName="conn2-1" presStyleLbl="parChTrans1D3" presStyleIdx="2" presStyleCnt="4"/>
      <dgm:spPr/>
    </dgm:pt>
    <dgm:pt modelId="{A54D5C64-B217-4A70-BCE9-F5BD7BBA86FD}" type="pres">
      <dgm:prSet presAssocID="{E029B56B-9AA6-44C2-9B3A-FABFA3264DDC}" presName="connTx" presStyleCnt="0"/>
      <dgm:spPr/>
    </dgm:pt>
    <dgm:pt modelId="{D1949D75-E277-4350-A6B2-7F8860CB679B}" type="pres">
      <dgm:prSet presAssocID="{2B1EE2C1-533B-4045-BE50-C60A533A75D0}" presName="root2" presStyleCnt="0"/>
      <dgm:spPr/>
    </dgm:pt>
    <dgm:pt modelId="{26844F2E-78F7-47F2-94DD-7173ECB60F5C}" type="pres">
      <dgm:prSet presAssocID="{2B1EE2C1-533B-4045-BE50-C60A533A75D0}" presName="LevelTwoTextNode" presStyleLbl="node3" presStyleIdx="2" presStyleCnt="4">
        <dgm:presLayoutVars>
          <dgm:chPref val="3"/>
        </dgm:presLayoutVars>
      </dgm:prSet>
      <dgm:spPr/>
    </dgm:pt>
    <dgm:pt modelId="{D0B66C00-6245-408A-9DE5-3CF64E5D9823}" type="pres">
      <dgm:prSet presAssocID="{2B1EE2C1-533B-4045-BE50-C60A533A75D0}" presName="level3hierChild" presStyleCnt="0"/>
      <dgm:spPr/>
    </dgm:pt>
    <dgm:pt modelId="{49A0692D-6305-4421-827C-17C0964D541E}" type="pres">
      <dgm:prSet presAssocID="{E47E7621-8928-4FDF-9253-E607E6643EA1}" presName="conn2-1" presStyleLbl="parChTrans1D4" presStyleIdx="0" presStyleCnt="4"/>
      <dgm:spPr/>
    </dgm:pt>
    <dgm:pt modelId="{0793D3A5-1E17-4950-94CE-0385A4E4C8A2}" type="pres">
      <dgm:prSet presAssocID="{E47E7621-8928-4FDF-9253-E607E6643EA1}" presName="connTx" presStyleCnt="0"/>
      <dgm:spPr/>
    </dgm:pt>
    <dgm:pt modelId="{2C535B86-576C-4EA5-8AF0-D93A7CAADF48}" type="pres">
      <dgm:prSet presAssocID="{52B020CC-6575-4B87-B40C-A5B5765C72CA}" presName="root2" presStyleCnt="0"/>
      <dgm:spPr/>
    </dgm:pt>
    <dgm:pt modelId="{717E6757-EB11-4A3D-B5C3-DD25BD8674BC}" type="pres">
      <dgm:prSet presAssocID="{52B020CC-6575-4B87-B40C-A5B5765C72CA}" presName="LevelTwoTextNode" presStyleLbl="node4" presStyleIdx="0" presStyleCnt="4">
        <dgm:presLayoutVars>
          <dgm:chPref val="3"/>
        </dgm:presLayoutVars>
      </dgm:prSet>
      <dgm:spPr/>
    </dgm:pt>
    <dgm:pt modelId="{BA3D1B0A-AF7E-40EB-B5B4-93DA8519A5EF}" type="pres">
      <dgm:prSet presAssocID="{52B020CC-6575-4B87-B40C-A5B5765C72CA}" presName="level3hierChild" presStyleCnt="0"/>
      <dgm:spPr/>
    </dgm:pt>
    <dgm:pt modelId="{98DA3644-8BD5-4364-ABE8-6A9149EE8580}" type="pres">
      <dgm:prSet presAssocID="{47E63B83-4C66-46BD-A018-938EAC02D59D}" presName="conn2-1" presStyleLbl="parChTrans1D3" presStyleIdx="3" presStyleCnt="4"/>
      <dgm:spPr/>
    </dgm:pt>
    <dgm:pt modelId="{73E2916A-BE83-43DA-B075-3A56A2C877A6}" type="pres">
      <dgm:prSet presAssocID="{47E63B83-4C66-46BD-A018-938EAC02D59D}" presName="connTx" presStyleCnt="0"/>
      <dgm:spPr/>
    </dgm:pt>
    <dgm:pt modelId="{DAFDD68B-0B77-4FDD-8BBD-32A558599E14}" type="pres">
      <dgm:prSet presAssocID="{E8F0FC64-81C8-4E0D-9A54-A44B96800A16}" presName="root2" presStyleCnt="0"/>
      <dgm:spPr/>
    </dgm:pt>
    <dgm:pt modelId="{50EC0E77-B226-40D4-A8B0-50558C9A321A}" type="pres">
      <dgm:prSet presAssocID="{E8F0FC64-81C8-4E0D-9A54-A44B96800A16}" presName="LevelTwoTextNode" presStyleLbl="node3" presStyleIdx="3" presStyleCnt="4">
        <dgm:presLayoutVars>
          <dgm:chPref val="3"/>
        </dgm:presLayoutVars>
      </dgm:prSet>
      <dgm:spPr/>
    </dgm:pt>
    <dgm:pt modelId="{C01B7F08-F387-4870-9130-CF61F6143361}" type="pres">
      <dgm:prSet presAssocID="{E8F0FC64-81C8-4E0D-9A54-A44B96800A16}" presName="level3hierChild" presStyleCnt="0"/>
      <dgm:spPr/>
    </dgm:pt>
    <dgm:pt modelId="{17860263-C954-471C-B10B-CF1E9A65FA10}" type="pres">
      <dgm:prSet presAssocID="{0831C287-0827-49B5-91EB-66081437F0B4}" presName="conn2-1" presStyleLbl="parChTrans1D4" presStyleIdx="1" presStyleCnt="4"/>
      <dgm:spPr/>
    </dgm:pt>
    <dgm:pt modelId="{6A9C1755-F2AA-4D3C-845E-BABACC9666AD}" type="pres">
      <dgm:prSet presAssocID="{0831C287-0827-49B5-91EB-66081437F0B4}" presName="connTx" presStyleCnt="0"/>
      <dgm:spPr/>
    </dgm:pt>
    <dgm:pt modelId="{2B47F8CC-8F0F-4828-BFEC-F659557E9EA5}" type="pres">
      <dgm:prSet presAssocID="{FEBC8317-8D0C-4753-B93F-ACE99EDD13EE}" presName="root2" presStyleCnt="0"/>
      <dgm:spPr/>
    </dgm:pt>
    <dgm:pt modelId="{9923F84D-DB14-4014-8A65-68B2BCEFBD6D}" type="pres">
      <dgm:prSet presAssocID="{FEBC8317-8D0C-4753-B93F-ACE99EDD13EE}" presName="LevelTwoTextNode" presStyleLbl="node4" presStyleIdx="1" presStyleCnt="4">
        <dgm:presLayoutVars>
          <dgm:chPref val="3"/>
        </dgm:presLayoutVars>
      </dgm:prSet>
      <dgm:spPr/>
    </dgm:pt>
    <dgm:pt modelId="{3F7E7F34-6415-4CB8-BD43-D41CFEA8D32B}" type="pres">
      <dgm:prSet presAssocID="{FEBC8317-8D0C-4753-B93F-ACE99EDD13EE}" presName="level3hierChild" presStyleCnt="0"/>
      <dgm:spPr/>
    </dgm:pt>
    <dgm:pt modelId="{DC60C042-DC3A-407D-95CA-213EFBC5611B}" type="pres">
      <dgm:prSet presAssocID="{62EEFB53-80E6-448A-AA5C-443CE2588A25}" presName="conn2-1" presStyleLbl="parChTrans1D4" presStyleIdx="2" presStyleCnt="4"/>
      <dgm:spPr/>
    </dgm:pt>
    <dgm:pt modelId="{E3546EB8-9B4F-4AFB-9211-A3D9F303D0FA}" type="pres">
      <dgm:prSet presAssocID="{62EEFB53-80E6-448A-AA5C-443CE2588A25}" presName="connTx" presStyleCnt="0"/>
      <dgm:spPr/>
    </dgm:pt>
    <dgm:pt modelId="{2C3B10B8-404A-41A7-952C-38729F2A2375}" type="pres">
      <dgm:prSet presAssocID="{7A607EA0-AB56-40A0-88D6-91D15F6C8DC5}" presName="root2" presStyleCnt="0"/>
      <dgm:spPr/>
    </dgm:pt>
    <dgm:pt modelId="{7CB27442-E312-448E-8322-92F72B92CAEA}" type="pres">
      <dgm:prSet presAssocID="{7A607EA0-AB56-40A0-88D6-91D15F6C8DC5}" presName="LevelTwoTextNode" presStyleLbl="node4" presStyleIdx="2" presStyleCnt="4">
        <dgm:presLayoutVars>
          <dgm:chPref val="3"/>
        </dgm:presLayoutVars>
      </dgm:prSet>
      <dgm:spPr/>
    </dgm:pt>
    <dgm:pt modelId="{3C4100FF-DC17-4006-8675-6F6BA218E69C}" type="pres">
      <dgm:prSet presAssocID="{7A607EA0-AB56-40A0-88D6-91D15F6C8DC5}" presName="level3hierChild" presStyleCnt="0"/>
      <dgm:spPr/>
    </dgm:pt>
    <dgm:pt modelId="{7D92DD12-7E1F-4C18-8CAC-560C04A5C288}" type="pres">
      <dgm:prSet presAssocID="{127353C1-006C-426C-A278-2C4A1E55BD35}" presName="conn2-1" presStyleLbl="parChTrans1D4" presStyleIdx="3" presStyleCnt="4"/>
      <dgm:spPr/>
    </dgm:pt>
    <dgm:pt modelId="{76B1238B-CB8F-4CB1-A83C-77F28EA1A46F}" type="pres">
      <dgm:prSet presAssocID="{127353C1-006C-426C-A278-2C4A1E55BD35}" presName="connTx" presStyleCnt="0"/>
      <dgm:spPr/>
    </dgm:pt>
    <dgm:pt modelId="{F65538E7-35CC-47D4-90FB-1CBB171DBDAA}" type="pres">
      <dgm:prSet presAssocID="{29F75BCD-4A2F-4578-9C61-949EC0EB0AF0}" presName="root2" presStyleCnt="0"/>
      <dgm:spPr/>
    </dgm:pt>
    <dgm:pt modelId="{1688416B-F3B8-4DF1-B08C-61D6F41BAB6B}" type="pres">
      <dgm:prSet presAssocID="{29F75BCD-4A2F-4578-9C61-949EC0EB0AF0}" presName="LevelTwoTextNode" presStyleLbl="node4" presStyleIdx="3" presStyleCnt="4">
        <dgm:presLayoutVars>
          <dgm:chPref val="3"/>
        </dgm:presLayoutVars>
      </dgm:prSet>
      <dgm:spPr/>
    </dgm:pt>
    <dgm:pt modelId="{B9EC0CA4-5BE9-430D-B472-F36DEA55D60A}" type="pres">
      <dgm:prSet presAssocID="{29F75BCD-4A2F-4578-9C61-949EC0EB0AF0}" presName="level3hierChild" presStyleCnt="0"/>
      <dgm:spPr/>
    </dgm:pt>
  </dgm:ptLst>
  <dgm:cxnLst>
    <dgm:cxn modelId="{D53CD9F8-B3A0-48A1-8573-C3D3D5D933D0}" srcId="{D6047DBF-95AA-40BC-A783-377E8F18B84D}" destId="{9CF950A0-AF63-4EEF-9FFD-96C1F7E7E392}" srcOrd="0" destOrd="0" parTransId="{C208B5D8-5995-4479-A42A-8A55E56C12D9}" sibTransId="{789CBC20-C209-4F6E-8277-16D1CD2BC23E}"/>
    <dgm:cxn modelId="{CA640A30-F7B2-4E19-A94A-0E945CD113D8}" srcId="{9CF950A0-AF63-4EEF-9FFD-96C1F7E7E392}" destId="{43C98814-3703-4708-9480-0269618948C5}" srcOrd="0" destOrd="0" parTransId="{CEE48522-27B1-4F7F-84F9-D98425D345C1}" sibTransId="{8F8E0805-276C-4375-BEB7-3681B4D5E062}"/>
    <dgm:cxn modelId="{79136A03-3702-41F4-B531-9BBB403D3C41}" srcId="{43C98814-3703-4708-9480-0269618948C5}" destId="{96377DEE-E59D-4A93-BD48-2043E55E0E41}" srcOrd="0" destOrd="0" parTransId="{176F91D6-E8D4-407D-AD68-2BF604E240DB}" sibTransId="{23BC2B58-FB63-489C-B2D6-AFAF44FBB971}"/>
    <dgm:cxn modelId="{D75CD9CA-21E0-42E7-AEDD-F815DCC58618}" srcId="{9CF950A0-AF63-4EEF-9FFD-96C1F7E7E392}" destId="{EEA9BF43-52EA-422D-B843-A7E2D98344F1}" srcOrd="1" destOrd="0" parTransId="{DD4B9A5E-AF0E-4E40-AE50-8ADA48B6C96E}" sibTransId="{35829CFD-40BE-4AAC-B481-B24731CD799F}"/>
    <dgm:cxn modelId="{FB8EFBDD-9C6B-4A9F-A01C-1D1ED9A37205}" srcId="{EEA9BF43-52EA-422D-B843-A7E2D98344F1}" destId="{1390D41A-6E4D-45F6-9B89-8896A4A0DB0D}" srcOrd="0" destOrd="1" parTransId="{D82956A4-36B5-47BB-8AEE-5C7FB540296F}" sibTransId="{D9EB7607-7914-4C3D-B12D-41A134501378}"/>
    <dgm:cxn modelId="{A166F0BE-4CD2-4915-927E-58ABB69083F6}" srcId="{9CF950A0-AF63-4EEF-9FFD-96C1F7E7E392}" destId="{05B7883E-08CA-4B11-978A-0E031766AB04}" srcOrd="2" destOrd="0" parTransId="{D3AE5FBF-22B8-495D-8175-D008E6DBE25A}" sibTransId="{07129F62-24FE-4443-9066-E2A8C0818369}"/>
    <dgm:cxn modelId="{AB3594DB-892C-4EDF-924D-550D078BC58E}" srcId="{05B7883E-08CA-4B11-978A-0E031766AB04}" destId="{2B1EE2C1-533B-4045-BE50-C60A533A75D0}" srcOrd="0" destOrd="2" parTransId="{E029B56B-9AA6-44C2-9B3A-FABFA3264DDC}" sibTransId="{EEC43B90-7F3B-403F-959B-BC0D8E0EF324}"/>
    <dgm:cxn modelId="{4C43712A-EC58-47E4-8743-254250AD4657}" srcId="{2B1EE2C1-533B-4045-BE50-C60A533A75D0}" destId="{52B020CC-6575-4B87-B40C-A5B5765C72CA}" srcOrd="0" destOrd="0" parTransId="{E47E7621-8928-4FDF-9253-E607E6643EA1}" sibTransId="{6A5A2AD3-FBD6-4176-8214-F59672FB8D11}"/>
    <dgm:cxn modelId="{E2E8C0B7-0826-4A7D-8173-19ED61E3666A}" srcId="{05B7883E-08CA-4B11-978A-0E031766AB04}" destId="{E8F0FC64-81C8-4E0D-9A54-A44B96800A16}" srcOrd="1" destOrd="2" parTransId="{47E63B83-4C66-46BD-A018-938EAC02D59D}" sibTransId="{D1FDFA1A-3441-46F8-A83F-B7E8B5811C0B}"/>
    <dgm:cxn modelId="{5A7E3D79-E8AA-4AE0-BBCE-2845A0F1545D}" srcId="{E8F0FC64-81C8-4E0D-9A54-A44B96800A16}" destId="{FEBC8317-8D0C-4753-B93F-ACE99EDD13EE}" srcOrd="0" destOrd="1" parTransId="{0831C287-0827-49B5-91EB-66081437F0B4}" sibTransId="{B84066BB-2EA0-4F4D-90CD-46A318362969}"/>
    <dgm:cxn modelId="{77C9A814-023A-43D3-B0D3-57A9EEE506C0}" srcId="{E8F0FC64-81C8-4E0D-9A54-A44B96800A16}" destId="{7A607EA0-AB56-40A0-88D6-91D15F6C8DC5}" srcOrd="1" destOrd="1" parTransId="{62EEFB53-80E6-448A-AA5C-443CE2588A25}" sibTransId="{026ABEC1-3DEC-4FB1-A83A-5FCE0B8344A6}"/>
    <dgm:cxn modelId="{E9A9D17B-B9AD-4C74-9365-DDCEEC04DCEA}" srcId="{E8F0FC64-81C8-4E0D-9A54-A44B96800A16}" destId="{29F75BCD-4A2F-4578-9C61-949EC0EB0AF0}" srcOrd="2" destOrd="1" parTransId="{127353C1-006C-426C-A278-2C4A1E55BD35}" sibTransId="{FFD867B0-DF99-4DD2-BF10-CC14D62BAF43}"/>
    <dgm:cxn modelId="{A077E150-E44C-469D-8F54-85006BB37F17}" type="presOf" srcId="{D6047DBF-95AA-40BC-A783-377E8F18B84D}" destId="{D46EE152-774F-4CA8-9116-98CB08AEFA88}" srcOrd="0" destOrd="0" presId="urn:microsoft.com/office/officeart/2008/layout/HorizontalMultiLevelHierarchy"/>
    <dgm:cxn modelId="{32EB4ABF-7E6D-46BC-B680-E5399223EE5E}" type="presParOf" srcId="{D46EE152-774F-4CA8-9116-98CB08AEFA88}" destId="{D1C58439-AB41-4D73-94D5-800644F6883C}" srcOrd="0" destOrd="0" presId="urn:microsoft.com/office/officeart/2008/layout/HorizontalMultiLevelHierarchy"/>
    <dgm:cxn modelId="{1721D80B-C3CB-4764-ACAA-FD0A65FAD007}" type="presParOf" srcId="{D1C58439-AB41-4D73-94D5-800644F6883C}" destId="{9B9BF0AB-5901-4E79-B4D7-EC064A6E4281}" srcOrd="0" destOrd="0" presId="urn:microsoft.com/office/officeart/2008/layout/HorizontalMultiLevelHierarchy"/>
    <dgm:cxn modelId="{152CF0DD-E0B4-4DCE-9B71-7899D6B26829}" type="presOf" srcId="{9CF950A0-AF63-4EEF-9FFD-96C1F7E7E392}" destId="{9B9BF0AB-5901-4E79-B4D7-EC064A6E4281}" srcOrd="0" destOrd="0" presId="urn:microsoft.com/office/officeart/2008/layout/HorizontalMultiLevelHierarchy"/>
    <dgm:cxn modelId="{B9BE97C4-9542-4B1E-9F93-59E8901A43FC}" type="presParOf" srcId="{D1C58439-AB41-4D73-94D5-800644F6883C}" destId="{A6E13702-6C97-4911-A4E2-59EE8E68C431}" srcOrd="1" destOrd="0" presId="urn:microsoft.com/office/officeart/2008/layout/HorizontalMultiLevelHierarchy"/>
    <dgm:cxn modelId="{F3BF748A-C883-40E1-B23C-16A67880B5AA}" type="presParOf" srcId="{A6E13702-6C97-4911-A4E2-59EE8E68C431}" destId="{64B430B3-FF1B-406C-9FF2-27BA23788747}" srcOrd="0" destOrd="1" presId="urn:microsoft.com/office/officeart/2008/layout/HorizontalMultiLevelHierarchy"/>
    <dgm:cxn modelId="{66C0630D-9196-4D51-8624-3CD3BBEA476D}" type="presOf" srcId="{CEE48522-27B1-4F7F-84F9-D98425D345C1}" destId="{64B430B3-FF1B-406C-9FF2-27BA23788747}" srcOrd="0" destOrd="0" presId="urn:microsoft.com/office/officeart/2008/layout/HorizontalMultiLevelHierarchy"/>
    <dgm:cxn modelId="{0BCB6F6F-1992-4703-91A9-EEC3318EFF6F}" type="presParOf" srcId="{64B430B3-FF1B-406C-9FF2-27BA23788747}" destId="{C069D299-1B39-4BB1-9C27-833B58C46156}" srcOrd="0" destOrd="0" presId="urn:microsoft.com/office/officeart/2008/layout/HorizontalMultiLevelHierarchy"/>
    <dgm:cxn modelId="{3D435F8D-9756-4AD9-B857-7F0F1E507E20}" type="presOf" srcId="{CEE48522-27B1-4F7F-84F9-D98425D345C1}" destId="{C069D299-1B39-4BB1-9C27-833B58C46156}" srcOrd="1" destOrd="0" presId="urn:microsoft.com/office/officeart/2008/layout/HorizontalMultiLevelHierarchy"/>
    <dgm:cxn modelId="{0F5A8BE6-7C02-4788-BF12-A8896CE3A612}" type="presParOf" srcId="{A6E13702-6C97-4911-A4E2-59EE8E68C431}" destId="{9C4BE19C-8DBD-46B6-9067-607184141480}" srcOrd="1" destOrd="1" presId="urn:microsoft.com/office/officeart/2008/layout/HorizontalMultiLevelHierarchy"/>
    <dgm:cxn modelId="{53774452-117C-4550-B82D-730A5E0CE814}" type="presParOf" srcId="{9C4BE19C-8DBD-46B6-9067-607184141480}" destId="{CDA235D6-AC41-4ED3-AF28-D9CD9EDCBAED}" srcOrd="0" destOrd="1" presId="urn:microsoft.com/office/officeart/2008/layout/HorizontalMultiLevelHierarchy"/>
    <dgm:cxn modelId="{6589B90C-5607-431E-A3F7-016CAB164242}" type="presOf" srcId="{43C98814-3703-4708-9480-0269618948C5}" destId="{CDA235D6-AC41-4ED3-AF28-D9CD9EDCBAED}" srcOrd="0" destOrd="0" presId="urn:microsoft.com/office/officeart/2008/layout/HorizontalMultiLevelHierarchy"/>
    <dgm:cxn modelId="{86EFD421-CB85-4B06-8A6E-7DDAED5C0FFF}" type="presParOf" srcId="{9C4BE19C-8DBD-46B6-9067-607184141480}" destId="{72E265FC-36E6-4BBF-AC05-214FD6415DAB}" srcOrd="1" destOrd="1" presId="urn:microsoft.com/office/officeart/2008/layout/HorizontalMultiLevelHierarchy"/>
    <dgm:cxn modelId="{1331E958-64BA-4FE1-832F-C266630700E8}" type="presParOf" srcId="{72E265FC-36E6-4BBF-AC05-214FD6415DAB}" destId="{484EE39B-62DA-4E66-B476-45AF679E61E4}" srcOrd="0" destOrd="1" presId="urn:microsoft.com/office/officeart/2008/layout/HorizontalMultiLevelHierarchy"/>
    <dgm:cxn modelId="{7A9EFB57-73AE-4718-A9C1-861AAAFDD60D}" type="presOf" srcId="{176F91D6-E8D4-407D-AD68-2BF604E240DB}" destId="{484EE39B-62DA-4E66-B476-45AF679E61E4}" srcOrd="0" destOrd="0" presId="urn:microsoft.com/office/officeart/2008/layout/HorizontalMultiLevelHierarchy"/>
    <dgm:cxn modelId="{81BF79AD-4003-41EC-9CD1-1A3270D11B97}" type="presParOf" srcId="{484EE39B-62DA-4E66-B476-45AF679E61E4}" destId="{2B349874-FCD7-4C2A-8DFF-E4849D8E1D9B}" srcOrd="0" destOrd="0" presId="urn:microsoft.com/office/officeart/2008/layout/HorizontalMultiLevelHierarchy"/>
    <dgm:cxn modelId="{EC2179BA-76B2-4729-BA38-396A7E9BF186}" type="presOf" srcId="{176F91D6-E8D4-407D-AD68-2BF604E240DB}" destId="{2B349874-FCD7-4C2A-8DFF-E4849D8E1D9B}" srcOrd="1" destOrd="0" presId="urn:microsoft.com/office/officeart/2008/layout/HorizontalMultiLevelHierarchy"/>
    <dgm:cxn modelId="{DCAE0DDF-F392-44FF-8DE0-B607C4D8C163}" type="presParOf" srcId="{72E265FC-36E6-4BBF-AC05-214FD6415DAB}" destId="{11779ACE-9B41-4013-ADC2-C13418571A7F}" srcOrd="1" destOrd="1" presId="urn:microsoft.com/office/officeart/2008/layout/HorizontalMultiLevelHierarchy"/>
    <dgm:cxn modelId="{86BFACDA-D73E-4E64-94A1-D934C930783D}" type="presParOf" srcId="{11779ACE-9B41-4013-ADC2-C13418571A7F}" destId="{DD6E8598-3F26-446E-9438-6A81CA42E5C1}" srcOrd="0" destOrd="1" presId="urn:microsoft.com/office/officeart/2008/layout/HorizontalMultiLevelHierarchy"/>
    <dgm:cxn modelId="{CD6DD5EB-0315-4811-B201-68723C182976}" type="presOf" srcId="{96377DEE-E59D-4A93-BD48-2043E55E0E41}" destId="{DD6E8598-3F26-446E-9438-6A81CA42E5C1}" srcOrd="0" destOrd="0" presId="urn:microsoft.com/office/officeart/2008/layout/HorizontalMultiLevelHierarchy"/>
    <dgm:cxn modelId="{37D69347-058B-4EAC-B85A-16C7BE03C029}" type="presParOf" srcId="{11779ACE-9B41-4013-ADC2-C13418571A7F}" destId="{BB4F12C8-6BFC-4027-8E1B-5BACC7442F6F}" srcOrd="1" destOrd="1" presId="urn:microsoft.com/office/officeart/2008/layout/HorizontalMultiLevelHierarchy"/>
    <dgm:cxn modelId="{A729A1F6-E45C-49C0-9520-15886E49CD11}" type="presParOf" srcId="{A6E13702-6C97-4911-A4E2-59EE8E68C431}" destId="{2F66960D-CF7A-443C-8CB9-E7DD0B261214}" srcOrd="2" destOrd="1" presId="urn:microsoft.com/office/officeart/2008/layout/HorizontalMultiLevelHierarchy"/>
    <dgm:cxn modelId="{F24EB574-A0BE-49BC-B756-08D77C6BB977}" type="presOf" srcId="{DD4B9A5E-AF0E-4E40-AE50-8ADA48B6C96E}" destId="{2F66960D-CF7A-443C-8CB9-E7DD0B261214}" srcOrd="0" destOrd="0" presId="urn:microsoft.com/office/officeart/2008/layout/HorizontalMultiLevelHierarchy"/>
    <dgm:cxn modelId="{1A14B9CF-81CA-433B-8AE5-7A3DFDF20CB0}" type="presParOf" srcId="{2F66960D-CF7A-443C-8CB9-E7DD0B261214}" destId="{5BBFF12A-A69F-4078-A83D-A1EAB54C5269}" srcOrd="0" destOrd="2" presId="urn:microsoft.com/office/officeart/2008/layout/HorizontalMultiLevelHierarchy"/>
    <dgm:cxn modelId="{E9D10982-2418-4CA1-B683-90988A0EEB85}" type="presOf" srcId="{DD4B9A5E-AF0E-4E40-AE50-8ADA48B6C96E}" destId="{5BBFF12A-A69F-4078-A83D-A1EAB54C5269}" srcOrd="1" destOrd="0" presId="urn:microsoft.com/office/officeart/2008/layout/HorizontalMultiLevelHierarchy"/>
    <dgm:cxn modelId="{77527D71-7E0B-408D-AA1B-97DC23B96B00}" type="presParOf" srcId="{A6E13702-6C97-4911-A4E2-59EE8E68C431}" destId="{C34060C1-0884-4F60-ADDF-610222CEEF01}" srcOrd="3" destOrd="1" presId="urn:microsoft.com/office/officeart/2008/layout/HorizontalMultiLevelHierarchy"/>
    <dgm:cxn modelId="{B64F8656-9552-45A3-B9D7-8DDA48AAA81F}" type="presParOf" srcId="{C34060C1-0884-4F60-ADDF-610222CEEF01}" destId="{3540059A-19CD-4FBD-A598-B7A4BB9DA52D}" srcOrd="0" destOrd="3" presId="urn:microsoft.com/office/officeart/2008/layout/HorizontalMultiLevelHierarchy"/>
    <dgm:cxn modelId="{0B4C63B2-0A46-405C-A306-81352723BB9A}" type="presOf" srcId="{EEA9BF43-52EA-422D-B843-A7E2D98344F1}" destId="{3540059A-19CD-4FBD-A598-B7A4BB9DA52D}" srcOrd="0" destOrd="0" presId="urn:microsoft.com/office/officeart/2008/layout/HorizontalMultiLevelHierarchy"/>
    <dgm:cxn modelId="{6DCC3F0B-BFC2-4AC7-960E-A00C452CA2AA}" type="presParOf" srcId="{C34060C1-0884-4F60-ADDF-610222CEEF01}" destId="{5F2B1077-175E-4F04-9ED5-8097B74233FF}" srcOrd="1" destOrd="3" presId="urn:microsoft.com/office/officeart/2008/layout/HorizontalMultiLevelHierarchy"/>
    <dgm:cxn modelId="{45A467B7-F937-4BB6-8DCD-B2C4110E44B5}" type="presParOf" srcId="{5F2B1077-175E-4F04-9ED5-8097B74233FF}" destId="{20E20D2D-510C-4337-B9EE-6974E51EDE19}" srcOrd="0" destOrd="1" presId="urn:microsoft.com/office/officeart/2008/layout/HorizontalMultiLevelHierarchy"/>
    <dgm:cxn modelId="{4B07E5E1-75FA-478D-BFA6-EECE4A6B390C}" type="presOf" srcId="{D82956A4-36B5-47BB-8AEE-5C7FB540296F}" destId="{20E20D2D-510C-4337-B9EE-6974E51EDE19}" srcOrd="0" destOrd="0" presId="urn:microsoft.com/office/officeart/2008/layout/HorizontalMultiLevelHierarchy"/>
    <dgm:cxn modelId="{3921D8F0-2BB5-4EED-AF63-4BD44703E493}" type="presParOf" srcId="{20E20D2D-510C-4337-B9EE-6974E51EDE19}" destId="{878A3CAA-E874-4986-BA14-C13B3E2B87E4}" srcOrd="0" destOrd="0" presId="urn:microsoft.com/office/officeart/2008/layout/HorizontalMultiLevelHierarchy"/>
    <dgm:cxn modelId="{814575AB-D34D-4B09-A9A0-2416ABD98C80}" type="presOf" srcId="{D82956A4-36B5-47BB-8AEE-5C7FB540296F}" destId="{878A3CAA-E874-4986-BA14-C13B3E2B87E4}" srcOrd="1" destOrd="0" presId="urn:microsoft.com/office/officeart/2008/layout/HorizontalMultiLevelHierarchy"/>
    <dgm:cxn modelId="{2A1A1137-AFA3-4062-B5B2-4D68895E6C46}" type="presParOf" srcId="{5F2B1077-175E-4F04-9ED5-8097B74233FF}" destId="{EC3413B8-DCBC-4E43-AD44-EE3E65177557}" srcOrd="1" destOrd="1" presId="urn:microsoft.com/office/officeart/2008/layout/HorizontalMultiLevelHierarchy"/>
    <dgm:cxn modelId="{C1997F51-0303-4401-AC96-9872C397CE77}" type="presParOf" srcId="{EC3413B8-DCBC-4E43-AD44-EE3E65177557}" destId="{0FF93415-1AAF-4818-89B7-F95BE6EA8AB4}" srcOrd="0" destOrd="1" presId="urn:microsoft.com/office/officeart/2008/layout/HorizontalMultiLevelHierarchy"/>
    <dgm:cxn modelId="{D40D1F7C-4C59-4255-A161-10B2CFA9B517}" type="presOf" srcId="{1390D41A-6E4D-45F6-9B89-8896A4A0DB0D}" destId="{0FF93415-1AAF-4818-89B7-F95BE6EA8AB4}" srcOrd="0" destOrd="0" presId="urn:microsoft.com/office/officeart/2008/layout/HorizontalMultiLevelHierarchy"/>
    <dgm:cxn modelId="{96A8E74A-D8D6-4D00-80AA-7EBD34780D1C}" type="presParOf" srcId="{EC3413B8-DCBC-4E43-AD44-EE3E65177557}" destId="{58377242-65AD-41E2-8974-6087E5165A74}" srcOrd="1" destOrd="1" presId="urn:microsoft.com/office/officeart/2008/layout/HorizontalMultiLevelHierarchy"/>
    <dgm:cxn modelId="{2A546586-8E14-4412-B856-59AC2CB73850}" type="presParOf" srcId="{A6E13702-6C97-4911-A4E2-59EE8E68C431}" destId="{CED1A3A3-B184-469E-86AE-670623BA4E5D}" srcOrd="4" destOrd="1" presId="urn:microsoft.com/office/officeart/2008/layout/HorizontalMultiLevelHierarchy"/>
    <dgm:cxn modelId="{E266EF78-C724-4323-9D72-6EAB6A92AC75}" type="presOf" srcId="{D3AE5FBF-22B8-495D-8175-D008E6DBE25A}" destId="{CED1A3A3-B184-469E-86AE-670623BA4E5D}" srcOrd="0" destOrd="0" presId="urn:microsoft.com/office/officeart/2008/layout/HorizontalMultiLevelHierarchy"/>
    <dgm:cxn modelId="{57DED0F3-8C66-4CFB-9926-6047E986EC97}" type="presParOf" srcId="{CED1A3A3-B184-469E-86AE-670623BA4E5D}" destId="{925CFC76-454F-4CEF-ADE7-B0D5EBC96571}" srcOrd="0" destOrd="4" presId="urn:microsoft.com/office/officeart/2008/layout/HorizontalMultiLevelHierarchy"/>
    <dgm:cxn modelId="{F7CF3F13-B6FC-423C-AD19-C783BAF1317F}" type="presOf" srcId="{D3AE5FBF-22B8-495D-8175-D008E6DBE25A}" destId="{925CFC76-454F-4CEF-ADE7-B0D5EBC96571}" srcOrd="1" destOrd="0" presId="urn:microsoft.com/office/officeart/2008/layout/HorizontalMultiLevelHierarchy"/>
    <dgm:cxn modelId="{62927DBF-90EA-4302-A6C1-8B5D5CA5646A}" type="presParOf" srcId="{A6E13702-6C97-4911-A4E2-59EE8E68C431}" destId="{FE25D188-752C-49DB-8CF7-81DAD4AA116D}" srcOrd="5" destOrd="1" presId="urn:microsoft.com/office/officeart/2008/layout/HorizontalMultiLevelHierarchy"/>
    <dgm:cxn modelId="{CAE94476-4C35-49B1-B06D-2C98CF3E650A}" type="presParOf" srcId="{FE25D188-752C-49DB-8CF7-81DAD4AA116D}" destId="{E8D2105A-5421-473B-835F-F6E08D9D2D9B}" srcOrd="0" destOrd="5" presId="urn:microsoft.com/office/officeart/2008/layout/HorizontalMultiLevelHierarchy"/>
    <dgm:cxn modelId="{0C329C7D-BB10-40B2-8151-6685C4F0925C}" type="presOf" srcId="{05B7883E-08CA-4B11-978A-0E031766AB04}" destId="{E8D2105A-5421-473B-835F-F6E08D9D2D9B}" srcOrd="0" destOrd="0" presId="urn:microsoft.com/office/officeart/2008/layout/HorizontalMultiLevelHierarchy"/>
    <dgm:cxn modelId="{9912AA99-3657-4593-9940-DD469979A095}" type="presParOf" srcId="{FE25D188-752C-49DB-8CF7-81DAD4AA116D}" destId="{8A9817AD-1B7B-4DD1-A786-15A6E30FA3D8}" srcOrd="1" destOrd="5" presId="urn:microsoft.com/office/officeart/2008/layout/HorizontalMultiLevelHierarchy"/>
    <dgm:cxn modelId="{DBAB2885-DBC3-4A96-A6B7-FCFFB240E2C5}" type="presParOf" srcId="{8A9817AD-1B7B-4DD1-A786-15A6E30FA3D8}" destId="{7B4B0565-005A-4FCC-8634-F0889C722A19}" srcOrd="0" destOrd="1" presId="urn:microsoft.com/office/officeart/2008/layout/HorizontalMultiLevelHierarchy"/>
    <dgm:cxn modelId="{90E289D6-74F8-4C55-B3E9-4DC053AEED5E}" type="presOf" srcId="{E029B56B-9AA6-44C2-9B3A-FABFA3264DDC}" destId="{7B4B0565-005A-4FCC-8634-F0889C722A19}" srcOrd="0" destOrd="0" presId="urn:microsoft.com/office/officeart/2008/layout/HorizontalMultiLevelHierarchy"/>
    <dgm:cxn modelId="{A634413B-B1E4-4E8C-81D9-131DFA408E92}" type="presParOf" srcId="{7B4B0565-005A-4FCC-8634-F0889C722A19}" destId="{A54D5C64-B217-4A70-BCE9-F5BD7BBA86FD}" srcOrd="0" destOrd="0" presId="urn:microsoft.com/office/officeart/2008/layout/HorizontalMultiLevelHierarchy"/>
    <dgm:cxn modelId="{3CD18C9D-B4D4-4F42-ADFE-75DD9B1F8E8F}" type="presOf" srcId="{E029B56B-9AA6-44C2-9B3A-FABFA3264DDC}" destId="{A54D5C64-B217-4A70-BCE9-F5BD7BBA86FD}" srcOrd="1" destOrd="0" presId="urn:microsoft.com/office/officeart/2008/layout/HorizontalMultiLevelHierarchy"/>
    <dgm:cxn modelId="{87B33A4E-F1A5-4F3B-8508-E6F1958D638B}" type="presParOf" srcId="{8A9817AD-1B7B-4DD1-A786-15A6E30FA3D8}" destId="{D1949D75-E277-4350-A6B2-7F8860CB679B}" srcOrd="1" destOrd="1" presId="urn:microsoft.com/office/officeart/2008/layout/HorizontalMultiLevelHierarchy"/>
    <dgm:cxn modelId="{F3058C60-D0EB-4094-8238-45223A2ADF98}" type="presParOf" srcId="{D1949D75-E277-4350-A6B2-7F8860CB679B}" destId="{26844F2E-78F7-47F2-94DD-7173ECB60F5C}" srcOrd="0" destOrd="1" presId="urn:microsoft.com/office/officeart/2008/layout/HorizontalMultiLevelHierarchy"/>
    <dgm:cxn modelId="{2DC04A29-18CC-4F2D-BB64-981727E73F06}" type="presOf" srcId="{2B1EE2C1-533B-4045-BE50-C60A533A75D0}" destId="{26844F2E-78F7-47F2-94DD-7173ECB60F5C}" srcOrd="0" destOrd="0" presId="urn:microsoft.com/office/officeart/2008/layout/HorizontalMultiLevelHierarchy"/>
    <dgm:cxn modelId="{F1B5C802-DB7F-44B3-952D-3B6C6EAA60FC}" type="presParOf" srcId="{D1949D75-E277-4350-A6B2-7F8860CB679B}" destId="{D0B66C00-6245-408A-9DE5-3CF64E5D9823}" srcOrd="1" destOrd="1" presId="urn:microsoft.com/office/officeart/2008/layout/HorizontalMultiLevelHierarchy"/>
    <dgm:cxn modelId="{868711EE-EBAF-403C-B325-14AFDE22AEC8}" type="presParOf" srcId="{D0B66C00-6245-408A-9DE5-3CF64E5D9823}" destId="{49A0692D-6305-4421-827C-17C0964D541E}" srcOrd="0" destOrd="1" presId="urn:microsoft.com/office/officeart/2008/layout/HorizontalMultiLevelHierarchy"/>
    <dgm:cxn modelId="{692B66A0-D579-465B-B0DC-2418415BE430}" type="presOf" srcId="{E47E7621-8928-4FDF-9253-E607E6643EA1}" destId="{49A0692D-6305-4421-827C-17C0964D541E}" srcOrd="0" destOrd="0" presId="urn:microsoft.com/office/officeart/2008/layout/HorizontalMultiLevelHierarchy"/>
    <dgm:cxn modelId="{6ABBB8D0-3123-4F5B-8FFF-167D4010B565}" type="presParOf" srcId="{49A0692D-6305-4421-827C-17C0964D541E}" destId="{0793D3A5-1E17-4950-94CE-0385A4E4C8A2}" srcOrd="0" destOrd="0" presId="urn:microsoft.com/office/officeart/2008/layout/HorizontalMultiLevelHierarchy"/>
    <dgm:cxn modelId="{92EAF8FD-884C-483F-8CD5-4CC92030266D}" type="presOf" srcId="{E47E7621-8928-4FDF-9253-E607E6643EA1}" destId="{0793D3A5-1E17-4950-94CE-0385A4E4C8A2}" srcOrd="1" destOrd="0" presId="urn:microsoft.com/office/officeart/2008/layout/HorizontalMultiLevelHierarchy"/>
    <dgm:cxn modelId="{6EC5E5F5-D0FE-4AEC-A727-A543140F95EB}" type="presParOf" srcId="{D0B66C00-6245-408A-9DE5-3CF64E5D9823}" destId="{2C535B86-576C-4EA5-8AF0-D93A7CAADF48}" srcOrd="1" destOrd="1" presId="urn:microsoft.com/office/officeart/2008/layout/HorizontalMultiLevelHierarchy"/>
    <dgm:cxn modelId="{5211AF92-B363-4104-8A63-BDAD2EA4775C}" type="presParOf" srcId="{2C535B86-576C-4EA5-8AF0-D93A7CAADF48}" destId="{717E6757-EB11-4A3D-B5C3-DD25BD8674BC}" srcOrd="0" destOrd="1" presId="urn:microsoft.com/office/officeart/2008/layout/HorizontalMultiLevelHierarchy"/>
    <dgm:cxn modelId="{0997A704-0506-487E-B2B0-9695C82E8CEE}" type="presOf" srcId="{52B020CC-6575-4B87-B40C-A5B5765C72CA}" destId="{717E6757-EB11-4A3D-B5C3-DD25BD8674BC}" srcOrd="0" destOrd="0" presId="urn:microsoft.com/office/officeart/2008/layout/HorizontalMultiLevelHierarchy"/>
    <dgm:cxn modelId="{A7B49D68-2D5C-4AB1-92F9-98104755B7F1}" type="presParOf" srcId="{2C535B86-576C-4EA5-8AF0-D93A7CAADF48}" destId="{BA3D1B0A-AF7E-40EB-B5B4-93DA8519A5EF}" srcOrd="1" destOrd="1" presId="urn:microsoft.com/office/officeart/2008/layout/HorizontalMultiLevelHierarchy"/>
    <dgm:cxn modelId="{1D69A9F4-7480-430A-B332-BE88ADEE15C6}" type="presParOf" srcId="{8A9817AD-1B7B-4DD1-A786-15A6E30FA3D8}" destId="{98DA3644-8BD5-4364-ABE8-6A9149EE8580}" srcOrd="2" destOrd="1" presId="urn:microsoft.com/office/officeart/2008/layout/HorizontalMultiLevelHierarchy"/>
    <dgm:cxn modelId="{5BBED982-FA08-4520-A4E5-BC3D2C1DD470}" type="presOf" srcId="{47E63B83-4C66-46BD-A018-938EAC02D59D}" destId="{98DA3644-8BD5-4364-ABE8-6A9149EE8580}" srcOrd="0" destOrd="0" presId="urn:microsoft.com/office/officeart/2008/layout/HorizontalMultiLevelHierarchy"/>
    <dgm:cxn modelId="{391342D8-205C-41DF-A300-AE7D8944CC51}" type="presParOf" srcId="{98DA3644-8BD5-4364-ABE8-6A9149EE8580}" destId="{73E2916A-BE83-43DA-B075-3A56A2C877A6}" srcOrd="0" destOrd="2" presId="urn:microsoft.com/office/officeart/2008/layout/HorizontalMultiLevelHierarchy"/>
    <dgm:cxn modelId="{01F42FEF-F7A6-4C0E-977B-7A7A288985F9}" type="presOf" srcId="{47E63B83-4C66-46BD-A018-938EAC02D59D}" destId="{73E2916A-BE83-43DA-B075-3A56A2C877A6}" srcOrd="1" destOrd="0" presId="urn:microsoft.com/office/officeart/2008/layout/HorizontalMultiLevelHierarchy"/>
    <dgm:cxn modelId="{0F47B5D5-C7B7-4152-BFBD-69D0F966F3A7}" type="presParOf" srcId="{8A9817AD-1B7B-4DD1-A786-15A6E30FA3D8}" destId="{DAFDD68B-0B77-4FDD-8BBD-32A558599E14}" srcOrd="3" destOrd="1" presId="urn:microsoft.com/office/officeart/2008/layout/HorizontalMultiLevelHierarchy"/>
    <dgm:cxn modelId="{824C9DB2-58A0-451C-BC9B-6FC8023698A7}" type="presParOf" srcId="{DAFDD68B-0B77-4FDD-8BBD-32A558599E14}" destId="{50EC0E77-B226-40D4-A8B0-50558C9A321A}" srcOrd="0" destOrd="3" presId="urn:microsoft.com/office/officeart/2008/layout/HorizontalMultiLevelHierarchy"/>
    <dgm:cxn modelId="{B9D55288-F7B8-4CE2-9C38-982E6FA93FAF}" type="presOf" srcId="{E8F0FC64-81C8-4E0D-9A54-A44B96800A16}" destId="{50EC0E77-B226-40D4-A8B0-50558C9A321A}" srcOrd="0" destOrd="0" presId="urn:microsoft.com/office/officeart/2008/layout/HorizontalMultiLevelHierarchy"/>
    <dgm:cxn modelId="{CEB66B01-5564-41A9-97C7-281396D1DC51}" type="presParOf" srcId="{DAFDD68B-0B77-4FDD-8BBD-32A558599E14}" destId="{C01B7F08-F387-4870-9130-CF61F6143361}" srcOrd="1" destOrd="3" presId="urn:microsoft.com/office/officeart/2008/layout/HorizontalMultiLevelHierarchy"/>
    <dgm:cxn modelId="{3D25CCFD-0161-4CD3-BC5F-4AEE2EEB14E4}" type="presParOf" srcId="{C01B7F08-F387-4870-9130-CF61F6143361}" destId="{17860263-C954-471C-B10B-CF1E9A65FA10}" srcOrd="0" destOrd="1" presId="urn:microsoft.com/office/officeart/2008/layout/HorizontalMultiLevelHierarchy"/>
    <dgm:cxn modelId="{EE9A35FD-FA46-4BA3-A7B6-7A1CD173780E}" type="presOf" srcId="{0831C287-0827-49B5-91EB-66081437F0B4}" destId="{17860263-C954-471C-B10B-CF1E9A65FA10}" srcOrd="0" destOrd="0" presId="urn:microsoft.com/office/officeart/2008/layout/HorizontalMultiLevelHierarchy"/>
    <dgm:cxn modelId="{FB4FBEC2-1620-4000-B7F5-93CF20660F86}" type="presParOf" srcId="{17860263-C954-471C-B10B-CF1E9A65FA10}" destId="{6A9C1755-F2AA-4D3C-845E-BABACC9666AD}" srcOrd="0" destOrd="0" presId="urn:microsoft.com/office/officeart/2008/layout/HorizontalMultiLevelHierarchy"/>
    <dgm:cxn modelId="{566FD59B-5B66-43E1-8190-C28D2FF1EB70}" type="presOf" srcId="{0831C287-0827-49B5-91EB-66081437F0B4}" destId="{6A9C1755-F2AA-4D3C-845E-BABACC9666AD}" srcOrd="1" destOrd="0" presId="urn:microsoft.com/office/officeart/2008/layout/HorizontalMultiLevelHierarchy"/>
    <dgm:cxn modelId="{2540EC17-FB3E-49AB-B404-1211F22A2E57}" type="presParOf" srcId="{C01B7F08-F387-4870-9130-CF61F6143361}" destId="{2B47F8CC-8F0F-4828-BFEC-F659557E9EA5}" srcOrd="1" destOrd="1" presId="urn:microsoft.com/office/officeart/2008/layout/HorizontalMultiLevelHierarchy"/>
    <dgm:cxn modelId="{72DC64EE-FF11-48CE-BDA1-27B378C69767}" type="presParOf" srcId="{2B47F8CC-8F0F-4828-BFEC-F659557E9EA5}" destId="{9923F84D-DB14-4014-8A65-68B2BCEFBD6D}" srcOrd="0" destOrd="1" presId="urn:microsoft.com/office/officeart/2008/layout/HorizontalMultiLevelHierarchy"/>
    <dgm:cxn modelId="{545D26D7-ACE5-402F-8E47-DCC299962686}" type="presOf" srcId="{FEBC8317-8D0C-4753-B93F-ACE99EDD13EE}" destId="{9923F84D-DB14-4014-8A65-68B2BCEFBD6D}" srcOrd="0" destOrd="0" presId="urn:microsoft.com/office/officeart/2008/layout/HorizontalMultiLevelHierarchy"/>
    <dgm:cxn modelId="{F8FA62F9-AD72-4265-966B-A68A2985860C}" type="presParOf" srcId="{2B47F8CC-8F0F-4828-BFEC-F659557E9EA5}" destId="{3F7E7F34-6415-4CB8-BD43-D41CFEA8D32B}" srcOrd="1" destOrd="1" presId="urn:microsoft.com/office/officeart/2008/layout/HorizontalMultiLevelHierarchy"/>
    <dgm:cxn modelId="{F538550D-8D3C-4CB9-B0FB-8CACB390D02A}" type="presParOf" srcId="{C01B7F08-F387-4870-9130-CF61F6143361}" destId="{DC60C042-DC3A-407D-95CA-213EFBC5611B}" srcOrd="2" destOrd="1" presId="urn:microsoft.com/office/officeart/2008/layout/HorizontalMultiLevelHierarchy"/>
    <dgm:cxn modelId="{066590FD-A147-4C18-A216-4FD3895E750C}" type="presOf" srcId="{62EEFB53-80E6-448A-AA5C-443CE2588A25}" destId="{DC60C042-DC3A-407D-95CA-213EFBC5611B}" srcOrd="0" destOrd="0" presId="urn:microsoft.com/office/officeart/2008/layout/HorizontalMultiLevelHierarchy"/>
    <dgm:cxn modelId="{F764CD92-D07D-478F-ACE6-0FC0625AA177}" type="presParOf" srcId="{DC60C042-DC3A-407D-95CA-213EFBC5611B}" destId="{E3546EB8-9B4F-4AFB-9211-A3D9F303D0FA}" srcOrd="0" destOrd="2" presId="urn:microsoft.com/office/officeart/2008/layout/HorizontalMultiLevelHierarchy"/>
    <dgm:cxn modelId="{E6E5B6CE-FCD2-4A8D-9B92-49FA1646D8D5}" type="presOf" srcId="{62EEFB53-80E6-448A-AA5C-443CE2588A25}" destId="{E3546EB8-9B4F-4AFB-9211-A3D9F303D0FA}" srcOrd="1" destOrd="0" presId="urn:microsoft.com/office/officeart/2008/layout/HorizontalMultiLevelHierarchy"/>
    <dgm:cxn modelId="{64CAEA6B-9CF3-4D31-8A58-9B4819AB065D}" type="presParOf" srcId="{C01B7F08-F387-4870-9130-CF61F6143361}" destId="{2C3B10B8-404A-41A7-952C-38729F2A2375}" srcOrd="3" destOrd="1" presId="urn:microsoft.com/office/officeart/2008/layout/HorizontalMultiLevelHierarchy"/>
    <dgm:cxn modelId="{E07AF75A-FAF0-407D-843D-8DFED046E1E1}" type="presParOf" srcId="{2C3B10B8-404A-41A7-952C-38729F2A2375}" destId="{7CB27442-E312-448E-8322-92F72B92CAEA}" srcOrd="0" destOrd="3" presId="urn:microsoft.com/office/officeart/2008/layout/HorizontalMultiLevelHierarchy"/>
    <dgm:cxn modelId="{E5F389B1-27E6-40EA-BAF2-0CC5AB611C59}" type="presOf" srcId="{7A607EA0-AB56-40A0-88D6-91D15F6C8DC5}" destId="{7CB27442-E312-448E-8322-92F72B92CAEA}" srcOrd="0" destOrd="0" presId="urn:microsoft.com/office/officeart/2008/layout/HorizontalMultiLevelHierarchy"/>
    <dgm:cxn modelId="{370EF423-AA30-49C0-83FA-7DB61024FA51}" type="presParOf" srcId="{2C3B10B8-404A-41A7-952C-38729F2A2375}" destId="{3C4100FF-DC17-4006-8675-6F6BA218E69C}" srcOrd="1" destOrd="3" presId="urn:microsoft.com/office/officeart/2008/layout/HorizontalMultiLevelHierarchy"/>
    <dgm:cxn modelId="{30C5D954-F576-4A6D-BBF5-7F84F4AC911F}" type="presParOf" srcId="{C01B7F08-F387-4870-9130-CF61F6143361}" destId="{7D92DD12-7E1F-4C18-8CAC-560C04A5C288}" srcOrd="4" destOrd="1" presId="urn:microsoft.com/office/officeart/2008/layout/HorizontalMultiLevelHierarchy"/>
    <dgm:cxn modelId="{68E82729-3261-4C29-90A6-EE61E432BF7F}" type="presOf" srcId="{127353C1-006C-426C-A278-2C4A1E55BD35}" destId="{7D92DD12-7E1F-4C18-8CAC-560C04A5C288}" srcOrd="0" destOrd="0" presId="urn:microsoft.com/office/officeart/2008/layout/HorizontalMultiLevelHierarchy"/>
    <dgm:cxn modelId="{D8199E9F-F62B-44ED-9B32-235D7B7588D3}" type="presParOf" srcId="{7D92DD12-7E1F-4C18-8CAC-560C04A5C288}" destId="{76B1238B-CB8F-4CB1-A83C-77F28EA1A46F}" srcOrd="0" destOrd="4" presId="urn:microsoft.com/office/officeart/2008/layout/HorizontalMultiLevelHierarchy"/>
    <dgm:cxn modelId="{9A01BC35-0CE1-446D-B3B4-89283E82D351}" type="presOf" srcId="{127353C1-006C-426C-A278-2C4A1E55BD35}" destId="{76B1238B-CB8F-4CB1-A83C-77F28EA1A46F}" srcOrd="1" destOrd="0" presId="urn:microsoft.com/office/officeart/2008/layout/HorizontalMultiLevelHierarchy"/>
    <dgm:cxn modelId="{97D29B3A-9BDE-4000-94A8-04D394BED7E0}" type="presParOf" srcId="{C01B7F08-F387-4870-9130-CF61F6143361}" destId="{F65538E7-35CC-47D4-90FB-1CBB171DBDAA}" srcOrd="5" destOrd="1" presId="urn:microsoft.com/office/officeart/2008/layout/HorizontalMultiLevelHierarchy"/>
    <dgm:cxn modelId="{6BCA750E-7186-4E33-8873-59D1A680AAEA}" type="presParOf" srcId="{F65538E7-35CC-47D4-90FB-1CBB171DBDAA}" destId="{1688416B-F3B8-4DF1-B08C-61D6F41BAB6B}" srcOrd="0" destOrd="5" presId="urn:microsoft.com/office/officeart/2008/layout/HorizontalMultiLevelHierarchy"/>
    <dgm:cxn modelId="{1DA57906-E43B-4EFF-BF0D-EE31C8490F6B}" type="presOf" srcId="{29F75BCD-4A2F-4578-9C61-949EC0EB0AF0}" destId="{1688416B-F3B8-4DF1-B08C-61D6F41BAB6B}" srcOrd="0" destOrd="0" presId="urn:microsoft.com/office/officeart/2008/layout/HorizontalMultiLevelHierarchy"/>
    <dgm:cxn modelId="{58D81F4C-E96D-4C61-86E0-8CF74DEF87CA}" type="presParOf" srcId="{F65538E7-35CC-47D4-90FB-1CBB171DBDAA}" destId="{B9EC0CA4-5BE9-430D-B472-F36DEA55D60A}" srcOrd="1" destOrd="5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9000000" cy="3960000"/>
        <a:chOff x="0" y="0"/>
        <a:chExt cx="9000000" cy="3960000"/>
      </a:xfrm>
    </dsp:grpSpPr>
    <dsp:sp modelId="{3919437E-4A2C-4D67-99AE-59DF82E41407}">
      <dsp:nvSpPr>
        <dsp:cNvPr id="3" name="圆角矩形 2"/>
        <dsp:cNvSpPr/>
      </dsp:nvSpPr>
      <dsp:spPr bwMode="white">
        <a:xfrm>
          <a:off x="0" y="0"/>
          <a:ext cx="7650000" cy="1188000"/>
        </a:xfrm>
        <a:prstGeom prst="roundRect">
          <a:avLst>
            <a:gd name="adj" fmla="val 10000"/>
          </a:avLst>
        </a:prstGeom>
      </dsp:spPr>
      <dsp:style>
        <a:lnRef idx="3">
          <a:schemeClr val="l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57150" tIns="57150" rIns="57150" bIns="57150" anchor="t" anchorCtr="0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⑴信息收集</a:t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信息收集是为了了解所要攻击目标的详细信息，黑客利用相关的网络协议或实用程序来收集</a:t>
          </a:r>
          <a:endParaRPr lang="zh-CN" altLang="en-US"/>
        </a:p>
      </dsp:txBody>
      <dsp:txXfrm>
        <a:off x="0" y="0"/>
        <a:ext cx="7650000" cy="1188000"/>
      </dsp:txXfrm>
    </dsp:sp>
    <dsp:sp modelId="{A339F384-4BED-4FC2-8E07-A05A6FA26E24}">
      <dsp:nvSpPr>
        <dsp:cNvPr id="4" name="圆角矩形 3"/>
        <dsp:cNvSpPr/>
      </dsp:nvSpPr>
      <dsp:spPr bwMode="white">
        <a:xfrm>
          <a:off x="675000" y="1386000"/>
          <a:ext cx="7650000" cy="1188000"/>
        </a:xfrm>
        <a:prstGeom prst="roundRect">
          <a:avLst>
            <a:gd name="adj" fmla="val 10000"/>
          </a:avLst>
        </a:prstGeom>
      </dsp:spPr>
      <dsp:style>
        <a:lnRef idx="3">
          <a:schemeClr val="l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57150" tIns="57150" rIns="57150" bIns="57150" anchor="t" anchorCtr="0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⑵探测分析系统的安全弱点</a:t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在收集到目标的相关信息以后，黑客会探测网络上的每一台主机，以寻找系统的安全漏洞或安全弱点</a:t>
          </a:r>
          <a:endParaRPr lang="zh-CN" altLang="en-US"/>
        </a:p>
      </dsp:txBody>
      <dsp:txXfrm>
        <a:off x="675000" y="1386000"/>
        <a:ext cx="7650000" cy="1188000"/>
      </dsp:txXfrm>
    </dsp:sp>
    <dsp:sp modelId="{1849904B-B9A1-41B8-AE72-D62AF180C8CC}">
      <dsp:nvSpPr>
        <dsp:cNvPr id="5" name="圆角矩形 4"/>
        <dsp:cNvSpPr/>
      </dsp:nvSpPr>
      <dsp:spPr bwMode="white">
        <a:xfrm>
          <a:off x="1350000" y="2772000"/>
          <a:ext cx="7650000" cy="1188000"/>
        </a:xfrm>
        <a:prstGeom prst="roundRect">
          <a:avLst>
            <a:gd name="adj" fmla="val 10000"/>
          </a:avLst>
        </a:prstGeom>
      </dsp:spPr>
      <dsp:style>
        <a:lnRef idx="3">
          <a:schemeClr val="l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57150" tIns="57150" rIns="57150" bIns="57150" anchor="t" anchorCtr="0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⑶实施攻击</a:t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在获得了目标系统的非法访问权之后，黑客一般会实施以下的</a:t>
          </a:r>
          <a:endParaRPr lang="zh-CN" altLang="en-US"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endParaRPr>
        </a:p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mtClean="0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rPr>
            <a:t>攻击。</a:t>
          </a:r>
          <a:endParaRPr lang="zh-CN" altLang="en-US"/>
        </a:p>
      </dsp:txBody>
      <dsp:txXfrm>
        <a:off x="1350000" y="2772000"/>
        <a:ext cx="7650000" cy="1188000"/>
      </dsp:txXfrm>
    </dsp:sp>
    <dsp:sp modelId="{CF9E5FB5-3C8E-4F9C-BE67-08F0D67091D7}">
      <dsp:nvSpPr>
        <dsp:cNvPr id="6" name="下箭头 5"/>
        <dsp:cNvSpPr/>
      </dsp:nvSpPr>
      <dsp:spPr bwMode="white">
        <a:xfrm>
          <a:off x="6877800" y="900900"/>
          <a:ext cx="772200" cy="772200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38100" tIns="38100" rIns="38100" bIns="38100" anchor="t" anchorCtr="0"/>
        <a:lstStyle>
          <a:lvl1pPr algn="ctr">
            <a:defRPr sz="30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dk1"/>
            </a:solidFill>
          </a:endParaRPr>
        </a:p>
      </dsp:txBody>
      <dsp:txXfrm>
        <a:off x="6877800" y="900900"/>
        <a:ext cx="772200" cy="772200"/>
      </dsp:txXfrm>
    </dsp:sp>
    <dsp:sp modelId="{A03B5AAD-8870-4FBD-A0AF-D6730408EEF5}">
      <dsp:nvSpPr>
        <dsp:cNvPr id="7" name="下箭头 6"/>
        <dsp:cNvSpPr/>
      </dsp:nvSpPr>
      <dsp:spPr bwMode="white">
        <a:xfrm>
          <a:off x="7552800" y="2278980"/>
          <a:ext cx="772200" cy="772200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38100" tIns="38100" rIns="38100" bIns="38100" anchor="t" anchorCtr="0"/>
        <a:lstStyle>
          <a:lvl1pPr algn="ctr">
            <a:defRPr sz="30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>
          <a:pPr lvl="0" algn="l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dk1"/>
            </a:solidFill>
          </a:endParaRPr>
        </a:p>
      </dsp:txBody>
      <dsp:txXfrm>
        <a:off x="7552800" y="2278980"/>
        <a:ext cx="772200" cy="772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406380" cy="3803015"/>
        <a:chOff x="0" y="0"/>
        <a:chExt cx="10406380" cy="3803015"/>
      </a:xfrm>
    </dsp:grpSpPr>
    <dsp:sp modelId="{27C3B081-C62D-4789-ACCC-6B5C4C4AC593}">
      <dsp:nvSpPr>
        <dsp:cNvPr id="3" name="矩形 2"/>
        <dsp:cNvSpPr/>
      </dsp:nvSpPr>
      <dsp:spPr bwMode="white">
        <a:xfrm>
          <a:off x="0" y="578168"/>
          <a:ext cx="2354385" cy="913130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163576" tIns="93472" rIns="163576" bIns="93472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⑴密码破解</a:t>
          </a:r>
          <a:endParaRPr lang="zh-CN" altLang="en-US"/>
        </a:p>
      </dsp:txBody>
      <dsp:txXfrm>
        <a:off x="0" y="578168"/>
        <a:ext cx="2354385" cy="913130"/>
      </dsp:txXfrm>
    </dsp:sp>
    <dsp:sp modelId="{EF7A3F2B-0DDF-464D-BB82-2FD9B2735E45}">
      <dsp:nvSpPr>
        <dsp:cNvPr id="4" name="矩形 3"/>
        <dsp:cNvSpPr/>
      </dsp:nvSpPr>
      <dsp:spPr bwMode="white">
        <a:xfrm>
          <a:off x="0" y="1491298"/>
          <a:ext cx="2354385" cy="1733550"/>
        </a:xfrm>
        <a:prstGeom prst="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22682" tIns="122682" rIns="163576" bIns="184023" anchor="t"/>
        <a:lstStyle>
          <a:lvl1pPr algn="l">
            <a:defRPr sz="23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①字典攻击</a:t>
          </a:r>
          <a:endParaRPr lang="zh-CN" altLang="en-US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②假登录程序</a:t>
          </a:r>
          <a:endParaRPr lang="zh-CN" altLang="en-US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③密码探测</a:t>
          </a:r>
          <a:endParaRPr lang="zh-CN" altLang="en-US">
            <a:solidFill>
              <a:schemeClr val="dk1"/>
            </a:solidFill>
          </a:endParaRPr>
        </a:p>
      </dsp:txBody>
      <dsp:txXfrm>
        <a:off x="0" y="1491298"/>
        <a:ext cx="2354385" cy="1733550"/>
      </dsp:txXfrm>
    </dsp:sp>
    <dsp:sp modelId="{F8668B23-714E-4127-97FC-1CD6337621BE}">
      <dsp:nvSpPr>
        <dsp:cNvPr id="5" name="矩形 4"/>
        <dsp:cNvSpPr/>
      </dsp:nvSpPr>
      <dsp:spPr bwMode="white">
        <a:xfrm>
          <a:off x="2683998" y="578168"/>
          <a:ext cx="2354385" cy="913130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163576" tIns="93472" rIns="163576" bIns="93472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⑵IP 欺骗与嗅探</a:t>
          </a:r>
          <a:endParaRPr lang="zh-CN" altLang="en-US"/>
        </a:p>
      </dsp:txBody>
      <dsp:txXfrm>
        <a:off x="2683998" y="578168"/>
        <a:ext cx="2354385" cy="913130"/>
      </dsp:txXfrm>
    </dsp:sp>
    <dsp:sp modelId="{DBD11FAB-8B7F-4F8A-8171-934118D8A205}">
      <dsp:nvSpPr>
        <dsp:cNvPr id="6" name="矩形 5"/>
        <dsp:cNvSpPr/>
      </dsp:nvSpPr>
      <dsp:spPr bwMode="white">
        <a:xfrm>
          <a:off x="2683998" y="1491298"/>
          <a:ext cx="2354385" cy="1733550"/>
        </a:xfrm>
        <a:prstGeom prst="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22682" tIns="122682" rIns="163576" bIns="184023" anchor="t"/>
        <a:lstStyle>
          <a:lvl1pPr algn="l">
            <a:defRPr sz="23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①嗅探</a:t>
          </a:r>
          <a:endParaRPr lang="zh-CN" altLang="en-US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②欺骗</a:t>
          </a:r>
          <a:endParaRPr lang="zh-CN" altLang="en-US">
            <a:solidFill>
              <a:schemeClr val="dk1"/>
            </a:solidFill>
          </a:endParaRPr>
        </a:p>
      </dsp:txBody>
      <dsp:txXfrm>
        <a:off x="2683998" y="1491298"/>
        <a:ext cx="2354385" cy="1733550"/>
      </dsp:txXfrm>
    </dsp:sp>
    <dsp:sp modelId="{85F0829B-F0D0-4040-B2D6-0D289700BD62}">
      <dsp:nvSpPr>
        <dsp:cNvPr id="7" name="矩形 6"/>
        <dsp:cNvSpPr/>
      </dsp:nvSpPr>
      <dsp:spPr bwMode="white">
        <a:xfrm>
          <a:off x="5367997" y="578168"/>
          <a:ext cx="2354385" cy="913130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163576" tIns="93472" rIns="163576" bIns="93472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⑶系统漏洞</a:t>
          </a:r>
          <a:endParaRPr lang="zh-CN" altLang="en-US"/>
        </a:p>
      </dsp:txBody>
      <dsp:txXfrm>
        <a:off x="5367997" y="578168"/>
        <a:ext cx="2354385" cy="913130"/>
      </dsp:txXfrm>
    </dsp:sp>
    <dsp:sp modelId="{8E8B5376-0863-491C-83DC-52E304B5A1D3}">
      <dsp:nvSpPr>
        <dsp:cNvPr id="8" name="矩形 7"/>
        <dsp:cNvSpPr/>
      </dsp:nvSpPr>
      <dsp:spPr bwMode="white">
        <a:xfrm>
          <a:off x="5367997" y="1491298"/>
          <a:ext cx="2354385" cy="1733550"/>
        </a:xfrm>
        <a:prstGeom prst="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22682" tIns="122682" rIns="163576" bIns="184023" anchor="t"/>
        <a:lstStyle>
          <a:lvl1pPr algn="l">
            <a:defRPr sz="23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漏洞是指程序在设计、实现和操作上存在错误</a:t>
          </a:r>
          <a:endParaRPr lang="zh-CN" altLang="en-US">
            <a:solidFill>
              <a:schemeClr val="dk1"/>
            </a:solidFill>
          </a:endParaRPr>
        </a:p>
      </dsp:txBody>
      <dsp:txXfrm>
        <a:off x="5367997" y="1491298"/>
        <a:ext cx="2354385" cy="1733550"/>
      </dsp:txXfrm>
    </dsp:sp>
    <dsp:sp modelId="{4708F42A-E639-4974-AB4C-A4B953BC7CAE}">
      <dsp:nvSpPr>
        <dsp:cNvPr id="9" name="矩形 8"/>
        <dsp:cNvSpPr/>
      </dsp:nvSpPr>
      <dsp:spPr bwMode="white">
        <a:xfrm>
          <a:off x="8051995" y="578168"/>
          <a:ext cx="2354385" cy="913130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163576" tIns="93472" rIns="163576" bIns="93472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⑷端口扫描</a:t>
          </a:r>
          <a:endParaRPr altLang="en-US"/>
        </a:p>
      </dsp:txBody>
      <dsp:txXfrm>
        <a:off x="8051995" y="578168"/>
        <a:ext cx="2354385" cy="913130"/>
      </dsp:txXfrm>
    </dsp:sp>
    <dsp:sp modelId="{88C1EEF8-CE86-437B-9999-8750FF292A41}">
      <dsp:nvSpPr>
        <dsp:cNvPr id="10" name="矩形 9"/>
        <dsp:cNvSpPr/>
      </dsp:nvSpPr>
      <dsp:spPr bwMode="white">
        <a:xfrm>
          <a:off x="8051995" y="1491298"/>
          <a:ext cx="2354385" cy="1733550"/>
        </a:xfrm>
        <a:prstGeom prst="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22682" tIns="122682" rIns="163576" bIns="184023" anchor="t"/>
        <a:lstStyle>
          <a:lvl1pPr algn="l">
            <a:defRPr sz="23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>
              <a:solidFill>
                <a:schemeClr val="dk1"/>
              </a:solidFill>
            </a:rPr>
            <a:t>计算机与外界通信都必须通过某个端口才能进行</a:t>
          </a:r>
          <a:endParaRPr>
            <a:solidFill>
              <a:schemeClr val="dk1"/>
            </a:solidFill>
          </a:endParaRPr>
        </a:p>
      </dsp:txBody>
      <dsp:txXfrm>
        <a:off x="8051995" y="1491298"/>
        <a:ext cx="2354385" cy="1733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9700260" cy="3037205"/>
        <a:chOff x="0" y="0"/>
        <a:chExt cx="9700260" cy="3037205"/>
      </a:xfrm>
    </dsp:grpSpPr>
    <dsp:sp modelId="{8A0A2265-FBC1-4B12-98E0-7D91387047CB}">
      <dsp:nvSpPr>
        <dsp:cNvPr id="3" name="流程图: 手动操作 2"/>
        <dsp:cNvSpPr/>
      </dsp:nvSpPr>
      <dsp:spPr bwMode="white">
        <a:xfrm rot="-5400000">
          <a:off x="-603484" y="603484"/>
          <a:ext cx="3037205" cy="1830238"/>
        </a:xfrm>
        <a:prstGeom prst="flowChartManualOperation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84150" tIns="0" rIns="184150" bIns="0" anchor="ctr"/>
        <a:lstStyle>
          <a:lvl1pPr algn="ctr">
            <a:defRPr sz="29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⑴数据加密</a:t>
          </a:r>
          <a:endParaRPr lang="zh-CN" altLang="en-US"/>
        </a:p>
      </dsp:txBody>
      <dsp:txXfrm rot="-5400000">
        <a:off x="-603484" y="603484"/>
        <a:ext cx="3037205" cy="1830238"/>
      </dsp:txXfrm>
    </dsp:sp>
    <dsp:sp modelId="{5CD5B18C-5B5C-41F1-969F-468111D317DF}">
      <dsp:nvSpPr>
        <dsp:cNvPr id="4" name="流程图: 手动操作 3"/>
        <dsp:cNvSpPr/>
      </dsp:nvSpPr>
      <dsp:spPr bwMode="white">
        <a:xfrm rot="-5400000">
          <a:off x="1364022" y="603484"/>
          <a:ext cx="3037205" cy="1830238"/>
        </a:xfrm>
        <a:prstGeom prst="flowChartManualOperation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84150" tIns="0" rIns="184150" bIns="0" anchor="ctr"/>
        <a:lstStyle>
          <a:lvl1pPr algn="ctr">
            <a:defRPr sz="29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⑵身份认证</a:t>
          </a:r>
          <a:endParaRPr lang="zh-CN" altLang="en-US"/>
        </a:p>
      </dsp:txBody>
      <dsp:txXfrm rot="-5400000">
        <a:off x="1364022" y="603484"/>
        <a:ext cx="3037205" cy="1830238"/>
      </dsp:txXfrm>
    </dsp:sp>
    <dsp:sp modelId="{52D58EB8-4BA0-4252-B53D-2EF30D5347E3}">
      <dsp:nvSpPr>
        <dsp:cNvPr id="5" name="流程图: 手动操作 4"/>
        <dsp:cNvSpPr/>
      </dsp:nvSpPr>
      <dsp:spPr bwMode="white">
        <a:xfrm rot="-5400000">
          <a:off x="3331528" y="603484"/>
          <a:ext cx="3037205" cy="1830238"/>
        </a:xfrm>
        <a:prstGeom prst="flowChartManualOperation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84150" tIns="0" rIns="184150" bIns="0" anchor="ctr"/>
        <a:lstStyle>
          <a:lvl1pPr algn="ctr">
            <a:defRPr sz="29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⑶建立完善的访问控制策略</a:t>
          </a:r>
          <a:endParaRPr lang="zh-CN" altLang="en-US"/>
        </a:p>
      </dsp:txBody>
      <dsp:txXfrm rot="-5400000">
        <a:off x="3331528" y="603484"/>
        <a:ext cx="3037205" cy="1830238"/>
      </dsp:txXfrm>
    </dsp:sp>
    <dsp:sp modelId="{E4FFE47C-C71C-4193-A34F-418368D9388F}">
      <dsp:nvSpPr>
        <dsp:cNvPr id="6" name="流程图: 手动操作 5"/>
        <dsp:cNvSpPr/>
      </dsp:nvSpPr>
      <dsp:spPr bwMode="white">
        <a:xfrm rot="-5400000">
          <a:off x="5299033" y="603484"/>
          <a:ext cx="3037205" cy="1830238"/>
        </a:xfrm>
        <a:prstGeom prst="flowChartManualOperation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84150" tIns="0" rIns="184150" bIns="0" anchor="ctr"/>
        <a:lstStyle>
          <a:lvl1pPr algn="ctr">
            <a:defRPr sz="29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⑷审计</a:t>
          </a:r>
          <a:endParaRPr altLang="en-US"/>
        </a:p>
      </dsp:txBody>
      <dsp:txXfrm rot="-5400000">
        <a:off x="5299033" y="603484"/>
        <a:ext cx="3037205" cy="1830238"/>
      </dsp:txXfrm>
    </dsp:sp>
    <dsp:sp modelId="{4F863C84-6545-4BF6-8669-55D34A2747E1}">
      <dsp:nvSpPr>
        <dsp:cNvPr id="7" name="流程图: 手动操作 6"/>
        <dsp:cNvSpPr/>
      </dsp:nvSpPr>
      <dsp:spPr bwMode="white">
        <a:xfrm rot="-5400000">
          <a:off x="7266539" y="603484"/>
          <a:ext cx="3037205" cy="1830238"/>
        </a:xfrm>
        <a:prstGeom prst="flowChartManualOperation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84150" tIns="0" rIns="184150" bIns="0" anchor="ctr"/>
        <a:lstStyle>
          <a:lvl1pPr algn="ctr">
            <a:defRPr sz="29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⑸其他安全防护措施</a:t>
          </a:r>
          <a:endParaRPr altLang="en-US"/>
        </a:p>
      </dsp:txBody>
      <dsp:txXfrm rot="-5400000">
        <a:off x="7266539" y="603484"/>
        <a:ext cx="3037205" cy="18302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622915" cy="4264660"/>
        <a:chOff x="0" y="0"/>
        <a:chExt cx="10622915" cy="4264660"/>
      </a:xfrm>
    </dsp:grpSpPr>
    <dsp:sp modelId="{64B430B3-FF1B-406C-9FF2-27BA23788747}">
      <dsp:nvSpPr>
        <dsp:cNvPr id="4" name="任意多边形 3"/>
        <dsp:cNvSpPr/>
      </dsp:nvSpPr>
      <dsp:spPr bwMode="white">
        <a:xfrm>
          <a:off x="2241321" y="429830"/>
          <a:ext cx="372689" cy="1065231"/>
        </a:xfrm>
        <a:custGeom>
          <a:avLst/>
          <a:gdLst/>
          <a:ahLst/>
          <a:cxnLst/>
          <a:pathLst>
            <a:path w="587" h="1678">
              <a:moveTo>
                <a:pt x="0" y="1678"/>
              </a:moveTo>
              <a:lnTo>
                <a:pt x="293" y="1678"/>
              </a:lnTo>
              <a:lnTo>
                <a:pt x="293" y="0"/>
              </a:ln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0"/>
          </a:lvl1pPr>
          <a:lvl2pPr marL="285750" indent="-285750" algn="ctr">
            <a:defRPr sz="3900"/>
          </a:lvl2pPr>
          <a:lvl3pPr marL="571500" indent="-285750" algn="ctr">
            <a:defRPr sz="3900"/>
          </a:lvl3pPr>
          <a:lvl4pPr marL="857250" indent="-285750" algn="ctr">
            <a:defRPr sz="3900"/>
          </a:lvl4pPr>
          <a:lvl5pPr marL="1143000" indent="-285750" algn="ctr">
            <a:defRPr sz="3900"/>
          </a:lvl5pPr>
          <a:lvl6pPr marL="1428750" indent="-285750" algn="ctr">
            <a:defRPr sz="3900"/>
          </a:lvl6pPr>
          <a:lvl7pPr marL="1714500" indent="-285750" algn="ctr">
            <a:defRPr sz="3900"/>
          </a:lvl7pPr>
          <a:lvl8pPr marL="2000250" indent="-285750" algn="ctr">
            <a:defRPr sz="3900"/>
          </a:lvl8pPr>
          <a:lvl9pPr marL="2286000" indent="-285750" algn="ctr">
            <a:defRPr sz="3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>
        <a:off x="2241321" y="429830"/>
        <a:ext cx="372689" cy="1065231"/>
      </dsp:txXfrm>
    </dsp:sp>
    <dsp:sp modelId="{484EE39B-62DA-4E66-B476-45AF679E61E4}">
      <dsp:nvSpPr>
        <dsp:cNvPr id="30" name="任意多边形 29"/>
        <dsp:cNvSpPr/>
      </dsp:nvSpPr>
      <dsp:spPr bwMode="white">
        <a:xfrm>
          <a:off x="4477453" y="429830"/>
          <a:ext cx="372689" cy="0"/>
        </a:xfrm>
        <a:custGeom>
          <a:avLst/>
          <a:gdLst/>
          <a:ahLst/>
          <a:cxnLst/>
          <a:pathLst>
            <a:path w="587">
              <a:moveTo>
                <a:pt x="0" y="0"/>
              </a:move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4477453" y="429830"/>
        <a:ext cx="372689" cy="0"/>
      </dsp:txXfrm>
    </dsp:sp>
    <dsp:sp modelId="{2F66960D-CF7A-443C-8CB9-E7DD0B261214}">
      <dsp:nvSpPr>
        <dsp:cNvPr id="6" name="任意多边形 5"/>
        <dsp:cNvSpPr/>
      </dsp:nvSpPr>
      <dsp:spPr bwMode="white">
        <a:xfrm>
          <a:off x="2241321" y="1139984"/>
          <a:ext cx="372689" cy="355077"/>
        </a:xfrm>
        <a:custGeom>
          <a:avLst/>
          <a:gdLst/>
          <a:ahLst/>
          <a:cxnLst/>
          <a:pathLst>
            <a:path w="587" h="559">
              <a:moveTo>
                <a:pt x="0" y="559"/>
              </a:moveTo>
              <a:lnTo>
                <a:pt x="293" y="559"/>
              </a:lnTo>
              <a:lnTo>
                <a:pt x="293" y="0"/>
              </a:ln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>
        <a:off x="2241321" y="1139984"/>
        <a:ext cx="372689" cy="355077"/>
      </dsp:txXfrm>
    </dsp:sp>
    <dsp:sp modelId="{20E20D2D-510C-4337-B9EE-6974E51EDE19}">
      <dsp:nvSpPr>
        <dsp:cNvPr id="34" name="任意多边形 33"/>
        <dsp:cNvSpPr/>
      </dsp:nvSpPr>
      <dsp:spPr bwMode="white">
        <a:xfrm>
          <a:off x="4477453" y="1139984"/>
          <a:ext cx="372689" cy="0"/>
        </a:xfrm>
        <a:custGeom>
          <a:avLst/>
          <a:gdLst/>
          <a:ahLst/>
          <a:cxnLst/>
          <a:pathLst>
            <a:path w="587">
              <a:moveTo>
                <a:pt x="0" y="0"/>
              </a:move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4477453" y="1139984"/>
        <a:ext cx="372689" cy="0"/>
      </dsp:txXfrm>
    </dsp:sp>
    <dsp:sp modelId="{CED1A3A3-B184-469E-86AE-670623BA4E5D}">
      <dsp:nvSpPr>
        <dsp:cNvPr id="8" name="任意多边形 7"/>
        <dsp:cNvSpPr/>
      </dsp:nvSpPr>
      <dsp:spPr bwMode="white">
        <a:xfrm>
          <a:off x="2241321" y="1495060"/>
          <a:ext cx="372689" cy="1065231"/>
        </a:xfrm>
        <a:custGeom>
          <a:avLst/>
          <a:gdLst/>
          <a:ahLst/>
          <a:cxnLst/>
          <a:pathLst>
            <a:path w="587" h="1678">
              <a:moveTo>
                <a:pt x="0" y="0"/>
              </a:moveTo>
              <a:lnTo>
                <a:pt x="293" y="0"/>
              </a:lnTo>
              <a:lnTo>
                <a:pt x="293" y="1678"/>
              </a:lnTo>
              <a:lnTo>
                <a:pt x="587" y="1678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0"/>
          </a:lvl1pPr>
          <a:lvl2pPr marL="285750" indent="-285750" algn="ctr">
            <a:defRPr sz="3900"/>
          </a:lvl2pPr>
          <a:lvl3pPr marL="571500" indent="-285750" algn="ctr">
            <a:defRPr sz="3900"/>
          </a:lvl3pPr>
          <a:lvl4pPr marL="857250" indent="-285750" algn="ctr">
            <a:defRPr sz="3900"/>
          </a:lvl4pPr>
          <a:lvl5pPr marL="1143000" indent="-285750" algn="ctr">
            <a:defRPr sz="3900"/>
          </a:lvl5pPr>
          <a:lvl6pPr marL="1428750" indent="-285750" algn="ctr">
            <a:defRPr sz="3900"/>
          </a:lvl6pPr>
          <a:lvl7pPr marL="1714500" indent="-285750" algn="ctr">
            <a:defRPr sz="3900"/>
          </a:lvl7pPr>
          <a:lvl8pPr marL="2000250" indent="-285750" algn="ctr">
            <a:defRPr sz="3900"/>
          </a:lvl8pPr>
          <a:lvl9pPr marL="2286000" indent="-285750" algn="ctr">
            <a:defRPr sz="3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>
        <a:off x="2241321" y="1495060"/>
        <a:ext cx="372689" cy="1065231"/>
      </dsp:txXfrm>
    </dsp:sp>
    <dsp:sp modelId="{7B4B0565-005A-4FCC-8634-F0889C722A19}">
      <dsp:nvSpPr>
        <dsp:cNvPr id="12" name="任意多边形 11"/>
        <dsp:cNvSpPr/>
      </dsp:nvSpPr>
      <dsp:spPr bwMode="white">
        <a:xfrm>
          <a:off x="4477453" y="1850137"/>
          <a:ext cx="372689" cy="710154"/>
        </a:xfrm>
        <a:custGeom>
          <a:avLst/>
          <a:gdLst/>
          <a:ahLst/>
          <a:cxnLst/>
          <a:pathLst>
            <a:path w="587" h="1118">
              <a:moveTo>
                <a:pt x="0" y="1118"/>
              </a:moveTo>
              <a:lnTo>
                <a:pt x="293" y="1118"/>
              </a:lnTo>
              <a:lnTo>
                <a:pt x="293" y="0"/>
              </a:ln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4300"/>
          </a:lvl1pPr>
          <a:lvl2pPr marL="285750" indent="-285750" algn="ctr">
            <a:defRPr sz="3400"/>
          </a:lvl2pPr>
          <a:lvl3pPr marL="571500" indent="-285750" algn="ctr">
            <a:defRPr sz="3400"/>
          </a:lvl3pPr>
          <a:lvl4pPr marL="857250" indent="-285750" algn="ctr">
            <a:defRPr sz="3400"/>
          </a:lvl4pPr>
          <a:lvl5pPr marL="1143000" indent="-285750" algn="ctr">
            <a:defRPr sz="3400"/>
          </a:lvl5pPr>
          <a:lvl6pPr marL="1428750" indent="-285750" algn="ctr">
            <a:defRPr sz="3400"/>
          </a:lvl6pPr>
          <a:lvl7pPr marL="1714500" indent="-285750" algn="ctr">
            <a:defRPr sz="3400"/>
          </a:lvl7pPr>
          <a:lvl8pPr marL="2000250" indent="-285750" algn="ctr">
            <a:defRPr sz="3400"/>
          </a:lvl8pPr>
          <a:lvl9pPr marL="2286000" indent="-285750" algn="ctr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4477453" y="1850137"/>
        <a:ext cx="372689" cy="710154"/>
      </dsp:txXfrm>
    </dsp:sp>
    <dsp:sp modelId="{49A0692D-6305-4421-827C-17C0964D541E}">
      <dsp:nvSpPr>
        <dsp:cNvPr id="24" name="任意多边形 23"/>
        <dsp:cNvSpPr/>
      </dsp:nvSpPr>
      <dsp:spPr bwMode="white">
        <a:xfrm>
          <a:off x="6713585" y="1850137"/>
          <a:ext cx="372689" cy="0"/>
        </a:xfrm>
        <a:custGeom>
          <a:avLst/>
          <a:gdLst/>
          <a:ahLst/>
          <a:cxnLst/>
          <a:pathLst>
            <a:path w="587">
              <a:moveTo>
                <a:pt x="0" y="0"/>
              </a:move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6713585" y="1850137"/>
        <a:ext cx="372689" cy="0"/>
      </dsp:txXfrm>
    </dsp:sp>
    <dsp:sp modelId="{98DA3644-8BD5-4364-ABE8-6A9149EE8580}">
      <dsp:nvSpPr>
        <dsp:cNvPr id="16" name="任意多边形 15"/>
        <dsp:cNvSpPr/>
      </dsp:nvSpPr>
      <dsp:spPr bwMode="white">
        <a:xfrm>
          <a:off x="4477453" y="2560291"/>
          <a:ext cx="372689" cy="710154"/>
        </a:xfrm>
        <a:custGeom>
          <a:avLst/>
          <a:gdLst/>
          <a:ahLst/>
          <a:cxnLst/>
          <a:pathLst>
            <a:path w="587" h="1118">
              <a:moveTo>
                <a:pt x="0" y="0"/>
              </a:moveTo>
              <a:lnTo>
                <a:pt x="293" y="0"/>
              </a:lnTo>
              <a:lnTo>
                <a:pt x="293" y="1118"/>
              </a:lnTo>
              <a:lnTo>
                <a:pt x="587" y="1118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4300"/>
          </a:lvl1pPr>
          <a:lvl2pPr marL="285750" indent="-285750" algn="ctr">
            <a:defRPr sz="3400"/>
          </a:lvl2pPr>
          <a:lvl3pPr marL="571500" indent="-285750" algn="ctr">
            <a:defRPr sz="3400"/>
          </a:lvl3pPr>
          <a:lvl4pPr marL="857250" indent="-285750" algn="ctr">
            <a:defRPr sz="3400"/>
          </a:lvl4pPr>
          <a:lvl5pPr marL="1143000" indent="-285750" algn="ctr">
            <a:defRPr sz="3400"/>
          </a:lvl5pPr>
          <a:lvl6pPr marL="1428750" indent="-285750" algn="ctr">
            <a:defRPr sz="3400"/>
          </a:lvl6pPr>
          <a:lvl7pPr marL="1714500" indent="-285750" algn="ctr">
            <a:defRPr sz="3400"/>
          </a:lvl7pPr>
          <a:lvl8pPr marL="2000250" indent="-285750" algn="ctr">
            <a:defRPr sz="3400"/>
          </a:lvl8pPr>
          <a:lvl9pPr marL="2286000" indent="-285750" algn="ctr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4477453" y="2560291"/>
        <a:ext cx="372689" cy="710154"/>
      </dsp:txXfrm>
    </dsp:sp>
    <dsp:sp modelId="{17860263-C954-471C-B10B-CF1E9A65FA10}">
      <dsp:nvSpPr>
        <dsp:cNvPr id="20" name="任意多边形 19"/>
        <dsp:cNvSpPr/>
      </dsp:nvSpPr>
      <dsp:spPr bwMode="white">
        <a:xfrm>
          <a:off x="6713585" y="2560291"/>
          <a:ext cx="372689" cy="710154"/>
        </a:xfrm>
        <a:custGeom>
          <a:avLst/>
          <a:gdLst/>
          <a:ahLst/>
          <a:cxnLst/>
          <a:pathLst>
            <a:path w="587" h="1118">
              <a:moveTo>
                <a:pt x="0" y="1118"/>
              </a:moveTo>
              <a:lnTo>
                <a:pt x="293" y="1118"/>
              </a:lnTo>
              <a:lnTo>
                <a:pt x="293" y="0"/>
              </a:ln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4300"/>
          </a:lvl1pPr>
          <a:lvl2pPr marL="285750" indent="-285750" algn="ctr">
            <a:defRPr sz="3400"/>
          </a:lvl2pPr>
          <a:lvl3pPr marL="571500" indent="-285750" algn="ctr">
            <a:defRPr sz="3400"/>
          </a:lvl3pPr>
          <a:lvl4pPr marL="857250" indent="-285750" algn="ctr">
            <a:defRPr sz="3400"/>
          </a:lvl4pPr>
          <a:lvl5pPr marL="1143000" indent="-285750" algn="ctr">
            <a:defRPr sz="3400"/>
          </a:lvl5pPr>
          <a:lvl6pPr marL="1428750" indent="-285750" algn="ctr">
            <a:defRPr sz="3400"/>
          </a:lvl6pPr>
          <a:lvl7pPr marL="1714500" indent="-285750" algn="ctr">
            <a:defRPr sz="3400"/>
          </a:lvl7pPr>
          <a:lvl8pPr marL="2000250" indent="-285750" algn="ctr">
            <a:defRPr sz="3400"/>
          </a:lvl8pPr>
          <a:lvl9pPr marL="2286000" indent="-285750" algn="ctr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6713585" y="2560291"/>
        <a:ext cx="372689" cy="710154"/>
      </dsp:txXfrm>
    </dsp:sp>
    <dsp:sp modelId="{DC60C042-DC3A-407D-95CA-213EFBC5611B}">
      <dsp:nvSpPr>
        <dsp:cNvPr id="22" name="任意多边形 21"/>
        <dsp:cNvSpPr/>
      </dsp:nvSpPr>
      <dsp:spPr bwMode="white">
        <a:xfrm>
          <a:off x="6713585" y="3270445"/>
          <a:ext cx="372689" cy="0"/>
        </a:xfrm>
        <a:custGeom>
          <a:avLst/>
          <a:gdLst/>
          <a:ahLst/>
          <a:cxnLst/>
          <a:pathLst>
            <a:path w="587">
              <a:moveTo>
                <a:pt x="0" y="0"/>
              </a:moveTo>
              <a:lnTo>
                <a:pt x="587" y="0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6713585" y="3270445"/>
        <a:ext cx="372689" cy="0"/>
      </dsp:txXfrm>
    </dsp:sp>
    <dsp:sp modelId="{7D92DD12-7E1F-4C18-8CAC-560C04A5C288}">
      <dsp:nvSpPr>
        <dsp:cNvPr id="28" name="任意多边形 27"/>
        <dsp:cNvSpPr/>
      </dsp:nvSpPr>
      <dsp:spPr bwMode="white">
        <a:xfrm>
          <a:off x="6713585" y="3270445"/>
          <a:ext cx="372689" cy="710154"/>
        </a:xfrm>
        <a:custGeom>
          <a:avLst/>
          <a:gdLst/>
          <a:ahLst/>
          <a:cxnLst/>
          <a:pathLst>
            <a:path w="587" h="1118">
              <a:moveTo>
                <a:pt x="0" y="0"/>
              </a:moveTo>
              <a:lnTo>
                <a:pt x="293" y="0"/>
              </a:lnTo>
              <a:lnTo>
                <a:pt x="293" y="1118"/>
              </a:lnTo>
              <a:lnTo>
                <a:pt x="587" y="1118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4300"/>
          </a:lvl1pPr>
          <a:lvl2pPr marL="285750" indent="-285750" algn="ctr">
            <a:defRPr sz="3400"/>
          </a:lvl2pPr>
          <a:lvl3pPr marL="571500" indent="-285750" algn="ctr">
            <a:defRPr sz="3400"/>
          </a:lvl3pPr>
          <a:lvl4pPr marL="857250" indent="-285750" algn="ctr">
            <a:defRPr sz="3400"/>
          </a:lvl4pPr>
          <a:lvl5pPr marL="1143000" indent="-285750" algn="ctr">
            <a:defRPr sz="3400"/>
          </a:lvl5pPr>
          <a:lvl6pPr marL="1428750" indent="-285750" algn="ctr">
            <a:defRPr sz="3400"/>
          </a:lvl6pPr>
          <a:lvl7pPr marL="1714500" indent="-285750" algn="ctr">
            <a:defRPr sz="3400"/>
          </a:lvl7pPr>
          <a:lvl8pPr marL="2000250" indent="-285750" algn="ctr">
            <a:defRPr sz="3400"/>
          </a:lvl8pPr>
          <a:lvl9pPr marL="2286000" indent="-285750" algn="ctr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</a:p>
      </dsp:txBody>
      <dsp:txXfrm>
        <a:off x="6713585" y="3270445"/>
        <a:ext cx="372689" cy="710154"/>
      </dsp:txXfrm>
    </dsp:sp>
    <dsp:sp modelId="{9B9BF0AB-5901-4E79-B4D7-EC064A6E4281}">
      <dsp:nvSpPr>
        <dsp:cNvPr id="3" name="矩形 2"/>
        <dsp:cNvSpPr/>
      </dsp:nvSpPr>
      <dsp:spPr bwMode="white">
        <a:xfrm rot="16200000">
          <a:off x="462199" y="1210999"/>
          <a:ext cx="2990121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vert" wrap="square" lIns="19685" tIns="19685" rIns="19685" bIns="19685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网络道德建设</a:t>
          </a:r>
          <a:endParaRPr lang="zh-CN" altLang="en-US"/>
        </a:p>
      </dsp:txBody>
      <dsp:txXfrm rot="16200000">
        <a:off x="462199" y="1210999"/>
        <a:ext cx="2990121" cy="568123"/>
      </dsp:txXfrm>
    </dsp:sp>
    <dsp:sp modelId="{CDA235D6-AC41-4ED3-AF28-D9CD9EDCBAED}">
      <dsp:nvSpPr>
        <dsp:cNvPr id="5" name="矩形 4"/>
        <dsp:cNvSpPr/>
      </dsp:nvSpPr>
      <dsp:spPr bwMode="white">
        <a:xfrm>
          <a:off x="2614010" y="145768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建立自主型道德</a:t>
          </a:r>
          <a:endParaRPr lang="zh-CN" altLang="en-US"/>
        </a:p>
      </dsp:txBody>
      <dsp:txXfrm>
        <a:off x="2614010" y="145768"/>
        <a:ext cx="1863443" cy="568123"/>
      </dsp:txXfrm>
    </dsp:sp>
    <dsp:sp modelId="{DD6E8598-3F26-446E-9438-6A81CA42E5C1}">
      <dsp:nvSpPr>
        <dsp:cNvPr id="31" name="矩形 30"/>
        <dsp:cNvSpPr/>
      </dsp:nvSpPr>
      <dsp:spPr bwMode="white">
        <a:xfrm>
          <a:off x="4850142" y="145768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更高的自律性，自我约束和自我控制</a:t>
          </a:r>
          <a:endParaRPr altLang="en-US"/>
        </a:p>
      </dsp:txBody>
      <dsp:txXfrm>
        <a:off x="4850142" y="145768"/>
        <a:ext cx="1863443" cy="568123"/>
      </dsp:txXfrm>
    </dsp:sp>
    <dsp:sp modelId="{3540059A-19CD-4FBD-A598-B7A4BB9DA52D}">
      <dsp:nvSpPr>
        <dsp:cNvPr id="7" name="矩形 6"/>
        <dsp:cNvSpPr/>
      </dsp:nvSpPr>
      <dsp:spPr bwMode="white">
        <a:xfrm>
          <a:off x="2614010" y="855922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确定网络道德原则</a:t>
          </a:r>
          <a:endParaRPr lang="zh-CN" altLang="en-US"/>
        </a:p>
      </dsp:txBody>
      <dsp:txXfrm>
        <a:off x="2614010" y="855922"/>
        <a:ext cx="1863443" cy="568123"/>
      </dsp:txXfrm>
    </dsp:sp>
    <dsp:sp modelId="{0FF93415-1AAF-4818-89B7-F95BE6EA8AB4}">
      <dsp:nvSpPr>
        <dsp:cNvPr id="35" name="矩形 34"/>
        <dsp:cNvSpPr/>
      </dsp:nvSpPr>
      <dsp:spPr bwMode="white">
        <a:xfrm>
          <a:off x="4850142" y="855922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平等、自由和共享的原则</a:t>
          </a:r>
          <a:endParaRPr altLang="en-US"/>
        </a:p>
      </dsp:txBody>
      <dsp:txXfrm>
        <a:off x="4850142" y="855922"/>
        <a:ext cx="1863443" cy="568123"/>
      </dsp:txXfrm>
    </dsp:sp>
    <dsp:sp modelId="{E8D2105A-5421-473B-835F-F6E08D9D2D9B}">
      <dsp:nvSpPr>
        <dsp:cNvPr id="9" name="矩形 8"/>
        <dsp:cNvSpPr/>
      </dsp:nvSpPr>
      <dsp:spPr bwMode="white">
        <a:xfrm>
          <a:off x="2614010" y="2276230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明确网络用户行为规范</a:t>
          </a:r>
          <a:endParaRPr lang="zh-CN" altLang="en-US"/>
        </a:p>
      </dsp:txBody>
      <dsp:txXfrm>
        <a:off x="2614010" y="2276230"/>
        <a:ext cx="1863443" cy="568123"/>
      </dsp:txXfrm>
    </dsp:sp>
    <dsp:sp modelId="{26844F2E-78F7-47F2-94DD-7173ECB60F5C}">
      <dsp:nvSpPr>
        <dsp:cNvPr id="13" name="矩形 12"/>
        <dsp:cNvSpPr/>
      </dsp:nvSpPr>
      <dsp:spPr bwMode="white">
        <a:xfrm>
          <a:off x="4850142" y="1566076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①网络礼仪</a:t>
          </a:r>
          <a:endParaRPr altLang="en-US"/>
        </a:p>
      </dsp:txBody>
      <dsp:txXfrm>
        <a:off x="4850142" y="1566076"/>
        <a:ext cx="1863443" cy="568123"/>
      </dsp:txXfrm>
    </dsp:sp>
    <dsp:sp modelId="{717E6757-EB11-4A3D-B5C3-DD25BD8674BC}">
      <dsp:nvSpPr>
        <dsp:cNvPr id="25" name="矩形 24"/>
        <dsp:cNvSpPr/>
      </dsp:nvSpPr>
      <dsp:spPr bwMode="white">
        <a:xfrm>
          <a:off x="7086274" y="1566076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原则：自由和自律</a:t>
          </a:r>
          <a:endParaRPr altLang="en-US"/>
        </a:p>
      </dsp:txBody>
      <dsp:txXfrm>
        <a:off x="7086274" y="1566076"/>
        <a:ext cx="1863443" cy="568123"/>
      </dsp:txXfrm>
    </dsp:sp>
    <dsp:sp modelId="{50EC0E77-B226-40D4-A8B0-50558C9A321A}">
      <dsp:nvSpPr>
        <dsp:cNvPr id="17" name="矩形 16"/>
        <dsp:cNvSpPr/>
      </dsp:nvSpPr>
      <dsp:spPr bwMode="white">
        <a:xfrm>
          <a:off x="4850142" y="2986383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②行为守则</a:t>
          </a:r>
          <a:endParaRPr altLang="en-US"/>
        </a:p>
      </dsp:txBody>
      <dsp:txXfrm>
        <a:off x="4850142" y="2986383"/>
        <a:ext cx="1863443" cy="568123"/>
      </dsp:txXfrm>
    </dsp:sp>
    <dsp:sp modelId="{9923F84D-DB14-4014-8A65-68B2BCEFBD6D}">
      <dsp:nvSpPr>
        <dsp:cNvPr id="21" name="矩形 20"/>
        <dsp:cNvSpPr/>
      </dsp:nvSpPr>
      <dsp:spPr bwMode="white">
        <a:xfrm>
          <a:off x="7086274" y="2276230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“一对一”方式交流行为规范</a:t>
          </a:r>
          <a:endParaRPr altLang="en-US"/>
        </a:p>
      </dsp:txBody>
      <dsp:txXfrm>
        <a:off x="7086274" y="2276230"/>
        <a:ext cx="1863443" cy="568123"/>
      </dsp:txXfrm>
    </dsp:sp>
    <dsp:sp modelId="{7CB27442-E312-448E-8322-92F72B92CAEA}">
      <dsp:nvSpPr>
        <dsp:cNvPr id="23" name="矩形 22"/>
        <dsp:cNvSpPr/>
      </dsp:nvSpPr>
      <dsp:spPr bwMode="white">
        <a:xfrm>
          <a:off x="7086274" y="2986383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“一对多”方式交流行为规范</a:t>
          </a:r>
          <a:endParaRPr altLang="en-US"/>
        </a:p>
      </dsp:txBody>
      <dsp:txXfrm>
        <a:off x="7086274" y="2986383"/>
        <a:ext cx="1863443" cy="568123"/>
      </dsp:txXfrm>
    </dsp:sp>
    <dsp:sp modelId="{1688416B-F3B8-4DF1-B08C-61D6F41BAB6B}">
      <dsp:nvSpPr>
        <dsp:cNvPr id="29" name="矩形 28"/>
        <dsp:cNvSpPr/>
      </dsp:nvSpPr>
      <dsp:spPr bwMode="white">
        <a:xfrm>
          <a:off x="7086274" y="3696537"/>
          <a:ext cx="1863443" cy="568123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795" tIns="10795" rIns="10795" bIns="10795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/>
            <a:t>以信息服务提供方式交流行为准则</a:t>
          </a:r>
          <a:endParaRPr altLang="en-US"/>
        </a:p>
      </dsp:txBody>
      <dsp:txXfrm>
        <a:off x="7086274" y="3696537"/>
        <a:ext cx="1863443" cy="568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type="flowChartManualOperation" r:blip="" rot="-90">
              <dgm:adjLst/>
            </dgm:shape>
          </dgm:if>
          <dgm:else name="Name6">
            <dgm:shape xmlns:r="http://schemas.openxmlformats.org/officeDocument/2006/relationships" type="flowChartManualOperation" r:blip="" rot="90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1D511-DFE5-4CA2-8AE6-DC35352D8486}" type="datetimeFigureOut">
              <a:rPr lang="en-US" smtClean="0"/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72CF-2068-4FB5-B981-3BA37ED77D0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281430"/>
            <a:ext cx="10972800" cy="94424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7095"/>
            <a:ext cx="12192000" cy="542417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887095"/>
            <a:ext cx="12172950" cy="542480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06780"/>
            <a:ext cx="12192000" cy="53949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906780"/>
            <a:ext cx="12172950" cy="5394960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7_in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06145"/>
            <a:ext cx="12192000" cy="541401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905510"/>
            <a:ext cx="12172950" cy="5415280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310807" y="6858003"/>
            <a:ext cx="1440159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行业</a:t>
            </a:r>
            <a:r>
              <a:rPr kumimoji="0" lang="en-US" altLang="zh-CN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en-US" altLang="zh-CN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http://www.1ppt.com/hangye/</a:t>
            </a:r>
            <a:endParaRPr kumimoji="0" lang="en-US" altLang="zh-CN" sz="13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5401732" y="6240463"/>
            <a:ext cx="1388536" cy="20638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9924" y="6240463"/>
            <a:ext cx="4140201" cy="206381"/>
          </a:xfrm>
        </p:spPr>
        <p:txBody>
          <a:bodyPr/>
          <a:lstStyle/>
          <a:p>
            <a:r>
              <a:rPr lang="zh-CN" altLang="en-US"/>
              <a:t>请在插入菜单</a:t>
            </a:r>
            <a:r>
              <a:rPr lang="en-US" altLang="zh-CN"/>
              <a:t>—</a:t>
            </a:r>
            <a:r>
              <a:rPr lang="zh-CN" altLang="en-US"/>
              <a:t>页眉和页脚中修改此文本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599" y="6240463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3445" y="2060848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3045" y="454052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08720"/>
            <a:ext cx="10515600" cy="78196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0728"/>
            <a:ext cx="105156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2816"/>
            <a:ext cx="10512423" cy="5237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68525"/>
            <a:ext cx="10512423" cy="39127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5" y="857885"/>
            <a:ext cx="12192000" cy="544385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endPos="0" dist="50800" dir="5400000" sy="-100000" algn="bl" rotWithShape="0"/>
          </a:effectLst>
        </p:spPr>
      </p:pic>
      <p:sp>
        <p:nvSpPr>
          <p:cNvPr id="2" name="矩形 1"/>
          <p:cNvSpPr/>
          <p:nvPr userDrawn="1"/>
        </p:nvSpPr>
        <p:spPr>
          <a:xfrm>
            <a:off x="-635" y="855980"/>
            <a:ext cx="12208510" cy="550989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0728"/>
            <a:ext cx="105156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124744"/>
            <a:ext cx="2628900" cy="505221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124744"/>
            <a:ext cx="7734300" cy="505221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_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91845"/>
            <a:ext cx="12192000" cy="552513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792480"/>
            <a:ext cx="12172950" cy="552513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878205"/>
            <a:ext cx="12192000" cy="544131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6469380" y="878840"/>
            <a:ext cx="5713095" cy="544131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4715"/>
            <a:ext cx="12192000" cy="543433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9525" y="894715"/>
            <a:ext cx="12172950" cy="543369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5350"/>
            <a:ext cx="12192000" cy="541528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9525" y="894715"/>
            <a:ext cx="12172950" cy="541591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4400"/>
            <a:ext cx="12192000" cy="539750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914400"/>
            <a:ext cx="12172950" cy="5397500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06145"/>
            <a:ext cx="12192000" cy="540575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905510"/>
            <a:ext cx="12172950" cy="5406390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5035"/>
            <a:ext cx="12192000" cy="539559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9525" y="914400"/>
            <a:ext cx="12172950" cy="539559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image" Target="../media/image7.jpeg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4" Type="http://schemas.openxmlformats.org/officeDocument/2006/relationships/theme" Target="../theme/theme2.xml"/><Relationship Id="rId13" Type="http://schemas.openxmlformats.org/officeDocument/2006/relationships/image" Target="../media/image8.png"/><Relationship Id="rId12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0728"/>
            <a:ext cx="10515600" cy="709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40250" y="2774228"/>
            <a:ext cx="6888480" cy="1309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6600" dirty="0">
                <a:solidFill>
                  <a:schemeClr val="tx1"/>
                </a:solidFill>
                <a:effectLst/>
                <a:latin typeface="方正细谭黑简体" panose="02000000000000000000" pitchFamily="2" charset="-122"/>
                <a:ea typeface="方正细谭黑简体" panose="02000000000000000000" pitchFamily="2" charset="-122"/>
                <a:cs typeface="+mn-ea"/>
                <a:sym typeface="+mn-lt"/>
              </a:rPr>
              <a:t>任务3 计算机安全</a:t>
            </a:r>
            <a:endParaRPr sz="6600" dirty="0">
              <a:solidFill>
                <a:schemeClr val="tx1"/>
              </a:solidFill>
              <a:effectLst/>
              <a:latin typeface="方正细谭黑简体" panose="02000000000000000000" pitchFamily="2" charset="-122"/>
              <a:ea typeface="方正细谭黑简体" panose="02000000000000000000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3.2.1 计算机病毒的主要传播途径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56005" y="2225675"/>
            <a:ext cx="10080000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b="1" smtClean="0">
                <a:solidFill>
                  <a:srgbClr val="0070C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⑴非移动介质：</a:t>
            </a:r>
            <a:endParaRPr lang="zh-CN" altLang="en-US" b="1" smtClean="0">
              <a:solidFill>
                <a:srgbClr val="0070C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是指通过通常不可移动的计算机硬设备进行传染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9975" y="3408680"/>
            <a:ext cx="10080000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b="1" smtClean="0">
                <a:solidFill>
                  <a:srgbClr val="0070C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⑵可移动介质：</a:t>
            </a:r>
            <a:endParaRPr lang="zh-CN" altLang="en-US" b="1" smtClean="0">
              <a:solidFill>
                <a:srgbClr val="0070C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这种渠道是通过可移动式存储设备，使病毒能够进行传染。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优盘是目前计算机病毒的主要寄生地之一。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9975" y="4909820"/>
            <a:ext cx="10080000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b="1" smtClean="0">
                <a:solidFill>
                  <a:srgbClr val="0070C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⑶计算机网络：</a:t>
            </a:r>
            <a:endParaRPr lang="zh-CN" altLang="en-US" b="1" smtClean="0">
              <a:solidFill>
                <a:srgbClr val="0070C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人们通过计算机网络传递文件、电子邮件。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目前 70％的病毒都是通过强大的互联网肆意蔓延开的。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3.2.2 计算机感染病毒后的常见症状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118860" y="2453005"/>
            <a:ext cx="5400000" cy="30410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◇优盘或硬盘上的可执行文件变长或变短，甚至消失。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◇某些设备无法正常使用。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◇键盘输入的字符与屏幕显示的字符不同。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◇文件中无故多了一些重复或奇怪的文件，或有些文件无故消失。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◇文件名的后缀被无故更改，或文件夹名被自动添加了后缀，且无法打开或进入。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◇网络速度变慢或者出现一些莫名其妙的连接。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◇电子邮箱中有不明来路的信件，这些电子邮件常带有病毒，打开后便可能激活。</a:t>
            </a:r>
            <a:endParaRPr lang="zh-CN" altLang="en-US" sz="1600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1980" y="2453005"/>
            <a:ext cx="5400000" cy="3412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◇屏幕出现异常现象或显示特殊信息。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◇喇叭发出怪音、蜂鸣声或演奏音乐。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◇计算机运行速度明显减慢。这是病毒在不断传播、复制，消耗系统资源所致。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◇系统无法从硬盘启动，但光盘或优盘启动正常。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◇系统运行时经常发生死机和重启动现象。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◇读写磁盘时嘎嘎作响并且读写时间变长，有时还出现“写保护”的提示。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◇内存空间变小，原来可运行的文件无法拉卡加载到内存。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3.2.3 计算机病毒的预防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53060" y="2884170"/>
            <a:ext cx="5760000" cy="24161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⑴安装实时监控的杀毒软件或防毒卡，定期更新病毒库。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⑵经常安装或更新操作系统及各种应用程序的补丁程序。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⑶安装防火墙工具，设置相应的访问规则，过滤不安全的站点访问。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⑷不要随意打开来历不明的电子邮件及附件。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⑸不要随意安装来历不明的插件程序。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98565" y="2884170"/>
            <a:ext cx="5760000" cy="2748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⑹不要随意打开陌生人传来的页面链接，谨防恶意网页中隐藏的木马病毒。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⑺对所有存储有重要数据的优盘，若有写保护开关，应使其置于写保护状态。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⑻.不要使用不知底细的优盘或盗版光盘；对于外来优盘，必须进行病毒检测处理后才能使用。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⑼对计算机中的重要数据要定期备份。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⑽定期对所使用的优盘进行病毒检测。</a:t>
            </a:r>
            <a:endParaRPr lang="zh-CN" altLang="en-US" smtClean="0">
              <a:solidFill>
                <a:srgbClr val="061116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3.2.4 计算机病毒的清除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275715" y="2776220"/>
            <a:ext cx="2540000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070C0"/>
                </a:solidFill>
                <a:ea typeface="+mn-lt"/>
                <a:cs typeface="+mn-ea"/>
                <a:sym typeface="+mn-lt"/>
              </a:rPr>
              <a:t>⑴使用杀毒软件</a:t>
            </a:r>
            <a:endParaRPr lang="zh-CN" altLang="en-US" smtClean="0">
              <a:solidFill>
                <a:srgbClr val="0070C0"/>
              </a:solidFill>
              <a:ea typeface="+mn-lt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26000" y="2776220"/>
            <a:ext cx="2540000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ea typeface="+mn-lt"/>
                <a:cs typeface="+mn-ea"/>
                <a:sym typeface="+mn-lt"/>
              </a:rPr>
              <a:t>⑵使用专杀工具</a:t>
            </a:r>
            <a:endParaRPr lang="zh-CN" altLang="en-US" smtClean="0">
              <a:solidFill>
                <a:srgbClr val="061116"/>
              </a:solidFill>
              <a:ea typeface="+mn-lt"/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76285" y="2776220"/>
            <a:ext cx="2540000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rgbClr val="061116"/>
                </a:solidFill>
                <a:ea typeface="+mn-lt"/>
                <a:cs typeface="+mn-ea"/>
                <a:sym typeface="+mn-lt"/>
              </a:rPr>
              <a:t>⑶手动清除病毒</a:t>
            </a:r>
            <a:endParaRPr lang="zh-CN" altLang="en-US" smtClean="0">
              <a:solidFill>
                <a:srgbClr val="061116"/>
              </a:solidFill>
              <a:ea typeface="+mn-lt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75715" y="3464560"/>
            <a:ext cx="2540000" cy="975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070C0"/>
                </a:solidFill>
                <a:ea typeface="+mn-lt"/>
                <a:cs typeface="+mn-lt"/>
                <a:sym typeface="+mn-lt"/>
              </a:rPr>
              <a:t>常用的杀毒软件有360 杀毒软件、金山毒霸、瑞星杀毒软件、卡巴斯基等。</a:t>
            </a:r>
            <a:endParaRPr lang="zh-CN" altLang="en-US" sz="1600" smtClean="0">
              <a:solidFill>
                <a:srgbClr val="0070C0"/>
              </a:solidFill>
              <a:ea typeface="+mn-lt"/>
              <a:cs typeface="+mn-lt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26000" y="3464560"/>
            <a:ext cx="254000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ea typeface="+mn-lt"/>
                <a:cs typeface="+mn-ea"/>
                <a:sym typeface="+mn-lt"/>
              </a:rPr>
              <a:t>现在一些反病毒公司的网站上提供了许多病毒的专杀工</a:t>
            </a:r>
            <a:endParaRPr lang="zh-CN" altLang="en-US" sz="1600" smtClean="0">
              <a:solidFill>
                <a:srgbClr val="061116"/>
              </a:solidFill>
              <a:ea typeface="+mn-lt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ea typeface="+mn-lt"/>
                <a:cs typeface="+mn-ea"/>
                <a:sym typeface="+mn-lt"/>
              </a:rPr>
              <a:t>具，用户可以免费下载这些查杀工具对某个特定病毒进行清除。</a:t>
            </a:r>
            <a:endParaRPr lang="zh-CN" altLang="en-US" sz="1600" smtClean="0">
              <a:solidFill>
                <a:srgbClr val="061116"/>
              </a:solidFill>
              <a:ea typeface="+mn-lt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76285" y="3464560"/>
            <a:ext cx="254000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ea typeface="+mn-lt"/>
                <a:cs typeface="+mn-ea"/>
                <a:sym typeface="+mn-lt"/>
              </a:rPr>
              <a:t>这种清除病毒的方法要求操作者对计算机的操作相当熟练，具有一定的计算机专业知识。</a:t>
            </a:r>
            <a:endParaRPr lang="zh-CN" altLang="en-US" sz="1600" smtClean="0">
              <a:solidFill>
                <a:srgbClr val="061116"/>
              </a:solidFill>
              <a:ea typeface="+mn-lt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600" smtClean="0">
                <a:solidFill>
                  <a:srgbClr val="061116"/>
                </a:solidFill>
                <a:ea typeface="+mn-lt"/>
                <a:cs typeface="+mn-ea"/>
                <a:sym typeface="+mn-lt"/>
              </a:rPr>
              <a:t>此方法不适合一般用户采用。</a:t>
            </a:r>
            <a:endParaRPr lang="zh-CN" altLang="en-US" sz="1600" smtClean="0">
              <a:solidFill>
                <a:srgbClr val="061116"/>
              </a:solidFill>
              <a:ea typeface="+mn-lt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098040" y="2956560"/>
            <a:ext cx="7996555" cy="944245"/>
          </a:xfrm>
        </p:spPr>
        <p:txBody>
          <a:bodyPr/>
          <a:p>
            <a:r>
              <a:t>3.3 网络非法入侵的定义和防范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3.3.1 非法入侵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58850" y="2795905"/>
            <a:ext cx="3103880" cy="24161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计算机网络的非法入侵者就是人们常说的黑客(Hacker)，以非正常方式和手段，利用系统的不安全漏洞，进入计算机网络中具有高度机密的服务器或主机，窃取机密信息，盗用系统资源。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0100" y="2487295"/>
            <a:ext cx="7131685" cy="3033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3.3.2 非法入侵的步骤</a:t>
            </a:r>
            <a:endParaRPr lang="zh-CN" altLang="en-US"/>
          </a:p>
        </p:txBody>
      </p:sp>
      <p:graphicFrame>
        <p:nvGraphicFramePr>
          <p:cNvPr id="6" name="图示 5"/>
          <p:cNvGraphicFramePr/>
          <p:nvPr/>
        </p:nvGraphicFramePr>
        <p:xfrm>
          <a:off x="1595755" y="2225675"/>
          <a:ext cx="900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3.3.3 非法入侵的方式</a:t>
            </a:r>
            <a:endParaRPr lang="zh-CN" altLang="en-US"/>
          </a:p>
        </p:txBody>
      </p:sp>
      <p:graphicFrame>
        <p:nvGraphicFramePr>
          <p:cNvPr id="3" name="图示 2"/>
          <p:cNvGraphicFramePr/>
          <p:nvPr/>
        </p:nvGraphicFramePr>
        <p:xfrm>
          <a:off x="864235" y="2334895"/>
          <a:ext cx="10406380" cy="3803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3.3.4 防范网络非法入侵的方法</a:t>
            </a:r>
            <a:endParaRPr lang="zh-CN" altLang="en-US"/>
          </a:p>
        </p:txBody>
      </p:sp>
      <p:graphicFrame>
        <p:nvGraphicFramePr>
          <p:cNvPr id="4" name="图示 3"/>
          <p:cNvGraphicFramePr/>
          <p:nvPr/>
        </p:nvGraphicFramePr>
        <p:xfrm>
          <a:off x="1245870" y="2768600"/>
          <a:ext cx="9700260" cy="3037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098040" y="2956560"/>
            <a:ext cx="7996555" cy="944245"/>
          </a:xfrm>
        </p:spPr>
        <p:txBody>
          <a:bodyPr/>
          <a:p>
            <a:r>
              <a:t>3.4 计算机及网络职业道德规范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学习目标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1667510" y="2678430"/>
            <a:ext cx="8857615" cy="220027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30000"/>
              </a:lnSpc>
            </a:pPr>
            <a:r>
              <a:rPr lang="zh-CN" altLang="en-US" sz="2400"/>
              <a:t>※了解计算机病毒的概念、特征、分类与防治；</a:t>
            </a:r>
            <a:endParaRPr lang="zh-CN" altLang="en-US" sz="2400"/>
          </a:p>
          <a:p>
            <a:pPr fontAlgn="auto">
              <a:lnSpc>
                <a:spcPct val="130000"/>
              </a:lnSpc>
            </a:pPr>
            <a:r>
              <a:rPr lang="zh-CN" altLang="en-US" sz="2400"/>
              <a:t>※了解网络非法入侵的定义和防范；</a:t>
            </a:r>
            <a:endParaRPr lang="zh-CN" altLang="en-US" sz="2400"/>
          </a:p>
          <a:p>
            <a:pPr fontAlgn="auto">
              <a:lnSpc>
                <a:spcPct val="130000"/>
              </a:lnSpc>
            </a:pPr>
            <a:r>
              <a:rPr lang="zh-CN" altLang="en-US" sz="2400"/>
              <a:t>※了解计算机及网络职业道德规范</a:t>
            </a:r>
            <a:endParaRPr lang="zh-CN" altLang="en-US" sz="2400"/>
          </a:p>
          <a:p>
            <a:pPr fontAlgn="auto">
              <a:lnSpc>
                <a:spcPct val="130000"/>
              </a:lnSpc>
            </a:pPr>
            <a:r>
              <a:rPr lang="zh-CN" altLang="en-US" sz="2400"/>
              <a:t>知识点</a:t>
            </a:r>
            <a:endParaRPr lang="zh-CN" altLang="en-US" sz="2400"/>
          </a:p>
          <a:p>
            <a:pPr fontAlgn="auto">
              <a:lnSpc>
                <a:spcPct val="130000"/>
              </a:lnSpc>
            </a:pPr>
            <a:r>
              <a:rPr lang="zh-CN" altLang="en-US" sz="2400"/>
              <a:t>※计算机病毒、网络非法入侵，计算机及网络职业道德规范</a:t>
            </a: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3.4.1 计算机网络道德的现状与问题</a:t>
            </a:r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1169670" y="2378710"/>
            <a:ext cx="3496310" cy="1581150"/>
            <a:chOff x="1242" y="3746"/>
            <a:chExt cx="5506" cy="2490"/>
          </a:xfrm>
        </p:grpSpPr>
        <p:sp>
          <p:nvSpPr>
            <p:cNvPr id="5" name="任意多边形 4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 rot="2567651" flipH="1">
              <a:off x="1242" y="3746"/>
              <a:ext cx="1590" cy="1613"/>
            </a:xfrm>
            <a:custGeom>
              <a:avLst/>
              <a:gdLst>
                <a:gd name="connsiteX0" fmla="*/ 2879717 w 3642973"/>
                <a:gd name="connsiteY0" fmla="*/ 715706 h 3696730"/>
                <a:gd name="connsiteX1" fmla="*/ 2185324 w 3642973"/>
                <a:gd name="connsiteY1" fmla="*/ 395031 h 3696730"/>
                <a:gd name="connsiteX2" fmla="*/ 2145269 w 3642973"/>
                <a:gd name="connsiteY2" fmla="*/ 395569 h 3696730"/>
                <a:gd name="connsiteX3" fmla="*/ 2138241 w 3642973"/>
                <a:gd name="connsiteY3" fmla="*/ 372342 h 3696730"/>
                <a:gd name="connsiteX4" fmla="*/ 1970125 w 3642973"/>
                <a:gd name="connsiteY4" fmla="*/ 22989 h 3696730"/>
                <a:gd name="connsiteX5" fmla="*/ 1953243 w 3642973"/>
                <a:gd name="connsiteY5" fmla="*/ 0 h 3696730"/>
                <a:gd name="connsiteX6" fmla="*/ 1936361 w 3642973"/>
                <a:gd name="connsiteY6" fmla="*/ 22989 h 3696730"/>
                <a:gd name="connsiteX7" fmla="*/ 1768245 w 3642973"/>
                <a:gd name="connsiteY7" fmla="*/ 372342 h 3696730"/>
                <a:gd name="connsiteX8" fmla="*/ 1732837 w 3642973"/>
                <a:gd name="connsiteY8" fmla="*/ 489370 h 3696730"/>
                <a:gd name="connsiteX9" fmla="*/ 1702304 w 3642973"/>
                <a:gd name="connsiteY9" fmla="*/ 504014 h 3696730"/>
                <a:gd name="connsiteX10" fmla="*/ 1576443 w 3642973"/>
                <a:gd name="connsiteY10" fmla="*/ 609196 h 3696730"/>
                <a:gd name="connsiteX11" fmla="*/ 1532159 w 3642973"/>
                <a:gd name="connsiteY11" fmla="*/ 1581836 h 3696730"/>
                <a:gd name="connsiteX12" fmla="*/ 1550136 w 3642973"/>
                <a:gd name="connsiteY12" fmla="*/ 1608979 h 3696730"/>
                <a:gd name="connsiteX13" fmla="*/ 1548807 w 3642973"/>
                <a:gd name="connsiteY13" fmla="*/ 1608641 h 3696730"/>
                <a:gd name="connsiteX14" fmla="*/ 1023852 w 3642973"/>
                <a:gd name="connsiteY14" fmla="*/ 1791516 h 3696730"/>
                <a:gd name="connsiteX15" fmla="*/ 353458 w 3642973"/>
                <a:gd name="connsiteY15" fmla="*/ 2515622 h 3696730"/>
                <a:gd name="connsiteX16" fmla="*/ 308564 w 3642973"/>
                <a:gd name="connsiteY16" fmla="*/ 2423357 h 3696730"/>
                <a:gd name="connsiteX17" fmla="*/ 252288 w 3642973"/>
                <a:gd name="connsiteY17" fmla="*/ 2259997 h 3696730"/>
                <a:gd name="connsiteX18" fmla="*/ 192403 w 3642973"/>
                <a:gd name="connsiteY18" fmla="*/ 1789015 h 3696730"/>
                <a:gd name="connsiteX19" fmla="*/ 1698 w 3642973"/>
                <a:gd name="connsiteY19" fmla="*/ 1319521 h 3696730"/>
                <a:gd name="connsiteX20" fmla="*/ 99412 w 3642973"/>
                <a:gd name="connsiteY20" fmla="*/ 1728401 h 3696730"/>
                <a:gd name="connsiteX21" fmla="*/ 109744 w 3642973"/>
                <a:gd name="connsiteY21" fmla="*/ 2073567 h 3696730"/>
                <a:gd name="connsiteX22" fmla="*/ 233073 w 3642973"/>
                <a:gd name="connsiteY22" fmla="*/ 2577198 h 3696730"/>
                <a:gd name="connsiteX23" fmla="*/ 248542 w 3642973"/>
                <a:gd name="connsiteY23" fmla="*/ 2628944 h 3696730"/>
                <a:gd name="connsiteX24" fmla="*/ 37960 w 3642973"/>
                <a:gd name="connsiteY24" fmla="*/ 2856398 h 3696730"/>
                <a:gd name="connsiteX25" fmla="*/ 945621 w 3642973"/>
                <a:gd name="connsiteY25" fmla="*/ 3696730 h 3696730"/>
                <a:gd name="connsiteX26" fmla="*/ 1931512 w 3642973"/>
                <a:gd name="connsiteY26" fmla="*/ 2631848 h 3696730"/>
                <a:gd name="connsiteX27" fmla="*/ 2088644 w 3642973"/>
                <a:gd name="connsiteY27" fmla="*/ 2206933 h 3696730"/>
                <a:gd name="connsiteX28" fmla="*/ 2074298 w 3642973"/>
                <a:gd name="connsiteY28" fmla="*/ 2100559 h 3696730"/>
                <a:gd name="connsiteX29" fmla="*/ 2119809 w 3642973"/>
                <a:gd name="connsiteY29" fmla="*/ 2125895 h 3696730"/>
                <a:gd name="connsiteX30" fmla="*/ 3086161 w 3642973"/>
                <a:gd name="connsiteY30" fmla="*/ 2006925 h 3696730"/>
                <a:gd name="connsiteX31" fmla="*/ 3181350 w 3642973"/>
                <a:gd name="connsiteY31" fmla="*/ 1873347 h 3696730"/>
                <a:gd name="connsiteX32" fmla="*/ 3195347 w 3642973"/>
                <a:gd name="connsiteY32" fmla="*/ 1837281 h 3696730"/>
                <a:gd name="connsiteX33" fmla="*/ 3285965 w 3642973"/>
                <a:gd name="connsiteY33" fmla="*/ 1802051 h 3696730"/>
                <a:gd name="connsiteX34" fmla="*/ 3621351 w 3642973"/>
                <a:gd name="connsiteY34" fmla="*/ 1607560 h 3696730"/>
                <a:gd name="connsiteX35" fmla="*/ 3642973 w 3642973"/>
                <a:gd name="connsiteY35" fmla="*/ 1588960 h 3696730"/>
                <a:gd name="connsiteX36" fmla="*/ 3618754 w 3642973"/>
                <a:gd name="connsiteY36" fmla="*/ 1573896 h 3696730"/>
                <a:gd name="connsiteX37" fmla="*/ 3257504 w 3642973"/>
                <a:gd name="connsiteY37" fmla="*/ 1433150 h 3696730"/>
                <a:gd name="connsiteX38" fmla="*/ 3256003 w 3642973"/>
                <a:gd name="connsiteY38" fmla="*/ 1432820 h 3696730"/>
                <a:gd name="connsiteX39" fmla="*/ 3252855 w 3642973"/>
                <a:gd name="connsiteY39" fmla="*/ 1383374 h 3696730"/>
                <a:gd name="connsiteX40" fmla="*/ 2879717 w 3642973"/>
                <a:gd name="connsiteY40" fmla="*/ 715706 h 369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42973" h="3696730">
                  <a:moveTo>
                    <a:pt x="2879717" y="715706"/>
                  </a:moveTo>
                  <a:cubicBezTo>
                    <a:pt x="2671268" y="522720"/>
                    <a:pt x="2421170" y="414305"/>
                    <a:pt x="2185324" y="395031"/>
                  </a:cubicBezTo>
                  <a:lnTo>
                    <a:pt x="2145269" y="395569"/>
                  </a:lnTo>
                  <a:lnTo>
                    <a:pt x="2138241" y="372342"/>
                  </a:lnTo>
                  <a:cubicBezTo>
                    <a:pt x="2092851" y="239931"/>
                    <a:pt x="2035964" y="121936"/>
                    <a:pt x="1970125" y="22989"/>
                  </a:cubicBezTo>
                  <a:lnTo>
                    <a:pt x="1953243" y="0"/>
                  </a:lnTo>
                  <a:lnTo>
                    <a:pt x="1936361" y="22989"/>
                  </a:lnTo>
                  <a:cubicBezTo>
                    <a:pt x="1870521" y="121936"/>
                    <a:pt x="1813635" y="239931"/>
                    <a:pt x="1768245" y="372342"/>
                  </a:cubicBezTo>
                  <a:lnTo>
                    <a:pt x="1732837" y="489370"/>
                  </a:lnTo>
                  <a:lnTo>
                    <a:pt x="1702304" y="504014"/>
                  </a:lnTo>
                  <a:cubicBezTo>
                    <a:pt x="1656548" y="533266"/>
                    <a:pt x="1614303" y="568302"/>
                    <a:pt x="1576443" y="609196"/>
                  </a:cubicBezTo>
                  <a:cubicBezTo>
                    <a:pt x="1349282" y="854558"/>
                    <a:pt x="1344483" y="1241078"/>
                    <a:pt x="1532159" y="1581836"/>
                  </a:cubicBezTo>
                  <a:lnTo>
                    <a:pt x="1550136" y="1608979"/>
                  </a:lnTo>
                  <a:lnTo>
                    <a:pt x="1548807" y="1608641"/>
                  </a:lnTo>
                  <a:cubicBezTo>
                    <a:pt x="1361003" y="1579729"/>
                    <a:pt x="1162658" y="1641587"/>
                    <a:pt x="1023852" y="1791516"/>
                  </a:cubicBezTo>
                  <a:lnTo>
                    <a:pt x="353458" y="2515622"/>
                  </a:lnTo>
                  <a:lnTo>
                    <a:pt x="308564" y="2423357"/>
                  </a:lnTo>
                  <a:cubicBezTo>
                    <a:pt x="286764" y="2372814"/>
                    <a:pt x="266869" y="2318239"/>
                    <a:pt x="252288" y="2259997"/>
                  </a:cubicBezTo>
                  <a:cubicBezTo>
                    <a:pt x="206974" y="2098234"/>
                    <a:pt x="234168" y="1945762"/>
                    <a:pt x="192403" y="1789015"/>
                  </a:cubicBezTo>
                  <a:cubicBezTo>
                    <a:pt x="150638" y="1632270"/>
                    <a:pt x="17196" y="1329623"/>
                    <a:pt x="1698" y="1319521"/>
                  </a:cubicBezTo>
                  <a:cubicBezTo>
                    <a:pt x="-13801" y="1309418"/>
                    <a:pt x="81405" y="1602726"/>
                    <a:pt x="99412" y="1728401"/>
                  </a:cubicBezTo>
                  <a:cubicBezTo>
                    <a:pt x="117420" y="1854075"/>
                    <a:pt x="73925" y="1892630"/>
                    <a:pt x="109744" y="2073567"/>
                  </a:cubicBezTo>
                  <a:cubicBezTo>
                    <a:pt x="132131" y="2186652"/>
                    <a:pt x="183368" y="2402957"/>
                    <a:pt x="233073" y="2577198"/>
                  </a:cubicBezTo>
                  <a:lnTo>
                    <a:pt x="248542" y="2628944"/>
                  </a:lnTo>
                  <a:lnTo>
                    <a:pt x="37960" y="2856398"/>
                  </a:lnTo>
                  <a:lnTo>
                    <a:pt x="945621" y="3696730"/>
                  </a:lnTo>
                  <a:lnTo>
                    <a:pt x="1931512" y="2631848"/>
                  </a:lnTo>
                  <a:cubicBezTo>
                    <a:pt x="2042558" y="2511905"/>
                    <a:pt x="2094474" y="2358306"/>
                    <a:pt x="2088644" y="2206933"/>
                  </a:cubicBezTo>
                  <a:lnTo>
                    <a:pt x="2074298" y="2100559"/>
                  </a:lnTo>
                  <a:lnTo>
                    <a:pt x="2119809" y="2125895"/>
                  </a:lnTo>
                  <a:cubicBezTo>
                    <a:pt x="2473993" y="2286803"/>
                    <a:pt x="2858999" y="2252287"/>
                    <a:pt x="3086161" y="2006925"/>
                  </a:cubicBezTo>
                  <a:cubicBezTo>
                    <a:pt x="3124021" y="1966032"/>
                    <a:pt x="3155704" y="1921217"/>
                    <a:pt x="3181350" y="1873347"/>
                  </a:cubicBezTo>
                  <a:lnTo>
                    <a:pt x="3195347" y="1837281"/>
                  </a:lnTo>
                  <a:lnTo>
                    <a:pt x="3285965" y="1802051"/>
                  </a:lnTo>
                  <a:cubicBezTo>
                    <a:pt x="3414492" y="1746610"/>
                    <a:pt x="3527761" y="1680815"/>
                    <a:pt x="3621351" y="1607560"/>
                  </a:cubicBezTo>
                  <a:lnTo>
                    <a:pt x="3642973" y="1588960"/>
                  </a:lnTo>
                  <a:lnTo>
                    <a:pt x="3618754" y="1573896"/>
                  </a:lnTo>
                  <a:cubicBezTo>
                    <a:pt x="3515035" y="1515863"/>
                    <a:pt x="3393014" y="1468221"/>
                    <a:pt x="3257504" y="1433150"/>
                  </a:cubicBezTo>
                  <a:lnTo>
                    <a:pt x="3256003" y="1432820"/>
                  </a:lnTo>
                  <a:lnTo>
                    <a:pt x="3252855" y="1383374"/>
                  </a:lnTo>
                  <a:cubicBezTo>
                    <a:pt x="3215496" y="1149710"/>
                    <a:pt x="3088165" y="908692"/>
                    <a:pt x="2879717" y="71570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>
              <p:custDataLst>
                <p:tags r:id="rId2"/>
              </p:custDataLst>
            </p:nvPr>
          </p:nvSpPr>
          <p:spPr>
            <a:xfrm>
              <a:off x="1393" y="4906"/>
              <a:ext cx="1330" cy="1330"/>
            </a:xfrm>
            <a:prstGeom prst="ellipse">
              <a:avLst/>
            </a:prstGeom>
            <a:solidFill>
              <a:srgbClr val="2CBEBB"/>
            </a:solidFill>
            <a:ln w="57150">
              <a:solidFill>
                <a:sysClr val="window" lastClr="FFFFFF"/>
              </a:solidFill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rtlCol="0" anchor="ctr">
              <a:normAutofit lnSpcReduction="20000"/>
            </a:bodyPr>
            <a:p>
              <a:pPr algn="ctr"/>
              <a:r>
                <a:rPr lang="en-US" altLang="zh-CN" sz="3200" dirty="0">
                  <a:solidFill>
                    <a:sysClr val="window" lastClr="FFFFFF"/>
                  </a:solidFill>
                </a:rPr>
                <a:t>1</a:t>
              </a:r>
              <a:endParaRPr lang="zh-CN" altLang="en-US" sz="3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3"/>
              </p:custDataLst>
            </p:nvPr>
          </p:nvSpPr>
          <p:spPr>
            <a:xfrm>
              <a:off x="2782" y="5086"/>
              <a:ext cx="3967" cy="969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p>
              <a:r>
                <a:rPr lang="da-DK" altLang="zh-CN" sz="2000" dirty="0">
                  <a:solidFill>
                    <a:sysClr val="window" lastClr="FFFFFF">
                      <a:lumMod val="50000"/>
                    </a:sysClr>
                  </a:solidFill>
                </a:rPr>
                <a:t>滥用网络</a:t>
              </a:r>
              <a:endParaRPr lang="da-DK" altLang="zh-CN" sz="200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4"/>
            </p:custDataLst>
          </p:nvPr>
        </p:nvGrpSpPr>
        <p:grpSpPr>
          <a:xfrm>
            <a:off x="1176564" y="4021938"/>
            <a:ext cx="3490155" cy="1589407"/>
            <a:chOff x="912309" y="3816591"/>
            <a:chExt cx="3666311" cy="1669628"/>
          </a:xfrm>
        </p:grpSpPr>
        <p:sp>
          <p:nvSpPr>
            <p:cNvPr id="7" name="任意多边形 6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 rot="2567651" flipH="1">
              <a:off x="912309" y="3816591"/>
              <a:ext cx="1060185" cy="1075829"/>
            </a:xfrm>
            <a:custGeom>
              <a:avLst/>
              <a:gdLst>
                <a:gd name="connsiteX0" fmla="*/ 2879717 w 3642973"/>
                <a:gd name="connsiteY0" fmla="*/ 715706 h 3696730"/>
                <a:gd name="connsiteX1" fmla="*/ 2185324 w 3642973"/>
                <a:gd name="connsiteY1" fmla="*/ 395031 h 3696730"/>
                <a:gd name="connsiteX2" fmla="*/ 2145269 w 3642973"/>
                <a:gd name="connsiteY2" fmla="*/ 395569 h 3696730"/>
                <a:gd name="connsiteX3" fmla="*/ 2138241 w 3642973"/>
                <a:gd name="connsiteY3" fmla="*/ 372342 h 3696730"/>
                <a:gd name="connsiteX4" fmla="*/ 1970125 w 3642973"/>
                <a:gd name="connsiteY4" fmla="*/ 22989 h 3696730"/>
                <a:gd name="connsiteX5" fmla="*/ 1953243 w 3642973"/>
                <a:gd name="connsiteY5" fmla="*/ 0 h 3696730"/>
                <a:gd name="connsiteX6" fmla="*/ 1936361 w 3642973"/>
                <a:gd name="connsiteY6" fmla="*/ 22989 h 3696730"/>
                <a:gd name="connsiteX7" fmla="*/ 1768245 w 3642973"/>
                <a:gd name="connsiteY7" fmla="*/ 372342 h 3696730"/>
                <a:gd name="connsiteX8" fmla="*/ 1732837 w 3642973"/>
                <a:gd name="connsiteY8" fmla="*/ 489370 h 3696730"/>
                <a:gd name="connsiteX9" fmla="*/ 1702304 w 3642973"/>
                <a:gd name="connsiteY9" fmla="*/ 504014 h 3696730"/>
                <a:gd name="connsiteX10" fmla="*/ 1576443 w 3642973"/>
                <a:gd name="connsiteY10" fmla="*/ 609196 h 3696730"/>
                <a:gd name="connsiteX11" fmla="*/ 1532159 w 3642973"/>
                <a:gd name="connsiteY11" fmla="*/ 1581836 h 3696730"/>
                <a:gd name="connsiteX12" fmla="*/ 1550136 w 3642973"/>
                <a:gd name="connsiteY12" fmla="*/ 1608979 h 3696730"/>
                <a:gd name="connsiteX13" fmla="*/ 1548807 w 3642973"/>
                <a:gd name="connsiteY13" fmla="*/ 1608641 h 3696730"/>
                <a:gd name="connsiteX14" fmla="*/ 1023852 w 3642973"/>
                <a:gd name="connsiteY14" fmla="*/ 1791516 h 3696730"/>
                <a:gd name="connsiteX15" fmla="*/ 353458 w 3642973"/>
                <a:gd name="connsiteY15" fmla="*/ 2515622 h 3696730"/>
                <a:gd name="connsiteX16" fmla="*/ 308564 w 3642973"/>
                <a:gd name="connsiteY16" fmla="*/ 2423357 h 3696730"/>
                <a:gd name="connsiteX17" fmla="*/ 252288 w 3642973"/>
                <a:gd name="connsiteY17" fmla="*/ 2259997 h 3696730"/>
                <a:gd name="connsiteX18" fmla="*/ 192403 w 3642973"/>
                <a:gd name="connsiteY18" fmla="*/ 1789015 h 3696730"/>
                <a:gd name="connsiteX19" fmla="*/ 1698 w 3642973"/>
                <a:gd name="connsiteY19" fmla="*/ 1319521 h 3696730"/>
                <a:gd name="connsiteX20" fmla="*/ 99412 w 3642973"/>
                <a:gd name="connsiteY20" fmla="*/ 1728401 h 3696730"/>
                <a:gd name="connsiteX21" fmla="*/ 109744 w 3642973"/>
                <a:gd name="connsiteY21" fmla="*/ 2073567 h 3696730"/>
                <a:gd name="connsiteX22" fmla="*/ 233073 w 3642973"/>
                <a:gd name="connsiteY22" fmla="*/ 2577198 h 3696730"/>
                <a:gd name="connsiteX23" fmla="*/ 248542 w 3642973"/>
                <a:gd name="connsiteY23" fmla="*/ 2628944 h 3696730"/>
                <a:gd name="connsiteX24" fmla="*/ 37960 w 3642973"/>
                <a:gd name="connsiteY24" fmla="*/ 2856398 h 3696730"/>
                <a:gd name="connsiteX25" fmla="*/ 945621 w 3642973"/>
                <a:gd name="connsiteY25" fmla="*/ 3696730 h 3696730"/>
                <a:gd name="connsiteX26" fmla="*/ 1931512 w 3642973"/>
                <a:gd name="connsiteY26" fmla="*/ 2631848 h 3696730"/>
                <a:gd name="connsiteX27" fmla="*/ 2088644 w 3642973"/>
                <a:gd name="connsiteY27" fmla="*/ 2206933 h 3696730"/>
                <a:gd name="connsiteX28" fmla="*/ 2074298 w 3642973"/>
                <a:gd name="connsiteY28" fmla="*/ 2100559 h 3696730"/>
                <a:gd name="connsiteX29" fmla="*/ 2119809 w 3642973"/>
                <a:gd name="connsiteY29" fmla="*/ 2125895 h 3696730"/>
                <a:gd name="connsiteX30" fmla="*/ 3086161 w 3642973"/>
                <a:gd name="connsiteY30" fmla="*/ 2006925 h 3696730"/>
                <a:gd name="connsiteX31" fmla="*/ 3181350 w 3642973"/>
                <a:gd name="connsiteY31" fmla="*/ 1873347 h 3696730"/>
                <a:gd name="connsiteX32" fmla="*/ 3195347 w 3642973"/>
                <a:gd name="connsiteY32" fmla="*/ 1837281 h 3696730"/>
                <a:gd name="connsiteX33" fmla="*/ 3285965 w 3642973"/>
                <a:gd name="connsiteY33" fmla="*/ 1802051 h 3696730"/>
                <a:gd name="connsiteX34" fmla="*/ 3621351 w 3642973"/>
                <a:gd name="connsiteY34" fmla="*/ 1607560 h 3696730"/>
                <a:gd name="connsiteX35" fmla="*/ 3642973 w 3642973"/>
                <a:gd name="connsiteY35" fmla="*/ 1588960 h 3696730"/>
                <a:gd name="connsiteX36" fmla="*/ 3618754 w 3642973"/>
                <a:gd name="connsiteY36" fmla="*/ 1573896 h 3696730"/>
                <a:gd name="connsiteX37" fmla="*/ 3257504 w 3642973"/>
                <a:gd name="connsiteY37" fmla="*/ 1433150 h 3696730"/>
                <a:gd name="connsiteX38" fmla="*/ 3256003 w 3642973"/>
                <a:gd name="connsiteY38" fmla="*/ 1432820 h 3696730"/>
                <a:gd name="connsiteX39" fmla="*/ 3252855 w 3642973"/>
                <a:gd name="connsiteY39" fmla="*/ 1383374 h 3696730"/>
                <a:gd name="connsiteX40" fmla="*/ 2879717 w 3642973"/>
                <a:gd name="connsiteY40" fmla="*/ 715706 h 369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42973" h="3696730">
                  <a:moveTo>
                    <a:pt x="2879717" y="715706"/>
                  </a:moveTo>
                  <a:cubicBezTo>
                    <a:pt x="2671268" y="522720"/>
                    <a:pt x="2421170" y="414305"/>
                    <a:pt x="2185324" y="395031"/>
                  </a:cubicBezTo>
                  <a:lnTo>
                    <a:pt x="2145269" y="395569"/>
                  </a:lnTo>
                  <a:lnTo>
                    <a:pt x="2138241" y="372342"/>
                  </a:lnTo>
                  <a:cubicBezTo>
                    <a:pt x="2092851" y="239931"/>
                    <a:pt x="2035964" y="121936"/>
                    <a:pt x="1970125" y="22989"/>
                  </a:cubicBezTo>
                  <a:lnTo>
                    <a:pt x="1953243" y="0"/>
                  </a:lnTo>
                  <a:lnTo>
                    <a:pt x="1936361" y="22989"/>
                  </a:lnTo>
                  <a:cubicBezTo>
                    <a:pt x="1870521" y="121936"/>
                    <a:pt x="1813635" y="239931"/>
                    <a:pt x="1768245" y="372342"/>
                  </a:cubicBezTo>
                  <a:lnTo>
                    <a:pt x="1732837" y="489370"/>
                  </a:lnTo>
                  <a:lnTo>
                    <a:pt x="1702304" y="504014"/>
                  </a:lnTo>
                  <a:cubicBezTo>
                    <a:pt x="1656548" y="533266"/>
                    <a:pt x="1614303" y="568302"/>
                    <a:pt x="1576443" y="609196"/>
                  </a:cubicBezTo>
                  <a:cubicBezTo>
                    <a:pt x="1349282" y="854558"/>
                    <a:pt x="1344483" y="1241078"/>
                    <a:pt x="1532159" y="1581836"/>
                  </a:cubicBezTo>
                  <a:lnTo>
                    <a:pt x="1550136" y="1608979"/>
                  </a:lnTo>
                  <a:lnTo>
                    <a:pt x="1548807" y="1608641"/>
                  </a:lnTo>
                  <a:cubicBezTo>
                    <a:pt x="1361003" y="1579729"/>
                    <a:pt x="1162658" y="1641587"/>
                    <a:pt x="1023852" y="1791516"/>
                  </a:cubicBezTo>
                  <a:lnTo>
                    <a:pt x="353458" y="2515622"/>
                  </a:lnTo>
                  <a:lnTo>
                    <a:pt x="308564" y="2423357"/>
                  </a:lnTo>
                  <a:cubicBezTo>
                    <a:pt x="286764" y="2372814"/>
                    <a:pt x="266869" y="2318239"/>
                    <a:pt x="252288" y="2259997"/>
                  </a:cubicBezTo>
                  <a:cubicBezTo>
                    <a:pt x="206974" y="2098234"/>
                    <a:pt x="234168" y="1945762"/>
                    <a:pt x="192403" y="1789015"/>
                  </a:cubicBezTo>
                  <a:cubicBezTo>
                    <a:pt x="150638" y="1632270"/>
                    <a:pt x="17196" y="1329623"/>
                    <a:pt x="1698" y="1319521"/>
                  </a:cubicBezTo>
                  <a:cubicBezTo>
                    <a:pt x="-13801" y="1309418"/>
                    <a:pt x="81405" y="1602726"/>
                    <a:pt x="99412" y="1728401"/>
                  </a:cubicBezTo>
                  <a:cubicBezTo>
                    <a:pt x="117420" y="1854075"/>
                    <a:pt x="73925" y="1892630"/>
                    <a:pt x="109744" y="2073567"/>
                  </a:cubicBezTo>
                  <a:cubicBezTo>
                    <a:pt x="132131" y="2186652"/>
                    <a:pt x="183368" y="2402957"/>
                    <a:pt x="233073" y="2577198"/>
                  </a:cubicBezTo>
                  <a:lnTo>
                    <a:pt x="248542" y="2628944"/>
                  </a:lnTo>
                  <a:lnTo>
                    <a:pt x="37960" y="2856398"/>
                  </a:lnTo>
                  <a:lnTo>
                    <a:pt x="945621" y="3696730"/>
                  </a:lnTo>
                  <a:lnTo>
                    <a:pt x="1931512" y="2631848"/>
                  </a:lnTo>
                  <a:cubicBezTo>
                    <a:pt x="2042558" y="2511905"/>
                    <a:pt x="2094474" y="2358306"/>
                    <a:pt x="2088644" y="2206933"/>
                  </a:cubicBezTo>
                  <a:lnTo>
                    <a:pt x="2074298" y="2100559"/>
                  </a:lnTo>
                  <a:lnTo>
                    <a:pt x="2119809" y="2125895"/>
                  </a:lnTo>
                  <a:cubicBezTo>
                    <a:pt x="2473993" y="2286803"/>
                    <a:pt x="2858999" y="2252287"/>
                    <a:pt x="3086161" y="2006925"/>
                  </a:cubicBezTo>
                  <a:cubicBezTo>
                    <a:pt x="3124021" y="1966032"/>
                    <a:pt x="3155704" y="1921217"/>
                    <a:pt x="3181350" y="1873347"/>
                  </a:cubicBezTo>
                  <a:lnTo>
                    <a:pt x="3195347" y="1837281"/>
                  </a:lnTo>
                  <a:lnTo>
                    <a:pt x="3285965" y="1802051"/>
                  </a:lnTo>
                  <a:cubicBezTo>
                    <a:pt x="3414492" y="1746610"/>
                    <a:pt x="3527761" y="1680815"/>
                    <a:pt x="3621351" y="1607560"/>
                  </a:cubicBezTo>
                  <a:lnTo>
                    <a:pt x="3642973" y="1588960"/>
                  </a:lnTo>
                  <a:lnTo>
                    <a:pt x="3618754" y="1573896"/>
                  </a:lnTo>
                  <a:cubicBezTo>
                    <a:pt x="3515035" y="1515863"/>
                    <a:pt x="3393014" y="1468221"/>
                    <a:pt x="3257504" y="1433150"/>
                  </a:cubicBezTo>
                  <a:lnTo>
                    <a:pt x="3256003" y="1432820"/>
                  </a:lnTo>
                  <a:lnTo>
                    <a:pt x="3252855" y="1383374"/>
                  </a:lnTo>
                  <a:cubicBezTo>
                    <a:pt x="3215496" y="1149710"/>
                    <a:pt x="3088165" y="908692"/>
                    <a:pt x="2879717" y="71570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>
              <p:custDataLst>
                <p:tags r:id="rId6"/>
              </p:custDataLst>
            </p:nvPr>
          </p:nvSpPr>
          <p:spPr>
            <a:xfrm>
              <a:off x="1015834" y="4599162"/>
              <a:ext cx="887061" cy="887057"/>
            </a:xfrm>
            <a:prstGeom prst="ellipse">
              <a:avLst/>
            </a:prstGeom>
            <a:solidFill>
              <a:srgbClr val="00AEEF"/>
            </a:solidFill>
            <a:ln w="57150">
              <a:solidFill>
                <a:sysClr val="window" lastClr="FFFFFF"/>
              </a:solidFill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rtlCol="0" anchor="ctr">
              <a:normAutofit lnSpcReduction="20000"/>
            </a:bodyPr>
            <a:p>
              <a:pPr algn="ctr"/>
              <a:r>
                <a:rPr lang="en-US" altLang="zh-CN" sz="3200" dirty="0">
                  <a:solidFill>
                    <a:sysClr val="window" lastClr="FFFFFF"/>
                  </a:solidFill>
                </a:rPr>
                <a:t>4</a:t>
              </a:r>
              <a:endParaRPr lang="en-US" altLang="zh-CN" sz="3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1932337" y="4719525"/>
              <a:ext cx="2646283" cy="646331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p>
              <a:r>
                <a:rPr lang="da-DK" altLang="zh-CN" sz="2000" dirty="0">
                  <a:solidFill>
                    <a:sysClr val="window" lastClr="FFFFFF">
                      <a:lumMod val="50000"/>
                    </a:sysClr>
                  </a:solidFill>
                </a:rPr>
                <a:t>网络病毒</a:t>
              </a:r>
              <a:endParaRPr lang="da-DK" altLang="zh-CN" sz="200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3980493" y="2378521"/>
            <a:ext cx="3422747" cy="1581174"/>
            <a:chOff x="4732969" y="2090894"/>
            <a:chExt cx="3595501" cy="1660979"/>
          </a:xfrm>
        </p:grpSpPr>
        <p:sp>
          <p:nvSpPr>
            <p:cNvPr id="9" name="任意多边形 8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 rot="2567651" flipH="1">
              <a:off x="7268285" y="2090894"/>
              <a:ext cx="1060185" cy="1075829"/>
            </a:xfrm>
            <a:custGeom>
              <a:avLst/>
              <a:gdLst>
                <a:gd name="connsiteX0" fmla="*/ 2879717 w 3642973"/>
                <a:gd name="connsiteY0" fmla="*/ 715706 h 3696730"/>
                <a:gd name="connsiteX1" fmla="*/ 2185324 w 3642973"/>
                <a:gd name="connsiteY1" fmla="*/ 395031 h 3696730"/>
                <a:gd name="connsiteX2" fmla="*/ 2145269 w 3642973"/>
                <a:gd name="connsiteY2" fmla="*/ 395569 h 3696730"/>
                <a:gd name="connsiteX3" fmla="*/ 2138241 w 3642973"/>
                <a:gd name="connsiteY3" fmla="*/ 372342 h 3696730"/>
                <a:gd name="connsiteX4" fmla="*/ 1970125 w 3642973"/>
                <a:gd name="connsiteY4" fmla="*/ 22989 h 3696730"/>
                <a:gd name="connsiteX5" fmla="*/ 1953243 w 3642973"/>
                <a:gd name="connsiteY5" fmla="*/ 0 h 3696730"/>
                <a:gd name="connsiteX6" fmla="*/ 1936361 w 3642973"/>
                <a:gd name="connsiteY6" fmla="*/ 22989 h 3696730"/>
                <a:gd name="connsiteX7" fmla="*/ 1768245 w 3642973"/>
                <a:gd name="connsiteY7" fmla="*/ 372342 h 3696730"/>
                <a:gd name="connsiteX8" fmla="*/ 1732837 w 3642973"/>
                <a:gd name="connsiteY8" fmla="*/ 489370 h 3696730"/>
                <a:gd name="connsiteX9" fmla="*/ 1702304 w 3642973"/>
                <a:gd name="connsiteY9" fmla="*/ 504014 h 3696730"/>
                <a:gd name="connsiteX10" fmla="*/ 1576443 w 3642973"/>
                <a:gd name="connsiteY10" fmla="*/ 609196 h 3696730"/>
                <a:gd name="connsiteX11" fmla="*/ 1532159 w 3642973"/>
                <a:gd name="connsiteY11" fmla="*/ 1581836 h 3696730"/>
                <a:gd name="connsiteX12" fmla="*/ 1550136 w 3642973"/>
                <a:gd name="connsiteY12" fmla="*/ 1608979 h 3696730"/>
                <a:gd name="connsiteX13" fmla="*/ 1548807 w 3642973"/>
                <a:gd name="connsiteY13" fmla="*/ 1608641 h 3696730"/>
                <a:gd name="connsiteX14" fmla="*/ 1023852 w 3642973"/>
                <a:gd name="connsiteY14" fmla="*/ 1791516 h 3696730"/>
                <a:gd name="connsiteX15" fmla="*/ 353458 w 3642973"/>
                <a:gd name="connsiteY15" fmla="*/ 2515622 h 3696730"/>
                <a:gd name="connsiteX16" fmla="*/ 308564 w 3642973"/>
                <a:gd name="connsiteY16" fmla="*/ 2423357 h 3696730"/>
                <a:gd name="connsiteX17" fmla="*/ 252288 w 3642973"/>
                <a:gd name="connsiteY17" fmla="*/ 2259997 h 3696730"/>
                <a:gd name="connsiteX18" fmla="*/ 192403 w 3642973"/>
                <a:gd name="connsiteY18" fmla="*/ 1789015 h 3696730"/>
                <a:gd name="connsiteX19" fmla="*/ 1698 w 3642973"/>
                <a:gd name="connsiteY19" fmla="*/ 1319521 h 3696730"/>
                <a:gd name="connsiteX20" fmla="*/ 99412 w 3642973"/>
                <a:gd name="connsiteY20" fmla="*/ 1728401 h 3696730"/>
                <a:gd name="connsiteX21" fmla="*/ 109744 w 3642973"/>
                <a:gd name="connsiteY21" fmla="*/ 2073567 h 3696730"/>
                <a:gd name="connsiteX22" fmla="*/ 233073 w 3642973"/>
                <a:gd name="connsiteY22" fmla="*/ 2577198 h 3696730"/>
                <a:gd name="connsiteX23" fmla="*/ 248542 w 3642973"/>
                <a:gd name="connsiteY23" fmla="*/ 2628944 h 3696730"/>
                <a:gd name="connsiteX24" fmla="*/ 37960 w 3642973"/>
                <a:gd name="connsiteY24" fmla="*/ 2856398 h 3696730"/>
                <a:gd name="connsiteX25" fmla="*/ 945621 w 3642973"/>
                <a:gd name="connsiteY25" fmla="*/ 3696730 h 3696730"/>
                <a:gd name="connsiteX26" fmla="*/ 1931512 w 3642973"/>
                <a:gd name="connsiteY26" fmla="*/ 2631848 h 3696730"/>
                <a:gd name="connsiteX27" fmla="*/ 2088644 w 3642973"/>
                <a:gd name="connsiteY27" fmla="*/ 2206933 h 3696730"/>
                <a:gd name="connsiteX28" fmla="*/ 2074298 w 3642973"/>
                <a:gd name="connsiteY28" fmla="*/ 2100559 h 3696730"/>
                <a:gd name="connsiteX29" fmla="*/ 2119809 w 3642973"/>
                <a:gd name="connsiteY29" fmla="*/ 2125895 h 3696730"/>
                <a:gd name="connsiteX30" fmla="*/ 3086161 w 3642973"/>
                <a:gd name="connsiteY30" fmla="*/ 2006925 h 3696730"/>
                <a:gd name="connsiteX31" fmla="*/ 3181350 w 3642973"/>
                <a:gd name="connsiteY31" fmla="*/ 1873347 h 3696730"/>
                <a:gd name="connsiteX32" fmla="*/ 3195347 w 3642973"/>
                <a:gd name="connsiteY32" fmla="*/ 1837281 h 3696730"/>
                <a:gd name="connsiteX33" fmla="*/ 3285965 w 3642973"/>
                <a:gd name="connsiteY33" fmla="*/ 1802051 h 3696730"/>
                <a:gd name="connsiteX34" fmla="*/ 3621351 w 3642973"/>
                <a:gd name="connsiteY34" fmla="*/ 1607560 h 3696730"/>
                <a:gd name="connsiteX35" fmla="*/ 3642973 w 3642973"/>
                <a:gd name="connsiteY35" fmla="*/ 1588960 h 3696730"/>
                <a:gd name="connsiteX36" fmla="*/ 3618754 w 3642973"/>
                <a:gd name="connsiteY36" fmla="*/ 1573896 h 3696730"/>
                <a:gd name="connsiteX37" fmla="*/ 3257504 w 3642973"/>
                <a:gd name="connsiteY37" fmla="*/ 1433150 h 3696730"/>
                <a:gd name="connsiteX38" fmla="*/ 3256003 w 3642973"/>
                <a:gd name="connsiteY38" fmla="*/ 1432820 h 3696730"/>
                <a:gd name="connsiteX39" fmla="*/ 3252855 w 3642973"/>
                <a:gd name="connsiteY39" fmla="*/ 1383374 h 3696730"/>
                <a:gd name="connsiteX40" fmla="*/ 2879717 w 3642973"/>
                <a:gd name="connsiteY40" fmla="*/ 715706 h 369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42973" h="3696730">
                  <a:moveTo>
                    <a:pt x="2879717" y="715706"/>
                  </a:moveTo>
                  <a:cubicBezTo>
                    <a:pt x="2671268" y="522720"/>
                    <a:pt x="2421170" y="414305"/>
                    <a:pt x="2185324" y="395031"/>
                  </a:cubicBezTo>
                  <a:lnTo>
                    <a:pt x="2145269" y="395569"/>
                  </a:lnTo>
                  <a:lnTo>
                    <a:pt x="2138241" y="372342"/>
                  </a:lnTo>
                  <a:cubicBezTo>
                    <a:pt x="2092851" y="239931"/>
                    <a:pt x="2035964" y="121936"/>
                    <a:pt x="1970125" y="22989"/>
                  </a:cubicBezTo>
                  <a:lnTo>
                    <a:pt x="1953243" y="0"/>
                  </a:lnTo>
                  <a:lnTo>
                    <a:pt x="1936361" y="22989"/>
                  </a:lnTo>
                  <a:cubicBezTo>
                    <a:pt x="1870521" y="121936"/>
                    <a:pt x="1813635" y="239931"/>
                    <a:pt x="1768245" y="372342"/>
                  </a:cubicBezTo>
                  <a:lnTo>
                    <a:pt x="1732837" y="489370"/>
                  </a:lnTo>
                  <a:lnTo>
                    <a:pt x="1702304" y="504014"/>
                  </a:lnTo>
                  <a:cubicBezTo>
                    <a:pt x="1656548" y="533266"/>
                    <a:pt x="1614303" y="568302"/>
                    <a:pt x="1576443" y="609196"/>
                  </a:cubicBezTo>
                  <a:cubicBezTo>
                    <a:pt x="1349282" y="854558"/>
                    <a:pt x="1344483" y="1241078"/>
                    <a:pt x="1532159" y="1581836"/>
                  </a:cubicBezTo>
                  <a:lnTo>
                    <a:pt x="1550136" y="1608979"/>
                  </a:lnTo>
                  <a:lnTo>
                    <a:pt x="1548807" y="1608641"/>
                  </a:lnTo>
                  <a:cubicBezTo>
                    <a:pt x="1361003" y="1579729"/>
                    <a:pt x="1162658" y="1641587"/>
                    <a:pt x="1023852" y="1791516"/>
                  </a:cubicBezTo>
                  <a:lnTo>
                    <a:pt x="353458" y="2515622"/>
                  </a:lnTo>
                  <a:lnTo>
                    <a:pt x="308564" y="2423357"/>
                  </a:lnTo>
                  <a:cubicBezTo>
                    <a:pt x="286764" y="2372814"/>
                    <a:pt x="266869" y="2318239"/>
                    <a:pt x="252288" y="2259997"/>
                  </a:cubicBezTo>
                  <a:cubicBezTo>
                    <a:pt x="206974" y="2098234"/>
                    <a:pt x="234168" y="1945762"/>
                    <a:pt x="192403" y="1789015"/>
                  </a:cubicBezTo>
                  <a:cubicBezTo>
                    <a:pt x="150638" y="1632270"/>
                    <a:pt x="17196" y="1329623"/>
                    <a:pt x="1698" y="1319521"/>
                  </a:cubicBezTo>
                  <a:cubicBezTo>
                    <a:pt x="-13801" y="1309418"/>
                    <a:pt x="81405" y="1602726"/>
                    <a:pt x="99412" y="1728401"/>
                  </a:cubicBezTo>
                  <a:cubicBezTo>
                    <a:pt x="117420" y="1854075"/>
                    <a:pt x="73925" y="1892630"/>
                    <a:pt x="109744" y="2073567"/>
                  </a:cubicBezTo>
                  <a:cubicBezTo>
                    <a:pt x="132131" y="2186652"/>
                    <a:pt x="183368" y="2402957"/>
                    <a:pt x="233073" y="2577198"/>
                  </a:cubicBezTo>
                  <a:lnTo>
                    <a:pt x="248542" y="2628944"/>
                  </a:lnTo>
                  <a:lnTo>
                    <a:pt x="37960" y="2856398"/>
                  </a:lnTo>
                  <a:lnTo>
                    <a:pt x="945621" y="3696730"/>
                  </a:lnTo>
                  <a:lnTo>
                    <a:pt x="1931512" y="2631848"/>
                  </a:lnTo>
                  <a:cubicBezTo>
                    <a:pt x="2042558" y="2511905"/>
                    <a:pt x="2094474" y="2358306"/>
                    <a:pt x="2088644" y="2206933"/>
                  </a:cubicBezTo>
                  <a:lnTo>
                    <a:pt x="2074298" y="2100559"/>
                  </a:lnTo>
                  <a:lnTo>
                    <a:pt x="2119809" y="2125895"/>
                  </a:lnTo>
                  <a:cubicBezTo>
                    <a:pt x="2473993" y="2286803"/>
                    <a:pt x="2858999" y="2252287"/>
                    <a:pt x="3086161" y="2006925"/>
                  </a:cubicBezTo>
                  <a:cubicBezTo>
                    <a:pt x="3124021" y="1966032"/>
                    <a:pt x="3155704" y="1921217"/>
                    <a:pt x="3181350" y="1873347"/>
                  </a:cubicBezTo>
                  <a:lnTo>
                    <a:pt x="3195347" y="1837281"/>
                  </a:lnTo>
                  <a:lnTo>
                    <a:pt x="3285965" y="1802051"/>
                  </a:lnTo>
                  <a:cubicBezTo>
                    <a:pt x="3414492" y="1746610"/>
                    <a:pt x="3527761" y="1680815"/>
                    <a:pt x="3621351" y="1607560"/>
                  </a:cubicBezTo>
                  <a:lnTo>
                    <a:pt x="3642973" y="1588960"/>
                  </a:lnTo>
                  <a:lnTo>
                    <a:pt x="3618754" y="1573896"/>
                  </a:lnTo>
                  <a:cubicBezTo>
                    <a:pt x="3515035" y="1515863"/>
                    <a:pt x="3393014" y="1468221"/>
                    <a:pt x="3257504" y="1433150"/>
                  </a:cubicBezTo>
                  <a:lnTo>
                    <a:pt x="3256003" y="1432820"/>
                  </a:lnTo>
                  <a:lnTo>
                    <a:pt x="3252855" y="1383374"/>
                  </a:lnTo>
                  <a:cubicBezTo>
                    <a:pt x="3215496" y="1149710"/>
                    <a:pt x="3088165" y="908692"/>
                    <a:pt x="2879717" y="71570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>
              <p:custDataLst>
                <p:tags r:id="rId10"/>
              </p:custDataLst>
            </p:nvPr>
          </p:nvSpPr>
          <p:spPr>
            <a:xfrm>
              <a:off x="7379252" y="2864816"/>
              <a:ext cx="887061" cy="887057"/>
            </a:xfrm>
            <a:prstGeom prst="ellipse">
              <a:avLst/>
            </a:prstGeom>
            <a:solidFill>
              <a:srgbClr val="00989D"/>
            </a:solidFill>
            <a:ln w="57150">
              <a:solidFill>
                <a:sysClr val="window" lastClr="FFFFFF"/>
              </a:solidFill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rtlCol="0" anchor="ctr">
              <a:normAutofit lnSpcReduction="20000"/>
            </a:bodyPr>
            <a:p>
              <a:pPr algn="ctr"/>
              <a:r>
                <a:rPr lang="en-US" altLang="zh-CN" sz="3200" dirty="0">
                  <a:solidFill>
                    <a:sysClr val="window" lastClr="FFFFFF"/>
                  </a:solidFill>
                </a:rPr>
                <a:t>2</a:t>
              </a:r>
              <a:endParaRPr lang="zh-CN" altLang="en-US" sz="3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1"/>
              </p:custDataLst>
            </p:nvPr>
          </p:nvSpPr>
          <p:spPr>
            <a:xfrm>
              <a:off x="4732969" y="2985179"/>
              <a:ext cx="2646283" cy="6463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r"/>
              <a:r>
                <a:rPr lang="da-DK" altLang="zh-CN" sz="2000" dirty="0">
                  <a:solidFill>
                    <a:sysClr val="window" lastClr="FFFFFF">
                      <a:lumMod val="50000"/>
                    </a:sysClr>
                  </a:solidFill>
                </a:rPr>
                <a:t>网络充斥了不健康的信息</a:t>
              </a:r>
              <a:endParaRPr lang="da-DK" altLang="zh-CN" sz="200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12"/>
            </p:custDataLst>
          </p:nvPr>
        </p:nvGrpSpPr>
        <p:grpSpPr>
          <a:xfrm>
            <a:off x="3980492" y="4021907"/>
            <a:ext cx="3453361" cy="1589407"/>
            <a:chOff x="4732969" y="3816591"/>
            <a:chExt cx="3627660" cy="1669628"/>
          </a:xfrm>
        </p:grpSpPr>
        <p:sp>
          <p:nvSpPr>
            <p:cNvPr id="14" name="任意多边形 13"/>
            <p:cNvSpPr>
              <a:spLocks noChangeAspect="1"/>
            </p:cNvSpPr>
            <p:nvPr>
              <p:custDataLst>
                <p:tags r:id="rId13"/>
              </p:custDataLst>
            </p:nvPr>
          </p:nvSpPr>
          <p:spPr>
            <a:xfrm rot="2567651" flipH="1">
              <a:off x="7300444" y="3816591"/>
              <a:ext cx="1060185" cy="1075829"/>
            </a:xfrm>
            <a:custGeom>
              <a:avLst/>
              <a:gdLst>
                <a:gd name="connsiteX0" fmla="*/ 2879717 w 3642973"/>
                <a:gd name="connsiteY0" fmla="*/ 715706 h 3696730"/>
                <a:gd name="connsiteX1" fmla="*/ 2185324 w 3642973"/>
                <a:gd name="connsiteY1" fmla="*/ 395031 h 3696730"/>
                <a:gd name="connsiteX2" fmla="*/ 2145269 w 3642973"/>
                <a:gd name="connsiteY2" fmla="*/ 395569 h 3696730"/>
                <a:gd name="connsiteX3" fmla="*/ 2138241 w 3642973"/>
                <a:gd name="connsiteY3" fmla="*/ 372342 h 3696730"/>
                <a:gd name="connsiteX4" fmla="*/ 1970125 w 3642973"/>
                <a:gd name="connsiteY4" fmla="*/ 22989 h 3696730"/>
                <a:gd name="connsiteX5" fmla="*/ 1953243 w 3642973"/>
                <a:gd name="connsiteY5" fmla="*/ 0 h 3696730"/>
                <a:gd name="connsiteX6" fmla="*/ 1936361 w 3642973"/>
                <a:gd name="connsiteY6" fmla="*/ 22989 h 3696730"/>
                <a:gd name="connsiteX7" fmla="*/ 1768245 w 3642973"/>
                <a:gd name="connsiteY7" fmla="*/ 372342 h 3696730"/>
                <a:gd name="connsiteX8" fmla="*/ 1732837 w 3642973"/>
                <a:gd name="connsiteY8" fmla="*/ 489370 h 3696730"/>
                <a:gd name="connsiteX9" fmla="*/ 1702304 w 3642973"/>
                <a:gd name="connsiteY9" fmla="*/ 504014 h 3696730"/>
                <a:gd name="connsiteX10" fmla="*/ 1576443 w 3642973"/>
                <a:gd name="connsiteY10" fmla="*/ 609196 h 3696730"/>
                <a:gd name="connsiteX11" fmla="*/ 1532159 w 3642973"/>
                <a:gd name="connsiteY11" fmla="*/ 1581836 h 3696730"/>
                <a:gd name="connsiteX12" fmla="*/ 1550136 w 3642973"/>
                <a:gd name="connsiteY12" fmla="*/ 1608979 h 3696730"/>
                <a:gd name="connsiteX13" fmla="*/ 1548807 w 3642973"/>
                <a:gd name="connsiteY13" fmla="*/ 1608641 h 3696730"/>
                <a:gd name="connsiteX14" fmla="*/ 1023852 w 3642973"/>
                <a:gd name="connsiteY14" fmla="*/ 1791516 h 3696730"/>
                <a:gd name="connsiteX15" fmla="*/ 353458 w 3642973"/>
                <a:gd name="connsiteY15" fmla="*/ 2515622 h 3696730"/>
                <a:gd name="connsiteX16" fmla="*/ 308564 w 3642973"/>
                <a:gd name="connsiteY16" fmla="*/ 2423357 h 3696730"/>
                <a:gd name="connsiteX17" fmla="*/ 252288 w 3642973"/>
                <a:gd name="connsiteY17" fmla="*/ 2259997 h 3696730"/>
                <a:gd name="connsiteX18" fmla="*/ 192403 w 3642973"/>
                <a:gd name="connsiteY18" fmla="*/ 1789015 h 3696730"/>
                <a:gd name="connsiteX19" fmla="*/ 1698 w 3642973"/>
                <a:gd name="connsiteY19" fmla="*/ 1319521 h 3696730"/>
                <a:gd name="connsiteX20" fmla="*/ 99412 w 3642973"/>
                <a:gd name="connsiteY20" fmla="*/ 1728401 h 3696730"/>
                <a:gd name="connsiteX21" fmla="*/ 109744 w 3642973"/>
                <a:gd name="connsiteY21" fmla="*/ 2073567 h 3696730"/>
                <a:gd name="connsiteX22" fmla="*/ 233073 w 3642973"/>
                <a:gd name="connsiteY22" fmla="*/ 2577198 h 3696730"/>
                <a:gd name="connsiteX23" fmla="*/ 248542 w 3642973"/>
                <a:gd name="connsiteY23" fmla="*/ 2628944 h 3696730"/>
                <a:gd name="connsiteX24" fmla="*/ 37960 w 3642973"/>
                <a:gd name="connsiteY24" fmla="*/ 2856398 h 3696730"/>
                <a:gd name="connsiteX25" fmla="*/ 945621 w 3642973"/>
                <a:gd name="connsiteY25" fmla="*/ 3696730 h 3696730"/>
                <a:gd name="connsiteX26" fmla="*/ 1931512 w 3642973"/>
                <a:gd name="connsiteY26" fmla="*/ 2631848 h 3696730"/>
                <a:gd name="connsiteX27" fmla="*/ 2088644 w 3642973"/>
                <a:gd name="connsiteY27" fmla="*/ 2206933 h 3696730"/>
                <a:gd name="connsiteX28" fmla="*/ 2074298 w 3642973"/>
                <a:gd name="connsiteY28" fmla="*/ 2100559 h 3696730"/>
                <a:gd name="connsiteX29" fmla="*/ 2119809 w 3642973"/>
                <a:gd name="connsiteY29" fmla="*/ 2125895 h 3696730"/>
                <a:gd name="connsiteX30" fmla="*/ 3086161 w 3642973"/>
                <a:gd name="connsiteY30" fmla="*/ 2006925 h 3696730"/>
                <a:gd name="connsiteX31" fmla="*/ 3181350 w 3642973"/>
                <a:gd name="connsiteY31" fmla="*/ 1873347 h 3696730"/>
                <a:gd name="connsiteX32" fmla="*/ 3195347 w 3642973"/>
                <a:gd name="connsiteY32" fmla="*/ 1837281 h 3696730"/>
                <a:gd name="connsiteX33" fmla="*/ 3285965 w 3642973"/>
                <a:gd name="connsiteY33" fmla="*/ 1802051 h 3696730"/>
                <a:gd name="connsiteX34" fmla="*/ 3621351 w 3642973"/>
                <a:gd name="connsiteY34" fmla="*/ 1607560 h 3696730"/>
                <a:gd name="connsiteX35" fmla="*/ 3642973 w 3642973"/>
                <a:gd name="connsiteY35" fmla="*/ 1588960 h 3696730"/>
                <a:gd name="connsiteX36" fmla="*/ 3618754 w 3642973"/>
                <a:gd name="connsiteY36" fmla="*/ 1573896 h 3696730"/>
                <a:gd name="connsiteX37" fmla="*/ 3257504 w 3642973"/>
                <a:gd name="connsiteY37" fmla="*/ 1433150 h 3696730"/>
                <a:gd name="connsiteX38" fmla="*/ 3256003 w 3642973"/>
                <a:gd name="connsiteY38" fmla="*/ 1432820 h 3696730"/>
                <a:gd name="connsiteX39" fmla="*/ 3252855 w 3642973"/>
                <a:gd name="connsiteY39" fmla="*/ 1383374 h 3696730"/>
                <a:gd name="connsiteX40" fmla="*/ 2879717 w 3642973"/>
                <a:gd name="connsiteY40" fmla="*/ 715706 h 369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42973" h="3696730">
                  <a:moveTo>
                    <a:pt x="2879717" y="715706"/>
                  </a:moveTo>
                  <a:cubicBezTo>
                    <a:pt x="2671268" y="522720"/>
                    <a:pt x="2421170" y="414305"/>
                    <a:pt x="2185324" y="395031"/>
                  </a:cubicBezTo>
                  <a:lnTo>
                    <a:pt x="2145269" y="395569"/>
                  </a:lnTo>
                  <a:lnTo>
                    <a:pt x="2138241" y="372342"/>
                  </a:lnTo>
                  <a:cubicBezTo>
                    <a:pt x="2092851" y="239931"/>
                    <a:pt x="2035964" y="121936"/>
                    <a:pt x="1970125" y="22989"/>
                  </a:cubicBezTo>
                  <a:lnTo>
                    <a:pt x="1953243" y="0"/>
                  </a:lnTo>
                  <a:lnTo>
                    <a:pt x="1936361" y="22989"/>
                  </a:lnTo>
                  <a:cubicBezTo>
                    <a:pt x="1870521" y="121936"/>
                    <a:pt x="1813635" y="239931"/>
                    <a:pt x="1768245" y="372342"/>
                  </a:cubicBezTo>
                  <a:lnTo>
                    <a:pt x="1732837" y="489370"/>
                  </a:lnTo>
                  <a:lnTo>
                    <a:pt x="1702304" y="504014"/>
                  </a:lnTo>
                  <a:cubicBezTo>
                    <a:pt x="1656548" y="533266"/>
                    <a:pt x="1614303" y="568302"/>
                    <a:pt x="1576443" y="609196"/>
                  </a:cubicBezTo>
                  <a:cubicBezTo>
                    <a:pt x="1349282" y="854558"/>
                    <a:pt x="1344483" y="1241078"/>
                    <a:pt x="1532159" y="1581836"/>
                  </a:cubicBezTo>
                  <a:lnTo>
                    <a:pt x="1550136" y="1608979"/>
                  </a:lnTo>
                  <a:lnTo>
                    <a:pt x="1548807" y="1608641"/>
                  </a:lnTo>
                  <a:cubicBezTo>
                    <a:pt x="1361003" y="1579729"/>
                    <a:pt x="1162658" y="1641587"/>
                    <a:pt x="1023852" y="1791516"/>
                  </a:cubicBezTo>
                  <a:lnTo>
                    <a:pt x="353458" y="2515622"/>
                  </a:lnTo>
                  <a:lnTo>
                    <a:pt x="308564" y="2423357"/>
                  </a:lnTo>
                  <a:cubicBezTo>
                    <a:pt x="286764" y="2372814"/>
                    <a:pt x="266869" y="2318239"/>
                    <a:pt x="252288" y="2259997"/>
                  </a:cubicBezTo>
                  <a:cubicBezTo>
                    <a:pt x="206974" y="2098234"/>
                    <a:pt x="234168" y="1945762"/>
                    <a:pt x="192403" y="1789015"/>
                  </a:cubicBezTo>
                  <a:cubicBezTo>
                    <a:pt x="150638" y="1632270"/>
                    <a:pt x="17196" y="1329623"/>
                    <a:pt x="1698" y="1319521"/>
                  </a:cubicBezTo>
                  <a:cubicBezTo>
                    <a:pt x="-13801" y="1309418"/>
                    <a:pt x="81405" y="1602726"/>
                    <a:pt x="99412" y="1728401"/>
                  </a:cubicBezTo>
                  <a:cubicBezTo>
                    <a:pt x="117420" y="1854075"/>
                    <a:pt x="73925" y="1892630"/>
                    <a:pt x="109744" y="2073567"/>
                  </a:cubicBezTo>
                  <a:cubicBezTo>
                    <a:pt x="132131" y="2186652"/>
                    <a:pt x="183368" y="2402957"/>
                    <a:pt x="233073" y="2577198"/>
                  </a:cubicBezTo>
                  <a:lnTo>
                    <a:pt x="248542" y="2628944"/>
                  </a:lnTo>
                  <a:lnTo>
                    <a:pt x="37960" y="2856398"/>
                  </a:lnTo>
                  <a:lnTo>
                    <a:pt x="945621" y="3696730"/>
                  </a:lnTo>
                  <a:lnTo>
                    <a:pt x="1931512" y="2631848"/>
                  </a:lnTo>
                  <a:cubicBezTo>
                    <a:pt x="2042558" y="2511905"/>
                    <a:pt x="2094474" y="2358306"/>
                    <a:pt x="2088644" y="2206933"/>
                  </a:cubicBezTo>
                  <a:lnTo>
                    <a:pt x="2074298" y="2100559"/>
                  </a:lnTo>
                  <a:lnTo>
                    <a:pt x="2119809" y="2125895"/>
                  </a:lnTo>
                  <a:cubicBezTo>
                    <a:pt x="2473993" y="2286803"/>
                    <a:pt x="2858999" y="2252287"/>
                    <a:pt x="3086161" y="2006925"/>
                  </a:cubicBezTo>
                  <a:cubicBezTo>
                    <a:pt x="3124021" y="1966032"/>
                    <a:pt x="3155704" y="1921217"/>
                    <a:pt x="3181350" y="1873347"/>
                  </a:cubicBezTo>
                  <a:lnTo>
                    <a:pt x="3195347" y="1837281"/>
                  </a:lnTo>
                  <a:lnTo>
                    <a:pt x="3285965" y="1802051"/>
                  </a:lnTo>
                  <a:cubicBezTo>
                    <a:pt x="3414492" y="1746610"/>
                    <a:pt x="3527761" y="1680815"/>
                    <a:pt x="3621351" y="1607560"/>
                  </a:cubicBezTo>
                  <a:lnTo>
                    <a:pt x="3642973" y="1588960"/>
                  </a:lnTo>
                  <a:lnTo>
                    <a:pt x="3618754" y="1573896"/>
                  </a:lnTo>
                  <a:cubicBezTo>
                    <a:pt x="3515035" y="1515863"/>
                    <a:pt x="3393014" y="1468221"/>
                    <a:pt x="3257504" y="1433150"/>
                  </a:cubicBezTo>
                  <a:lnTo>
                    <a:pt x="3256003" y="1432820"/>
                  </a:lnTo>
                  <a:lnTo>
                    <a:pt x="3252855" y="1383374"/>
                  </a:lnTo>
                  <a:cubicBezTo>
                    <a:pt x="3215496" y="1149710"/>
                    <a:pt x="3088165" y="908692"/>
                    <a:pt x="2879717" y="71570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>
              <p:custDataLst>
                <p:tags r:id="rId14"/>
              </p:custDataLst>
            </p:nvPr>
          </p:nvSpPr>
          <p:spPr>
            <a:xfrm>
              <a:off x="7411407" y="4599162"/>
              <a:ext cx="887061" cy="887057"/>
            </a:xfrm>
            <a:prstGeom prst="ellipse">
              <a:avLst/>
            </a:prstGeom>
            <a:solidFill>
              <a:srgbClr val="5277C2"/>
            </a:solidFill>
            <a:ln w="57150">
              <a:solidFill>
                <a:sysClr val="window" lastClr="FFFFFF"/>
              </a:solidFill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rtlCol="0" anchor="ctr">
              <a:normAutofit lnSpcReduction="20000"/>
            </a:bodyPr>
            <a:p>
              <a:pPr algn="ctr"/>
              <a:r>
                <a:rPr lang="en-US" altLang="zh-CN" sz="3200" dirty="0">
                  <a:solidFill>
                    <a:sysClr val="window" lastClr="FFFFFF"/>
                  </a:solidFill>
                </a:rPr>
                <a:t>5</a:t>
              </a:r>
              <a:endParaRPr lang="en-US" altLang="zh-CN" sz="3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5"/>
              </p:custDataLst>
            </p:nvPr>
          </p:nvSpPr>
          <p:spPr>
            <a:xfrm>
              <a:off x="4732969" y="4719525"/>
              <a:ext cx="2646283" cy="6463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r"/>
              <a:r>
                <a:rPr lang="da-DK" altLang="zh-CN" sz="2000" dirty="0">
                  <a:solidFill>
                    <a:sysClr val="window" lastClr="FFFFFF">
                      <a:lumMod val="50000"/>
                    </a:sysClr>
                  </a:solidFill>
                </a:rPr>
                <a:t>窃取、使用他人的信息成果</a:t>
              </a:r>
              <a:endParaRPr lang="da-DK" altLang="zh-CN" sz="200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8032464" y="2378550"/>
            <a:ext cx="3422747" cy="1581174"/>
            <a:chOff x="4732969" y="2090894"/>
            <a:chExt cx="3595501" cy="1660979"/>
          </a:xfrm>
        </p:grpSpPr>
        <p:sp>
          <p:nvSpPr>
            <p:cNvPr id="18" name="任意多边形 17"/>
            <p:cNvSpPr>
              <a:spLocks noChangeAspect="1"/>
            </p:cNvSpPr>
            <p:nvPr>
              <p:custDataLst>
                <p:tags r:id="rId17"/>
              </p:custDataLst>
            </p:nvPr>
          </p:nvSpPr>
          <p:spPr>
            <a:xfrm rot="2567651" flipH="1">
              <a:off x="7268285" y="2090894"/>
              <a:ext cx="1060185" cy="1075829"/>
            </a:xfrm>
            <a:custGeom>
              <a:avLst/>
              <a:gdLst>
                <a:gd name="connsiteX0" fmla="*/ 2879717 w 3642973"/>
                <a:gd name="connsiteY0" fmla="*/ 715706 h 3696730"/>
                <a:gd name="connsiteX1" fmla="*/ 2185324 w 3642973"/>
                <a:gd name="connsiteY1" fmla="*/ 395031 h 3696730"/>
                <a:gd name="connsiteX2" fmla="*/ 2145269 w 3642973"/>
                <a:gd name="connsiteY2" fmla="*/ 395569 h 3696730"/>
                <a:gd name="connsiteX3" fmla="*/ 2138241 w 3642973"/>
                <a:gd name="connsiteY3" fmla="*/ 372342 h 3696730"/>
                <a:gd name="connsiteX4" fmla="*/ 1970125 w 3642973"/>
                <a:gd name="connsiteY4" fmla="*/ 22989 h 3696730"/>
                <a:gd name="connsiteX5" fmla="*/ 1953243 w 3642973"/>
                <a:gd name="connsiteY5" fmla="*/ 0 h 3696730"/>
                <a:gd name="connsiteX6" fmla="*/ 1936361 w 3642973"/>
                <a:gd name="connsiteY6" fmla="*/ 22989 h 3696730"/>
                <a:gd name="connsiteX7" fmla="*/ 1768245 w 3642973"/>
                <a:gd name="connsiteY7" fmla="*/ 372342 h 3696730"/>
                <a:gd name="connsiteX8" fmla="*/ 1732837 w 3642973"/>
                <a:gd name="connsiteY8" fmla="*/ 489370 h 3696730"/>
                <a:gd name="connsiteX9" fmla="*/ 1702304 w 3642973"/>
                <a:gd name="connsiteY9" fmla="*/ 504014 h 3696730"/>
                <a:gd name="connsiteX10" fmla="*/ 1576443 w 3642973"/>
                <a:gd name="connsiteY10" fmla="*/ 609196 h 3696730"/>
                <a:gd name="connsiteX11" fmla="*/ 1532159 w 3642973"/>
                <a:gd name="connsiteY11" fmla="*/ 1581836 h 3696730"/>
                <a:gd name="connsiteX12" fmla="*/ 1550136 w 3642973"/>
                <a:gd name="connsiteY12" fmla="*/ 1608979 h 3696730"/>
                <a:gd name="connsiteX13" fmla="*/ 1548807 w 3642973"/>
                <a:gd name="connsiteY13" fmla="*/ 1608641 h 3696730"/>
                <a:gd name="connsiteX14" fmla="*/ 1023852 w 3642973"/>
                <a:gd name="connsiteY14" fmla="*/ 1791516 h 3696730"/>
                <a:gd name="connsiteX15" fmla="*/ 353458 w 3642973"/>
                <a:gd name="connsiteY15" fmla="*/ 2515622 h 3696730"/>
                <a:gd name="connsiteX16" fmla="*/ 308564 w 3642973"/>
                <a:gd name="connsiteY16" fmla="*/ 2423357 h 3696730"/>
                <a:gd name="connsiteX17" fmla="*/ 252288 w 3642973"/>
                <a:gd name="connsiteY17" fmla="*/ 2259997 h 3696730"/>
                <a:gd name="connsiteX18" fmla="*/ 192403 w 3642973"/>
                <a:gd name="connsiteY18" fmla="*/ 1789015 h 3696730"/>
                <a:gd name="connsiteX19" fmla="*/ 1698 w 3642973"/>
                <a:gd name="connsiteY19" fmla="*/ 1319521 h 3696730"/>
                <a:gd name="connsiteX20" fmla="*/ 99412 w 3642973"/>
                <a:gd name="connsiteY20" fmla="*/ 1728401 h 3696730"/>
                <a:gd name="connsiteX21" fmla="*/ 109744 w 3642973"/>
                <a:gd name="connsiteY21" fmla="*/ 2073567 h 3696730"/>
                <a:gd name="connsiteX22" fmla="*/ 233073 w 3642973"/>
                <a:gd name="connsiteY22" fmla="*/ 2577198 h 3696730"/>
                <a:gd name="connsiteX23" fmla="*/ 248542 w 3642973"/>
                <a:gd name="connsiteY23" fmla="*/ 2628944 h 3696730"/>
                <a:gd name="connsiteX24" fmla="*/ 37960 w 3642973"/>
                <a:gd name="connsiteY24" fmla="*/ 2856398 h 3696730"/>
                <a:gd name="connsiteX25" fmla="*/ 945621 w 3642973"/>
                <a:gd name="connsiteY25" fmla="*/ 3696730 h 3696730"/>
                <a:gd name="connsiteX26" fmla="*/ 1931512 w 3642973"/>
                <a:gd name="connsiteY26" fmla="*/ 2631848 h 3696730"/>
                <a:gd name="connsiteX27" fmla="*/ 2088644 w 3642973"/>
                <a:gd name="connsiteY27" fmla="*/ 2206933 h 3696730"/>
                <a:gd name="connsiteX28" fmla="*/ 2074298 w 3642973"/>
                <a:gd name="connsiteY28" fmla="*/ 2100559 h 3696730"/>
                <a:gd name="connsiteX29" fmla="*/ 2119809 w 3642973"/>
                <a:gd name="connsiteY29" fmla="*/ 2125895 h 3696730"/>
                <a:gd name="connsiteX30" fmla="*/ 3086161 w 3642973"/>
                <a:gd name="connsiteY30" fmla="*/ 2006925 h 3696730"/>
                <a:gd name="connsiteX31" fmla="*/ 3181350 w 3642973"/>
                <a:gd name="connsiteY31" fmla="*/ 1873347 h 3696730"/>
                <a:gd name="connsiteX32" fmla="*/ 3195347 w 3642973"/>
                <a:gd name="connsiteY32" fmla="*/ 1837281 h 3696730"/>
                <a:gd name="connsiteX33" fmla="*/ 3285965 w 3642973"/>
                <a:gd name="connsiteY33" fmla="*/ 1802051 h 3696730"/>
                <a:gd name="connsiteX34" fmla="*/ 3621351 w 3642973"/>
                <a:gd name="connsiteY34" fmla="*/ 1607560 h 3696730"/>
                <a:gd name="connsiteX35" fmla="*/ 3642973 w 3642973"/>
                <a:gd name="connsiteY35" fmla="*/ 1588960 h 3696730"/>
                <a:gd name="connsiteX36" fmla="*/ 3618754 w 3642973"/>
                <a:gd name="connsiteY36" fmla="*/ 1573896 h 3696730"/>
                <a:gd name="connsiteX37" fmla="*/ 3257504 w 3642973"/>
                <a:gd name="connsiteY37" fmla="*/ 1433150 h 3696730"/>
                <a:gd name="connsiteX38" fmla="*/ 3256003 w 3642973"/>
                <a:gd name="connsiteY38" fmla="*/ 1432820 h 3696730"/>
                <a:gd name="connsiteX39" fmla="*/ 3252855 w 3642973"/>
                <a:gd name="connsiteY39" fmla="*/ 1383374 h 3696730"/>
                <a:gd name="connsiteX40" fmla="*/ 2879717 w 3642973"/>
                <a:gd name="connsiteY40" fmla="*/ 715706 h 369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42973" h="3696730">
                  <a:moveTo>
                    <a:pt x="2879717" y="715706"/>
                  </a:moveTo>
                  <a:cubicBezTo>
                    <a:pt x="2671268" y="522720"/>
                    <a:pt x="2421170" y="414305"/>
                    <a:pt x="2185324" y="395031"/>
                  </a:cubicBezTo>
                  <a:lnTo>
                    <a:pt x="2145269" y="395569"/>
                  </a:lnTo>
                  <a:lnTo>
                    <a:pt x="2138241" y="372342"/>
                  </a:lnTo>
                  <a:cubicBezTo>
                    <a:pt x="2092851" y="239931"/>
                    <a:pt x="2035964" y="121936"/>
                    <a:pt x="1970125" y="22989"/>
                  </a:cubicBezTo>
                  <a:lnTo>
                    <a:pt x="1953243" y="0"/>
                  </a:lnTo>
                  <a:lnTo>
                    <a:pt x="1936361" y="22989"/>
                  </a:lnTo>
                  <a:cubicBezTo>
                    <a:pt x="1870521" y="121936"/>
                    <a:pt x="1813635" y="239931"/>
                    <a:pt x="1768245" y="372342"/>
                  </a:cubicBezTo>
                  <a:lnTo>
                    <a:pt x="1732837" y="489370"/>
                  </a:lnTo>
                  <a:lnTo>
                    <a:pt x="1702304" y="504014"/>
                  </a:lnTo>
                  <a:cubicBezTo>
                    <a:pt x="1656548" y="533266"/>
                    <a:pt x="1614303" y="568302"/>
                    <a:pt x="1576443" y="609196"/>
                  </a:cubicBezTo>
                  <a:cubicBezTo>
                    <a:pt x="1349282" y="854558"/>
                    <a:pt x="1344483" y="1241078"/>
                    <a:pt x="1532159" y="1581836"/>
                  </a:cubicBezTo>
                  <a:lnTo>
                    <a:pt x="1550136" y="1608979"/>
                  </a:lnTo>
                  <a:lnTo>
                    <a:pt x="1548807" y="1608641"/>
                  </a:lnTo>
                  <a:cubicBezTo>
                    <a:pt x="1361003" y="1579729"/>
                    <a:pt x="1162658" y="1641587"/>
                    <a:pt x="1023852" y="1791516"/>
                  </a:cubicBezTo>
                  <a:lnTo>
                    <a:pt x="353458" y="2515622"/>
                  </a:lnTo>
                  <a:lnTo>
                    <a:pt x="308564" y="2423357"/>
                  </a:lnTo>
                  <a:cubicBezTo>
                    <a:pt x="286764" y="2372814"/>
                    <a:pt x="266869" y="2318239"/>
                    <a:pt x="252288" y="2259997"/>
                  </a:cubicBezTo>
                  <a:cubicBezTo>
                    <a:pt x="206974" y="2098234"/>
                    <a:pt x="234168" y="1945762"/>
                    <a:pt x="192403" y="1789015"/>
                  </a:cubicBezTo>
                  <a:cubicBezTo>
                    <a:pt x="150638" y="1632270"/>
                    <a:pt x="17196" y="1329623"/>
                    <a:pt x="1698" y="1319521"/>
                  </a:cubicBezTo>
                  <a:cubicBezTo>
                    <a:pt x="-13801" y="1309418"/>
                    <a:pt x="81405" y="1602726"/>
                    <a:pt x="99412" y="1728401"/>
                  </a:cubicBezTo>
                  <a:cubicBezTo>
                    <a:pt x="117420" y="1854075"/>
                    <a:pt x="73925" y="1892630"/>
                    <a:pt x="109744" y="2073567"/>
                  </a:cubicBezTo>
                  <a:cubicBezTo>
                    <a:pt x="132131" y="2186652"/>
                    <a:pt x="183368" y="2402957"/>
                    <a:pt x="233073" y="2577198"/>
                  </a:cubicBezTo>
                  <a:lnTo>
                    <a:pt x="248542" y="2628944"/>
                  </a:lnTo>
                  <a:lnTo>
                    <a:pt x="37960" y="2856398"/>
                  </a:lnTo>
                  <a:lnTo>
                    <a:pt x="945621" y="3696730"/>
                  </a:lnTo>
                  <a:lnTo>
                    <a:pt x="1931512" y="2631848"/>
                  </a:lnTo>
                  <a:cubicBezTo>
                    <a:pt x="2042558" y="2511905"/>
                    <a:pt x="2094474" y="2358306"/>
                    <a:pt x="2088644" y="2206933"/>
                  </a:cubicBezTo>
                  <a:lnTo>
                    <a:pt x="2074298" y="2100559"/>
                  </a:lnTo>
                  <a:lnTo>
                    <a:pt x="2119809" y="2125895"/>
                  </a:lnTo>
                  <a:cubicBezTo>
                    <a:pt x="2473993" y="2286803"/>
                    <a:pt x="2858999" y="2252287"/>
                    <a:pt x="3086161" y="2006925"/>
                  </a:cubicBezTo>
                  <a:cubicBezTo>
                    <a:pt x="3124021" y="1966032"/>
                    <a:pt x="3155704" y="1921217"/>
                    <a:pt x="3181350" y="1873347"/>
                  </a:cubicBezTo>
                  <a:lnTo>
                    <a:pt x="3195347" y="1837281"/>
                  </a:lnTo>
                  <a:lnTo>
                    <a:pt x="3285965" y="1802051"/>
                  </a:lnTo>
                  <a:cubicBezTo>
                    <a:pt x="3414492" y="1746610"/>
                    <a:pt x="3527761" y="1680815"/>
                    <a:pt x="3621351" y="1607560"/>
                  </a:cubicBezTo>
                  <a:lnTo>
                    <a:pt x="3642973" y="1588960"/>
                  </a:lnTo>
                  <a:lnTo>
                    <a:pt x="3618754" y="1573896"/>
                  </a:lnTo>
                  <a:cubicBezTo>
                    <a:pt x="3515035" y="1515863"/>
                    <a:pt x="3393014" y="1468221"/>
                    <a:pt x="3257504" y="1433150"/>
                  </a:cubicBezTo>
                  <a:lnTo>
                    <a:pt x="3256003" y="1432820"/>
                  </a:lnTo>
                  <a:lnTo>
                    <a:pt x="3252855" y="1383374"/>
                  </a:lnTo>
                  <a:cubicBezTo>
                    <a:pt x="3215496" y="1149710"/>
                    <a:pt x="3088165" y="908692"/>
                    <a:pt x="2879717" y="71570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>
              <p:custDataLst>
                <p:tags r:id="rId18"/>
              </p:custDataLst>
            </p:nvPr>
          </p:nvSpPr>
          <p:spPr>
            <a:xfrm>
              <a:off x="7379252" y="2864816"/>
              <a:ext cx="887061" cy="88705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57150">
              <a:solidFill>
                <a:sysClr val="window" lastClr="FFFFFF"/>
              </a:solidFill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rtlCol="0" anchor="ctr">
              <a:normAutofit lnSpcReduction="20000"/>
            </a:bodyPr>
            <a:p>
              <a:pPr algn="ctr"/>
              <a:r>
                <a:rPr lang="en-US" altLang="zh-CN" sz="3200" dirty="0">
                  <a:solidFill>
                    <a:sysClr val="window" lastClr="FFFFFF"/>
                  </a:solidFill>
                </a:rPr>
                <a:t>3</a:t>
              </a:r>
              <a:endParaRPr lang="zh-CN" altLang="en-US" sz="3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9"/>
              </p:custDataLst>
            </p:nvPr>
          </p:nvSpPr>
          <p:spPr>
            <a:xfrm>
              <a:off x="4732969" y="2985179"/>
              <a:ext cx="2646283" cy="646331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p>
              <a:pPr algn="r"/>
              <a:r>
                <a:rPr lang="da-DK" altLang="zh-CN" sz="2000" dirty="0">
                  <a:solidFill>
                    <a:sysClr val="window" lastClr="FFFFFF">
                      <a:lumMod val="50000"/>
                    </a:sysClr>
                  </a:solidFill>
                </a:rPr>
                <a:t>网络犯罪</a:t>
              </a:r>
              <a:endParaRPr lang="da-DK" altLang="zh-CN" sz="200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20"/>
            </p:custDataLst>
          </p:nvPr>
        </p:nvGrpSpPr>
        <p:grpSpPr>
          <a:xfrm>
            <a:off x="7818888" y="4030019"/>
            <a:ext cx="3422747" cy="1581174"/>
            <a:chOff x="4732969" y="2090894"/>
            <a:chExt cx="3595501" cy="1660979"/>
          </a:xfrm>
        </p:grpSpPr>
        <p:sp>
          <p:nvSpPr>
            <p:cNvPr id="25" name="任意多边形 24"/>
            <p:cNvSpPr>
              <a:spLocks noChangeAspect="1"/>
            </p:cNvSpPr>
            <p:nvPr>
              <p:custDataLst>
                <p:tags r:id="rId21"/>
              </p:custDataLst>
            </p:nvPr>
          </p:nvSpPr>
          <p:spPr>
            <a:xfrm rot="2567651" flipH="1">
              <a:off x="7268285" y="2090894"/>
              <a:ext cx="1060185" cy="1075829"/>
            </a:xfrm>
            <a:custGeom>
              <a:avLst/>
              <a:gdLst>
                <a:gd name="connsiteX0" fmla="*/ 2879717 w 3642973"/>
                <a:gd name="connsiteY0" fmla="*/ 715706 h 3696730"/>
                <a:gd name="connsiteX1" fmla="*/ 2185324 w 3642973"/>
                <a:gd name="connsiteY1" fmla="*/ 395031 h 3696730"/>
                <a:gd name="connsiteX2" fmla="*/ 2145269 w 3642973"/>
                <a:gd name="connsiteY2" fmla="*/ 395569 h 3696730"/>
                <a:gd name="connsiteX3" fmla="*/ 2138241 w 3642973"/>
                <a:gd name="connsiteY3" fmla="*/ 372342 h 3696730"/>
                <a:gd name="connsiteX4" fmla="*/ 1970125 w 3642973"/>
                <a:gd name="connsiteY4" fmla="*/ 22989 h 3696730"/>
                <a:gd name="connsiteX5" fmla="*/ 1953243 w 3642973"/>
                <a:gd name="connsiteY5" fmla="*/ 0 h 3696730"/>
                <a:gd name="connsiteX6" fmla="*/ 1936361 w 3642973"/>
                <a:gd name="connsiteY6" fmla="*/ 22989 h 3696730"/>
                <a:gd name="connsiteX7" fmla="*/ 1768245 w 3642973"/>
                <a:gd name="connsiteY7" fmla="*/ 372342 h 3696730"/>
                <a:gd name="connsiteX8" fmla="*/ 1732837 w 3642973"/>
                <a:gd name="connsiteY8" fmla="*/ 489370 h 3696730"/>
                <a:gd name="connsiteX9" fmla="*/ 1702304 w 3642973"/>
                <a:gd name="connsiteY9" fmla="*/ 504014 h 3696730"/>
                <a:gd name="connsiteX10" fmla="*/ 1576443 w 3642973"/>
                <a:gd name="connsiteY10" fmla="*/ 609196 h 3696730"/>
                <a:gd name="connsiteX11" fmla="*/ 1532159 w 3642973"/>
                <a:gd name="connsiteY11" fmla="*/ 1581836 h 3696730"/>
                <a:gd name="connsiteX12" fmla="*/ 1550136 w 3642973"/>
                <a:gd name="connsiteY12" fmla="*/ 1608979 h 3696730"/>
                <a:gd name="connsiteX13" fmla="*/ 1548807 w 3642973"/>
                <a:gd name="connsiteY13" fmla="*/ 1608641 h 3696730"/>
                <a:gd name="connsiteX14" fmla="*/ 1023852 w 3642973"/>
                <a:gd name="connsiteY14" fmla="*/ 1791516 h 3696730"/>
                <a:gd name="connsiteX15" fmla="*/ 353458 w 3642973"/>
                <a:gd name="connsiteY15" fmla="*/ 2515622 h 3696730"/>
                <a:gd name="connsiteX16" fmla="*/ 308564 w 3642973"/>
                <a:gd name="connsiteY16" fmla="*/ 2423357 h 3696730"/>
                <a:gd name="connsiteX17" fmla="*/ 252288 w 3642973"/>
                <a:gd name="connsiteY17" fmla="*/ 2259997 h 3696730"/>
                <a:gd name="connsiteX18" fmla="*/ 192403 w 3642973"/>
                <a:gd name="connsiteY18" fmla="*/ 1789015 h 3696730"/>
                <a:gd name="connsiteX19" fmla="*/ 1698 w 3642973"/>
                <a:gd name="connsiteY19" fmla="*/ 1319521 h 3696730"/>
                <a:gd name="connsiteX20" fmla="*/ 99412 w 3642973"/>
                <a:gd name="connsiteY20" fmla="*/ 1728401 h 3696730"/>
                <a:gd name="connsiteX21" fmla="*/ 109744 w 3642973"/>
                <a:gd name="connsiteY21" fmla="*/ 2073567 h 3696730"/>
                <a:gd name="connsiteX22" fmla="*/ 233073 w 3642973"/>
                <a:gd name="connsiteY22" fmla="*/ 2577198 h 3696730"/>
                <a:gd name="connsiteX23" fmla="*/ 248542 w 3642973"/>
                <a:gd name="connsiteY23" fmla="*/ 2628944 h 3696730"/>
                <a:gd name="connsiteX24" fmla="*/ 37960 w 3642973"/>
                <a:gd name="connsiteY24" fmla="*/ 2856398 h 3696730"/>
                <a:gd name="connsiteX25" fmla="*/ 945621 w 3642973"/>
                <a:gd name="connsiteY25" fmla="*/ 3696730 h 3696730"/>
                <a:gd name="connsiteX26" fmla="*/ 1931512 w 3642973"/>
                <a:gd name="connsiteY26" fmla="*/ 2631848 h 3696730"/>
                <a:gd name="connsiteX27" fmla="*/ 2088644 w 3642973"/>
                <a:gd name="connsiteY27" fmla="*/ 2206933 h 3696730"/>
                <a:gd name="connsiteX28" fmla="*/ 2074298 w 3642973"/>
                <a:gd name="connsiteY28" fmla="*/ 2100559 h 3696730"/>
                <a:gd name="connsiteX29" fmla="*/ 2119809 w 3642973"/>
                <a:gd name="connsiteY29" fmla="*/ 2125895 h 3696730"/>
                <a:gd name="connsiteX30" fmla="*/ 3086161 w 3642973"/>
                <a:gd name="connsiteY30" fmla="*/ 2006925 h 3696730"/>
                <a:gd name="connsiteX31" fmla="*/ 3181350 w 3642973"/>
                <a:gd name="connsiteY31" fmla="*/ 1873347 h 3696730"/>
                <a:gd name="connsiteX32" fmla="*/ 3195347 w 3642973"/>
                <a:gd name="connsiteY32" fmla="*/ 1837281 h 3696730"/>
                <a:gd name="connsiteX33" fmla="*/ 3285965 w 3642973"/>
                <a:gd name="connsiteY33" fmla="*/ 1802051 h 3696730"/>
                <a:gd name="connsiteX34" fmla="*/ 3621351 w 3642973"/>
                <a:gd name="connsiteY34" fmla="*/ 1607560 h 3696730"/>
                <a:gd name="connsiteX35" fmla="*/ 3642973 w 3642973"/>
                <a:gd name="connsiteY35" fmla="*/ 1588960 h 3696730"/>
                <a:gd name="connsiteX36" fmla="*/ 3618754 w 3642973"/>
                <a:gd name="connsiteY36" fmla="*/ 1573896 h 3696730"/>
                <a:gd name="connsiteX37" fmla="*/ 3257504 w 3642973"/>
                <a:gd name="connsiteY37" fmla="*/ 1433150 h 3696730"/>
                <a:gd name="connsiteX38" fmla="*/ 3256003 w 3642973"/>
                <a:gd name="connsiteY38" fmla="*/ 1432820 h 3696730"/>
                <a:gd name="connsiteX39" fmla="*/ 3252855 w 3642973"/>
                <a:gd name="connsiteY39" fmla="*/ 1383374 h 3696730"/>
                <a:gd name="connsiteX40" fmla="*/ 2879717 w 3642973"/>
                <a:gd name="connsiteY40" fmla="*/ 715706 h 369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42973" h="3696730">
                  <a:moveTo>
                    <a:pt x="2879717" y="715706"/>
                  </a:moveTo>
                  <a:cubicBezTo>
                    <a:pt x="2671268" y="522720"/>
                    <a:pt x="2421170" y="414305"/>
                    <a:pt x="2185324" y="395031"/>
                  </a:cubicBezTo>
                  <a:lnTo>
                    <a:pt x="2145269" y="395569"/>
                  </a:lnTo>
                  <a:lnTo>
                    <a:pt x="2138241" y="372342"/>
                  </a:lnTo>
                  <a:cubicBezTo>
                    <a:pt x="2092851" y="239931"/>
                    <a:pt x="2035964" y="121936"/>
                    <a:pt x="1970125" y="22989"/>
                  </a:cubicBezTo>
                  <a:lnTo>
                    <a:pt x="1953243" y="0"/>
                  </a:lnTo>
                  <a:lnTo>
                    <a:pt x="1936361" y="22989"/>
                  </a:lnTo>
                  <a:cubicBezTo>
                    <a:pt x="1870521" y="121936"/>
                    <a:pt x="1813635" y="239931"/>
                    <a:pt x="1768245" y="372342"/>
                  </a:cubicBezTo>
                  <a:lnTo>
                    <a:pt x="1732837" y="489370"/>
                  </a:lnTo>
                  <a:lnTo>
                    <a:pt x="1702304" y="504014"/>
                  </a:lnTo>
                  <a:cubicBezTo>
                    <a:pt x="1656548" y="533266"/>
                    <a:pt x="1614303" y="568302"/>
                    <a:pt x="1576443" y="609196"/>
                  </a:cubicBezTo>
                  <a:cubicBezTo>
                    <a:pt x="1349282" y="854558"/>
                    <a:pt x="1344483" y="1241078"/>
                    <a:pt x="1532159" y="1581836"/>
                  </a:cubicBezTo>
                  <a:lnTo>
                    <a:pt x="1550136" y="1608979"/>
                  </a:lnTo>
                  <a:lnTo>
                    <a:pt x="1548807" y="1608641"/>
                  </a:lnTo>
                  <a:cubicBezTo>
                    <a:pt x="1361003" y="1579729"/>
                    <a:pt x="1162658" y="1641587"/>
                    <a:pt x="1023852" y="1791516"/>
                  </a:cubicBezTo>
                  <a:lnTo>
                    <a:pt x="353458" y="2515622"/>
                  </a:lnTo>
                  <a:lnTo>
                    <a:pt x="308564" y="2423357"/>
                  </a:lnTo>
                  <a:cubicBezTo>
                    <a:pt x="286764" y="2372814"/>
                    <a:pt x="266869" y="2318239"/>
                    <a:pt x="252288" y="2259997"/>
                  </a:cubicBezTo>
                  <a:cubicBezTo>
                    <a:pt x="206974" y="2098234"/>
                    <a:pt x="234168" y="1945762"/>
                    <a:pt x="192403" y="1789015"/>
                  </a:cubicBezTo>
                  <a:cubicBezTo>
                    <a:pt x="150638" y="1632270"/>
                    <a:pt x="17196" y="1329623"/>
                    <a:pt x="1698" y="1319521"/>
                  </a:cubicBezTo>
                  <a:cubicBezTo>
                    <a:pt x="-13801" y="1309418"/>
                    <a:pt x="81405" y="1602726"/>
                    <a:pt x="99412" y="1728401"/>
                  </a:cubicBezTo>
                  <a:cubicBezTo>
                    <a:pt x="117420" y="1854075"/>
                    <a:pt x="73925" y="1892630"/>
                    <a:pt x="109744" y="2073567"/>
                  </a:cubicBezTo>
                  <a:cubicBezTo>
                    <a:pt x="132131" y="2186652"/>
                    <a:pt x="183368" y="2402957"/>
                    <a:pt x="233073" y="2577198"/>
                  </a:cubicBezTo>
                  <a:lnTo>
                    <a:pt x="248542" y="2628944"/>
                  </a:lnTo>
                  <a:lnTo>
                    <a:pt x="37960" y="2856398"/>
                  </a:lnTo>
                  <a:lnTo>
                    <a:pt x="945621" y="3696730"/>
                  </a:lnTo>
                  <a:lnTo>
                    <a:pt x="1931512" y="2631848"/>
                  </a:lnTo>
                  <a:cubicBezTo>
                    <a:pt x="2042558" y="2511905"/>
                    <a:pt x="2094474" y="2358306"/>
                    <a:pt x="2088644" y="2206933"/>
                  </a:cubicBezTo>
                  <a:lnTo>
                    <a:pt x="2074298" y="2100559"/>
                  </a:lnTo>
                  <a:lnTo>
                    <a:pt x="2119809" y="2125895"/>
                  </a:lnTo>
                  <a:cubicBezTo>
                    <a:pt x="2473993" y="2286803"/>
                    <a:pt x="2858999" y="2252287"/>
                    <a:pt x="3086161" y="2006925"/>
                  </a:cubicBezTo>
                  <a:cubicBezTo>
                    <a:pt x="3124021" y="1966032"/>
                    <a:pt x="3155704" y="1921217"/>
                    <a:pt x="3181350" y="1873347"/>
                  </a:cubicBezTo>
                  <a:lnTo>
                    <a:pt x="3195347" y="1837281"/>
                  </a:lnTo>
                  <a:lnTo>
                    <a:pt x="3285965" y="1802051"/>
                  </a:lnTo>
                  <a:cubicBezTo>
                    <a:pt x="3414492" y="1746610"/>
                    <a:pt x="3527761" y="1680815"/>
                    <a:pt x="3621351" y="1607560"/>
                  </a:cubicBezTo>
                  <a:lnTo>
                    <a:pt x="3642973" y="1588960"/>
                  </a:lnTo>
                  <a:lnTo>
                    <a:pt x="3618754" y="1573896"/>
                  </a:lnTo>
                  <a:cubicBezTo>
                    <a:pt x="3515035" y="1515863"/>
                    <a:pt x="3393014" y="1468221"/>
                    <a:pt x="3257504" y="1433150"/>
                  </a:cubicBezTo>
                  <a:lnTo>
                    <a:pt x="3256003" y="1432820"/>
                  </a:lnTo>
                  <a:lnTo>
                    <a:pt x="3252855" y="1383374"/>
                  </a:lnTo>
                  <a:cubicBezTo>
                    <a:pt x="3215496" y="1149710"/>
                    <a:pt x="3088165" y="908692"/>
                    <a:pt x="2879717" y="71570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>
              <p:custDataLst>
                <p:tags r:id="rId22"/>
              </p:custDataLst>
            </p:nvPr>
          </p:nvSpPr>
          <p:spPr>
            <a:xfrm>
              <a:off x="7379252" y="2864816"/>
              <a:ext cx="887061" cy="88705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57150">
              <a:solidFill>
                <a:sysClr val="window" lastClr="FFFFFF"/>
              </a:solidFill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ysClr val="window" lastClr="FFFFFF"/>
            </a:fontRef>
          </p:style>
          <p:txBody>
            <a:bodyPr rtlCol="0" anchor="ctr">
              <a:normAutofit lnSpcReduction="20000"/>
            </a:bodyPr>
            <a:p>
              <a:pPr algn="ctr"/>
              <a:r>
                <a:rPr lang="en-US" altLang="zh-CN" sz="3200" dirty="0">
                  <a:solidFill>
                    <a:sysClr val="window" lastClr="FFFFFF"/>
                  </a:solidFill>
                </a:rPr>
                <a:t>6</a:t>
              </a:r>
              <a:endParaRPr lang="en-US" altLang="zh-CN" sz="3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3"/>
              </p:custDataLst>
            </p:nvPr>
          </p:nvSpPr>
          <p:spPr>
            <a:xfrm>
              <a:off x="4732969" y="2985179"/>
              <a:ext cx="2646283" cy="646331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p>
              <a:pPr algn="r"/>
              <a:r>
                <a:rPr lang="da-DK" altLang="zh-CN" sz="2000" dirty="0">
                  <a:solidFill>
                    <a:sysClr val="window" lastClr="FFFFFF">
                      <a:lumMod val="50000"/>
                    </a:sysClr>
                  </a:solidFill>
                </a:rPr>
                <a:t>制造信息垃圾</a:t>
              </a:r>
              <a:endParaRPr lang="da-DK" altLang="zh-CN" sz="2000" dirty="0">
                <a:solidFill>
                  <a:sysClr val="window" lastClr="FFFFFF">
                    <a:lumMod val="50000"/>
                  </a:sys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3.4.2 计算机网络道德建设</a:t>
            </a:r>
            <a:endParaRPr lang="zh-CN" altLang="en-US"/>
          </a:p>
        </p:txBody>
      </p:sp>
      <p:graphicFrame>
        <p:nvGraphicFramePr>
          <p:cNvPr id="4" name="图示 3"/>
          <p:cNvGraphicFramePr/>
          <p:nvPr/>
        </p:nvGraphicFramePr>
        <p:xfrm>
          <a:off x="784225" y="2038985"/>
          <a:ext cx="10622915" cy="4264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遵守规矩、遵纪守法</a:t>
            </a:r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2190115" y="3052445"/>
            <a:ext cx="7812405" cy="15074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tx1"/>
                </a:solidFill>
              </a:rPr>
              <a:t>通过学习了计算机网络道德建设后</a:t>
            </a:r>
            <a:endParaRPr lang="zh-CN" altLang="en-US" sz="3200">
              <a:solidFill>
                <a:schemeClr val="tx1"/>
              </a:solidFill>
            </a:endParaRPr>
          </a:p>
          <a:p>
            <a:r>
              <a:rPr lang="zh-CN" altLang="en-US" sz="3200">
                <a:solidFill>
                  <a:srgbClr val="FF0000"/>
                </a:solidFill>
              </a:rPr>
              <a:t>希望同学们做人做事需要遵守一定的规则，</a:t>
            </a:r>
            <a:endParaRPr lang="zh-CN" altLang="en-US" sz="3200">
              <a:solidFill>
                <a:srgbClr val="FF0000"/>
              </a:solidFill>
            </a:endParaRPr>
          </a:p>
          <a:p>
            <a:r>
              <a:rPr lang="zh-CN" altLang="en-US" sz="3200">
                <a:solidFill>
                  <a:srgbClr val="FF0000"/>
                </a:solidFill>
              </a:rPr>
              <a:t>按规矩行事做一个遵纪守法的好学生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3.4.3 软件知识产权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600835" y="2625725"/>
            <a:ext cx="898969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为了保护计算机软件研制者的合法权益，增强知识产权和软件保护意识，我国政府于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 1991年 6 月</a:t>
            </a: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颁布了《计算机软件保护条例》，并于同年的 10 月 1 日起开始实施。这是我国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首次</a:t>
            </a: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将计算机软件版权列入法律保护的范围。</a:t>
            </a:r>
            <a:endParaRPr lang="zh-CN" altLang="en-US" sz="2000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>
              <a:lnSpc>
                <a:spcPct val="120000"/>
              </a:lnSpc>
            </a:pPr>
            <a:endParaRPr lang="zh-CN" altLang="en-US" sz="2000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软件著作权</a:t>
            </a: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包括了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人身权</a:t>
            </a: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和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财产权</a:t>
            </a: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。</a:t>
            </a:r>
            <a:endParaRPr lang="zh-CN" altLang="en-US" sz="2000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 lvl="1"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人身权是指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发表权、开发者身份权</a:t>
            </a:r>
            <a:endParaRPr lang="zh-CN" altLang="en-US" sz="2000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 lvl="1"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财产权是指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使用权、许可权</a:t>
            </a:r>
            <a:r>
              <a:rPr lang="zh-CN" altLang="en-US" sz="2000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和</a:t>
            </a:r>
            <a:r>
              <a:rPr lang="zh-CN" altLang="en-US" sz="2000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转让权</a:t>
            </a:r>
            <a:endParaRPr lang="en-US" altLang="zh-CN" sz="2000" b="1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5"/>
          <p:cNvSpPr/>
          <p:nvPr>
            <p:custDataLst>
              <p:tags r:id="rId1"/>
            </p:custDataLst>
          </p:nvPr>
        </p:nvSpPr>
        <p:spPr>
          <a:xfrm>
            <a:off x="1524000" y="2914650"/>
            <a:ext cx="9144000" cy="1514475"/>
          </a:xfrm>
          <a:prstGeom prst="rect">
            <a:avLst/>
          </a:prstGeom>
          <a:solidFill>
            <a:schemeClr val="accent1">
              <a:alpha val="8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 习 进 步！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计算机安全</a:t>
            </a:r>
            <a:br>
              <a:rPr lang="en-US" altLang="zh-CN"/>
            </a:br>
            <a:endParaRPr lang="en-US" altLang="zh-CN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609600" y="2225675"/>
            <a:ext cx="10972800" cy="8458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000"/>
              <a:t>是指对计算机系统的硬件、软件、数据等加以严密的保护，使之不因偶然的或恶意的原因而遭到破坏、更改、泄漏，保证计算机系统的正常运行</a:t>
            </a:r>
            <a:br>
              <a:rPr lang="en-US" altLang="zh-CN"/>
            </a:b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1318260" y="3354070"/>
            <a:ext cx="9895205" cy="216852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fontAlgn="auto">
              <a:lnSpc>
                <a:spcPct val="150000"/>
              </a:lnSpc>
            </a:pPr>
            <a:r>
              <a:rPr lang="en-US" altLang="zh-CN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1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实体安全：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实体安全是指计算机系统的全部硬件以及其它附属的设备的安全。</a:t>
            </a:r>
            <a:endParaRPr lang="zh-CN" altLang="en-US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     其中也包括对计算机机房的要求，如地理位置的选择、建筑结构的要求、防火及防盗措施等。</a:t>
            </a:r>
            <a:endParaRPr lang="zh-CN" altLang="en-US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2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软件安全：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软件安全是指防止软件的非法复制、非法修改和非法执行。</a:t>
            </a:r>
            <a:endParaRPr lang="zh-CN" altLang="en-US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3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数据安全：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数据安全是指防止数据的非法读出、非法更改和非法删除。</a:t>
            </a:r>
            <a:endParaRPr lang="zh-CN" altLang="en-US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4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运行安全：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运行安全是指计算机系统在投入使用之后，工作人员对系统进行</a:t>
            </a:r>
            <a:endParaRPr lang="zh-CN" altLang="en-US" smtClean="0">
              <a:solidFill>
                <a:schemeClr val="tx1"/>
              </a:solidFill>
              <a:ea typeface="+mn-lt"/>
              <a:cs typeface="+mn-lt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478280" y="2957195"/>
            <a:ext cx="9236075" cy="944245"/>
          </a:xfrm>
        </p:spPr>
        <p:txBody>
          <a:bodyPr/>
          <a:p>
            <a:r>
              <a:rPr lang="en-US" altLang="zh-CN"/>
              <a:t>3.1 </a:t>
            </a:r>
            <a:r>
              <a:rPr lang="zh-CN" altLang="en-US"/>
              <a:t>计算机病毒的定义、特点与种类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3.1.1 病毒的定义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16305" y="2513965"/>
            <a:ext cx="4947920" cy="2748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计算机病毒是一种</a:t>
            </a:r>
            <a:r>
              <a:rPr lang="zh-CN" altLang="en-US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人为蓄意制造的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以破坏为目的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的程序。它寄生于其他应用程序或系统的可执行部分，通过部分修改或移动别的程序，将自我复制加入其中或占据原程序的某部分并隐藏起来，到一定时候或适当条件时发作，对计算机系统起破坏作用。之所以被称为“计算机病毒”，是因为它具有生物病毒的某些特征——</a:t>
            </a:r>
            <a:r>
              <a:rPr lang="zh-CN" altLang="en-US" b="1" smtClean="0">
                <a:solidFill>
                  <a:schemeClr val="accent1"/>
                </a:solidFill>
                <a:ea typeface="+mn-lt"/>
                <a:cs typeface="+mn-lt"/>
                <a:sym typeface="+mn-lt"/>
              </a:rPr>
              <a:t>破坏性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accent1"/>
                </a:solidFill>
                <a:ea typeface="+mn-lt"/>
                <a:cs typeface="+mn-lt"/>
                <a:sym typeface="+mn-lt"/>
              </a:rPr>
              <a:t>传染性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、</a:t>
            </a:r>
            <a:r>
              <a:rPr lang="zh-CN" altLang="en-US" b="1" smtClean="0">
                <a:solidFill>
                  <a:schemeClr val="accent1"/>
                </a:solidFill>
                <a:ea typeface="+mn-lt"/>
                <a:cs typeface="+mn-lt"/>
                <a:sym typeface="+mn-lt"/>
              </a:rPr>
              <a:t>寄生性</a:t>
            </a:r>
            <a:r>
              <a:rPr lang="zh-CN" altLang="en-US" smtClean="0">
                <a:solidFill>
                  <a:schemeClr val="tx1"/>
                </a:solidFill>
                <a:ea typeface="+mn-lt"/>
                <a:cs typeface="+mn-lt"/>
                <a:sym typeface="+mn-lt"/>
              </a:rPr>
              <a:t>和</a:t>
            </a:r>
            <a:r>
              <a:rPr lang="zh-CN" altLang="en-US" b="1" smtClean="0">
                <a:solidFill>
                  <a:schemeClr val="accent1"/>
                </a:solidFill>
                <a:ea typeface="+mn-lt"/>
                <a:cs typeface="+mn-lt"/>
                <a:sym typeface="+mn-lt"/>
              </a:rPr>
              <a:t>潜伏性</a:t>
            </a:r>
            <a:endParaRPr lang="zh-CN" altLang="en-US" b="1" smtClean="0">
              <a:solidFill>
                <a:schemeClr val="accent1"/>
              </a:solidFill>
              <a:ea typeface="+mn-lt"/>
              <a:cs typeface="+mn-lt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880" y="2225675"/>
            <a:ext cx="4724400" cy="332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著名的计算机病毒</a:t>
            </a:r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338455" y="2151380"/>
            <a:ext cx="2700020" cy="3627120"/>
            <a:chOff x="545" y="3388"/>
            <a:chExt cx="4252" cy="571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18" y="3388"/>
              <a:ext cx="3906" cy="3031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545" y="6634"/>
              <a:ext cx="4252" cy="246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ea typeface="+mn-lt"/>
                  <a:cs typeface="+mn-ea"/>
                  <a:sym typeface="+mn-lt"/>
                </a:rPr>
                <a:t>冲击波病毒</a:t>
              </a:r>
              <a:endParaRPr lang="zh-CN" altLang="en-US" sz="1600" smtClean="0">
                <a:solidFill>
                  <a:schemeClr val="tx1"/>
                </a:solidFill>
                <a:ea typeface="+mn-lt"/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传送到对方计算机中进行感染，使系统操作异常、不停重启、甚至导致系统奔溃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288405" y="2203450"/>
            <a:ext cx="2700020" cy="3869690"/>
            <a:chOff x="9903" y="3470"/>
            <a:chExt cx="4252" cy="609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2" y="3470"/>
              <a:ext cx="3221" cy="2949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9903" y="6634"/>
              <a:ext cx="4252" cy="29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ea typeface="+mn-lt"/>
                  <a:cs typeface="+mn-lt"/>
                  <a:sym typeface="+mn-lt"/>
                </a:rPr>
                <a:t>熊猫烧香</a:t>
              </a:r>
              <a:endParaRPr lang="zh-CN" altLang="en-US" sz="1600" smtClean="0">
                <a:solidFill>
                  <a:schemeClr val="tx1"/>
                </a:solidFill>
                <a:ea typeface="+mn-lt"/>
                <a:cs typeface="+mn-lt"/>
                <a:sym typeface="+mn-lt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  <a:sym typeface="+mn-lt"/>
                </a:rPr>
                <a:t>能够终止大量的反病毒软件和防火墙软件进程，病毒会删除扩展名为gho的文件，使用户无法使用ghost软件恢复操作系统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418840" y="2491740"/>
            <a:ext cx="2700020" cy="3286760"/>
            <a:chOff x="5384" y="3924"/>
            <a:chExt cx="4252" cy="517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3" y="3924"/>
              <a:ext cx="3730" cy="2495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5384" y="6634"/>
              <a:ext cx="4252" cy="246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ea typeface="+mn-lt"/>
                  <a:cs typeface="+mn-ea"/>
                  <a:sym typeface="+mn-lt"/>
                </a:rPr>
                <a:t>红色代码病毒</a:t>
              </a:r>
              <a:endParaRPr lang="zh-CN" altLang="en-US" sz="1600" smtClean="0">
                <a:solidFill>
                  <a:schemeClr val="tx1"/>
                </a:solidFill>
                <a:ea typeface="+mn-lt"/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将网络蠕虫、计算机病毒、木马程序合为一体，开创了网络病毒传播的新路，可称之为划时代的病毒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057005" y="2232025"/>
            <a:ext cx="2700020" cy="4431665"/>
            <a:chOff x="14263" y="3515"/>
            <a:chExt cx="4252" cy="6979"/>
          </a:xfrm>
        </p:grpSpPr>
        <p:sp>
          <p:nvSpPr>
            <p:cNvPr id="10" name="文本框 9"/>
            <p:cNvSpPr txBox="1"/>
            <p:nvPr/>
          </p:nvSpPr>
          <p:spPr>
            <a:xfrm>
              <a:off x="14263" y="6634"/>
              <a:ext cx="4252" cy="38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ea typeface="+mn-lt"/>
                  <a:cs typeface="+mn-ea"/>
                  <a:sym typeface="+mn-lt"/>
                </a:rPr>
                <a:t>永恒之蓝</a:t>
              </a:r>
              <a:endParaRPr lang="zh-CN" altLang="en-US" sz="1600" smtClean="0">
                <a:solidFill>
                  <a:schemeClr val="tx1"/>
                </a:solidFill>
                <a:ea typeface="+mn-lt"/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英国、俄罗斯、整个欧洲以及中国国内多个高校校内网、大型企业内网和政府机构专网中招，被勒索支付高额赎金才能解密恢复文件，对重要数据造成严重损失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18" y="3515"/>
              <a:ext cx="4197" cy="290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281430"/>
            <a:ext cx="10972800" cy="944245"/>
          </a:xfrm>
        </p:spPr>
        <p:txBody>
          <a:bodyPr/>
          <a:p>
            <a:r>
              <a:rPr lang="zh-CN" altLang="en-US"/>
              <a:t>3.1.3 计算机病毒的类型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09600" y="2225675"/>
            <a:ext cx="2540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  <a:ea typeface="+mn-lt"/>
                <a:cs typeface="+mn-ea"/>
                <a:sym typeface="+mn-lt"/>
              </a:rPr>
              <a:t>传统单机病毒</a:t>
            </a:r>
            <a:endParaRPr lang="zh-CN" altLang="en-US" sz="2000" smtClean="0">
              <a:solidFill>
                <a:schemeClr val="tx1"/>
              </a:solidFill>
              <a:ea typeface="+mn-lt"/>
              <a:cs typeface="+mn-ea"/>
              <a:sym typeface="+mn-lt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98500" y="2789555"/>
            <a:ext cx="2540000" cy="3235960"/>
            <a:chOff x="1100" y="4393"/>
            <a:chExt cx="4000" cy="5096"/>
          </a:xfrm>
        </p:grpSpPr>
        <p:sp>
          <p:nvSpPr>
            <p:cNvPr id="4" name="文本框 3"/>
            <p:cNvSpPr txBox="1"/>
            <p:nvPr/>
          </p:nvSpPr>
          <p:spPr>
            <a:xfrm>
              <a:off x="1100" y="4393"/>
              <a:ext cx="3402" cy="6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mtClean="0">
                  <a:solidFill>
                    <a:srgbClr val="0070C0"/>
                  </a:solidFill>
                  <a:ea typeface="+mn-lt"/>
                  <a:cs typeface="+mn-ea"/>
                  <a:sym typeface="+mn-lt"/>
                </a:rPr>
                <a:t>①引导型病毒</a:t>
              </a:r>
              <a:endParaRPr lang="zh-CN" altLang="en-US" smtClean="0">
                <a:solidFill>
                  <a:srgbClr val="0070C0"/>
                </a:solidFill>
                <a:ea typeface="+mn-lt"/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00" y="5165"/>
              <a:ext cx="4000" cy="43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引导型病毒就是用病毒的全部或部分逻辑取代正常的外存储器（如硬盘、优盘）的引导记录，而将正常的引导记录隐藏在外存储器的其他地方，这样只要系统读写外存储器，病毒就可能传染、激活，对系统造成破坏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566160" y="2789555"/>
            <a:ext cx="2540000" cy="2941320"/>
            <a:chOff x="5616" y="4393"/>
            <a:chExt cx="4000" cy="4632"/>
          </a:xfrm>
        </p:grpSpPr>
        <p:sp>
          <p:nvSpPr>
            <p:cNvPr id="5" name="文本框 4"/>
            <p:cNvSpPr txBox="1"/>
            <p:nvPr/>
          </p:nvSpPr>
          <p:spPr>
            <a:xfrm>
              <a:off x="5616" y="4393"/>
              <a:ext cx="3401" cy="6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mtClean="0">
                  <a:solidFill>
                    <a:srgbClr val="0070C0"/>
                  </a:solidFill>
                  <a:ea typeface="+mn-lt"/>
                  <a:cs typeface="+mn-lt"/>
                  <a:sym typeface="+mn-lt"/>
                </a:rPr>
                <a:t>②文件型病毒</a:t>
              </a:r>
              <a:endParaRPr lang="zh-CN" altLang="en-US" smtClean="0">
                <a:solidFill>
                  <a:srgbClr val="0070C0"/>
                </a:solidFill>
                <a:ea typeface="+mn-lt"/>
                <a:cs typeface="+mn-lt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616" y="5165"/>
              <a:ext cx="4000" cy="38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文件型病毒一般感染可执行(如.exe、.com、.ovl 等文件)，病毒寄生在可执行程序体内，只要程序被执行，病毒也就被激活。病毒程序会首先被执行，并将自身驻留在内存，然后设置触发条件，进行传染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462395" y="2789555"/>
            <a:ext cx="2540000" cy="3530600"/>
            <a:chOff x="10177" y="4393"/>
            <a:chExt cx="4000" cy="5560"/>
          </a:xfrm>
        </p:grpSpPr>
        <p:sp>
          <p:nvSpPr>
            <p:cNvPr id="6" name="文本框 5"/>
            <p:cNvSpPr txBox="1"/>
            <p:nvPr/>
          </p:nvSpPr>
          <p:spPr>
            <a:xfrm>
              <a:off x="10177" y="4393"/>
              <a:ext cx="3401" cy="6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mtClean="0">
                  <a:solidFill>
                    <a:srgbClr val="0070C0"/>
                  </a:solidFill>
                  <a:ea typeface="+mn-lt"/>
                  <a:cs typeface="+mn-lt"/>
                  <a:sym typeface="+mn-lt"/>
                </a:rPr>
                <a:t>③宏病毒</a:t>
              </a:r>
              <a:endParaRPr lang="zh-CN" altLang="en-US" smtClean="0">
                <a:solidFill>
                  <a:srgbClr val="0070C0"/>
                </a:solidFill>
                <a:ea typeface="+mn-lt"/>
                <a:cs typeface="+mn-lt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177" y="5165"/>
              <a:ext cx="4000" cy="478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宏病毒是一种寄生于文档或模板宏中的计算机病毒，一旦打开带有宏病毒的文档，病毒就会被激活，驻留在 Normal 模板上，所有自动保存的文档都会感染上这种宏病毒。如果其他用户打开了感染宏病毒的文档，病毒就会转移到其他计算机上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321800" y="2789555"/>
            <a:ext cx="2540000" cy="3235960"/>
            <a:chOff x="14680" y="4393"/>
            <a:chExt cx="4000" cy="5096"/>
          </a:xfrm>
        </p:grpSpPr>
        <p:sp>
          <p:nvSpPr>
            <p:cNvPr id="7" name="文本框 6"/>
            <p:cNvSpPr txBox="1"/>
            <p:nvPr/>
          </p:nvSpPr>
          <p:spPr>
            <a:xfrm>
              <a:off x="14680" y="4393"/>
              <a:ext cx="3401" cy="6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mtClean="0">
                  <a:solidFill>
                    <a:srgbClr val="0070C0"/>
                  </a:solidFill>
                  <a:ea typeface="+mn-lt"/>
                  <a:cs typeface="+mn-lt"/>
                  <a:sym typeface="+mn-lt"/>
                </a:rPr>
                <a:t>④混合型病毒</a:t>
              </a:r>
              <a:endParaRPr lang="zh-CN" altLang="en-US" smtClean="0">
                <a:solidFill>
                  <a:srgbClr val="0070C0"/>
                </a:solidFill>
                <a:ea typeface="+mn-lt"/>
                <a:cs typeface="+mn-lt"/>
                <a:sym typeface="+mn-lt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4680" y="5165"/>
              <a:ext cx="4000" cy="43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混合型病毒就是既感染可执行文件又感染磁盘引导记录的病毒，只要中毒，一开机病毒就会发作，然后通过可执行程序感染其他的程序文件。兼有文件型病毒和引导型病毒的特点，所以它的破坏性更大，传染的机会也更多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09600" y="1281430"/>
            <a:ext cx="10972800" cy="944245"/>
          </a:xfrm>
        </p:spPr>
        <p:txBody>
          <a:bodyPr/>
          <a:p>
            <a:r>
              <a:rPr lang="zh-CN" altLang="en-US"/>
              <a:t>3.1.3 计算机病毒的类型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09600" y="2225675"/>
            <a:ext cx="2540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  <a:ea typeface="+mn-lt"/>
                <a:cs typeface="+mn-ea"/>
                <a:sym typeface="+mn-lt"/>
              </a:rPr>
              <a:t>现代网络病毒</a:t>
            </a:r>
            <a:endParaRPr lang="zh-CN" altLang="en-US" sz="2000" smtClean="0">
              <a:solidFill>
                <a:schemeClr val="tx1"/>
              </a:solidFill>
              <a:ea typeface="+mn-lt"/>
              <a:cs typeface="+mn-ea"/>
              <a:sym typeface="+mn-lt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09600" y="3493135"/>
            <a:ext cx="5409565" cy="2056130"/>
            <a:chOff x="1100" y="4393"/>
            <a:chExt cx="4000" cy="3238"/>
          </a:xfrm>
        </p:grpSpPr>
        <p:sp>
          <p:nvSpPr>
            <p:cNvPr id="5" name="文本框 4"/>
            <p:cNvSpPr txBox="1"/>
            <p:nvPr/>
          </p:nvSpPr>
          <p:spPr>
            <a:xfrm>
              <a:off x="1100" y="4393"/>
              <a:ext cx="3402" cy="6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mtClean="0">
                  <a:solidFill>
                    <a:srgbClr val="0070C0"/>
                  </a:solidFill>
                  <a:ea typeface="+mn-lt"/>
                  <a:cs typeface="+mn-ea"/>
                  <a:sym typeface="+mn-lt"/>
                </a:rPr>
                <a:t>①蠕虫病毒</a:t>
              </a:r>
              <a:endParaRPr lang="zh-CN" altLang="en-US" smtClean="0">
                <a:solidFill>
                  <a:srgbClr val="0070C0"/>
                </a:solidFill>
                <a:ea typeface="+mn-lt"/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00" y="5165"/>
              <a:ext cx="4000" cy="246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蠕虫病毒以计算机为载体，以网络为攻击对象，利用网络的通信功能将自身不断地从一个结点发送到另一个结点，并能够自动地启动病毒程序，这样不仅消耗了大量本机资源，而且大量占用了网络的带宽，导致网络堵塞，最终造成整个网络系统瘫痪。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609600" y="2686050"/>
            <a:ext cx="5960745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根据网络病毒破坏机制的不同，一般将其分为以下两大类</a:t>
            </a:r>
            <a:endParaRPr lang="zh-CN" altLang="en-US" smtClean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480810" y="3493135"/>
            <a:ext cx="5409565" cy="2351405"/>
            <a:chOff x="1100" y="4393"/>
            <a:chExt cx="4000" cy="3703"/>
          </a:xfrm>
        </p:grpSpPr>
        <p:sp>
          <p:nvSpPr>
            <p:cNvPr id="19" name="文本框 18"/>
            <p:cNvSpPr txBox="1"/>
            <p:nvPr/>
          </p:nvSpPr>
          <p:spPr>
            <a:xfrm>
              <a:off x="1100" y="4393"/>
              <a:ext cx="3402" cy="6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mtClean="0">
                  <a:solidFill>
                    <a:srgbClr val="0070C0"/>
                  </a:solidFill>
                  <a:ea typeface="+mn-lt"/>
                  <a:cs typeface="+mn-ea"/>
                  <a:sym typeface="+mn-lt"/>
                </a:rPr>
                <a:t>②木马病毒</a:t>
              </a:r>
              <a:endParaRPr lang="zh-CN" altLang="en-US" smtClean="0">
                <a:solidFill>
                  <a:srgbClr val="0070C0"/>
                </a:solidFill>
                <a:ea typeface="+mn-lt"/>
                <a:cs typeface="+mn-ea"/>
                <a:sym typeface="+mn-lt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100" y="5165"/>
              <a:ext cx="4000" cy="29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木马病毒是指在正常访问的程序、邮件附件或网页中包含了可以控制用户计算机的程序，这些隐藏的程序非法入侵并监控用户的计算机，窃取用户的账号和密码等机密信息。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1600" smtClean="0">
                  <a:solidFill>
                    <a:schemeClr val="tx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ea"/>
                  <a:sym typeface="+mn-lt"/>
                </a:rPr>
                <a:t>木马病毒一般通过电子邮件、即时通信工具(如 MSN 和 QQ 等)、恶意网页等方式感染用户的计算机，多数都是利用了操作系统中存在的漏洞</a:t>
              </a:r>
              <a:endParaRPr lang="zh-CN" altLang="en-US" sz="1600" smtClean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144520" y="2957195"/>
            <a:ext cx="5902960" cy="944245"/>
          </a:xfrm>
        </p:spPr>
        <p:txBody>
          <a:bodyPr/>
          <a:p>
            <a:r>
              <a:t>3.2 计算机病毒的防治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1"/>
  <p:tag name="KSO_WM_UNIT_ID" val="258*m_i*1_1"/>
  <p:tag name="KSO_WM_UNIT_CLEAR" val="1"/>
  <p:tag name="KSO_WM_UNIT_LAYERLEVEL" val="1_1"/>
  <p:tag name="KSO_WM_BEAUTIFY_FLAG" val="#wm#"/>
  <p:tag name="KSO_WM_DIAGRAM_GROUP_CODE" val="m1-1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6"/>
  <p:tag name="KSO_WM_UNIT_ID" val="258*m_i*1_6"/>
  <p:tag name="KSO_WM_UNIT_CLEAR" val="1"/>
  <p:tag name="KSO_WM_UNIT_LAYERLEVEL" val="1_1"/>
  <p:tag name="KSO_WM_BEAUTIFY_FLAG" val="#wm#"/>
  <p:tag name="KSO_WM_DIAGRAM_GROUP_CODE" val="m1-1"/>
  <p:tag name="KSO_WM_UNIT_FILL_FORE_SCHEMECOLOR_INDEX" val="7"/>
  <p:tag name="KSO_WM_UNIT_FILL_TYPE" val="1"/>
  <p:tag name="KSO_WM_UNIT_LINE_FORE_SCHEMECOLOR_INDEX" val="14"/>
  <p:tag name="KSO_WM_UNIT_LINE_FILL_TYPE" val="2"/>
  <p:tag name="KSO_WM_UNIT_TEXT_FILL_FORE_SCHEMECOLOR_INDEX" val="14"/>
  <p:tag name="KSO_WM_UNIT_TEXT_FILL_TYPE" val="1"/>
</p:tagLst>
</file>

<file path=ppt/tags/tag11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h_f"/>
  <p:tag name="KSO_WM_UNIT_INDEX" val="1_3_1"/>
  <p:tag name="KSO_WM_UNIT_ID" val="258*m_h_f*1_3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" val="LOREM IPSUM DOLOR SIT AMET"/>
  <p:tag name="KSO_WM_BEAUTIFY_FLAG" val="#wm#"/>
  <p:tag name="KSO_WM_DIAGRAM_GROUP_CODE" val="m1-1"/>
  <p:tag name="KSO_WM_UNIT_TEXT_FILL_FORE_SCHEMECOLOR_INDEX" val="14"/>
  <p:tag name="KSO_WM_UNIT_TEXT_FILL_TYPE" val="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25_3*i*21"/>
  <p:tag name="KSO_WM_TEMPLATE_CATEGORY" val="diagram"/>
  <p:tag name="KSO_WM_TEMPLATE_INDEX" val="160425"/>
  <p:tag name="KSO_WM_UNIT_INDEX" val="21"/>
</p:tagLst>
</file>

<file path=ppt/tags/tag13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7"/>
  <p:tag name="KSO_WM_UNIT_ID" val="258*m_i*1_7"/>
  <p:tag name="KSO_WM_UNIT_CLEAR" val="1"/>
  <p:tag name="KSO_WM_UNIT_LAYERLEVEL" val="1_1"/>
  <p:tag name="KSO_WM_BEAUTIFY_FLAG" val="#wm#"/>
  <p:tag name="KSO_WM_DIAGRAM_GROUP_CODE" val="m1-1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14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8"/>
  <p:tag name="KSO_WM_UNIT_ID" val="258*m_i*1_8"/>
  <p:tag name="KSO_WM_UNIT_CLEAR" val="1"/>
  <p:tag name="KSO_WM_UNIT_LAYERLEVEL" val="1_1"/>
  <p:tag name="KSO_WM_BEAUTIFY_FLAG" val="#wm#"/>
  <p:tag name="KSO_WM_DIAGRAM_GROUP_CODE" val="m1-1"/>
  <p:tag name="KSO_WM_UNIT_FILL_FORE_SCHEMECOLOR_INDEX" val="8"/>
  <p:tag name="KSO_WM_UNIT_FILL_TYPE" val="1"/>
  <p:tag name="KSO_WM_UNIT_LINE_FORE_SCHEMECOLOR_INDEX" val="14"/>
  <p:tag name="KSO_WM_UNIT_LINE_FILL_TYPE" val="2"/>
  <p:tag name="KSO_WM_UNIT_TEXT_FILL_FORE_SCHEMECOLOR_INDEX" val="14"/>
  <p:tag name="KSO_WM_UNIT_TEXT_FILL_TYPE" val="1"/>
</p:tagLst>
</file>

<file path=ppt/tags/tag15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h_f"/>
  <p:tag name="KSO_WM_UNIT_INDEX" val="1_4_1"/>
  <p:tag name="KSO_WM_UNIT_ID" val="258*m_h_f*1_4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" val="LOREM IPSUM DOLOR SIT AMET"/>
  <p:tag name="KSO_WM_BEAUTIFY_FLAG" val="#wm#"/>
  <p:tag name="KSO_WM_DIAGRAM_GROUP_CODE" val="m1-1"/>
  <p:tag name="KSO_WM_UNIT_TEXT_FILL_FORE_SCHEMECOLOR_INDEX" val="14"/>
  <p:tag name="KSO_WM_UNIT_TEXT_FILL_TYPE" val="1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25_3*i*14"/>
  <p:tag name="KSO_WM_TEMPLATE_CATEGORY" val="diagram"/>
  <p:tag name="KSO_WM_TEMPLATE_INDEX" val="160425"/>
  <p:tag name="KSO_WM_UNIT_INDEX" val="14"/>
</p:tagLst>
</file>

<file path=ppt/tags/tag17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5"/>
  <p:tag name="KSO_WM_UNIT_ID" val="258*m_i*1_5"/>
  <p:tag name="KSO_WM_UNIT_CLEAR" val="1"/>
  <p:tag name="KSO_WM_UNIT_LAYERLEVEL" val="1_1"/>
  <p:tag name="KSO_WM_BEAUTIFY_FLAG" val="#wm#"/>
  <p:tag name="KSO_WM_DIAGRAM_GROUP_CODE" val="m1-1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18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6"/>
  <p:tag name="KSO_WM_UNIT_ID" val="258*m_i*1_6"/>
  <p:tag name="KSO_WM_UNIT_CLEAR" val="1"/>
  <p:tag name="KSO_WM_UNIT_LAYERLEVEL" val="1_1"/>
  <p:tag name="KSO_WM_BEAUTIFY_FLAG" val="#wm#"/>
  <p:tag name="KSO_WM_DIAGRAM_GROUP_CODE" val="m1-1"/>
  <p:tag name="KSO_WM_UNIT_FILL_FORE_SCHEMECOLOR_INDEX" val="7"/>
  <p:tag name="KSO_WM_UNIT_FILL_TYPE" val="1"/>
  <p:tag name="KSO_WM_UNIT_LINE_FORE_SCHEMECOLOR_INDEX" val="14"/>
  <p:tag name="KSO_WM_UNIT_LINE_FILL_TYPE" val="2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h_f"/>
  <p:tag name="KSO_WM_UNIT_INDEX" val="1_3_1"/>
  <p:tag name="KSO_WM_UNIT_ID" val="258*m_h_f*1_3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" val="LOREM IPSUM DOLOR SIT AMET"/>
  <p:tag name="KSO_WM_BEAUTIFY_FLAG" val="#wm#"/>
  <p:tag name="KSO_WM_DIAGRAM_GROUP_CODE" val="m1-1"/>
  <p:tag name="KSO_WM_UNIT_TEXT_FILL_FORE_SCHEMECOLOR_INDEX" val="14"/>
  <p:tag name="KSO_WM_UNIT_TEXT_FILL_TYPE" val="1"/>
</p:tagLst>
</file>

<file path=ppt/tags/tag2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2"/>
  <p:tag name="KSO_WM_UNIT_ID" val="258*m_i*1_2"/>
  <p:tag name="KSO_WM_UNIT_CLEAR" val="1"/>
  <p:tag name="KSO_WM_UNIT_LAYERLEVEL" val="1_1"/>
  <p:tag name="KSO_WM_BEAUTIFY_FLAG" val="#wm#"/>
  <p:tag name="KSO_WM_DIAGRAM_GROUP_CODE" val="m1-1"/>
  <p:tag name="KSO_WM_UNIT_FILL_FORE_SCHEMECOLOR_INDEX" val="5"/>
  <p:tag name="KSO_WM_UNIT_FILL_TYPE" val="1"/>
  <p:tag name="KSO_WM_UNIT_LINE_FORE_SCHEMECOLOR_INDEX" val="14"/>
  <p:tag name="KSO_WM_UNIT_LINE_FILL_TYPE" val="2"/>
  <p:tag name="KSO_WM_UNIT_TEXT_FILL_FORE_SCHEMECOLOR_INDEX" val="14"/>
  <p:tag name="KSO_WM_UNIT_TEXT_FILL_TYPE" val="1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25_3*i*14"/>
  <p:tag name="KSO_WM_TEMPLATE_CATEGORY" val="diagram"/>
  <p:tag name="KSO_WM_TEMPLATE_INDEX" val="160425"/>
  <p:tag name="KSO_WM_UNIT_INDEX" val="14"/>
</p:tagLst>
</file>

<file path=ppt/tags/tag21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5"/>
  <p:tag name="KSO_WM_UNIT_ID" val="258*m_i*1_5"/>
  <p:tag name="KSO_WM_UNIT_CLEAR" val="1"/>
  <p:tag name="KSO_WM_UNIT_LAYERLEVEL" val="1_1"/>
  <p:tag name="KSO_WM_BEAUTIFY_FLAG" val="#wm#"/>
  <p:tag name="KSO_WM_DIAGRAM_GROUP_CODE" val="m1-1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22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6"/>
  <p:tag name="KSO_WM_UNIT_ID" val="258*m_i*1_6"/>
  <p:tag name="KSO_WM_UNIT_CLEAR" val="1"/>
  <p:tag name="KSO_WM_UNIT_LAYERLEVEL" val="1_1"/>
  <p:tag name="KSO_WM_BEAUTIFY_FLAG" val="#wm#"/>
  <p:tag name="KSO_WM_DIAGRAM_GROUP_CODE" val="m1-1"/>
  <p:tag name="KSO_WM_UNIT_FILL_FORE_SCHEMECOLOR_INDEX" val="7"/>
  <p:tag name="KSO_WM_UNIT_FILL_TYPE" val="1"/>
  <p:tag name="KSO_WM_UNIT_LINE_FORE_SCHEMECOLOR_INDEX" val="14"/>
  <p:tag name="KSO_WM_UNIT_LINE_FILL_TYPE" val="2"/>
  <p:tag name="KSO_WM_UNIT_TEXT_FILL_FORE_SCHEMECOLOR_INDEX" val="14"/>
  <p:tag name="KSO_WM_UNIT_TEXT_FILL_TYPE" val="1"/>
</p:tagLst>
</file>

<file path=ppt/tags/tag23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h_f"/>
  <p:tag name="KSO_WM_UNIT_INDEX" val="1_3_1"/>
  <p:tag name="KSO_WM_UNIT_ID" val="258*m_h_f*1_3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" val="LOREM IPSUM DOLOR SIT AMET"/>
  <p:tag name="KSO_WM_BEAUTIFY_FLAG" val="#wm#"/>
  <p:tag name="KSO_WM_DIAGRAM_GROUP_CODE" val="m1-1"/>
  <p:tag name="KSO_WM_UNIT_TEXT_FILL_FORE_SCHEMECOLOR_INDEX" val="14"/>
  <p:tag name="KSO_WM_UNIT_TEXT_FILL_TYPE" val="1"/>
</p:tagLst>
</file>

<file path=ppt/tags/tag24.xml><?xml version="1.0" encoding="utf-8"?>
<p:tagLst xmlns:p="http://schemas.openxmlformats.org/presentationml/2006/main">
  <p:tag name="PA" val="v3.0.1"/>
</p:tagLst>
</file>

<file path=ppt/tags/tag25.xml><?xml version="1.0" encoding="utf-8"?>
<p:tagLst xmlns:p="http://schemas.openxmlformats.org/presentationml/2006/main">
  <p:tag name="ISPRING_ULTRA_SCORM_COURSE_ID" val="91790CC0-8B17-4CF2-A057-5A0496EB974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互联网"/>
  <p:tag name="COMMONDATA" val="eyJoZGlkIjoiZWRlZGIxZGMwN2EwMTllMmZkYWFmZGY2Y2E3MjVjM2MifQ=="/>
</p:tagLst>
</file>

<file path=ppt/tags/tag3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h_f"/>
  <p:tag name="KSO_WM_UNIT_INDEX" val="1_1_1"/>
  <p:tag name="KSO_WM_UNIT_ID" val="258*m_h_f*1_1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" val="LOREM IPSUM DOLOR SIT AMET"/>
  <p:tag name="KSO_WM_BEAUTIFY_FLAG" val="#wm#"/>
  <p:tag name="KSO_WM_DIAGRAM_GROUP_CODE" val="m1-1"/>
  <p:tag name="KSO_WM_UNIT_TEXT_FILL_FORE_SCHEMECOLOR_INDEX" val="14"/>
  <p:tag name="KSO_WM_UNIT_TEXT_FILL_TYPE" val="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25_3*i*7"/>
  <p:tag name="KSO_WM_TEMPLATE_CATEGORY" val="diagram"/>
  <p:tag name="KSO_WM_TEMPLATE_INDEX" val="160425"/>
  <p:tag name="KSO_WM_UNIT_INDEX" val="7"/>
</p:tagLst>
</file>

<file path=ppt/tags/tag5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3"/>
  <p:tag name="KSO_WM_UNIT_ID" val="258*m_i*1_3"/>
  <p:tag name="KSO_WM_UNIT_CLEAR" val="1"/>
  <p:tag name="KSO_WM_UNIT_LAYERLEVEL" val="1_1"/>
  <p:tag name="KSO_WM_BEAUTIFY_FLAG" val="#wm#"/>
  <p:tag name="KSO_WM_DIAGRAM_GROUP_CODE" val="m1-1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4"/>
  <p:tag name="KSO_WM_UNIT_ID" val="258*m_i*1_4"/>
  <p:tag name="KSO_WM_UNIT_CLEAR" val="1"/>
  <p:tag name="KSO_WM_UNIT_LAYERLEVEL" val="1_1"/>
  <p:tag name="KSO_WM_BEAUTIFY_FLAG" val="#wm#"/>
  <p:tag name="KSO_WM_DIAGRAM_GROUP_CODE" val="m1-1"/>
  <p:tag name="KSO_WM_UNIT_FILL_FORE_SCHEMECOLOR_INDEX" val="6"/>
  <p:tag name="KSO_WM_UNIT_FILL_TYPE" val="1"/>
  <p:tag name="KSO_WM_UNIT_LINE_FORE_SCHEMECOLOR_INDEX" val="14"/>
  <p:tag name="KSO_WM_UNIT_LINE_FILL_TYPE" val="2"/>
  <p:tag name="KSO_WM_UNIT_TEXT_FILL_FORE_SCHEMECOLOR_INDEX" val="14"/>
  <p:tag name="KSO_WM_UNIT_TEXT_FILL_TYPE" val="1"/>
</p:tagLst>
</file>

<file path=ppt/tags/tag7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h_f"/>
  <p:tag name="KSO_WM_UNIT_INDEX" val="1_2_1"/>
  <p:tag name="KSO_WM_UNIT_ID" val="258*m_h_f*1_2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" val="LOREM IPSUM DOLOR SIT AMET"/>
  <p:tag name="KSO_WM_BEAUTIFY_FLAG" val="#wm#"/>
  <p:tag name="KSO_WM_DIAGRAM_GROUP_CODE" val="m1-1"/>
  <p:tag name="KSO_WM_UNIT_TEXT_FILL_FORE_SCHEMECOLOR_INDEX" val="14"/>
  <p:tag name="KSO_WM_UNIT_TEXT_FILL_TYPE" val="1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25_3*i*14"/>
  <p:tag name="KSO_WM_TEMPLATE_CATEGORY" val="diagram"/>
  <p:tag name="KSO_WM_TEMPLATE_INDEX" val="160425"/>
  <p:tag name="KSO_WM_UNIT_INDEX" val="14"/>
</p:tagLst>
</file>

<file path=ppt/tags/tag9.xml><?xml version="1.0" encoding="utf-8"?>
<p:tagLst xmlns:p="http://schemas.openxmlformats.org/presentationml/2006/main">
  <p:tag name="KSO_WM_TAG_VERSION" val="1.0"/>
  <p:tag name="KSO_WM_TEMPLATE_CATEGORY" val="diagram"/>
  <p:tag name="KSO_WM_TEMPLATE_INDEX" val="160425"/>
  <p:tag name="KSO_WM_UNIT_TYPE" val="m_i"/>
  <p:tag name="KSO_WM_UNIT_INDEX" val="1_5"/>
  <p:tag name="KSO_WM_UNIT_ID" val="258*m_i*1_5"/>
  <p:tag name="KSO_WM_UNIT_CLEAR" val="1"/>
  <p:tag name="KSO_WM_UNIT_LAYERLEVEL" val="1_1"/>
  <p:tag name="KSO_WM_BEAUTIFY_FLAG" val="#wm#"/>
  <p:tag name="KSO_WM_DIAGRAM_GROUP_CODE" val="m1-1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dnz0v4u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B0F0"/>
        </a:solidFill>
        <a:ln>
          <a:noFill/>
        </a:ln>
      </a:spPr>
      <a:bodyPr rtlCol="0" anchor="ctr"/>
      <a:lstStyle>
        <a:defPPr algn="ctr">
          <a:defRPr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20000"/>
          </a:lnSpc>
          <a:defRPr smtClean="0">
            <a:solidFill>
              <a:srgbClr val="00B0F0"/>
            </a:solidFill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2973</Words>
  <Application>WPS 演示</Application>
  <PresentationFormat>宽屏</PresentationFormat>
  <Paragraphs>197</Paragraphs>
  <Slides>24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Arial</vt:lpstr>
      <vt:lpstr>宋体</vt:lpstr>
      <vt:lpstr>Wingdings</vt:lpstr>
      <vt:lpstr>微软雅黑 Light</vt:lpstr>
      <vt:lpstr>方正细谭黑简体</vt:lpstr>
      <vt:lpstr>黑体</vt:lpstr>
      <vt:lpstr>微软雅黑</vt:lpstr>
      <vt:lpstr>Arial Unicode MS</vt:lpstr>
      <vt:lpstr>Calibri</vt:lpstr>
      <vt:lpstr>等线</vt:lpstr>
      <vt:lpstr>第一PPT，www.1ppt.com</vt:lpstr>
      <vt:lpstr>演示文稿1</vt:lpstr>
      <vt:lpstr>PowerPoint 演示文稿</vt:lpstr>
      <vt:lpstr>学习目标</vt:lpstr>
      <vt:lpstr>计算机安全 </vt:lpstr>
      <vt:lpstr>3.1 计算机病毒的定义、特点与种类</vt:lpstr>
      <vt:lpstr>3.1.1 病毒的定义</vt:lpstr>
      <vt:lpstr>著名的计算机病毒</vt:lpstr>
      <vt:lpstr>3.1.3 计算机病毒的类型</vt:lpstr>
      <vt:lpstr>3.1.3 计算机病毒的类型</vt:lpstr>
      <vt:lpstr>3.2 计算机病毒的防治</vt:lpstr>
      <vt:lpstr>3.2.1 计算机病毒的主要传播途径</vt:lpstr>
      <vt:lpstr>3.2.2 计算机感染病毒后的常见症状</vt:lpstr>
      <vt:lpstr>3.2.3 计算机病毒的预防</vt:lpstr>
      <vt:lpstr>3.2.4 计算机病毒的清除</vt:lpstr>
      <vt:lpstr>3.3 网络非法入侵的定义和防范</vt:lpstr>
      <vt:lpstr>3.3.1 非法入侵</vt:lpstr>
      <vt:lpstr>3.3.2 非法入侵的步骤</vt:lpstr>
      <vt:lpstr>3.3.3 非法入侵的方式</vt:lpstr>
      <vt:lpstr>3.3.4 防范网络非法入侵的方法</vt:lpstr>
      <vt:lpstr>3.4 计算机及网络职业道德规范</vt:lpstr>
      <vt:lpstr>3.4.1 计算机网络道德的现状与问题</vt:lpstr>
      <vt:lpstr>3.4.2 计算机网络道德建设</vt:lpstr>
      <vt:lpstr>遵守规矩、遵纪守法</vt:lpstr>
      <vt:lpstr>3.4.3 软件知识产权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科技互联网</dc:title>
  <dc:creator>第一PPT</dc:creator>
  <cp:keywords>www.1ppt.com</cp:keywords>
  <dc:description>www.1ppt.com</dc:description>
  <cp:lastModifiedBy>A</cp:lastModifiedBy>
  <cp:revision>273</cp:revision>
  <dcterms:created xsi:type="dcterms:W3CDTF">2016-12-21T02:41:00Z</dcterms:created>
  <dcterms:modified xsi:type="dcterms:W3CDTF">2022-11-02T05:00:34Z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  <property fmtid="{D5CDD505-2E9C-101B-9397-08002B2CF9AE}" pid="3" name="ICV">
    <vt:lpwstr>2FC53D0E3D9F4BC5856D2D2B83FD28AF</vt:lpwstr>
  </property>
</Properties>
</file>