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3"/>
  </p:sldMasterIdLst>
  <p:notesMasterIdLst>
    <p:notesMasterId r:id="rId5"/>
  </p:notesMasterIdLst>
  <p:sldIdLst>
    <p:sldId id="345" r:id="rId4"/>
    <p:sldId id="346" r:id="rId6"/>
    <p:sldId id="347" r:id="rId7"/>
    <p:sldId id="348" r:id="rId8"/>
    <p:sldId id="349" r:id="rId9"/>
    <p:sldId id="350" r:id="rId10"/>
    <p:sldId id="351" r:id="rId11"/>
    <p:sldId id="352" r:id="rId12"/>
    <p:sldId id="353" r:id="rId13"/>
    <p:sldId id="354" r:id="rId14"/>
    <p:sldId id="355" r:id="rId15"/>
    <p:sldId id="356" r:id="rId16"/>
    <p:sldId id="357" r:id="rId17"/>
    <p:sldId id="358" r:id="rId18"/>
    <p:sldId id="359" r:id="rId19"/>
    <p:sldId id="360" r:id="rId20"/>
    <p:sldId id="361" r:id="rId21"/>
  </p:sldIdLst>
  <p:sldSz cx="12192000" cy="6858000"/>
  <p:notesSz cx="6858000" cy="9144000"/>
  <p:custDataLst>
    <p:tags r:id="rId2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5" Type="http://schemas.openxmlformats.org/officeDocument/2006/relationships/tags" Target="tags/tag2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D52DC-2AC0-40EB-AE3E-9EAE589A449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A358-C359-4835-95AE-5979D50D84D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ADC8F-0A50-454A-A4D6-D573DB9616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A358-C359-4835-95AE-5979D50D84D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ADC8F-0A50-454A-A4D6-D573DB9616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A358-C359-4835-95AE-5979D50D84D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ADC8F-0A50-454A-A4D6-D573DB9616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7924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92480" y="213678"/>
            <a:ext cx="10789920" cy="517842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>
          <a:xfrm>
            <a:off x="669925" y="995680"/>
            <a:ext cx="10912475" cy="5328921"/>
          </a:xfrm>
        </p:spPr>
        <p:txBody>
          <a:bodyPr/>
          <a:lstStyle>
            <a:lvl1pPr>
              <a:lnSpc>
                <a:spcPct val="13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7" name="燕尾形 6"/>
          <p:cNvSpPr/>
          <p:nvPr userDrawn="1"/>
        </p:nvSpPr>
        <p:spPr>
          <a:xfrm>
            <a:off x="10958494" y="280550"/>
            <a:ext cx="308128" cy="383863"/>
          </a:xfrm>
          <a:prstGeom prst="chevron">
            <a:avLst>
              <a:gd name="adj" fmla="val 3693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" name="燕尾形 7"/>
          <p:cNvSpPr/>
          <p:nvPr userDrawn="1"/>
        </p:nvSpPr>
        <p:spPr>
          <a:xfrm>
            <a:off x="11228998" y="280550"/>
            <a:ext cx="308128" cy="383863"/>
          </a:xfrm>
          <a:prstGeom prst="chevron">
            <a:avLst>
              <a:gd name="adj" fmla="val 3693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" name="TextBox 15"/>
          <p:cNvSpPr txBox="1"/>
          <p:nvPr userDrawn="1"/>
        </p:nvSpPr>
        <p:spPr>
          <a:xfrm>
            <a:off x="11433862" y="325859"/>
            <a:ext cx="650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EF1883-7A0E-4F66-9932-E581691AD397}" type="slidenum">
              <a:rPr lang="zh-CN" altLang="en-US" sz="1600" smtClean="0">
                <a:solidFill>
                  <a:schemeClr val="accent3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</a:fld>
            <a:r>
              <a:rPr lang="zh-CN" altLang="en-US" sz="1600" dirty="0">
                <a:solidFill>
                  <a:schemeClr val="bg1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 </a:t>
            </a:r>
            <a:endParaRPr lang="zh-CN" altLang="en-US" sz="1600" b="0" dirty="0">
              <a:solidFill>
                <a:schemeClr val="bg1"/>
              </a:solidFill>
              <a:latin typeface="Arial Unicode MS" panose="020B0604020202020204" charset="-122"/>
              <a:ea typeface="Arial Unicode MS" panose="020B0604020202020204" charset="-122"/>
              <a:cs typeface="Arial Unicode MS" panose="020B0604020202020204" charset="-122"/>
            </a:endParaRPr>
          </a:p>
        </p:txBody>
      </p:sp>
      <p:sp>
        <p:nvSpPr>
          <p:cNvPr id="16" name="任意多边形 15"/>
          <p:cNvSpPr/>
          <p:nvPr userDrawn="1"/>
        </p:nvSpPr>
        <p:spPr>
          <a:xfrm>
            <a:off x="119336" y="0"/>
            <a:ext cx="740200" cy="792480"/>
          </a:xfrm>
          <a:custGeom>
            <a:avLst/>
            <a:gdLst>
              <a:gd name="connsiteX0" fmla="*/ 0 w 3596749"/>
              <a:gd name="connsiteY0" fmla="*/ 0 h 1268414"/>
              <a:gd name="connsiteX1" fmla="*/ 299302 w 3596749"/>
              <a:gd name="connsiteY1" fmla="*/ 0 h 1268414"/>
              <a:gd name="connsiteX2" fmla="*/ 795613 w 3596749"/>
              <a:gd name="connsiteY2" fmla="*/ 0 h 1268414"/>
              <a:gd name="connsiteX3" fmla="*/ 806567 w 3596749"/>
              <a:gd name="connsiteY3" fmla="*/ 0 h 1268414"/>
              <a:gd name="connsiteX4" fmla="*/ 1105869 w 3596749"/>
              <a:gd name="connsiteY4" fmla="*/ 0 h 1268414"/>
              <a:gd name="connsiteX5" fmla="*/ 1252078 w 3596749"/>
              <a:gd name="connsiteY5" fmla="*/ 0 h 1268414"/>
              <a:gd name="connsiteX6" fmla="*/ 1602180 w 3596749"/>
              <a:gd name="connsiteY6" fmla="*/ 0 h 1268414"/>
              <a:gd name="connsiteX7" fmla="*/ 1708543 w 3596749"/>
              <a:gd name="connsiteY7" fmla="*/ 0 h 1268414"/>
              <a:gd name="connsiteX8" fmla="*/ 2042864 w 3596749"/>
              <a:gd name="connsiteY8" fmla="*/ 0 h 1268414"/>
              <a:gd name="connsiteX9" fmla="*/ 2058645 w 3596749"/>
              <a:gd name="connsiteY9" fmla="*/ 0 h 1268414"/>
              <a:gd name="connsiteX10" fmla="*/ 2515110 w 3596749"/>
              <a:gd name="connsiteY10" fmla="*/ 0 h 1268414"/>
              <a:gd name="connsiteX11" fmla="*/ 2849431 w 3596749"/>
              <a:gd name="connsiteY11" fmla="*/ 0 h 1268414"/>
              <a:gd name="connsiteX12" fmla="*/ 3596749 w 3596749"/>
              <a:gd name="connsiteY12" fmla="*/ 747318 h 1268414"/>
              <a:gd name="connsiteX13" fmla="*/ 3075653 w 3596749"/>
              <a:gd name="connsiteY13" fmla="*/ 1268414 h 1268414"/>
              <a:gd name="connsiteX14" fmla="*/ 2744509 w 3596749"/>
              <a:gd name="connsiteY14" fmla="*/ 1268414 h 1268414"/>
              <a:gd name="connsiteX15" fmla="*/ 2359995 w 3596749"/>
              <a:gd name="connsiteY15" fmla="*/ 1268414 h 1268414"/>
              <a:gd name="connsiteX16" fmla="*/ 2288044 w 3596749"/>
              <a:gd name="connsiteY16" fmla="*/ 1268414 h 1268414"/>
              <a:gd name="connsiteX17" fmla="*/ 2269086 w 3596749"/>
              <a:gd name="connsiteY17" fmla="*/ 1268414 h 1268414"/>
              <a:gd name="connsiteX18" fmla="*/ 2018799 w 3596749"/>
              <a:gd name="connsiteY18" fmla="*/ 1268414 h 1268414"/>
              <a:gd name="connsiteX19" fmla="*/ 1937942 w 3596749"/>
              <a:gd name="connsiteY19" fmla="*/ 1268414 h 1268414"/>
              <a:gd name="connsiteX20" fmla="*/ 1831579 w 3596749"/>
              <a:gd name="connsiteY20" fmla="*/ 1268414 h 1268414"/>
              <a:gd name="connsiteX21" fmla="*/ 1562334 w 3596749"/>
              <a:gd name="connsiteY21" fmla="*/ 1268414 h 1268414"/>
              <a:gd name="connsiteX22" fmla="*/ 1553428 w 3596749"/>
              <a:gd name="connsiteY22" fmla="*/ 1268414 h 1268414"/>
              <a:gd name="connsiteX23" fmla="*/ 1532278 w 3596749"/>
              <a:gd name="connsiteY23" fmla="*/ 1268414 h 1268414"/>
              <a:gd name="connsiteX24" fmla="*/ 1481477 w 3596749"/>
              <a:gd name="connsiteY24" fmla="*/ 1268414 h 1268414"/>
              <a:gd name="connsiteX25" fmla="*/ 1212232 w 3596749"/>
              <a:gd name="connsiteY25" fmla="*/ 1268414 h 1268414"/>
              <a:gd name="connsiteX26" fmla="*/ 1105869 w 3596749"/>
              <a:gd name="connsiteY26" fmla="*/ 1268414 h 1268414"/>
              <a:gd name="connsiteX27" fmla="*/ 1025012 w 3596749"/>
              <a:gd name="connsiteY27" fmla="*/ 1268414 h 1268414"/>
              <a:gd name="connsiteX28" fmla="*/ 806567 w 3596749"/>
              <a:gd name="connsiteY28" fmla="*/ 1268414 h 1268414"/>
              <a:gd name="connsiteX29" fmla="*/ 755767 w 3596749"/>
              <a:gd name="connsiteY29" fmla="*/ 1268414 h 1268414"/>
              <a:gd name="connsiteX30" fmla="*/ 725711 w 3596749"/>
              <a:gd name="connsiteY30" fmla="*/ 1268414 h 1268414"/>
              <a:gd name="connsiteX31" fmla="*/ 299302 w 3596749"/>
              <a:gd name="connsiteY31" fmla="*/ 1268414 h 1268414"/>
              <a:gd name="connsiteX32" fmla="*/ 0 w 3596749"/>
              <a:gd name="connsiteY32" fmla="*/ 1268414 h 1268414"/>
              <a:gd name="connsiteX0-1" fmla="*/ 0 w 3596749"/>
              <a:gd name="connsiteY0-2" fmla="*/ 0 h 1268414"/>
              <a:gd name="connsiteX1-3" fmla="*/ 299302 w 3596749"/>
              <a:gd name="connsiteY1-4" fmla="*/ 0 h 1268414"/>
              <a:gd name="connsiteX2-5" fmla="*/ 795613 w 3596749"/>
              <a:gd name="connsiteY2-6" fmla="*/ 0 h 1268414"/>
              <a:gd name="connsiteX3-7" fmla="*/ 806567 w 3596749"/>
              <a:gd name="connsiteY3-8" fmla="*/ 0 h 1268414"/>
              <a:gd name="connsiteX4-9" fmla="*/ 1105869 w 3596749"/>
              <a:gd name="connsiteY4-10" fmla="*/ 0 h 1268414"/>
              <a:gd name="connsiteX5-11" fmla="*/ 1252078 w 3596749"/>
              <a:gd name="connsiteY5-12" fmla="*/ 0 h 1268414"/>
              <a:gd name="connsiteX6-13" fmla="*/ 1602180 w 3596749"/>
              <a:gd name="connsiteY6-14" fmla="*/ 0 h 1268414"/>
              <a:gd name="connsiteX7-15" fmla="*/ 1708543 w 3596749"/>
              <a:gd name="connsiteY7-16" fmla="*/ 0 h 1268414"/>
              <a:gd name="connsiteX8-17" fmla="*/ 2042864 w 3596749"/>
              <a:gd name="connsiteY8-18" fmla="*/ 0 h 1268414"/>
              <a:gd name="connsiteX9-19" fmla="*/ 2058645 w 3596749"/>
              <a:gd name="connsiteY9-20" fmla="*/ 0 h 1268414"/>
              <a:gd name="connsiteX10-21" fmla="*/ 2515110 w 3596749"/>
              <a:gd name="connsiteY10-22" fmla="*/ 0 h 1268414"/>
              <a:gd name="connsiteX11-23" fmla="*/ 3596749 w 3596749"/>
              <a:gd name="connsiteY11-24" fmla="*/ 747318 h 1268414"/>
              <a:gd name="connsiteX12-25" fmla="*/ 3075653 w 3596749"/>
              <a:gd name="connsiteY12-26" fmla="*/ 1268414 h 1268414"/>
              <a:gd name="connsiteX13-27" fmla="*/ 2744509 w 3596749"/>
              <a:gd name="connsiteY13-28" fmla="*/ 1268414 h 1268414"/>
              <a:gd name="connsiteX14-29" fmla="*/ 2359995 w 3596749"/>
              <a:gd name="connsiteY14-30" fmla="*/ 1268414 h 1268414"/>
              <a:gd name="connsiteX15-31" fmla="*/ 2288044 w 3596749"/>
              <a:gd name="connsiteY15-32" fmla="*/ 1268414 h 1268414"/>
              <a:gd name="connsiteX16-33" fmla="*/ 2269086 w 3596749"/>
              <a:gd name="connsiteY16-34" fmla="*/ 1268414 h 1268414"/>
              <a:gd name="connsiteX17-35" fmla="*/ 2018799 w 3596749"/>
              <a:gd name="connsiteY17-36" fmla="*/ 1268414 h 1268414"/>
              <a:gd name="connsiteX18-37" fmla="*/ 1937942 w 3596749"/>
              <a:gd name="connsiteY18-38" fmla="*/ 1268414 h 1268414"/>
              <a:gd name="connsiteX19-39" fmla="*/ 1831579 w 3596749"/>
              <a:gd name="connsiteY19-40" fmla="*/ 1268414 h 1268414"/>
              <a:gd name="connsiteX20-41" fmla="*/ 1562334 w 3596749"/>
              <a:gd name="connsiteY20-42" fmla="*/ 1268414 h 1268414"/>
              <a:gd name="connsiteX21-43" fmla="*/ 1553428 w 3596749"/>
              <a:gd name="connsiteY21-44" fmla="*/ 1268414 h 1268414"/>
              <a:gd name="connsiteX22-45" fmla="*/ 1532278 w 3596749"/>
              <a:gd name="connsiteY22-46" fmla="*/ 1268414 h 1268414"/>
              <a:gd name="connsiteX23-47" fmla="*/ 1481477 w 3596749"/>
              <a:gd name="connsiteY23-48" fmla="*/ 1268414 h 1268414"/>
              <a:gd name="connsiteX24-49" fmla="*/ 1212232 w 3596749"/>
              <a:gd name="connsiteY24-50" fmla="*/ 1268414 h 1268414"/>
              <a:gd name="connsiteX25-51" fmla="*/ 1105869 w 3596749"/>
              <a:gd name="connsiteY25-52" fmla="*/ 1268414 h 1268414"/>
              <a:gd name="connsiteX26-53" fmla="*/ 1025012 w 3596749"/>
              <a:gd name="connsiteY26-54" fmla="*/ 1268414 h 1268414"/>
              <a:gd name="connsiteX27-55" fmla="*/ 806567 w 3596749"/>
              <a:gd name="connsiteY27-56" fmla="*/ 1268414 h 1268414"/>
              <a:gd name="connsiteX28-57" fmla="*/ 755767 w 3596749"/>
              <a:gd name="connsiteY28-58" fmla="*/ 1268414 h 1268414"/>
              <a:gd name="connsiteX29-59" fmla="*/ 725711 w 3596749"/>
              <a:gd name="connsiteY29-60" fmla="*/ 1268414 h 1268414"/>
              <a:gd name="connsiteX30-61" fmla="*/ 299302 w 3596749"/>
              <a:gd name="connsiteY30-62" fmla="*/ 1268414 h 1268414"/>
              <a:gd name="connsiteX31-63" fmla="*/ 0 w 3596749"/>
              <a:gd name="connsiteY31-64" fmla="*/ 1268414 h 1268414"/>
              <a:gd name="connsiteX32-65" fmla="*/ 0 w 3596749"/>
              <a:gd name="connsiteY32-66" fmla="*/ 0 h 1268414"/>
              <a:gd name="connsiteX0-67" fmla="*/ 0 w 3596749"/>
              <a:gd name="connsiteY0-68" fmla="*/ 0 h 1268414"/>
              <a:gd name="connsiteX1-69" fmla="*/ 299302 w 3596749"/>
              <a:gd name="connsiteY1-70" fmla="*/ 0 h 1268414"/>
              <a:gd name="connsiteX2-71" fmla="*/ 795613 w 3596749"/>
              <a:gd name="connsiteY2-72" fmla="*/ 0 h 1268414"/>
              <a:gd name="connsiteX3-73" fmla="*/ 806567 w 3596749"/>
              <a:gd name="connsiteY3-74" fmla="*/ 0 h 1268414"/>
              <a:gd name="connsiteX4-75" fmla="*/ 1105869 w 3596749"/>
              <a:gd name="connsiteY4-76" fmla="*/ 0 h 1268414"/>
              <a:gd name="connsiteX5-77" fmla="*/ 1252078 w 3596749"/>
              <a:gd name="connsiteY5-78" fmla="*/ 0 h 1268414"/>
              <a:gd name="connsiteX6-79" fmla="*/ 1602180 w 3596749"/>
              <a:gd name="connsiteY6-80" fmla="*/ 0 h 1268414"/>
              <a:gd name="connsiteX7-81" fmla="*/ 1708543 w 3596749"/>
              <a:gd name="connsiteY7-82" fmla="*/ 0 h 1268414"/>
              <a:gd name="connsiteX8-83" fmla="*/ 2042864 w 3596749"/>
              <a:gd name="connsiteY8-84" fmla="*/ 0 h 1268414"/>
              <a:gd name="connsiteX9-85" fmla="*/ 2058645 w 3596749"/>
              <a:gd name="connsiteY9-86" fmla="*/ 0 h 1268414"/>
              <a:gd name="connsiteX10-87" fmla="*/ 2515110 w 3596749"/>
              <a:gd name="connsiteY10-88" fmla="*/ 0 h 1268414"/>
              <a:gd name="connsiteX11-89" fmla="*/ 3596749 w 3596749"/>
              <a:gd name="connsiteY11-90" fmla="*/ 747318 h 1268414"/>
              <a:gd name="connsiteX12-91" fmla="*/ 2744509 w 3596749"/>
              <a:gd name="connsiteY12-92" fmla="*/ 1268414 h 1268414"/>
              <a:gd name="connsiteX13-93" fmla="*/ 2359995 w 3596749"/>
              <a:gd name="connsiteY13-94" fmla="*/ 1268414 h 1268414"/>
              <a:gd name="connsiteX14-95" fmla="*/ 2288044 w 3596749"/>
              <a:gd name="connsiteY14-96" fmla="*/ 1268414 h 1268414"/>
              <a:gd name="connsiteX15-97" fmla="*/ 2269086 w 3596749"/>
              <a:gd name="connsiteY15-98" fmla="*/ 1268414 h 1268414"/>
              <a:gd name="connsiteX16-99" fmla="*/ 2018799 w 3596749"/>
              <a:gd name="connsiteY16-100" fmla="*/ 1268414 h 1268414"/>
              <a:gd name="connsiteX17-101" fmla="*/ 1937942 w 3596749"/>
              <a:gd name="connsiteY17-102" fmla="*/ 1268414 h 1268414"/>
              <a:gd name="connsiteX18-103" fmla="*/ 1831579 w 3596749"/>
              <a:gd name="connsiteY18-104" fmla="*/ 1268414 h 1268414"/>
              <a:gd name="connsiteX19-105" fmla="*/ 1562334 w 3596749"/>
              <a:gd name="connsiteY19-106" fmla="*/ 1268414 h 1268414"/>
              <a:gd name="connsiteX20-107" fmla="*/ 1553428 w 3596749"/>
              <a:gd name="connsiteY20-108" fmla="*/ 1268414 h 1268414"/>
              <a:gd name="connsiteX21-109" fmla="*/ 1532278 w 3596749"/>
              <a:gd name="connsiteY21-110" fmla="*/ 1268414 h 1268414"/>
              <a:gd name="connsiteX22-111" fmla="*/ 1481477 w 3596749"/>
              <a:gd name="connsiteY22-112" fmla="*/ 1268414 h 1268414"/>
              <a:gd name="connsiteX23-113" fmla="*/ 1212232 w 3596749"/>
              <a:gd name="connsiteY23-114" fmla="*/ 1268414 h 1268414"/>
              <a:gd name="connsiteX24-115" fmla="*/ 1105869 w 3596749"/>
              <a:gd name="connsiteY24-116" fmla="*/ 1268414 h 1268414"/>
              <a:gd name="connsiteX25-117" fmla="*/ 1025012 w 3596749"/>
              <a:gd name="connsiteY25-118" fmla="*/ 1268414 h 1268414"/>
              <a:gd name="connsiteX26-119" fmla="*/ 806567 w 3596749"/>
              <a:gd name="connsiteY26-120" fmla="*/ 1268414 h 1268414"/>
              <a:gd name="connsiteX27-121" fmla="*/ 755767 w 3596749"/>
              <a:gd name="connsiteY27-122" fmla="*/ 1268414 h 1268414"/>
              <a:gd name="connsiteX28-123" fmla="*/ 725711 w 3596749"/>
              <a:gd name="connsiteY28-124" fmla="*/ 1268414 h 1268414"/>
              <a:gd name="connsiteX29-125" fmla="*/ 299302 w 3596749"/>
              <a:gd name="connsiteY29-126" fmla="*/ 1268414 h 1268414"/>
              <a:gd name="connsiteX30-127" fmla="*/ 0 w 3596749"/>
              <a:gd name="connsiteY30-128" fmla="*/ 1268414 h 1268414"/>
              <a:gd name="connsiteX31-129" fmla="*/ 0 w 3596749"/>
              <a:gd name="connsiteY31-130" fmla="*/ 0 h 1268414"/>
              <a:gd name="connsiteX0-131" fmla="*/ 0 w 3596749"/>
              <a:gd name="connsiteY0-132" fmla="*/ 0 h 1268414"/>
              <a:gd name="connsiteX1-133" fmla="*/ 299302 w 3596749"/>
              <a:gd name="connsiteY1-134" fmla="*/ 0 h 1268414"/>
              <a:gd name="connsiteX2-135" fmla="*/ 795613 w 3596749"/>
              <a:gd name="connsiteY2-136" fmla="*/ 0 h 1268414"/>
              <a:gd name="connsiteX3-137" fmla="*/ 806567 w 3596749"/>
              <a:gd name="connsiteY3-138" fmla="*/ 0 h 1268414"/>
              <a:gd name="connsiteX4-139" fmla="*/ 1105869 w 3596749"/>
              <a:gd name="connsiteY4-140" fmla="*/ 0 h 1268414"/>
              <a:gd name="connsiteX5-141" fmla="*/ 1252078 w 3596749"/>
              <a:gd name="connsiteY5-142" fmla="*/ 0 h 1268414"/>
              <a:gd name="connsiteX6-143" fmla="*/ 1602180 w 3596749"/>
              <a:gd name="connsiteY6-144" fmla="*/ 0 h 1268414"/>
              <a:gd name="connsiteX7-145" fmla="*/ 1708543 w 3596749"/>
              <a:gd name="connsiteY7-146" fmla="*/ 0 h 1268414"/>
              <a:gd name="connsiteX8-147" fmla="*/ 2042864 w 3596749"/>
              <a:gd name="connsiteY8-148" fmla="*/ 0 h 1268414"/>
              <a:gd name="connsiteX9-149" fmla="*/ 2058645 w 3596749"/>
              <a:gd name="connsiteY9-150" fmla="*/ 0 h 1268414"/>
              <a:gd name="connsiteX10-151" fmla="*/ 2515110 w 3596749"/>
              <a:gd name="connsiteY10-152" fmla="*/ 0 h 1268414"/>
              <a:gd name="connsiteX11-153" fmla="*/ 3596749 w 3596749"/>
              <a:gd name="connsiteY11-154" fmla="*/ 747318 h 1268414"/>
              <a:gd name="connsiteX12-155" fmla="*/ 2359995 w 3596749"/>
              <a:gd name="connsiteY12-156" fmla="*/ 1268414 h 1268414"/>
              <a:gd name="connsiteX13-157" fmla="*/ 2288044 w 3596749"/>
              <a:gd name="connsiteY13-158" fmla="*/ 1268414 h 1268414"/>
              <a:gd name="connsiteX14-159" fmla="*/ 2269086 w 3596749"/>
              <a:gd name="connsiteY14-160" fmla="*/ 1268414 h 1268414"/>
              <a:gd name="connsiteX15-161" fmla="*/ 2018799 w 3596749"/>
              <a:gd name="connsiteY15-162" fmla="*/ 1268414 h 1268414"/>
              <a:gd name="connsiteX16-163" fmla="*/ 1937942 w 3596749"/>
              <a:gd name="connsiteY16-164" fmla="*/ 1268414 h 1268414"/>
              <a:gd name="connsiteX17-165" fmla="*/ 1831579 w 3596749"/>
              <a:gd name="connsiteY17-166" fmla="*/ 1268414 h 1268414"/>
              <a:gd name="connsiteX18-167" fmla="*/ 1562334 w 3596749"/>
              <a:gd name="connsiteY18-168" fmla="*/ 1268414 h 1268414"/>
              <a:gd name="connsiteX19-169" fmla="*/ 1553428 w 3596749"/>
              <a:gd name="connsiteY19-170" fmla="*/ 1268414 h 1268414"/>
              <a:gd name="connsiteX20-171" fmla="*/ 1532278 w 3596749"/>
              <a:gd name="connsiteY20-172" fmla="*/ 1268414 h 1268414"/>
              <a:gd name="connsiteX21-173" fmla="*/ 1481477 w 3596749"/>
              <a:gd name="connsiteY21-174" fmla="*/ 1268414 h 1268414"/>
              <a:gd name="connsiteX22-175" fmla="*/ 1212232 w 3596749"/>
              <a:gd name="connsiteY22-176" fmla="*/ 1268414 h 1268414"/>
              <a:gd name="connsiteX23-177" fmla="*/ 1105869 w 3596749"/>
              <a:gd name="connsiteY23-178" fmla="*/ 1268414 h 1268414"/>
              <a:gd name="connsiteX24-179" fmla="*/ 1025012 w 3596749"/>
              <a:gd name="connsiteY24-180" fmla="*/ 1268414 h 1268414"/>
              <a:gd name="connsiteX25-181" fmla="*/ 806567 w 3596749"/>
              <a:gd name="connsiteY25-182" fmla="*/ 1268414 h 1268414"/>
              <a:gd name="connsiteX26-183" fmla="*/ 755767 w 3596749"/>
              <a:gd name="connsiteY26-184" fmla="*/ 1268414 h 1268414"/>
              <a:gd name="connsiteX27-185" fmla="*/ 725711 w 3596749"/>
              <a:gd name="connsiteY27-186" fmla="*/ 1268414 h 1268414"/>
              <a:gd name="connsiteX28-187" fmla="*/ 299302 w 3596749"/>
              <a:gd name="connsiteY28-188" fmla="*/ 1268414 h 1268414"/>
              <a:gd name="connsiteX29-189" fmla="*/ 0 w 3596749"/>
              <a:gd name="connsiteY29-190" fmla="*/ 1268414 h 1268414"/>
              <a:gd name="connsiteX30-191" fmla="*/ 0 w 3596749"/>
              <a:gd name="connsiteY30-192" fmla="*/ 0 h 1268414"/>
              <a:gd name="connsiteX0-193" fmla="*/ 0 w 3596749"/>
              <a:gd name="connsiteY0-194" fmla="*/ 0 h 1268414"/>
              <a:gd name="connsiteX1-195" fmla="*/ 299302 w 3596749"/>
              <a:gd name="connsiteY1-196" fmla="*/ 0 h 1268414"/>
              <a:gd name="connsiteX2-197" fmla="*/ 795613 w 3596749"/>
              <a:gd name="connsiteY2-198" fmla="*/ 0 h 1268414"/>
              <a:gd name="connsiteX3-199" fmla="*/ 806567 w 3596749"/>
              <a:gd name="connsiteY3-200" fmla="*/ 0 h 1268414"/>
              <a:gd name="connsiteX4-201" fmla="*/ 1105869 w 3596749"/>
              <a:gd name="connsiteY4-202" fmla="*/ 0 h 1268414"/>
              <a:gd name="connsiteX5-203" fmla="*/ 1252078 w 3596749"/>
              <a:gd name="connsiteY5-204" fmla="*/ 0 h 1268414"/>
              <a:gd name="connsiteX6-205" fmla="*/ 1602180 w 3596749"/>
              <a:gd name="connsiteY6-206" fmla="*/ 0 h 1268414"/>
              <a:gd name="connsiteX7-207" fmla="*/ 1708543 w 3596749"/>
              <a:gd name="connsiteY7-208" fmla="*/ 0 h 1268414"/>
              <a:gd name="connsiteX8-209" fmla="*/ 2042864 w 3596749"/>
              <a:gd name="connsiteY8-210" fmla="*/ 0 h 1268414"/>
              <a:gd name="connsiteX9-211" fmla="*/ 2058645 w 3596749"/>
              <a:gd name="connsiteY9-212" fmla="*/ 0 h 1268414"/>
              <a:gd name="connsiteX10-213" fmla="*/ 2515110 w 3596749"/>
              <a:gd name="connsiteY10-214" fmla="*/ 0 h 1268414"/>
              <a:gd name="connsiteX11-215" fmla="*/ 3596749 w 3596749"/>
              <a:gd name="connsiteY11-216" fmla="*/ 747318 h 1268414"/>
              <a:gd name="connsiteX12-217" fmla="*/ 2288044 w 3596749"/>
              <a:gd name="connsiteY12-218" fmla="*/ 1268414 h 1268414"/>
              <a:gd name="connsiteX13-219" fmla="*/ 2269086 w 3596749"/>
              <a:gd name="connsiteY13-220" fmla="*/ 1268414 h 1268414"/>
              <a:gd name="connsiteX14-221" fmla="*/ 2018799 w 3596749"/>
              <a:gd name="connsiteY14-222" fmla="*/ 1268414 h 1268414"/>
              <a:gd name="connsiteX15-223" fmla="*/ 1937942 w 3596749"/>
              <a:gd name="connsiteY15-224" fmla="*/ 1268414 h 1268414"/>
              <a:gd name="connsiteX16-225" fmla="*/ 1831579 w 3596749"/>
              <a:gd name="connsiteY16-226" fmla="*/ 1268414 h 1268414"/>
              <a:gd name="connsiteX17-227" fmla="*/ 1562334 w 3596749"/>
              <a:gd name="connsiteY17-228" fmla="*/ 1268414 h 1268414"/>
              <a:gd name="connsiteX18-229" fmla="*/ 1553428 w 3596749"/>
              <a:gd name="connsiteY18-230" fmla="*/ 1268414 h 1268414"/>
              <a:gd name="connsiteX19-231" fmla="*/ 1532278 w 3596749"/>
              <a:gd name="connsiteY19-232" fmla="*/ 1268414 h 1268414"/>
              <a:gd name="connsiteX20-233" fmla="*/ 1481477 w 3596749"/>
              <a:gd name="connsiteY20-234" fmla="*/ 1268414 h 1268414"/>
              <a:gd name="connsiteX21-235" fmla="*/ 1212232 w 3596749"/>
              <a:gd name="connsiteY21-236" fmla="*/ 1268414 h 1268414"/>
              <a:gd name="connsiteX22-237" fmla="*/ 1105869 w 3596749"/>
              <a:gd name="connsiteY22-238" fmla="*/ 1268414 h 1268414"/>
              <a:gd name="connsiteX23-239" fmla="*/ 1025012 w 3596749"/>
              <a:gd name="connsiteY23-240" fmla="*/ 1268414 h 1268414"/>
              <a:gd name="connsiteX24-241" fmla="*/ 806567 w 3596749"/>
              <a:gd name="connsiteY24-242" fmla="*/ 1268414 h 1268414"/>
              <a:gd name="connsiteX25-243" fmla="*/ 755767 w 3596749"/>
              <a:gd name="connsiteY25-244" fmla="*/ 1268414 h 1268414"/>
              <a:gd name="connsiteX26-245" fmla="*/ 725711 w 3596749"/>
              <a:gd name="connsiteY26-246" fmla="*/ 1268414 h 1268414"/>
              <a:gd name="connsiteX27-247" fmla="*/ 299302 w 3596749"/>
              <a:gd name="connsiteY27-248" fmla="*/ 1268414 h 1268414"/>
              <a:gd name="connsiteX28-249" fmla="*/ 0 w 3596749"/>
              <a:gd name="connsiteY28-250" fmla="*/ 1268414 h 1268414"/>
              <a:gd name="connsiteX29-251" fmla="*/ 0 w 3596749"/>
              <a:gd name="connsiteY29-252" fmla="*/ 0 h 1268414"/>
              <a:gd name="connsiteX0-253" fmla="*/ 0 w 3596749"/>
              <a:gd name="connsiteY0-254" fmla="*/ 0 h 1268414"/>
              <a:gd name="connsiteX1-255" fmla="*/ 299302 w 3596749"/>
              <a:gd name="connsiteY1-256" fmla="*/ 0 h 1268414"/>
              <a:gd name="connsiteX2-257" fmla="*/ 795613 w 3596749"/>
              <a:gd name="connsiteY2-258" fmla="*/ 0 h 1268414"/>
              <a:gd name="connsiteX3-259" fmla="*/ 806567 w 3596749"/>
              <a:gd name="connsiteY3-260" fmla="*/ 0 h 1268414"/>
              <a:gd name="connsiteX4-261" fmla="*/ 1105869 w 3596749"/>
              <a:gd name="connsiteY4-262" fmla="*/ 0 h 1268414"/>
              <a:gd name="connsiteX5-263" fmla="*/ 1252078 w 3596749"/>
              <a:gd name="connsiteY5-264" fmla="*/ 0 h 1268414"/>
              <a:gd name="connsiteX6-265" fmla="*/ 1602180 w 3596749"/>
              <a:gd name="connsiteY6-266" fmla="*/ 0 h 1268414"/>
              <a:gd name="connsiteX7-267" fmla="*/ 1708543 w 3596749"/>
              <a:gd name="connsiteY7-268" fmla="*/ 0 h 1268414"/>
              <a:gd name="connsiteX8-269" fmla="*/ 2042864 w 3596749"/>
              <a:gd name="connsiteY8-270" fmla="*/ 0 h 1268414"/>
              <a:gd name="connsiteX9-271" fmla="*/ 2058645 w 3596749"/>
              <a:gd name="connsiteY9-272" fmla="*/ 0 h 1268414"/>
              <a:gd name="connsiteX10-273" fmla="*/ 3596749 w 3596749"/>
              <a:gd name="connsiteY10-274" fmla="*/ 747318 h 1268414"/>
              <a:gd name="connsiteX11-275" fmla="*/ 2288044 w 3596749"/>
              <a:gd name="connsiteY11-276" fmla="*/ 1268414 h 1268414"/>
              <a:gd name="connsiteX12-277" fmla="*/ 2269086 w 3596749"/>
              <a:gd name="connsiteY12-278" fmla="*/ 1268414 h 1268414"/>
              <a:gd name="connsiteX13-279" fmla="*/ 2018799 w 3596749"/>
              <a:gd name="connsiteY13-280" fmla="*/ 1268414 h 1268414"/>
              <a:gd name="connsiteX14-281" fmla="*/ 1937942 w 3596749"/>
              <a:gd name="connsiteY14-282" fmla="*/ 1268414 h 1268414"/>
              <a:gd name="connsiteX15-283" fmla="*/ 1831579 w 3596749"/>
              <a:gd name="connsiteY15-284" fmla="*/ 1268414 h 1268414"/>
              <a:gd name="connsiteX16-285" fmla="*/ 1562334 w 3596749"/>
              <a:gd name="connsiteY16-286" fmla="*/ 1268414 h 1268414"/>
              <a:gd name="connsiteX17-287" fmla="*/ 1553428 w 3596749"/>
              <a:gd name="connsiteY17-288" fmla="*/ 1268414 h 1268414"/>
              <a:gd name="connsiteX18-289" fmla="*/ 1532278 w 3596749"/>
              <a:gd name="connsiteY18-290" fmla="*/ 1268414 h 1268414"/>
              <a:gd name="connsiteX19-291" fmla="*/ 1481477 w 3596749"/>
              <a:gd name="connsiteY19-292" fmla="*/ 1268414 h 1268414"/>
              <a:gd name="connsiteX20-293" fmla="*/ 1212232 w 3596749"/>
              <a:gd name="connsiteY20-294" fmla="*/ 1268414 h 1268414"/>
              <a:gd name="connsiteX21-295" fmla="*/ 1105869 w 3596749"/>
              <a:gd name="connsiteY21-296" fmla="*/ 1268414 h 1268414"/>
              <a:gd name="connsiteX22-297" fmla="*/ 1025012 w 3596749"/>
              <a:gd name="connsiteY22-298" fmla="*/ 1268414 h 1268414"/>
              <a:gd name="connsiteX23-299" fmla="*/ 806567 w 3596749"/>
              <a:gd name="connsiteY23-300" fmla="*/ 1268414 h 1268414"/>
              <a:gd name="connsiteX24-301" fmla="*/ 755767 w 3596749"/>
              <a:gd name="connsiteY24-302" fmla="*/ 1268414 h 1268414"/>
              <a:gd name="connsiteX25-303" fmla="*/ 725711 w 3596749"/>
              <a:gd name="connsiteY25-304" fmla="*/ 1268414 h 1268414"/>
              <a:gd name="connsiteX26-305" fmla="*/ 299302 w 3596749"/>
              <a:gd name="connsiteY26-306" fmla="*/ 1268414 h 1268414"/>
              <a:gd name="connsiteX27-307" fmla="*/ 0 w 3596749"/>
              <a:gd name="connsiteY27-308" fmla="*/ 1268414 h 1268414"/>
              <a:gd name="connsiteX28-309" fmla="*/ 0 w 3596749"/>
              <a:gd name="connsiteY28-310" fmla="*/ 0 h 1268414"/>
              <a:gd name="connsiteX0-311" fmla="*/ 0 w 3596749"/>
              <a:gd name="connsiteY0-312" fmla="*/ 0 h 1268414"/>
              <a:gd name="connsiteX1-313" fmla="*/ 299302 w 3596749"/>
              <a:gd name="connsiteY1-314" fmla="*/ 0 h 1268414"/>
              <a:gd name="connsiteX2-315" fmla="*/ 795613 w 3596749"/>
              <a:gd name="connsiteY2-316" fmla="*/ 0 h 1268414"/>
              <a:gd name="connsiteX3-317" fmla="*/ 806567 w 3596749"/>
              <a:gd name="connsiteY3-318" fmla="*/ 0 h 1268414"/>
              <a:gd name="connsiteX4-319" fmla="*/ 1105869 w 3596749"/>
              <a:gd name="connsiteY4-320" fmla="*/ 0 h 1268414"/>
              <a:gd name="connsiteX5-321" fmla="*/ 1252078 w 3596749"/>
              <a:gd name="connsiteY5-322" fmla="*/ 0 h 1268414"/>
              <a:gd name="connsiteX6-323" fmla="*/ 1602180 w 3596749"/>
              <a:gd name="connsiteY6-324" fmla="*/ 0 h 1268414"/>
              <a:gd name="connsiteX7-325" fmla="*/ 1708543 w 3596749"/>
              <a:gd name="connsiteY7-326" fmla="*/ 0 h 1268414"/>
              <a:gd name="connsiteX8-327" fmla="*/ 2042864 w 3596749"/>
              <a:gd name="connsiteY8-328" fmla="*/ 0 h 1268414"/>
              <a:gd name="connsiteX9-329" fmla="*/ 3596749 w 3596749"/>
              <a:gd name="connsiteY9-330" fmla="*/ 747318 h 1268414"/>
              <a:gd name="connsiteX10-331" fmla="*/ 2288044 w 3596749"/>
              <a:gd name="connsiteY10-332" fmla="*/ 1268414 h 1268414"/>
              <a:gd name="connsiteX11-333" fmla="*/ 2269086 w 3596749"/>
              <a:gd name="connsiteY11-334" fmla="*/ 1268414 h 1268414"/>
              <a:gd name="connsiteX12-335" fmla="*/ 2018799 w 3596749"/>
              <a:gd name="connsiteY12-336" fmla="*/ 1268414 h 1268414"/>
              <a:gd name="connsiteX13-337" fmla="*/ 1937942 w 3596749"/>
              <a:gd name="connsiteY13-338" fmla="*/ 1268414 h 1268414"/>
              <a:gd name="connsiteX14-339" fmla="*/ 1831579 w 3596749"/>
              <a:gd name="connsiteY14-340" fmla="*/ 1268414 h 1268414"/>
              <a:gd name="connsiteX15-341" fmla="*/ 1562334 w 3596749"/>
              <a:gd name="connsiteY15-342" fmla="*/ 1268414 h 1268414"/>
              <a:gd name="connsiteX16-343" fmla="*/ 1553428 w 3596749"/>
              <a:gd name="connsiteY16-344" fmla="*/ 1268414 h 1268414"/>
              <a:gd name="connsiteX17-345" fmla="*/ 1532278 w 3596749"/>
              <a:gd name="connsiteY17-346" fmla="*/ 1268414 h 1268414"/>
              <a:gd name="connsiteX18-347" fmla="*/ 1481477 w 3596749"/>
              <a:gd name="connsiteY18-348" fmla="*/ 1268414 h 1268414"/>
              <a:gd name="connsiteX19-349" fmla="*/ 1212232 w 3596749"/>
              <a:gd name="connsiteY19-350" fmla="*/ 1268414 h 1268414"/>
              <a:gd name="connsiteX20-351" fmla="*/ 1105869 w 3596749"/>
              <a:gd name="connsiteY20-352" fmla="*/ 1268414 h 1268414"/>
              <a:gd name="connsiteX21-353" fmla="*/ 1025012 w 3596749"/>
              <a:gd name="connsiteY21-354" fmla="*/ 1268414 h 1268414"/>
              <a:gd name="connsiteX22-355" fmla="*/ 806567 w 3596749"/>
              <a:gd name="connsiteY22-356" fmla="*/ 1268414 h 1268414"/>
              <a:gd name="connsiteX23-357" fmla="*/ 755767 w 3596749"/>
              <a:gd name="connsiteY23-358" fmla="*/ 1268414 h 1268414"/>
              <a:gd name="connsiteX24-359" fmla="*/ 725711 w 3596749"/>
              <a:gd name="connsiteY24-360" fmla="*/ 1268414 h 1268414"/>
              <a:gd name="connsiteX25-361" fmla="*/ 299302 w 3596749"/>
              <a:gd name="connsiteY25-362" fmla="*/ 1268414 h 1268414"/>
              <a:gd name="connsiteX26-363" fmla="*/ 0 w 3596749"/>
              <a:gd name="connsiteY26-364" fmla="*/ 1268414 h 1268414"/>
              <a:gd name="connsiteX27-365" fmla="*/ 0 w 3596749"/>
              <a:gd name="connsiteY27-366" fmla="*/ 0 h 1268414"/>
              <a:gd name="connsiteX0-367" fmla="*/ 0 w 3596749"/>
              <a:gd name="connsiteY0-368" fmla="*/ 0 h 1268414"/>
              <a:gd name="connsiteX1-369" fmla="*/ 299302 w 3596749"/>
              <a:gd name="connsiteY1-370" fmla="*/ 0 h 1268414"/>
              <a:gd name="connsiteX2-371" fmla="*/ 795613 w 3596749"/>
              <a:gd name="connsiteY2-372" fmla="*/ 0 h 1268414"/>
              <a:gd name="connsiteX3-373" fmla="*/ 806567 w 3596749"/>
              <a:gd name="connsiteY3-374" fmla="*/ 0 h 1268414"/>
              <a:gd name="connsiteX4-375" fmla="*/ 1105869 w 3596749"/>
              <a:gd name="connsiteY4-376" fmla="*/ 0 h 1268414"/>
              <a:gd name="connsiteX5-377" fmla="*/ 1252078 w 3596749"/>
              <a:gd name="connsiteY5-378" fmla="*/ 0 h 1268414"/>
              <a:gd name="connsiteX6-379" fmla="*/ 1602180 w 3596749"/>
              <a:gd name="connsiteY6-380" fmla="*/ 0 h 1268414"/>
              <a:gd name="connsiteX7-381" fmla="*/ 1708543 w 3596749"/>
              <a:gd name="connsiteY7-382" fmla="*/ 0 h 1268414"/>
              <a:gd name="connsiteX8-383" fmla="*/ 3596749 w 3596749"/>
              <a:gd name="connsiteY8-384" fmla="*/ 747318 h 1268414"/>
              <a:gd name="connsiteX9-385" fmla="*/ 2288044 w 3596749"/>
              <a:gd name="connsiteY9-386" fmla="*/ 1268414 h 1268414"/>
              <a:gd name="connsiteX10-387" fmla="*/ 2269086 w 3596749"/>
              <a:gd name="connsiteY10-388" fmla="*/ 1268414 h 1268414"/>
              <a:gd name="connsiteX11-389" fmla="*/ 2018799 w 3596749"/>
              <a:gd name="connsiteY11-390" fmla="*/ 1268414 h 1268414"/>
              <a:gd name="connsiteX12-391" fmla="*/ 1937942 w 3596749"/>
              <a:gd name="connsiteY12-392" fmla="*/ 1268414 h 1268414"/>
              <a:gd name="connsiteX13-393" fmla="*/ 1831579 w 3596749"/>
              <a:gd name="connsiteY13-394" fmla="*/ 1268414 h 1268414"/>
              <a:gd name="connsiteX14-395" fmla="*/ 1562334 w 3596749"/>
              <a:gd name="connsiteY14-396" fmla="*/ 1268414 h 1268414"/>
              <a:gd name="connsiteX15-397" fmla="*/ 1553428 w 3596749"/>
              <a:gd name="connsiteY15-398" fmla="*/ 1268414 h 1268414"/>
              <a:gd name="connsiteX16-399" fmla="*/ 1532278 w 3596749"/>
              <a:gd name="connsiteY16-400" fmla="*/ 1268414 h 1268414"/>
              <a:gd name="connsiteX17-401" fmla="*/ 1481477 w 3596749"/>
              <a:gd name="connsiteY17-402" fmla="*/ 1268414 h 1268414"/>
              <a:gd name="connsiteX18-403" fmla="*/ 1212232 w 3596749"/>
              <a:gd name="connsiteY18-404" fmla="*/ 1268414 h 1268414"/>
              <a:gd name="connsiteX19-405" fmla="*/ 1105869 w 3596749"/>
              <a:gd name="connsiteY19-406" fmla="*/ 1268414 h 1268414"/>
              <a:gd name="connsiteX20-407" fmla="*/ 1025012 w 3596749"/>
              <a:gd name="connsiteY20-408" fmla="*/ 1268414 h 1268414"/>
              <a:gd name="connsiteX21-409" fmla="*/ 806567 w 3596749"/>
              <a:gd name="connsiteY21-410" fmla="*/ 1268414 h 1268414"/>
              <a:gd name="connsiteX22-411" fmla="*/ 755767 w 3596749"/>
              <a:gd name="connsiteY22-412" fmla="*/ 1268414 h 1268414"/>
              <a:gd name="connsiteX23-413" fmla="*/ 725711 w 3596749"/>
              <a:gd name="connsiteY23-414" fmla="*/ 1268414 h 1268414"/>
              <a:gd name="connsiteX24-415" fmla="*/ 299302 w 3596749"/>
              <a:gd name="connsiteY24-416" fmla="*/ 1268414 h 1268414"/>
              <a:gd name="connsiteX25-417" fmla="*/ 0 w 3596749"/>
              <a:gd name="connsiteY25-418" fmla="*/ 1268414 h 1268414"/>
              <a:gd name="connsiteX26-419" fmla="*/ 0 w 3596749"/>
              <a:gd name="connsiteY26-420" fmla="*/ 0 h 1268414"/>
              <a:gd name="connsiteX0-421" fmla="*/ 0 w 3596749"/>
              <a:gd name="connsiteY0-422" fmla="*/ 0 h 1268414"/>
              <a:gd name="connsiteX1-423" fmla="*/ 299302 w 3596749"/>
              <a:gd name="connsiteY1-424" fmla="*/ 0 h 1268414"/>
              <a:gd name="connsiteX2-425" fmla="*/ 795613 w 3596749"/>
              <a:gd name="connsiteY2-426" fmla="*/ 0 h 1268414"/>
              <a:gd name="connsiteX3-427" fmla="*/ 806567 w 3596749"/>
              <a:gd name="connsiteY3-428" fmla="*/ 0 h 1268414"/>
              <a:gd name="connsiteX4-429" fmla="*/ 1105869 w 3596749"/>
              <a:gd name="connsiteY4-430" fmla="*/ 0 h 1268414"/>
              <a:gd name="connsiteX5-431" fmla="*/ 1252078 w 3596749"/>
              <a:gd name="connsiteY5-432" fmla="*/ 0 h 1268414"/>
              <a:gd name="connsiteX6-433" fmla="*/ 1602180 w 3596749"/>
              <a:gd name="connsiteY6-434" fmla="*/ 0 h 1268414"/>
              <a:gd name="connsiteX7-435" fmla="*/ 1708543 w 3596749"/>
              <a:gd name="connsiteY7-436" fmla="*/ 0 h 1268414"/>
              <a:gd name="connsiteX8-437" fmla="*/ 3596749 w 3596749"/>
              <a:gd name="connsiteY8-438" fmla="*/ 747318 h 1268414"/>
              <a:gd name="connsiteX9-439" fmla="*/ 2288044 w 3596749"/>
              <a:gd name="connsiteY9-440" fmla="*/ 1268414 h 1268414"/>
              <a:gd name="connsiteX10-441" fmla="*/ 2018799 w 3596749"/>
              <a:gd name="connsiteY10-442" fmla="*/ 1268414 h 1268414"/>
              <a:gd name="connsiteX11-443" fmla="*/ 1937942 w 3596749"/>
              <a:gd name="connsiteY11-444" fmla="*/ 1268414 h 1268414"/>
              <a:gd name="connsiteX12-445" fmla="*/ 1831579 w 3596749"/>
              <a:gd name="connsiteY12-446" fmla="*/ 1268414 h 1268414"/>
              <a:gd name="connsiteX13-447" fmla="*/ 1562334 w 3596749"/>
              <a:gd name="connsiteY13-448" fmla="*/ 1268414 h 1268414"/>
              <a:gd name="connsiteX14-449" fmla="*/ 1553428 w 3596749"/>
              <a:gd name="connsiteY14-450" fmla="*/ 1268414 h 1268414"/>
              <a:gd name="connsiteX15-451" fmla="*/ 1532278 w 3596749"/>
              <a:gd name="connsiteY15-452" fmla="*/ 1268414 h 1268414"/>
              <a:gd name="connsiteX16-453" fmla="*/ 1481477 w 3596749"/>
              <a:gd name="connsiteY16-454" fmla="*/ 1268414 h 1268414"/>
              <a:gd name="connsiteX17-455" fmla="*/ 1212232 w 3596749"/>
              <a:gd name="connsiteY17-456" fmla="*/ 1268414 h 1268414"/>
              <a:gd name="connsiteX18-457" fmla="*/ 1105869 w 3596749"/>
              <a:gd name="connsiteY18-458" fmla="*/ 1268414 h 1268414"/>
              <a:gd name="connsiteX19-459" fmla="*/ 1025012 w 3596749"/>
              <a:gd name="connsiteY19-460" fmla="*/ 1268414 h 1268414"/>
              <a:gd name="connsiteX20-461" fmla="*/ 806567 w 3596749"/>
              <a:gd name="connsiteY20-462" fmla="*/ 1268414 h 1268414"/>
              <a:gd name="connsiteX21-463" fmla="*/ 755767 w 3596749"/>
              <a:gd name="connsiteY21-464" fmla="*/ 1268414 h 1268414"/>
              <a:gd name="connsiteX22-465" fmla="*/ 725711 w 3596749"/>
              <a:gd name="connsiteY22-466" fmla="*/ 1268414 h 1268414"/>
              <a:gd name="connsiteX23-467" fmla="*/ 299302 w 3596749"/>
              <a:gd name="connsiteY23-468" fmla="*/ 1268414 h 1268414"/>
              <a:gd name="connsiteX24-469" fmla="*/ 0 w 3596749"/>
              <a:gd name="connsiteY24-470" fmla="*/ 1268414 h 1268414"/>
              <a:gd name="connsiteX25-471" fmla="*/ 0 w 3596749"/>
              <a:gd name="connsiteY25-472" fmla="*/ 0 h 1268414"/>
              <a:gd name="connsiteX0-473" fmla="*/ 0 w 3596749"/>
              <a:gd name="connsiteY0-474" fmla="*/ 0 h 1268414"/>
              <a:gd name="connsiteX1-475" fmla="*/ 299302 w 3596749"/>
              <a:gd name="connsiteY1-476" fmla="*/ 0 h 1268414"/>
              <a:gd name="connsiteX2-477" fmla="*/ 795613 w 3596749"/>
              <a:gd name="connsiteY2-478" fmla="*/ 0 h 1268414"/>
              <a:gd name="connsiteX3-479" fmla="*/ 806567 w 3596749"/>
              <a:gd name="connsiteY3-480" fmla="*/ 0 h 1268414"/>
              <a:gd name="connsiteX4-481" fmla="*/ 1105869 w 3596749"/>
              <a:gd name="connsiteY4-482" fmla="*/ 0 h 1268414"/>
              <a:gd name="connsiteX5-483" fmla="*/ 1252078 w 3596749"/>
              <a:gd name="connsiteY5-484" fmla="*/ 0 h 1268414"/>
              <a:gd name="connsiteX6-485" fmla="*/ 1602180 w 3596749"/>
              <a:gd name="connsiteY6-486" fmla="*/ 0 h 1268414"/>
              <a:gd name="connsiteX7-487" fmla="*/ 1708543 w 3596749"/>
              <a:gd name="connsiteY7-488" fmla="*/ 0 h 1268414"/>
              <a:gd name="connsiteX8-489" fmla="*/ 3596749 w 3596749"/>
              <a:gd name="connsiteY8-490" fmla="*/ 747318 h 1268414"/>
              <a:gd name="connsiteX9-491" fmla="*/ 2018799 w 3596749"/>
              <a:gd name="connsiteY9-492" fmla="*/ 1268414 h 1268414"/>
              <a:gd name="connsiteX10-493" fmla="*/ 1937942 w 3596749"/>
              <a:gd name="connsiteY10-494" fmla="*/ 1268414 h 1268414"/>
              <a:gd name="connsiteX11-495" fmla="*/ 1831579 w 3596749"/>
              <a:gd name="connsiteY11-496" fmla="*/ 1268414 h 1268414"/>
              <a:gd name="connsiteX12-497" fmla="*/ 1562334 w 3596749"/>
              <a:gd name="connsiteY12-498" fmla="*/ 1268414 h 1268414"/>
              <a:gd name="connsiteX13-499" fmla="*/ 1553428 w 3596749"/>
              <a:gd name="connsiteY13-500" fmla="*/ 1268414 h 1268414"/>
              <a:gd name="connsiteX14-501" fmla="*/ 1532278 w 3596749"/>
              <a:gd name="connsiteY14-502" fmla="*/ 1268414 h 1268414"/>
              <a:gd name="connsiteX15-503" fmla="*/ 1481477 w 3596749"/>
              <a:gd name="connsiteY15-504" fmla="*/ 1268414 h 1268414"/>
              <a:gd name="connsiteX16-505" fmla="*/ 1212232 w 3596749"/>
              <a:gd name="connsiteY16-506" fmla="*/ 1268414 h 1268414"/>
              <a:gd name="connsiteX17-507" fmla="*/ 1105869 w 3596749"/>
              <a:gd name="connsiteY17-508" fmla="*/ 1268414 h 1268414"/>
              <a:gd name="connsiteX18-509" fmla="*/ 1025012 w 3596749"/>
              <a:gd name="connsiteY18-510" fmla="*/ 1268414 h 1268414"/>
              <a:gd name="connsiteX19-511" fmla="*/ 806567 w 3596749"/>
              <a:gd name="connsiteY19-512" fmla="*/ 1268414 h 1268414"/>
              <a:gd name="connsiteX20-513" fmla="*/ 755767 w 3596749"/>
              <a:gd name="connsiteY20-514" fmla="*/ 1268414 h 1268414"/>
              <a:gd name="connsiteX21-515" fmla="*/ 725711 w 3596749"/>
              <a:gd name="connsiteY21-516" fmla="*/ 1268414 h 1268414"/>
              <a:gd name="connsiteX22-517" fmla="*/ 299302 w 3596749"/>
              <a:gd name="connsiteY22-518" fmla="*/ 1268414 h 1268414"/>
              <a:gd name="connsiteX23-519" fmla="*/ 0 w 3596749"/>
              <a:gd name="connsiteY23-520" fmla="*/ 1268414 h 1268414"/>
              <a:gd name="connsiteX24-521" fmla="*/ 0 w 3596749"/>
              <a:gd name="connsiteY24-522" fmla="*/ 0 h 12684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</a:cxnLst>
            <a:rect l="l" t="t" r="r" b="b"/>
            <a:pathLst>
              <a:path w="3596749" h="1268414">
                <a:moveTo>
                  <a:pt x="0" y="0"/>
                </a:moveTo>
                <a:lnTo>
                  <a:pt x="299302" y="0"/>
                </a:lnTo>
                <a:lnTo>
                  <a:pt x="795613" y="0"/>
                </a:lnTo>
                <a:lnTo>
                  <a:pt x="806567" y="0"/>
                </a:lnTo>
                <a:lnTo>
                  <a:pt x="1105869" y="0"/>
                </a:lnTo>
                <a:lnTo>
                  <a:pt x="1252078" y="0"/>
                </a:lnTo>
                <a:lnTo>
                  <a:pt x="1602180" y="0"/>
                </a:lnTo>
                <a:lnTo>
                  <a:pt x="1708543" y="0"/>
                </a:lnTo>
                <a:lnTo>
                  <a:pt x="3596749" y="747318"/>
                </a:lnTo>
                <a:lnTo>
                  <a:pt x="2018799" y="1268414"/>
                </a:lnTo>
                <a:lnTo>
                  <a:pt x="1937942" y="1268414"/>
                </a:lnTo>
                <a:lnTo>
                  <a:pt x="1831579" y="1268414"/>
                </a:lnTo>
                <a:lnTo>
                  <a:pt x="1562334" y="1268414"/>
                </a:lnTo>
                <a:lnTo>
                  <a:pt x="1553428" y="1268414"/>
                </a:lnTo>
                <a:lnTo>
                  <a:pt x="1532278" y="1268414"/>
                </a:lnTo>
                <a:lnTo>
                  <a:pt x="1481477" y="1268414"/>
                </a:lnTo>
                <a:lnTo>
                  <a:pt x="1212232" y="1268414"/>
                </a:lnTo>
                <a:lnTo>
                  <a:pt x="1105869" y="1268414"/>
                </a:lnTo>
                <a:lnTo>
                  <a:pt x="1025012" y="1268414"/>
                </a:lnTo>
                <a:lnTo>
                  <a:pt x="806567" y="1268414"/>
                </a:lnTo>
                <a:lnTo>
                  <a:pt x="755767" y="1268414"/>
                </a:lnTo>
                <a:lnTo>
                  <a:pt x="725711" y="1268414"/>
                </a:lnTo>
                <a:lnTo>
                  <a:pt x="299302" y="1268414"/>
                </a:lnTo>
                <a:lnTo>
                  <a:pt x="0" y="12684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 13"/>
          <p:cNvSpPr/>
          <p:nvPr userDrawn="1"/>
        </p:nvSpPr>
        <p:spPr>
          <a:xfrm>
            <a:off x="-8680" y="0"/>
            <a:ext cx="740200" cy="792480"/>
          </a:xfrm>
          <a:custGeom>
            <a:avLst/>
            <a:gdLst>
              <a:gd name="connsiteX0" fmla="*/ 0 w 3596749"/>
              <a:gd name="connsiteY0" fmla="*/ 0 h 1268414"/>
              <a:gd name="connsiteX1" fmla="*/ 299302 w 3596749"/>
              <a:gd name="connsiteY1" fmla="*/ 0 h 1268414"/>
              <a:gd name="connsiteX2" fmla="*/ 795613 w 3596749"/>
              <a:gd name="connsiteY2" fmla="*/ 0 h 1268414"/>
              <a:gd name="connsiteX3" fmla="*/ 806567 w 3596749"/>
              <a:gd name="connsiteY3" fmla="*/ 0 h 1268414"/>
              <a:gd name="connsiteX4" fmla="*/ 1105869 w 3596749"/>
              <a:gd name="connsiteY4" fmla="*/ 0 h 1268414"/>
              <a:gd name="connsiteX5" fmla="*/ 1252078 w 3596749"/>
              <a:gd name="connsiteY5" fmla="*/ 0 h 1268414"/>
              <a:gd name="connsiteX6" fmla="*/ 1602180 w 3596749"/>
              <a:gd name="connsiteY6" fmla="*/ 0 h 1268414"/>
              <a:gd name="connsiteX7" fmla="*/ 1708543 w 3596749"/>
              <a:gd name="connsiteY7" fmla="*/ 0 h 1268414"/>
              <a:gd name="connsiteX8" fmla="*/ 2042864 w 3596749"/>
              <a:gd name="connsiteY8" fmla="*/ 0 h 1268414"/>
              <a:gd name="connsiteX9" fmla="*/ 2058645 w 3596749"/>
              <a:gd name="connsiteY9" fmla="*/ 0 h 1268414"/>
              <a:gd name="connsiteX10" fmla="*/ 2515110 w 3596749"/>
              <a:gd name="connsiteY10" fmla="*/ 0 h 1268414"/>
              <a:gd name="connsiteX11" fmla="*/ 2849431 w 3596749"/>
              <a:gd name="connsiteY11" fmla="*/ 0 h 1268414"/>
              <a:gd name="connsiteX12" fmla="*/ 3596749 w 3596749"/>
              <a:gd name="connsiteY12" fmla="*/ 747318 h 1268414"/>
              <a:gd name="connsiteX13" fmla="*/ 3075653 w 3596749"/>
              <a:gd name="connsiteY13" fmla="*/ 1268414 h 1268414"/>
              <a:gd name="connsiteX14" fmla="*/ 2744509 w 3596749"/>
              <a:gd name="connsiteY14" fmla="*/ 1268414 h 1268414"/>
              <a:gd name="connsiteX15" fmla="*/ 2359995 w 3596749"/>
              <a:gd name="connsiteY15" fmla="*/ 1268414 h 1268414"/>
              <a:gd name="connsiteX16" fmla="*/ 2288044 w 3596749"/>
              <a:gd name="connsiteY16" fmla="*/ 1268414 h 1268414"/>
              <a:gd name="connsiteX17" fmla="*/ 2269086 w 3596749"/>
              <a:gd name="connsiteY17" fmla="*/ 1268414 h 1268414"/>
              <a:gd name="connsiteX18" fmla="*/ 2018799 w 3596749"/>
              <a:gd name="connsiteY18" fmla="*/ 1268414 h 1268414"/>
              <a:gd name="connsiteX19" fmla="*/ 1937942 w 3596749"/>
              <a:gd name="connsiteY19" fmla="*/ 1268414 h 1268414"/>
              <a:gd name="connsiteX20" fmla="*/ 1831579 w 3596749"/>
              <a:gd name="connsiteY20" fmla="*/ 1268414 h 1268414"/>
              <a:gd name="connsiteX21" fmla="*/ 1562334 w 3596749"/>
              <a:gd name="connsiteY21" fmla="*/ 1268414 h 1268414"/>
              <a:gd name="connsiteX22" fmla="*/ 1553428 w 3596749"/>
              <a:gd name="connsiteY22" fmla="*/ 1268414 h 1268414"/>
              <a:gd name="connsiteX23" fmla="*/ 1532278 w 3596749"/>
              <a:gd name="connsiteY23" fmla="*/ 1268414 h 1268414"/>
              <a:gd name="connsiteX24" fmla="*/ 1481477 w 3596749"/>
              <a:gd name="connsiteY24" fmla="*/ 1268414 h 1268414"/>
              <a:gd name="connsiteX25" fmla="*/ 1212232 w 3596749"/>
              <a:gd name="connsiteY25" fmla="*/ 1268414 h 1268414"/>
              <a:gd name="connsiteX26" fmla="*/ 1105869 w 3596749"/>
              <a:gd name="connsiteY26" fmla="*/ 1268414 h 1268414"/>
              <a:gd name="connsiteX27" fmla="*/ 1025012 w 3596749"/>
              <a:gd name="connsiteY27" fmla="*/ 1268414 h 1268414"/>
              <a:gd name="connsiteX28" fmla="*/ 806567 w 3596749"/>
              <a:gd name="connsiteY28" fmla="*/ 1268414 h 1268414"/>
              <a:gd name="connsiteX29" fmla="*/ 755767 w 3596749"/>
              <a:gd name="connsiteY29" fmla="*/ 1268414 h 1268414"/>
              <a:gd name="connsiteX30" fmla="*/ 725711 w 3596749"/>
              <a:gd name="connsiteY30" fmla="*/ 1268414 h 1268414"/>
              <a:gd name="connsiteX31" fmla="*/ 299302 w 3596749"/>
              <a:gd name="connsiteY31" fmla="*/ 1268414 h 1268414"/>
              <a:gd name="connsiteX32" fmla="*/ 0 w 3596749"/>
              <a:gd name="connsiteY32" fmla="*/ 1268414 h 1268414"/>
              <a:gd name="connsiteX0-1" fmla="*/ 0 w 3596749"/>
              <a:gd name="connsiteY0-2" fmla="*/ 0 h 1268414"/>
              <a:gd name="connsiteX1-3" fmla="*/ 299302 w 3596749"/>
              <a:gd name="connsiteY1-4" fmla="*/ 0 h 1268414"/>
              <a:gd name="connsiteX2-5" fmla="*/ 795613 w 3596749"/>
              <a:gd name="connsiteY2-6" fmla="*/ 0 h 1268414"/>
              <a:gd name="connsiteX3-7" fmla="*/ 806567 w 3596749"/>
              <a:gd name="connsiteY3-8" fmla="*/ 0 h 1268414"/>
              <a:gd name="connsiteX4-9" fmla="*/ 1105869 w 3596749"/>
              <a:gd name="connsiteY4-10" fmla="*/ 0 h 1268414"/>
              <a:gd name="connsiteX5-11" fmla="*/ 1252078 w 3596749"/>
              <a:gd name="connsiteY5-12" fmla="*/ 0 h 1268414"/>
              <a:gd name="connsiteX6-13" fmla="*/ 1602180 w 3596749"/>
              <a:gd name="connsiteY6-14" fmla="*/ 0 h 1268414"/>
              <a:gd name="connsiteX7-15" fmla="*/ 1708543 w 3596749"/>
              <a:gd name="connsiteY7-16" fmla="*/ 0 h 1268414"/>
              <a:gd name="connsiteX8-17" fmla="*/ 2042864 w 3596749"/>
              <a:gd name="connsiteY8-18" fmla="*/ 0 h 1268414"/>
              <a:gd name="connsiteX9-19" fmla="*/ 2058645 w 3596749"/>
              <a:gd name="connsiteY9-20" fmla="*/ 0 h 1268414"/>
              <a:gd name="connsiteX10-21" fmla="*/ 2515110 w 3596749"/>
              <a:gd name="connsiteY10-22" fmla="*/ 0 h 1268414"/>
              <a:gd name="connsiteX11-23" fmla="*/ 3596749 w 3596749"/>
              <a:gd name="connsiteY11-24" fmla="*/ 747318 h 1268414"/>
              <a:gd name="connsiteX12-25" fmla="*/ 3075653 w 3596749"/>
              <a:gd name="connsiteY12-26" fmla="*/ 1268414 h 1268414"/>
              <a:gd name="connsiteX13-27" fmla="*/ 2744509 w 3596749"/>
              <a:gd name="connsiteY13-28" fmla="*/ 1268414 h 1268414"/>
              <a:gd name="connsiteX14-29" fmla="*/ 2359995 w 3596749"/>
              <a:gd name="connsiteY14-30" fmla="*/ 1268414 h 1268414"/>
              <a:gd name="connsiteX15-31" fmla="*/ 2288044 w 3596749"/>
              <a:gd name="connsiteY15-32" fmla="*/ 1268414 h 1268414"/>
              <a:gd name="connsiteX16-33" fmla="*/ 2269086 w 3596749"/>
              <a:gd name="connsiteY16-34" fmla="*/ 1268414 h 1268414"/>
              <a:gd name="connsiteX17-35" fmla="*/ 2018799 w 3596749"/>
              <a:gd name="connsiteY17-36" fmla="*/ 1268414 h 1268414"/>
              <a:gd name="connsiteX18-37" fmla="*/ 1937942 w 3596749"/>
              <a:gd name="connsiteY18-38" fmla="*/ 1268414 h 1268414"/>
              <a:gd name="connsiteX19-39" fmla="*/ 1831579 w 3596749"/>
              <a:gd name="connsiteY19-40" fmla="*/ 1268414 h 1268414"/>
              <a:gd name="connsiteX20-41" fmla="*/ 1562334 w 3596749"/>
              <a:gd name="connsiteY20-42" fmla="*/ 1268414 h 1268414"/>
              <a:gd name="connsiteX21-43" fmla="*/ 1553428 w 3596749"/>
              <a:gd name="connsiteY21-44" fmla="*/ 1268414 h 1268414"/>
              <a:gd name="connsiteX22-45" fmla="*/ 1532278 w 3596749"/>
              <a:gd name="connsiteY22-46" fmla="*/ 1268414 h 1268414"/>
              <a:gd name="connsiteX23-47" fmla="*/ 1481477 w 3596749"/>
              <a:gd name="connsiteY23-48" fmla="*/ 1268414 h 1268414"/>
              <a:gd name="connsiteX24-49" fmla="*/ 1212232 w 3596749"/>
              <a:gd name="connsiteY24-50" fmla="*/ 1268414 h 1268414"/>
              <a:gd name="connsiteX25-51" fmla="*/ 1105869 w 3596749"/>
              <a:gd name="connsiteY25-52" fmla="*/ 1268414 h 1268414"/>
              <a:gd name="connsiteX26-53" fmla="*/ 1025012 w 3596749"/>
              <a:gd name="connsiteY26-54" fmla="*/ 1268414 h 1268414"/>
              <a:gd name="connsiteX27-55" fmla="*/ 806567 w 3596749"/>
              <a:gd name="connsiteY27-56" fmla="*/ 1268414 h 1268414"/>
              <a:gd name="connsiteX28-57" fmla="*/ 755767 w 3596749"/>
              <a:gd name="connsiteY28-58" fmla="*/ 1268414 h 1268414"/>
              <a:gd name="connsiteX29-59" fmla="*/ 725711 w 3596749"/>
              <a:gd name="connsiteY29-60" fmla="*/ 1268414 h 1268414"/>
              <a:gd name="connsiteX30-61" fmla="*/ 299302 w 3596749"/>
              <a:gd name="connsiteY30-62" fmla="*/ 1268414 h 1268414"/>
              <a:gd name="connsiteX31-63" fmla="*/ 0 w 3596749"/>
              <a:gd name="connsiteY31-64" fmla="*/ 1268414 h 1268414"/>
              <a:gd name="connsiteX32-65" fmla="*/ 0 w 3596749"/>
              <a:gd name="connsiteY32-66" fmla="*/ 0 h 1268414"/>
              <a:gd name="connsiteX0-67" fmla="*/ 0 w 3596749"/>
              <a:gd name="connsiteY0-68" fmla="*/ 0 h 1268414"/>
              <a:gd name="connsiteX1-69" fmla="*/ 299302 w 3596749"/>
              <a:gd name="connsiteY1-70" fmla="*/ 0 h 1268414"/>
              <a:gd name="connsiteX2-71" fmla="*/ 795613 w 3596749"/>
              <a:gd name="connsiteY2-72" fmla="*/ 0 h 1268414"/>
              <a:gd name="connsiteX3-73" fmla="*/ 806567 w 3596749"/>
              <a:gd name="connsiteY3-74" fmla="*/ 0 h 1268414"/>
              <a:gd name="connsiteX4-75" fmla="*/ 1105869 w 3596749"/>
              <a:gd name="connsiteY4-76" fmla="*/ 0 h 1268414"/>
              <a:gd name="connsiteX5-77" fmla="*/ 1252078 w 3596749"/>
              <a:gd name="connsiteY5-78" fmla="*/ 0 h 1268414"/>
              <a:gd name="connsiteX6-79" fmla="*/ 1602180 w 3596749"/>
              <a:gd name="connsiteY6-80" fmla="*/ 0 h 1268414"/>
              <a:gd name="connsiteX7-81" fmla="*/ 1708543 w 3596749"/>
              <a:gd name="connsiteY7-82" fmla="*/ 0 h 1268414"/>
              <a:gd name="connsiteX8-83" fmla="*/ 2042864 w 3596749"/>
              <a:gd name="connsiteY8-84" fmla="*/ 0 h 1268414"/>
              <a:gd name="connsiteX9-85" fmla="*/ 2058645 w 3596749"/>
              <a:gd name="connsiteY9-86" fmla="*/ 0 h 1268414"/>
              <a:gd name="connsiteX10-87" fmla="*/ 2515110 w 3596749"/>
              <a:gd name="connsiteY10-88" fmla="*/ 0 h 1268414"/>
              <a:gd name="connsiteX11-89" fmla="*/ 3596749 w 3596749"/>
              <a:gd name="connsiteY11-90" fmla="*/ 747318 h 1268414"/>
              <a:gd name="connsiteX12-91" fmla="*/ 2744509 w 3596749"/>
              <a:gd name="connsiteY12-92" fmla="*/ 1268414 h 1268414"/>
              <a:gd name="connsiteX13-93" fmla="*/ 2359995 w 3596749"/>
              <a:gd name="connsiteY13-94" fmla="*/ 1268414 h 1268414"/>
              <a:gd name="connsiteX14-95" fmla="*/ 2288044 w 3596749"/>
              <a:gd name="connsiteY14-96" fmla="*/ 1268414 h 1268414"/>
              <a:gd name="connsiteX15-97" fmla="*/ 2269086 w 3596749"/>
              <a:gd name="connsiteY15-98" fmla="*/ 1268414 h 1268414"/>
              <a:gd name="connsiteX16-99" fmla="*/ 2018799 w 3596749"/>
              <a:gd name="connsiteY16-100" fmla="*/ 1268414 h 1268414"/>
              <a:gd name="connsiteX17-101" fmla="*/ 1937942 w 3596749"/>
              <a:gd name="connsiteY17-102" fmla="*/ 1268414 h 1268414"/>
              <a:gd name="connsiteX18-103" fmla="*/ 1831579 w 3596749"/>
              <a:gd name="connsiteY18-104" fmla="*/ 1268414 h 1268414"/>
              <a:gd name="connsiteX19-105" fmla="*/ 1562334 w 3596749"/>
              <a:gd name="connsiteY19-106" fmla="*/ 1268414 h 1268414"/>
              <a:gd name="connsiteX20-107" fmla="*/ 1553428 w 3596749"/>
              <a:gd name="connsiteY20-108" fmla="*/ 1268414 h 1268414"/>
              <a:gd name="connsiteX21-109" fmla="*/ 1532278 w 3596749"/>
              <a:gd name="connsiteY21-110" fmla="*/ 1268414 h 1268414"/>
              <a:gd name="connsiteX22-111" fmla="*/ 1481477 w 3596749"/>
              <a:gd name="connsiteY22-112" fmla="*/ 1268414 h 1268414"/>
              <a:gd name="connsiteX23-113" fmla="*/ 1212232 w 3596749"/>
              <a:gd name="connsiteY23-114" fmla="*/ 1268414 h 1268414"/>
              <a:gd name="connsiteX24-115" fmla="*/ 1105869 w 3596749"/>
              <a:gd name="connsiteY24-116" fmla="*/ 1268414 h 1268414"/>
              <a:gd name="connsiteX25-117" fmla="*/ 1025012 w 3596749"/>
              <a:gd name="connsiteY25-118" fmla="*/ 1268414 h 1268414"/>
              <a:gd name="connsiteX26-119" fmla="*/ 806567 w 3596749"/>
              <a:gd name="connsiteY26-120" fmla="*/ 1268414 h 1268414"/>
              <a:gd name="connsiteX27-121" fmla="*/ 755767 w 3596749"/>
              <a:gd name="connsiteY27-122" fmla="*/ 1268414 h 1268414"/>
              <a:gd name="connsiteX28-123" fmla="*/ 725711 w 3596749"/>
              <a:gd name="connsiteY28-124" fmla="*/ 1268414 h 1268414"/>
              <a:gd name="connsiteX29-125" fmla="*/ 299302 w 3596749"/>
              <a:gd name="connsiteY29-126" fmla="*/ 1268414 h 1268414"/>
              <a:gd name="connsiteX30-127" fmla="*/ 0 w 3596749"/>
              <a:gd name="connsiteY30-128" fmla="*/ 1268414 h 1268414"/>
              <a:gd name="connsiteX31-129" fmla="*/ 0 w 3596749"/>
              <a:gd name="connsiteY31-130" fmla="*/ 0 h 1268414"/>
              <a:gd name="connsiteX0-131" fmla="*/ 0 w 3596749"/>
              <a:gd name="connsiteY0-132" fmla="*/ 0 h 1268414"/>
              <a:gd name="connsiteX1-133" fmla="*/ 299302 w 3596749"/>
              <a:gd name="connsiteY1-134" fmla="*/ 0 h 1268414"/>
              <a:gd name="connsiteX2-135" fmla="*/ 795613 w 3596749"/>
              <a:gd name="connsiteY2-136" fmla="*/ 0 h 1268414"/>
              <a:gd name="connsiteX3-137" fmla="*/ 806567 w 3596749"/>
              <a:gd name="connsiteY3-138" fmla="*/ 0 h 1268414"/>
              <a:gd name="connsiteX4-139" fmla="*/ 1105869 w 3596749"/>
              <a:gd name="connsiteY4-140" fmla="*/ 0 h 1268414"/>
              <a:gd name="connsiteX5-141" fmla="*/ 1252078 w 3596749"/>
              <a:gd name="connsiteY5-142" fmla="*/ 0 h 1268414"/>
              <a:gd name="connsiteX6-143" fmla="*/ 1602180 w 3596749"/>
              <a:gd name="connsiteY6-144" fmla="*/ 0 h 1268414"/>
              <a:gd name="connsiteX7-145" fmla="*/ 1708543 w 3596749"/>
              <a:gd name="connsiteY7-146" fmla="*/ 0 h 1268414"/>
              <a:gd name="connsiteX8-147" fmla="*/ 2042864 w 3596749"/>
              <a:gd name="connsiteY8-148" fmla="*/ 0 h 1268414"/>
              <a:gd name="connsiteX9-149" fmla="*/ 2058645 w 3596749"/>
              <a:gd name="connsiteY9-150" fmla="*/ 0 h 1268414"/>
              <a:gd name="connsiteX10-151" fmla="*/ 2515110 w 3596749"/>
              <a:gd name="connsiteY10-152" fmla="*/ 0 h 1268414"/>
              <a:gd name="connsiteX11-153" fmla="*/ 3596749 w 3596749"/>
              <a:gd name="connsiteY11-154" fmla="*/ 747318 h 1268414"/>
              <a:gd name="connsiteX12-155" fmla="*/ 2359995 w 3596749"/>
              <a:gd name="connsiteY12-156" fmla="*/ 1268414 h 1268414"/>
              <a:gd name="connsiteX13-157" fmla="*/ 2288044 w 3596749"/>
              <a:gd name="connsiteY13-158" fmla="*/ 1268414 h 1268414"/>
              <a:gd name="connsiteX14-159" fmla="*/ 2269086 w 3596749"/>
              <a:gd name="connsiteY14-160" fmla="*/ 1268414 h 1268414"/>
              <a:gd name="connsiteX15-161" fmla="*/ 2018799 w 3596749"/>
              <a:gd name="connsiteY15-162" fmla="*/ 1268414 h 1268414"/>
              <a:gd name="connsiteX16-163" fmla="*/ 1937942 w 3596749"/>
              <a:gd name="connsiteY16-164" fmla="*/ 1268414 h 1268414"/>
              <a:gd name="connsiteX17-165" fmla="*/ 1831579 w 3596749"/>
              <a:gd name="connsiteY17-166" fmla="*/ 1268414 h 1268414"/>
              <a:gd name="connsiteX18-167" fmla="*/ 1562334 w 3596749"/>
              <a:gd name="connsiteY18-168" fmla="*/ 1268414 h 1268414"/>
              <a:gd name="connsiteX19-169" fmla="*/ 1553428 w 3596749"/>
              <a:gd name="connsiteY19-170" fmla="*/ 1268414 h 1268414"/>
              <a:gd name="connsiteX20-171" fmla="*/ 1532278 w 3596749"/>
              <a:gd name="connsiteY20-172" fmla="*/ 1268414 h 1268414"/>
              <a:gd name="connsiteX21-173" fmla="*/ 1481477 w 3596749"/>
              <a:gd name="connsiteY21-174" fmla="*/ 1268414 h 1268414"/>
              <a:gd name="connsiteX22-175" fmla="*/ 1212232 w 3596749"/>
              <a:gd name="connsiteY22-176" fmla="*/ 1268414 h 1268414"/>
              <a:gd name="connsiteX23-177" fmla="*/ 1105869 w 3596749"/>
              <a:gd name="connsiteY23-178" fmla="*/ 1268414 h 1268414"/>
              <a:gd name="connsiteX24-179" fmla="*/ 1025012 w 3596749"/>
              <a:gd name="connsiteY24-180" fmla="*/ 1268414 h 1268414"/>
              <a:gd name="connsiteX25-181" fmla="*/ 806567 w 3596749"/>
              <a:gd name="connsiteY25-182" fmla="*/ 1268414 h 1268414"/>
              <a:gd name="connsiteX26-183" fmla="*/ 755767 w 3596749"/>
              <a:gd name="connsiteY26-184" fmla="*/ 1268414 h 1268414"/>
              <a:gd name="connsiteX27-185" fmla="*/ 725711 w 3596749"/>
              <a:gd name="connsiteY27-186" fmla="*/ 1268414 h 1268414"/>
              <a:gd name="connsiteX28-187" fmla="*/ 299302 w 3596749"/>
              <a:gd name="connsiteY28-188" fmla="*/ 1268414 h 1268414"/>
              <a:gd name="connsiteX29-189" fmla="*/ 0 w 3596749"/>
              <a:gd name="connsiteY29-190" fmla="*/ 1268414 h 1268414"/>
              <a:gd name="connsiteX30-191" fmla="*/ 0 w 3596749"/>
              <a:gd name="connsiteY30-192" fmla="*/ 0 h 1268414"/>
              <a:gd name="connsiteX0-193" fmla="*/ 0 w 3596749"/>
              <a:gd name="connsiteY0-194" fmla="*/ 0 h 1268414"/>
              <a:gd name="connsiteX1-195" fmla="*/ 299302 w 3596749"/>
              <a:gd name="connsiteY1-196" fmla="*/ 0 h 1268414"/>
              <a:gd name="connsiteX2-197" fmla="*/ 795613 w 3596749"/>
              <a:gd name="connsiteY2-198" fmla="*/ 0 h 1268414"/>
              <a:gd name="connsiteX3-199" fmla="*/ 806567 w 3596749"/>
              <a:gd name="connsiteY3-200" fmla="*/ 0 h 1268414"/>
              <a:gd name="connsiteX4-201" fmla="*/ 1105869 w 3596749"/>
              <a:gd name="connsiteY4-202" fmla="*/ 0 h 1268414"/>
              <a:gd name="connsiteX5-203" fmla="*/ 1252078 w 3596749"/>
              <a:gd name="connsiteY5-204" fmla="*/ 0 h 1268414"/>
              <a:gd name="connsiteX6-205" fmla="*/ 1602180 w 3596749"/>
              <a:gd name="connsiteY6-206" fmla="*/ 0 h 1268414"/>
              <a:gd name="connsiteX7-207" fmla="*/ 1708543 w 3596749"/>
              <a:gd name="connsiteY7-208" fmla="*/ 0 h 1268414"/>
              <a:gd name="connsiteX8-209" fmla="*/ 2042864 w 3596749"/>
              <a:gd name="connsiteY8-210" fmla="*/ 0 h 1268414"/>
              <a:gd name="connsiteX9-211" fmla="*/ 2058645 w 3596749"/>
              <a:gd name="connsiteY9-212" fmla="*/ 0 h 1268414"/>
              <a:gd name="connsiteX10-213" fmla="*/ 2515110 w 3596749"/>
              <a:gd name="connsiteY10-214" fmla="*/ 0 h 1268414"/>
              <a:gd name="connsiteX11-215" fmla="*/ 3596749 w 3596749"/>
              <a:gd name="connsiteY11-216" fmla="*/ 747318 h 1268414"/>
              <a:gd name="connsiteX12-217" fmla="*/ 2288044 w 3596749"/>
              <a:gd name="connsiteY12-218" fmla="*/ 1268414 h 1268414"/>
              <a:gd name="connsiteX13-219" fmla="*/ 2269086 w 3596749"/>
              <a:gd name="connsiteY13-220" fmla="*/ 1268414 h 1268414"/>
              <a:gd name="connsiteX14-221" fmla="*/ 2018799 w 3596749"/>
              <a:gd name="connsiteY14-222" fmla="*/ 1268414 h 1268414"/>
              <a:gd name="connsiteX15-223" fmla="*/ 1937942 w 3596749"/>
              <a:gd name="connsiteY15-224" fmla="*/ 1268414 h 1268414"/>
              <a:gd name="connsiteX16-225" fmla="*/ 1831579 w 3596749"/>
              <a:gd name="connsiteY16-226" fmla="*/ 1268414 h 1268414"/>
              <a:gd name="connsiteX17-227" fmla="*/ 1562334 w 3596749"/>
              <a:gd name="connsiteY17-228" fmla="*/ 1268414 h 1268414"/>
              <a:gd name="connsiteX18-229" fmla="*/ 1553428 w 3596749"/>
              <a:gd name="connsiteY18-230" fmla="*/ 1268414 h 1268414"/>
              <a:gd name="connsiteX19-231" fmla="*/ 1532278 w 3596749"/>
              <a:gd name="connsiteY19-232" fmla="*/ 1268414 h 1268414"/>
              <a:gd name="connsiteX20-233" fmla="*/ 1481477 w 3596749"/>
              <a:gd name="connsiteY20-234" fmla="*/ 1268414 h 1268414"/>
              <a:gd name="connsiteX21-235" fmla="*/ 1212232 w 3596749"/>
              <a:gd name="connsiteY21-236" fmla="*/ 1268414 h 1268414"/>
              <a:gd name="connsiteX22-237" fmla="*/ 1105869 w 3596749"/>
              <a:gd name="connsiteY22-238" fmla="*/ 1268414 h 1268414"/>
              <a:gd name="connsiteX23-239" fmla="*/ 1025012 w 3596749"/>
              <a:gd name="connsiteY23-240" fmla="*/ 1268414 h 1268414"/>
              <a:gd name="connsiteX24-241" fmla="*/ 806567 w 3596749"/>
              <a:gd name="connsiteY24-242" fmla="*/ 1268414 h 1268414"/>
              <a:gd name="connsiteX25-243" fmla="*/ 755767 w 3596749"/>
              <a:gd name="connsiteY25-244" fmla="*/ 1268414 h 1268414"/>
              <a:gd name="connsiteX26-245" fmla="*/ 725711 w 3596749"/>
              <a:gd name="connsiteY26-246" fmla="*/ 1268414 h 1268414"/>
              <a:gd name="connsiteX27-247" fmla="*/ 299302 w 3596749"/>
              <a:gd name="connsiteY27-248" fmla="*/ 1268414 h 1268414"/>
              <a:gd name="connsiteX28-249" fmla="*/ 0 w 3596749"/>
              <a:gd name="connsiteY28-250" fmla="*/ 1268414 h 1268414"/>
              <a:gd name="connsiteX29-251" fmla="*/ 0 w 3596749"/>
              <a:gd name="connsiteY29-252" fmla="*/ 0 h 1268414"/>
              <a:gd name="connsiteX0-253" fmla="*/ 0 w 3596749"/>
              <a:gd name="connsiteY0-254" fmla="*/ 0 h 1268414"/>
              <a:gd name="connsiteX1-255" fmla="*/ 299302 w 3596749"/>
              <a:gd name="connsiteY1-256" fmla="*/ 0 h 1268414"/>
              <a:gd name="connsiteX2-257" fmla="*/ 795613 w 3596749"/>
              <a:gd name="connsiteY2-258" fmla="*/ 0 h 1268414"/>
              <a:gd name="connsiteX3-259" fmla="*/ 806567 w 3596749"/>
              <a:gd name="connsiteY3-260" fmla="*/ 0 h 1268414"/>
              <a:gd name="connsiteX4-261" fmla="*/ 1105869 w 3596749"/>
              <a:gd name="connsiteY4-262" fmla="*/ 0 h 1268414"/>
              <a:gd name="connsiteX5-263" fmla="*/ 1252078 w 3596749"/>
              <a:gd name="connsiteY5-264" fmla="*/ 0 h 1268414"/>
              <a:gd name="connsiteX6-265" fmla="*/ 1602180 w 3596749"/>
              <a:gd name="connsiteY6-266" fmla="*/ 0 h 1268414"/>
              <a:gd name="connsiteX7-267" fmla="*/ 1708543 w 3596749"/>
              <a:gd name="connsiteY7-268" fmla="*/ 0 h 1268414"/>
              <a:gd name="connsiteX8-269" fmla="*/ 2042864 w 3596749"/>
              <a:gd name="connsiteY8-270" fmla="*/ 0 h 1268414"/>
              <a:gd name="connsiteX9-271" fmla="*/ 2058645 w 3596749"/>
              <a:gd name="connsiteY9-272" fmla="*/ 0 h 1268414"/>
              <a:gd name="connsiteX10-273" fmla="*/ 3596749 w 3596749"/>
              <a:gd name="connsiteY10-274" fmla="*/ 747318 h 1268414"/>
              <a:gd name="connsiteX11-275" fmla="*/ 2288044 w 3596749"/>
              <a:gd name="connsiteY11-276" fmla="*/ 1268414 h 1268414"/>
              <a:gd name="connsiteX12-277" fmla="*/ 2269086 w 3596749"/>
              <a:gd name="connsiteY12-278" fmla="*/ 1268414 h 1268414"/>
              <a:gd name="connsiteX13-279" fmla="*/ 2018799 w 3596749"/>
              <a:gd name="connsiteY13-280" fmla="*/ 1268414 h 1268414"/>
              <a:gd name="connsiteX14-281" fmla="*/ 1937942 w 3596749"/>
              <a:gd name="connsiteY14-282" fmla="*/ 1268414 h 1268414"/>
              <a:gd name="connsiteX15-283" fmla="*/ 1831579 w 3596749"/>
              <a:gd name="connsiteY15-284" fmla="*/ 1268414 h 1268414"/>
              <a:gd name="connsiteX16-285" fmla="*/ 1562334 w 3596749"/>
              <a:gd name="connsiteY16-286" fmla="*/ 1268414 h 1268414"/>
              <a:gd name="connsiteX17-287" fmla="*/ 1553428 w 3596749"/>
              <a:gd name="connsiteY17-288" fmla="*/ 1268414 h 1268414"/>
              <a:gd name="connsiteX18-289" fmla="*/ 1532278 w 3596749"/>
              <a:gd name="connsiteY18-290" fmla="*/ 1268414 h 1268414"/>
              <a:gd name="connsiteX19-291" fmla="*/ 1481477 w 3596749"/>
              <a:gd name="connsiteY19-292" fmla="*/ 1268414 h 1268414"/>
              <a:gd name="connsiteX20-293" fmla="*/ 1212232 w 3596749"/>
              <a:gd name="connsiteY20-294" fmla="*/ 1268414 h 1268414"/>
              <a:gd name="connsiteX21-295" fmla="*/ 1105869 w 3596749"/>
              <a:gd name="connsiteY21-296" fmla="*/ 1268414 h 1268414"/>
              <a:gd name="connsiteX22-297" fmla="*/ 1025012 w 3596749"/>
              <a:gd name="connsiteY22-298" fmla="*/ 1268414 h 1268414"/>
              <a:gd name="connsiteX23-299" fmla="*/ 806567 w 3596749"/>
              <a:gd name="connsiteY23-300" fmla="*/ 1268414 h 1268414"/>
              <a:gd name="connsiteX24-301" fmla="*/ 755767 w 3596749"/>
              <a:gd name="connsiteY24-302" fmla="*/ 1268414 h 1268414"/>
              <a:gd name="connsiteX25-303" fmla="*/ 725711 w 3596749"/>
              <a:gd name="connsiteY25-304" fmla="*/ 1268414 h 1268414"/>
              <a:gd name="connsiteX26-305" fmla="*/ 299302 w 3596749"/>
              <a:gd name="connsiteY26-306" fmla="*/ 1268414 h 1268414"/>
              <a:gd name="connsiteX27-307" fmla="*/ 0 w 3596749"/>
              <a:gd name="connsiteY27-308" fmla="*/ 1268414 h 1268414"/>
              <a:gd name="connsiteX28-309" fmla="*/ 0 w 3596749"/>
              <a:gd name="connsiteY28-310" fmla="*/ 0 h 1268414"/>
              <a:gd name="connsiteX0-311" fmla="*/ 0 w 3596749"/>
              <a:gd name="connsiteY0-312" fmla="*/ 0 h 1268414"/>
              <a:gd name="connsiteX1-313" fmla="*/ 299302 w 3596749"/>
              <a:gd name="connsiteY1-314" fmla="*/ 0 h 1268414"/>
              <a:gd name="connsiteX2-315" fmla="*/ 795613 w 3596749"/>
              <a:gd name="connsiteY2-316" fmla="*/ 0 h 1268414"/>
              <a:gd name="connsiteX3-317" fmla="*/ 806567 w 3596749"/>
              <a:gd name="connsiteY3-318" fmla="*/ 0 h 1268414"/>
              <a:gd name="connsiteX4-319" fmla="*/ 1105869 w 3596749"/>
              <a:gd name="connsiteY4-320" fmla="*/ 0 h 1268414"/>
              <a:gd name="connsiteX5-321" fmla="*/ 1252078 w 3596749"/>
              <a:gd name="connsiteY5-322" fmla="*/ 0 h 1268414"/>
              <a:gd name="connsiteX6-323" fmla="*/ 1602180 w 3596749"/>
              <a:gd name="connsiteY6-324" fmla="*/ 0 h 1268414"/>
              <a:gd name="connsiteX7-325" fmla="*/ 1708543 w 3596749"/>
              <a:gd name="connsiteY7-326" fmla="*/ 0 h 1268414"/>
              <a:gd name="connsiteX8-327" fmla="*/ 2042864 w 3596749"/>
              <a:gd name="connsiteY8-328" fmla="*/ 0 h 1268414"/>
              <a:gd name="connsiteX9-329" fmla="*/ 3596749 w 3596749"/>
              <a:gd name="connsiteY9-330" fmla="*/ 747318 h 1268414"/>
              <a:gd name="connsiteX10-331" fmla="*/ 2288044 w 3596749"/>
              <a:gd name="connsiteY10-332" fmla="*/ 1268414 h 1268414"/>
              <a:gd name="connsiteX11-333" fmla="*/ 2269086 w 3596749"/>
              <a:gd name="connsiteY11-334" fmla="*/ 1268414 h 1268414"/>
              <a:gd name="connsiteX12-335" fmla="*/ 2018799 w 3596749"/>
              <a:gd name="connsiteY12-336" fmla="*/ 1268414 h 1268414"/>
              <a:gd name="connsiteX13-337" fmla="*/ 1937942 w 3596749"/>
              <a:gd name="connsiteY13-338" fmla="*/ 1268414 h 1268414"/>
              <a:gd name="connsiteX14-339" fmla="*/ 1831579 w 3596749"/>
              <a:gd name="connsiteY14-340" fmla="*/ 1268414 h 1268414"/>
              <a:gd name="connsiteX15-341" fmla="*/ 1562334 w 3596749"/>
              <a:gd name="connsiteY15-342" fmla="*/ 1268414 h 1268414"/>
              <a:gd name="connsiteX16-343" fmla="*/ 1553428 w 3596749"/>
              <a:gd name="connsiteY16-344" fmla="*/ 1268414 h 1268414"/>
              <a:gd name="connsiteX17-345" fmla="*/ 1532278 w 3596749"/>
              <a:gd name="connsiteY17-346" fmla="*/ 1268414 h 1268414"/>
              <a:gd name="connsiteX18-347" fmla="*/ 1481477 w 3596749"/>
              <a:gd name="connsiteY18-348" fmla="*/ 1268414 h 1268414"/>
              <a:gd name="connsiteX19-349" fmla="*/ 1212232 w 3596749"/>
              <a:gd name="connsiteY19-350" fmla="*/ 1268414 h 1268414"/>
              <a:gd name="connsiteX20-351" fmla="*/ 1105869 w 3596749"/>
              <a:gd name="connsiteY20-352" fmla="*/ 1268414 h 1268414"/>
              <a:gd name="connsiteX21-353" fmla="*/ 1025012 w 3596749"/>
              <a:gd name="connsiteY21-354" fmla="*/ 1268414 h 1268414"/>
              <a:gd name="connsiteX22-355" fmla="*/ 806567 w 3596749"/>
              <a:gd name="connsiteY22-356" fmla="*/ 1268414 h 1268414"/>
              <a:gd name="connsiteX23-357" fmla="*/ 755767 w 3596749"/>
              <a:gd name="connsiteY23-358" fmla="*/ 1268414 h 1268414"/>
              <a:gd name="connsiteX24-359" fmla="*/ 725711 w 3596749"/>
              <a:gd name="connsiteY24-360" fmla="*/ 1268414 h 1268414"/>
              <a:gd name="connsiteX25-361" fmla="*/ 299302 w 3596749"/>
              <a:gd name="connsiteY25-362" fmla="*/ 1268414 h 1268414"/>
              <a:gd name="connsiteX26-363" fmla="*/ 0 w 3596749"/>
              <a:gd name="connsiteY26-364" fmla="*/ 1268414 h 1268414"/>
              <a:gd name="connsiteX27-365" fmla="*/ 0 w 3596749"/>
              <a:gd name="connsiteY27-366" fmla="*/ 0 h 1268414"/>
              <a:gd name="connsiteX0-367" fmla="*/ 0 w 3596749"/>
              <a:gd name="connsiteY0-368" fmla="*/ 0 h 1268414"/>
              <a:gd name="connsiteX1-369" fmla="*/ 299302 w 3596749"/>
              <a:gd name="connsiteY1-370" fmla="*/ 0 h 1268414"/>
              <a:gd name="connsiteX2-371" fmla="*/ 795613 w 3596749"/>
              <a:gd name="connsiteY2-372" fmla="*/ 0 h 1268414"/>
              <a:gd name="connsiteX3-373" fmla="*/ 806567 w 3596749"/>
              <a:gd name="connsiteY3-374" fmla="*/ 0 h 1268414"/>
              <a:gd name="connsiteX4-375" fmla="*/ 1105869 w 3596749"/>
              <a:gd name="connsiteY4-376" fmla="*/ 0 h 1268414"/>
              <a:gd name="connsiteX5-377" fmla="*/ 1252078 w 3596749"/>
              <a:gd name="connsiteY5-378" fmla="*/ 0 h 1268414"/>
              <a:gd name="connsiteX6-379" fmla="*/ 1602180 w 3596749"/>
              <a:gd name="connsiteY6-380" fmla="*/ 0 h 1268414"/>
              <a:gd name="connsiteX7-381" fmla="*/ 1708543 w 3596749"/>
              <a:gd name="connsiteY7-382" fmla="*/ 0 h 1268414"/>
              <a:gd name="connsiteX8-383" fmla="*/ 3596749 w 3596749"/>
              <a:gd name="connsiteY8-384" fmla="*/ 747318 h 1268414"/>
              <a:gd name="connsiteX9-385" fmla="*/ 2288044 w 3596749"/>
              <a:gd name="connsiteY9-386" fmla="*/ 1268414 h 1268414"/>
              <a:gd name="connsiteX10-387" fmla="*/ 2269086 w 3596749"/>
              <a:gd name="connsiteY10-388" fmla="*/ 1268414 h 1268414"/>
              <a:gd name="connsiteX11-389" fmla="*/ 2018799 w 3596749"/>
              <a:gd name="connsiteY11-390" fmla="*/ 1268414 h 1268414"/>
              <a:gd name="connsiteX12-391" fmla="*/ 1937942 w 3596749"/>
              <a:gd name="connsiteY12-392" fmla="*/ 1268414 h 1268414"/>
              <a:gd name="connsiteX13-393" fmla="*/ 1831579 w 3596749"/>
              <a:gd name="connsiteY13-394" fmla="*/ 1268414 h 1268414"/>
              <a:gd name="connsiteX14-395" fmla="*/ 1562334 w 3596749"/>
              <a:gd name="connsiteY14-396" fmla="*/ 1268414 h 1268414"/>
              <a:gd name="connsiteX15-397" fmla="*/ 1553428 w 3596749"/>
              <a:gd name="connsiteY15-398" fmla="*/ 1268414 h 1268414"/>
              <a:gd name="connsiteX16-399" fmla="*/ 1532278 w 3596749"/>
              <a:gd name="connsiteY16-400" fmla="*/ 1268414 h 1268414"/>
              <a:gd name="connsiteX17-401" fmla="*/ 1481477 w 3596749"/>
              <a:gd name="connsiteY17-402" fmla="*/ 1268414 h 1268414"/>
              <a:gd name="connsiteX18-403" fmla="*/ 1212232 w 3596749"/>
              <a:gd name="connsiteY18-404" fmla="*/ 1268414 h 1268414"/>
              <a:gd name="connsiteX19-405" fmla="*/ 1105869 w 3596749"/>
              <a:gd name="connsiteY19-406" fmla="*/ 1268414 h 1268414"/>
              <a:gd name="connsiteX20-407" fmla="*/ 1025012 w 3596749"/>
              <a:gd name="connsiteY20-408" fmla="*/ 1268414 h 1268414"/>
              <a:gd name="connsiteX21-409" fmla="*/ 806567 w 3596749"/>
              <a:gd name="connsiteY21-410" fmla="*/ 1268414 h 1268414"/>
              <a:gd name="connsiteX22-411" fmla="*/ 755767 w 3596749"/>
              <a:gd name="connsiteY22-412" fmla="*/ 1268414 h 1268414"/>
              <a:gd name="connsiteX23-413" fmla="*/ 725711 w 3596749"/>
              <a:gd name="connsiteY23-414" fmla="*/ 1268414 h 1268414"/>
              <a:gd name="connsiteX24-415" fmla="*/ 299302 w 3596749"/>
              <a:gd name="connsiteY24-416" fmla="*/ 1268414 h 1268414"/>
              <a:gd name="connsiteX25-417" fmla="*/ 0 w 3596749"/>
              <a:gd name="connsiteY25-418" fmla="*/ 1268414 h 1268414"/>
              <a:gd name="connsiteX26-419" fmla="*/ 0 w 3596749"/>
              <a:gd name="connsiteY26-420" fmla="*/ 0 h 1268414"/>
              <a:gd name="connsiteX0-421" fmla="*/ 0 w 3596749"/>
              <a:gd name="connsiteY0-422" fmla="*/ 0 h 1268414"/>
              <a:gd name="connsiteX1-423" fmla="*/ 299302 w 3596749"/>
              <a:gd name="connsiteY1-424" fmla="*/ 0 h 1268414"/>
              <a:gd name="connsiteX2-425" fmla="*/ 795613 w 3596749"/>
              <a:gd name="connsiteY2-426" fmla="*/ 0 h 1268414"/>
              <a:gd name="connsiteX3-427" fmla="*/ 806567 w 3596749"/>
              <a:gd name="connsiteY3-428" fmla="*/ 0 h 1268414"/>
              <a:gd name="connsiteX4-429" fmla="*/ 1105869 w 3596749"/>
              <a:gd name="connsiteY4-430" fmla="*/ 0 h 1268414"/>
              <a:gd name="connsiteX5-431" fmla="*/ 1252078 w 3596749"/>
              <a:gd name="connsiteY5-432" fmla="*/ 0 h 1268414"/>
              <a:gd name="connsiteX6-433" fmla="*/ 1602180 w 3596749"/>
              <a:gd name="connsiteY6-434" fmla="*/ 0 h 1268414"/>
              <a:gd name="connsiteX7-435" fmla="*/ 1708543 w 3596749"/>
              <a:gd name="connsiteY7-436" fmla="*/ 0 h 1268414"/>
              <a:gd name="connsiteX8-437" fmla="*/ 3596749 w 3596749"/>
              <a:gd name="connsiteY8-438" fmla="*/ 747318 h 1268414"/>
              <a:gd name="connsiteX9-439" fmla="*/ 2288044 w 3596749"/>
              <a:gd name="connsiteY9-440" fmla="*/ 1268414 h 1268414"/>
              <a:gd name="connsiteX10-441" fmla="*/ 2018799 w 3596749"/>
              <a:gd name="connsiteY10-442" fmla="*/ 1268414 h 1268414"/>
              <a:gd name="connsiteX11-443" fmla="*/ 1937942 w 3596749"/>
              <a:gd name="connsiteY11-444" fmla="*/ 1268414 h 1268414"/>
              <a:gd name="connsiteX12-445" fmla="*/ 1831579 w 3596749"/>
              <a:gd name="connsiteY12-446" fmla="*/ 1268414 h 1268414"/>
              <a:gd name="connsiteX13-447" fmla="*/ 1562334 w 3596749"/>
              <a:gd name="connsiteY13-448" fmla="*/ 1268414 h 1268414"/>
              <a:gd name="connsiteX14-449" fmla="*/ 1553428 w 3596749"/>
              <a:gd name="connsiteY14-450" fmla="*/ 1268414 h 1268414"/>
              <a:gd name="connsiteX15-451" fmla="*/ 1532278 w 3596749"/>
              <a:gd name="connsiteY15-452" fmla="*/ 1268414 h 1268414"/>
              <a:gd name="connsiteX16-453" fmla="*/ 1481477 w 3596749"/>
              <a:gd name="connsiteY16-454" fmla="*/ 1268414 h 1268414"/>
              <a:gd name="connsiteX17-455" fmla="*/ 1212232 w 3596749"/>
              <a:gd name="connsiteY17-456" fmla="*/ 1268414 h 1268414"/>
              <a:gd name="connsiteX18-457" fmla="*/ 1105869 w 3596749"/>
              <a:gd name="connsiteY18-458" fmla="*/ 1268414 h 1268414"/>
              <a:gd name="connsiteX19-459" fmla="*/ 1025012 w 3596749"/>
              <a:gd name="connsiteY19-460" fmla="*/ 1268414 h 1268414"/>
              <a:gd name="connsiteX20-461" fmla="*/ 806567 w 3596749"/>
              <a:gd name="connsiteY20-462" fmla="*/ 1268414 h 1268414"/>
              <a:gd name="connsiteX21-463" fmla="*/ 755767 w 3596749"/>
              <a:gd name="connsiteY21-464" fmla="*/ 1268414 h 1268414"/>
              <a:gd name="connsiteX22-465" fmla="*/ 725711 w 3596749"/>
              <a:gd name="connsiteY22-466" fmla="*/ 1268414 h 1268414"/>
              <a:gd name="connsiteX23-467" fmla="*/ 299302 w 3596749"/>
              <a:gd name="connsiteY23-468" fmla="*/ 1268414 h 1268414"/>
              <a:gd name="connsiteX24-469" fmla="*/ 0 w 3596749"/>
              <a:gd name="connsiteY24-470" fmla="*/ 1268414 h 1268414"/>
              <a:gd name="connsiteX25-471" fmla="*/ 0 w 3596749"/>
              <a:gd name="connsiteY25-472" fmla="*/ 0 h 1268414"/>
              <a:gd name="connsiteX0-473" fmla="*/ 0 w 3596749"/>
              <a:gd name="connsiteY0-474" fmla="*/ 0 h 1268414"/>
              <a:gd name="connsiteX1-475" fmla="*/ 299302 w 3596749"/>
              <a:gd name="connsiteY1-476" fmla="*/ 0 h 1268414"/>
              <a:gd name="connsiteX2-477" fmla="*/ 795613 w 3596749"/>
              <a:gd name="connsiteY2-478" fmla="*/ 0 h 1268414"/>
              <a:gd name="connsiteX3-479" fmla="*/ 806567 w 3596749"/>
              <a:gd name="connsiteY3-480" fmla="*/ 0 h 1268414"/>
              <a:gd name="connsiteX4-481" fmla="*/ 1105869 w 3596749"/>
              <a:gd name="connsiteY4-482" fmla="*/ 0 h 1268414"/>
              <a:gd name="connsiteX5-483" fmla="*/ 1252078 w 3596749"/>
              <a:gd name="connsiteY5-484" fmla="*/ 0 h 1268414"/>
              <a:gd name="connsiteX6-485" fmla="*/ 1602180 w 3596749"/>
              <a:gd name="connsiteY6-486" fmla="*/ 0 h 1268414"/>
              <a:gd name="connsiteX7-487" fmla="*/ 1708543 w 3596749"/>
              <a:gd name="connsiteY7-488" fmla="*/ 0 h 1268414"/>
              <a:gd name="connsiteX8-489" fmla="*/ 3596749 w 3596749"/>
              <a:gd name="connsiteY8-490" fmla="*/ 747318 h 1268414"/>
              <a:gd name="connsiteX9-491" fmla="*/ 2018799 w 3596749"/>
              <a:gd name="connsiteY9-492" fmla="*/ 1268414 h 1268414"/>
              <a:gd name="connsiteX10-493" fmla="*/ 1937942 w 3596749"/>
              <a:gd name="connsiteY10-494" fmla="*/ 1268414 h 1268414"/>
              <a:gd name="connsiteX11-495" fmla="*/ 1831579 w 3596749"/>
              <a:gd name="connsiteY11-496" fmla="*/ 1268414 h 1268414"/>
              <a:gd name="connsiteX12-497" fmla="*/ 1562334 w 3596749"/>
              <a:gd name="connsiteY12-498" fmla="*/ 1268414 h 1268414"/>
              <a:gd name="connsiteX13-499" fmla="*/ 1553428 w 3596749"/>
              <a:gd name="connsiteY13-500" fmla="*/ 1268414 h 1268414"/>
              <a:gd name="connsiteX14-501" fmla="*/ 1532278 w 3596749"/>
              <a:gd name="connsiteY14-502" fmla="*/ 1268414 h 1268414"/>
              <a:gd name="connsiteX15-503" fmla="*/ 1481477 w 3596749"/>
              <a:gd name="connsiteY15-504" fmla="*/ 1268414 h 1268414"/>
              <a:gd name="connsiteX16-505" fmla="*/ 1212232 w 3596749"/>
              <a:gd name="connsiteY16-506" fmla="*/ 1268414 h 1268414"/>
              <a:gd name="connsiteX17-507" fmla="*/ 1105869 w 3596749"/>
              <a:gd name="connsiteY17-508" fmla="*/ 1268414 h 1268414"/>
              <a:gd name="connsiteX18-509" fmla="*/ 1025012 w 3596749"/>
              <a:gd name="connsiteY18-510" fmla="*/ 1268414 h 1268414"/>
              <a:gd name="connsiteX19-511" fmla="*/ 806567 w 3596749"/>
              <a:gd name="connsiteY19-512" fmla="*/ 1268414 h 1268414"/>
              <a:gd name="connsiteX20-513" fmla="*/ 755767 w 3596749"/>
              <a:gd name="connsiteY20-514" fmla="*/ 1268414 h 1268414"/>
              <a:gd name="connsiteX21-515" fmla="*/ 725711 w 3596749"/>
              <a:gd name="connsiteY21-516" fmla="*/ 1268414 h 1268414"/>
              <a:gd name="connsiteX22-517" fmla="*/ 299302 w 3596749"/>
              <a:gd name="connsiteY22-518" fmla="*/ 1268414 h 1268414"/>
              <a:gd name="connsiteX23-519" fmla="*/ 0 w 3596749"/>
              <a:gd name="connsiteY23-520" fmla="*/ 1268414 h 1268414"/>
              <a:gd name="connsiteX24-521" fmla="*/ 0 w 3596749"/>
              <a:gd name="connsiteY24-522" fmla="*/ 0 h 12684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</a:cxnLst>
            <a:rect l="l" t="t" r="r" b="b"/>
            <a:pathLst>
              <a:path w="3596749" h="1268414">
                <a:moveTo>
                  <a:pt x="0" y="0"/>
                </a:moveTo>
                <a:lnTo>
                  <a:pt x="299302" y="0"/>
                </a:lnTo>
                <a:lnTo>
                  <a:pt x="795613" y="0"/>
                </a:lnTo>
                <a:lnTo>
                  <a:pt x="806567" y="0"/>
                </a:lnTo>
                <a:lnTo>
                  <a:pt x="1105869" y="0"/>
                </a:lnTo>
                <a:lnTo>
                  <a:pt x="1252078" y="0"/>
                </a:lnTo>
                <a:lnTo>
                  <a:pt x="1602180" y="0"/>
                </a:lnTo>
                <a:lnTo>
                  <a:pt x="1708543" y="0"/>
                </a:lnTo>
                <a:lnTo>
                  <a:pt x="3596749" y="747318"/>
                </a:lnTo>
                <a:lnTo>
                  <a:pt x="2018799" y="1268414"/>
                </a:lnTo>
                <a:lnTo>
                  <a:pt x="1937942" y="1268414"/>
                </a:lnTo>
                <a:lnTo>
                  <a:pt x="1831579" y="1268414"/>
                </a:lnTo>
                <a:lnTo>
                  <a:pt x="1562334" y="1268414"/>
                </a:lnTo>
                <a:lnTo>
                  <a:pt x="1553428" y="1268414"/>
                </a:lnTo>
                <a:lnTo>
                  <a:pt x="1532278" y="1268414"/>
                </a:lnTo>
                <a:lnTo>
                  <a:pt x="1481477" y="1268414"/>
                </a:lnTo>
                <a:lnTo>
                  <a:pt x="1212232" y="1268414"/>
                </a:lnTo>
                <a:lnTo>
                  <a:pt x="1105869" y="1268414"/>
                </a:lnTo>
                <a:lnTo>
                  <a:pt x="1025012" y="1268414"/>
                </a:lnTo>
                <a:lnTo>
                  <a:pt x="806567" y="1268414"/>
                </a:lnTo>
                <a:lnTo>
                  <a:pt x="755767" y="1268414"/>
                </a:lnTo>
                <a:lnTo>
                  <a:pt x="725711" y="1268414"/>
                </a:lnTo>
                <a:lnTo>
                  <a:pt x="299302" y="1268414"/>
                </a:lnTo>
                <a:lnTo>
                  <a:pt x="0" y="12684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1"/>
          </p:nvPr>
        </p:nvSpPr>
        <p:spPr>
          <a:xfrm>
            <a:off x="4252687" y="1669143"/>
            <a:ext cx="7402285" cy="3976914"/>
          </a:xfrm>
          <a:custGeom>
            <a:avLst/>
            <a:gdLst>
              <a:gd name="connsiteX0" fmla="*/ 0 w 7402285"/>
              <a:gd name="connsiteY0" fmla="*/ 0 h 3976914"/>
              <a:gd name="connsiteX1" fmla="*/ 7402285 w 7402285"/>
              <a:gd name="connsiteY1" fmla="*/ 0 h 3976914"/>
              <a:gd name="connsiteX2" fmla="*/ 7402285 w 7402285"/>
              <a:gd name="connsiteY2" fmla="*/ 3976914 h 3976914"/>
              <a:gd name="connsiteX3" fmla="*/ 0 w 7402285"/>
              <a:gd name="connsiteY3" fmla="*/ 3976914 h 3976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02285" h="3976914">
                <a:moveTo>
                  <a:pt x="0" y="0"/>
                </a:moveTo>
                <a:lnTo>
                  <a:pt x="7402285" y="0"/>
                </a:lnTo>
                <a:lnTo>
                  <a:pt x="7402285" y="3976914"/>
                </a:lnTo>
                <a:lnTo>
                  <a:pt x="0" y="397691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039D9-FC67-4A8C-8444-E80ABB364C2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3445" y="2060848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3045" y="4540523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08720"/>
            <a:ext cx="10515600" cy="78196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小标题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80728"/>
            <a:ext cx="10515600" cy="709961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72816"/>
            <a:ext cx="10512423" cy="5237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368525"/>
            <a:ext cx="10512423" cy="391279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80728"/>
            <a:ext cx="10515600" cy="709961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A358-C359-4835-95AE-5979D50D84D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ADC8F-0A50-454A-A4D6-D573DB9616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124744"/>
            <a:ext cx="2628900" cy="505221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124744"/>
            <a:ext cx="7734300" cy="505221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A358-C359-4835-95AE-5979D50D84D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ADC8F-0A50-454A-A4D6-D573DB9616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A358-C359-4835-95AE-5979D50D84D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ADC8F-0A50-454A-A4D6-D573DB9616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A358-C359-4835-95AE-5979D50D84D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ADC8F-0A50-454A-A4D6-D573DB9616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A358-C359-4835-95AE-5979D50D84D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ADC8F-0A50-454A-A4D6-D573DB9616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A358-C359-4835-95AE-5979D50D84D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ADC8F-0A50-454A-A4D6-D573DB9616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A358-C359-4835-95AE-5979D50D84D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ADC8F-0A50-454A-A4D6-D573DB9616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A358-C359-4835-95AE-5979D50D84D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ADC8F-0A50-454A-A4D6-D573DB9616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image" Target="../media/image1.png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0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4" Type="http://schemas.openxmlformats.org/officeDocument/2006/relationships/theme" Target="../theme/theme2.xml"/><Relationship Id="rId13" Type="http://schemas.openxmlformats.org/officeDocument/2006/relationships/image" Target="../media/image1.png"/><Relationship Id="rId12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26A358-C359-4835-95AE-5979D50D84D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ADC8F-0A50-454A-A4D6-D573DB96162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980728"/>
            <a:ext cx="10515600" cy="709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ransition spd="med">
    <p:fade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887181" y="2396058"/>
            <a:ext cx="329784" cy="34049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11"/>
          <p:cNvSpPr txBox="1"/>
          <p:nvPr/>
        </p:nvSpPr>
        <p:spPr>
          <a:xfrm>
            <a:off x="1981200" y="1153795"/>
            <a:ext cx="7866380" cy="52197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模块三</a:t>
            </a:r>
            <a:r>
              <a:rPr lang="en-US" altLang="zh-CN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-</a:t>
            </a:r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任务</a:t>
            </a:r>
            <a:r>
              <a:rPr lang="en-US" altLang="zh-CN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</a:t>
            </a:r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：互联网</a:t>
            </a:r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应用</a:t>
            </a:r>
            <a:endParaRPr lang="zh-CN" altLang="en-US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2323449" y="2223232"/>
            <a:ext cx="47003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/>
              <a:t>（一）使用</a:t>
            </a:r>
            <a:r>
              <a:rPr lang="en-US" altLang="zh-CN" sz="2400" dirty="0"/>
              <a:t>Microsoft Edge</a:t>
            </a:r>
            <a:r>
              <a:rPr lang="zh-CN" altLang="en-US" sz="2400" dirty="0"/>
              <a:t>浏览器</a:t>
            </a:r>
            <a:endParaRPr lang="zh-CN" altLang="en-US" sz="2400" dirty="0"/>
          </a:p>
        </p:txBody>
      </p:sp>
      <p:sp>
        <p:nvSpPr>
          <p:cNvPr id="20" name="矩形 19"/>
          <p:cNvSpPr/>
          <p:nvPr/>
        </p:nvSpPr>
        <p:spPr>
          <a:xfrm>
            <a:off x="2323449" y="2912258"/>
            <a:ext cx="29546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/>
              <a:t>（二）使用搜索引擎</a:t>
            </a:r>
            <a:endParaRPr lang="zh-CN" altLang="en-US" sz="2400" dirty="0"/>
          </a:p>
        </p:txBody>
      </p:sp>
      <p:sp>
        <p:nvSpPr>
          <p:cNvPr id="23" name="矩形 22"/>
          <p:cNvSpPr/>
          <p:nvPr/>
        </p:nvSpPr>
        <p:spPr>
          <a:xfrm>
            <a:off x="2323449" y="3560330"/>
            <a:ext cx="23391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/>
              <a:t>（三）下载资源</a:t>
            </a:r>
            <a:endParaRPr lang="zh-CN" altLang="en-US" sz="2400" dirty="0"/>
          </a:p>
        </p:txBody>
      </p:sp>
      <p:sp>
        <p:nvSpPr>
          <p:cNvPr id="25" name="燕尾形 24"/>
          <p:cNvSpPr/>
          <p:nvPr/>
        </p:nvSpPr>
        <p:spPr>
          <a:xfrm>
            <a:off x="10995340" y="5801036"/>
            <a:ext cx="335280" cy="383863"/>
          </a:xfrm>
          <a:prstGeom prst="chevron">
            <a:avLst>
              <a:gd name="adj" fmla="val 3693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6" name="燕尾形 25"/>
          <p:cNvSpPr/>
          <p:nvPr/>
        </p:nvSpPr>
        <p:spPr>
          <a:xfrm>
            <a:off x="11369476" y="5801036"/>
            <a:ext cx="335280" cy="383863"/>
          </a:xfrm>
          <a:prstGeom prst="chevron">
            <a:avLst>
              <a:gd name="adj" fmla="val 36932"/>
            </a:avLst>
          </a:prstGeom>
          <a:solidFill>
            <a:srgbClr val="FED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7" name="燕尾形 26"/>
          <p:cNvSpPr/>
          <p:nvPr/>
        </p:nvSpPr>
        <p:spPr>
          <a:xfrm>
            <a:off x="11729516" y="5801036"/>
            <a:ext cx="335280" cy="383863"/>
          </a:xfrm>
          <a:prstGeom prst="chevron">
            <a:avLst>
              <a:gd name="adj" fmla="val 36932"/>
            </a:avLst>
          </a:prstGeom>
          <a:solidFill>
            <a:srgbClr val="FFE8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2477754" y="4209037"/>
            <a:ext cx="2646878" cy="461665"/>
          </a:xfrm>
          <a:prstGeom prst="rect">
            <a:avLst/>
          </a:prstGeom>
        </p:spPr>
        <p:txBody>
          <a:bodyPr wrap="none">
            <a:spAutoFit/>
          </a:bodyPr>
          <a:p>
            <a:r>
              <a:rPr lang="zh-CN" altLang="en-US" sz="2400" dirty="0"/>
              <a:t>（四）使用流媒体</a:t>
            </a:r>
            <a:endParaRPr lang="zh-CN" altLang="en-US" sz="2400" dirty="0"/>
          </a:p>
        </p:txBody>
      </p:sp>
      <p:sp>
        <p:nvSpPr>
          <p:cNvPr id="4" name="矩形 3"/>
          <p:cNvSpPr/>
          <p:nvPr/>
        </p:nvSpPr>
        <p:spPr>
          <a:xfrm>
            <a:off x="2477754" y="4764091"/>
            <a:ext cx="2954655" cy="461665"/>
          </a:xfrm>
          <a:prstGeom prst="rect">
            <a:avLst/>
          </a:prstGeom>
        </p:spPr>
        <p:txBody>
          <a:bodyPr wrap="none">
            <a:spAutoFit/>
          </a:bodyPr>
          <a:p>
            <a:r>
              <a:rPr lang="zh-CN" altLang="en-US" sz="2400" dirty="0"/>
              <a:t>（五）远程登录桌面</a:t>
            </a:r>
            <a:endParaRPr lang="zh-CN" altLang="en-US" sz="2400" dirty="0"/>
          </a:p>
        </p:txBody>
      </p:sp>
      <p:sp>
        <p:nvSpPr>
          <p:cNvPr id="5" name="矩形 4"/>
          <p:cNvSpPr/>
          <p:nvPr/>
        </p:nvSpPr>
        <p:spPr>
          <a:xfrm>
            <a:off x="2477827" y="5359773"/>
            <a:ext cx="2339102" cy="461665"/>
          </a:xfrm>
          <a:prstGeom prst="rect">
            <a:avLst/>
          </a:prstGeom>
        </p:spPr>
        <p:txBody>
          <a:bodyPr wrap="none">
            <a:spAutoFit/>
          </a:bodyPr>
          <a:p>
            <a:r>
              <a:rPr lang="zh-CN" altLang="en-US" sz="2400" dirty="0"/>
              <a:t>（六）网上求职</a:t>
            </a:r>
            <a:endParaRPr lang="zh-CN" altLang="en-US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prism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（四）使用流媒体</a:t>
            </a:r>
            <a:endParaRPr lang="zh-CN" altLang="en-US" dirty="0"/>
          </a:p>
        </p:txBody>
      </p:sp>
      <p:sp>
        <p:nvSpPr>
          <p:cNvPr id="28" name="矩形 27"/>
          <p:cNvSpPr/>
          <p:nvPr/>
        </p:nvSpPr>
        <p:spPr>
          <a:xfrm>
            <a:off x="7917619" y="6054561"/>
            <a:ext cx="3156781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/>
              <a:t>播放任意时间点的视频</a:t>
            </a:r>
            <a:endParaRPr lang="zh-CN" altLang="en-US" sz="2000" dirty="0"/>
          </a:p>
        </p:txBody>
      </p:sp>
      <p:grpSp>
        <p:nvGrpSpPr>
          <p:cNvPr id="29" name="组合 28"/>
          <p:cNvGrpSpPr/>
          <p:nvPr/>
        </p:nvGrpSpPr>
        <p:grpSpPr>
          <a:xfrm>
            <a:off x="7357150" y="6015299"/>
            <a:ext cx="782835" cy="461665"/>
            <a:chOff x="526650" y="922034"/>
            <a:chExt cx="782835" cy="461665"/>
          </a:xfrm>
        </p:grpSpPr>
        <p:sp>
          <p:nvSpPr>
            <p:cNvPr id="30" name="五边形 29"/>
            <p:cNvSpPr/>
            <p:nvPr/>
          </p:nvSpPr>
          <p:spPr>
            <a:xfrm>
              <a:off x="599770" y="961296"/>
              <a:ext cx="709715" cy="416688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五边形 30"/>
            <p:cNvSpPr/>
            <p:nvPr/>
          </p:nvSpPr>
          <p:spPr>
            <a:xfrm>
              <a:off x="526650" y="937512"/>
              <a:ext cx="752355" cy="416688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TextBox 5"/>
            <p:cNvSpPr txBox="1"/>
            <p:nvPr/>
          </p:nvSpPr>
          <p:spPr>
            <a:xfrm>
              <a:off x="651510" y="922034"/>
              <a:ext cx="326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</a:rPr>
                <a:t>2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8" name="矩形 37"/>
          <p:cNvSpPr/>
          <p:nvPr/>
        </p:nvSpPr>
        <p:spPr>
          <a:xfrm>
            <a:off x="2355019" y="6061767"/>
            <a:ext cx="2178881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/>
              <a:t>选择视频文件</a:t>
            </a:r>
            <a:endParaRPr lang="zh-CN" altLang="en-US" sz="2000" dirty="0"/>
          </a:p>
        </p:txBody>
      </p:sp>
      <p:grpSp>
        <p:nvGrpSpPr>
          <p:cNvPr id="39" name="组合 38"/>
          <p:cNvGrpSpPr/>
          <p:nvPr/>
        </p:nvGrpSpPr>
        <p:grpSpPr>
          <a:xfrm>
            <a:off x="1794550" y="6022505"/>
            <a:ext cx="782835" cy="461665"/>
            <a:chOff x="526650" y="922034"/>
            <a:chExt cx="782835" cy="461665"/>
          </a:xfrm>
        </p:grpSpPr>
        <p:sp>
          <p:nvSpPr>
            <p:cNvPr id="40" name="五边形 39"/>
            <p:cNvSpPr/>
            <p:nvPr/>
          </p:nvSpPr>
          <p:spPr>
            <a:xfrm>
              <a:off x="599770" y="961296"/>
              <a:ext cx="709715" cy="416688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五边形 40"/>
            <p:cNvSpPr/>
            <p:nvPr/>
          </p:nvSpPr>
          <p:spPr>
            <a:xfrm>
              <a:off x="526650" y="937512"/>
              <a:ext cx="752355" cy="416688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TextBox 5"/>
            <p:cNvSpPr txBox="1"/>
            <p:nvPr/>
          </p:nvSpPr>
          <p:spPr>
            <a:xfrm>
              <a:off x="651510" y="922034"/>
              <a:ext cx="326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</a:rPr>
                <a:t>1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1271" y="1988776"/>
            <a:ext cx="11249457" cy="3371499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（五）远程登录桌面</a:t>
            </a:r>
            <a:endParaRPr lang="zh-CN" altLang="en-US" dirty="0"/>
          </a:p>
        </p:txBody>
      </p:sp>
      <p:sp>
        <p:nvSpPr>
          <p:cNvPr id="28" name="矩形 27"/>
          <p:cNvSpPr/>
          <p:nvPr/>
        </p:nvSpPr>
        <p:spPr>
          <a:xfrm>
            <a:off x="5690834" y="5693713"/>
            <a:ext cx="2293181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/>
              <a:t>选择单选项</a:t>
            </a:r>
            <a:endParaRPr lang="zh-CN" altLang="en-US" sz="2000" dirty="0"/>
          </a:p>
        </p:txBody>
      </p:sp>
      <p:grpSp>
        <p:nvGrpSpPr>
          <p:cNvPr id="29" name="组合 28"/>
          <p:cNvGrpSpPr/>
          <p:nvPr/>
        </p:nvGrpSpPr>
        <p:grpSpPr>
          <a:xfrm>
            <a:off x="5130365" y="5654451"/>
            <a:ext cx="782835" cy="461665"/>
            <a:chOff x="526650" y="922034"/>
            <a:chExt cx="782835" cy="461665"/>
          </a:xfrm>
        </p:grpSpPr>
        <p:sp>
          <p:nvSpPr>
            <p:cNvPr id="30" name="五边形 29"/>
            <p:cNvSpPr/>
            <p:nvPr/>
          </p:nvSpPr>
          <p:spPr>
            <a:xfrm>
              <a:off x="599770" y="961296"/>
              <a:ext cx="709715" cy="416688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五边形 30"/>
            <p:cNvSpPr/>
            <p:nvPr/>
          </p:nvSpPr>
          <p:spPr>
            <a:xfrm>
              <a:off x="526650" y="937512"/>
              <a:ext cx="752355" cy="416688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TextBox 5"/>
            <p:cNvSpPr txBox="1"/>
            <p:nvPr/>
          </p:nvSpPr>
          <p:spPr>
            <a:xfrm>
              <a:off x="651510" y="922034"/>
              <a:ext cx="326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</a:rPr>
                <a:t>2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8" name="矩形 37"/>
          <p:cNvSpPr/>
          <p:nvPr/>
        </p:nvSpPr>
        <p:spPr>
          <a:xfrm>
            <a:off x="693101" y="5692931"/>
            <a:ext cx="3983515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/>
              <a:t>单击“高级系统设置”超链接</a:t>
            </a:r>
            <a:endParaRPr lang="zh-CN" altLang="en-US" sz="2000" dirty="0"/>
          </a:p>
        </p:txBody>
      </p:sp>
      <p:grpSp>
        <p:nvGrpSpPr>
          <p:cNvPr id="39" name="组合 38"/>
          <p:cNvGrpSpPr/>
          <p:nvPr/>
        </p:nvGrpSpPr>
        <p:grpSpPr>
          <a:xfrm>
            <a:off x="132632" y="5653669"/>
            <a:ext cx="782835" cy="461665"/>
            <a:chOff x="526650" y="922034"/>
            <a:chExt cx="782835" cy="461665"/>
          </a:xfrm>
        </p:grpSpPr>
        <p:sp>
          <p:nvSpPr>
            <p:cNvPr id="40" name="五边形 39"/>
            <p:cNvSpPr/>
            <p:nvPr/>
          </p:nvSpPr>
          <p:spPr>
            <a:xfrm>
              <a:off x="599770" y="961296"/>
              <a:ext cx="709715" cy="416688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五边形 40"/>
            <p:cNvSpPr/>
            <p:nvPr/>
          </p:nvSpPr>
          <p:spPr>
            <a:xfrm>
              <a:off x="526650" y="937512"/>
              <a:ext cx="752355" cy="416688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TextBox 5"/>
            <p:cNvSpPr txBox="1"/>
            <p:nvPr/>
          </p:nvSpPr>
          <p:spPr>
            <a:xfrm>
              <a:off x="651510" y="922034"/>
              <a:ext cx="326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</a:rPr>
                <a:t>1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矩形 17"/>
          <p:cNvSpPr/>
          <p:nvPr/>
        </p:nvSpPr>
        <p:spPr>
          <a:xfrm>
            <a:off x="9682919" y="5693713"/>
            <a:ext cx="2039181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/>
              <a:t>单击超链接</a:t>
            </a:r>
            <a:endParaRPr lang="zh-CN" altLang="en-US" sz="2000" dirty="0"/>
          </a:p>
        </p:txBody>
      </p:sp>
      <p:grpSp>
        <p:nvGrpSpPr>
          <p:cNvPr id="19" name="组合 18"/>
          <p:cNvGrpSpPr/>
          <p:nvPr/>
        </p:nvGrpSpPr>
        <p:grpSpPr>
          <a:xfrm>
            <a:off x="9122450" y="5654451"/>
            <a:ext cx="782835" cy="461665"/>
            <a:chOff x="526650" y="922034"/>
            <a:chExt cx="782835" cy="461665"/>
          </a:xfrm>
        </p:grpSpPr>
        <p:sp>
          <p:nvSpPr>
            <p:cNvPr id="20" name="五边形 19"/>
            <p:cNvSpPr/>
            <p:nvPr/>
          </p:nvSpPr>
          <p:spPr>
            <a:xfrm>
              <a:off x="599770" y="961296"/>
              <a:ext cx="709715" cy="416688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五边形 20"/>
            <p:cNvSpPr/>
            <p:nvPr/>
          </p:nvSpPr>
          <p:spPr>
            <a:xfrm>
              <a:off x="526650" y="937512"/>
              <a:ext cx="752355" cy="416688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TextBox 5"/>
            <p:cNvSpPr txBox="1"/>
            <p:nvPr/>
          </p:nvSpPr>
          <p:spPr>
            <a:xfrm>
              <a:off x="651510" y="922034"/>
              <a:ext cx="326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</a:rPr>
                <a:t>3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3074" name="图片 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42" y="1658994"/>
            <a:ext cx="4120713" cy="319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2899" y="1658994"/>
            <a:ext cx="2559976" cy="319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图片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247"/>
          <a:stretch>
            <a:fillRect/>
          </a:stretch>
        </p:blipFill>
        <p:spPr bwMode="auto">
          <a:xfrm>
            <a:off x="7917064" y="2299017"/>
            <a:ext cx="4141173" cy="2333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（五）远程登录桌面</a:t>
            </a:r>
            <a:endParaRPr lang="zh-CN" altLang="en-US" dirty="0"/>
          </a:p>
        </p:txBody>
      </p:sp>
      <p:sp>
        <p:nvSpPr>
          <p:cNvPr id="33" name="矩形 32"/>
          <p:cNvSpPr/>
          <p:nvPr/>
        </p:nvSpPr>
        <p:spPr>
          <a:xfrm>
            <a:off x="1119910" y="982302"/>
            <a:ext cx="2951799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/>
              <a:t>打开网络连接中心</a:t>
            </a:r>
            <a:endParaRPr lang="zh-CN" altLang="en-US" sz="2000" dirty="0"/>
          </a:p>
        </p:txBody>
      </p:sp>
      <p:grpSp>
        <p:nvGrpSpPr>
          <p:cNvPr id="34" name="组合 33"/>
          <p:cNvGrpSpPr/>
          <p:nvPr/>
        </p:nvGrpSpPr>
        <p:grpSpPr>
          <a:xfrm>
            <a:off x="559441" y="943040"/>
            <a:ext cx="782835" cy="461665"/>
            <a:chOff x="526650" y="922034"/>
            <a:chExt cx="782835" cy="461665"/>
          </a:xfrm>
        </p:grpSpPr>
        <p:sp>
          <p:nvSpPr>
            <p:cNvPr id="35" name="五边形 34"/>
            <p:cNvSpPr/>
            <p:nvPr/>
          </p:nvSpPr>
          <p:spPr>
            <a:xfrm>
              <a:off x="599770" y="961296"/>
              <a:ext cx="709715" cy="416688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五边形 35"/>
            <p:cNvSpPr/>
            <p:nvPr/>
          </p:nvSpPr>
          <p:spPr>
            <a:xfrm>
              <a:off x="526650" y="937512"/>
              <a:ext cx="752355" cy="416688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TextBox 5"/>
            <p:cNvSpPr txBox="1"/>
            <p:nvPr/>
          </p:nvSpPr>
          <p:spPr>
            <a:xfrm>
              <a:off x="651510" y="922034"/>
              <a:ext cx="326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</a:rPr>
                <a:t>4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43" name="矩形 42"/>
          <p:cNvSpPr/>
          <p:nvPr/>
        </p:nvSpPr>
        <p:spPr>
          <a:xfrm>
            <a:off x="2081431" y="5967153"/>
            <a:ext cx="2293181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/>
              <a:t>查看</a:t>
            </a:r>
            <a:r>
              <a:rPr lang="en-US" altLang="zh-CN" sz="2000" dirty="0"/>
              <a:t>IP</a:t>
            </a:r>
            <a:r>
              <a:rPr lang="zh-CN" altLang="en-US" sz="2000" dirty="0"/>
              <a:t>地址</a:t>
            </a:r>
            <a:endParaRPr lang="zh-CN" altLang="en-US" sz="2000" dirty="0"/>
          </a:p>
        </p:txBody>
      </p:sp>
      <p:grpSp>
        <p:nvGrpSpPr>
          <p:cNvPr id="44" name="组合 43"/>
          <p:cNvGrpSpPr/>
          <p:nvPr/>
        </p:nvGrpSpPr>
        <p:grpSpPr>
          <a:xfrm>
            <a:off x="1520962" y="5927891"/>
            <a:ext cx="782835" cy="461665"/>
            <a:chOff x="526650" y="922034"/>
            <a:chExt cx="782835" cy="461665"/>
          </a:xfrm>
        </p:grpSpPr>
        <p:sp>
          <p:nvSpPr>
            <p:cNvPr id="45" name="五边形 44"/>
            <p:cNvSpPr/>
            <p:nvPr/>
          </p:nvSpPr>
          <p:spPr>
            <a:xfrm>
              <a:off x="599770" y="961296"/>
              <a:ext cx="709715" cy="416688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五边形 45"/>
            <p:cNvSpPr/>
            <p:nvPr/>
          </p:nvSpPr>
          <p:spPr>
            <a:xfrm>
              <a:off x="526650" y="937512"/>
              <a:ext cx="752355" cy="416688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TextBox 5"/>
            <p:cNvSpPr txBox="1"/>
            <p:nvPr/>
          </p:nvSpPr>
          <p:spPr>
            <a:xfrm>
              <a:off x="651510" y="922034"/>
              <a:ext cx="326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</a:rPr>
                <a:t>5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48" name="矩形 47"/>
          <p:cNvSpPr/>
          <p:nvPr/>
        </p:nvSpPr>
        <p:spPr>
          <a:xfrm>
            <a:off x="6265507" y="6006415"/>
            <a:ext cx="2746795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/>
              <a:t>输入计算机</a:t>
            </a:r>
            <a:r>
              <a:rPr lang="en-US" altLang="zh-CN" sz="2000" dirty="0"/>
              <a:t>IP</a:t>
            </a:r>
            <a:r>
              <a:rPr lang="zh-CN" altLang="en-US" sz="2000" dirty="0"/>
              <a:t>地址</a:t>
            </a:r>
            <a:endParaRPr lang="zh-CN" altLang="en-US" sz="2000" dirty="0"/>
          </a:p>
        </p:txBody>
      </p:sp>
      <p:grpSp>
        <p:nvGrpSpPr>
          <p:cNvPr id="49" name="组合 48"/>
          <p:cNvGrpSpPr/>
          <p:nvPr/>
        </p:nvGrpSpPr>
        <p:grpSpPr>
          <a:xfrm>
            <a:off x="5705038" y="5967153"/>
            <a:ext cx="782835" cy="461665"/>
            <a:chOff x="526650" y="922034"/>
            <a:chExt cx="782835" cy="461665"/>
          </a:xfrm>
        </p:grpSpPr>
        <p:sp>
          <p:nvSpPr>
            <p:cNvPr id="50" name="五边形 49"/>
            <p:cNvSpPr/>
            <p:nvPr/>
          </p:nvSpPr>
          <p:spPr>
            <a:xfrm>
              <a:off x="599770" y="961296"/>
              <a:ext cx="709715" cy="416688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五边形 50"/>
            <p:cNvSpPr/>
            <p:nvPr/>
          </p:nvSpPr>
          <p:spPr>
            <a:xfrm>
              <a:off x="526650" y="937512"/>
              <a:ext cx="752355" cy="416688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TextBox 5"/>
            <p:cNvSpPr txBox="1"/>
            <p:nvPr/>
          </p:nvSpPr>
          <p:spPr>
            <a:xfrm>
              <a:off x="651510" y="922034"/>
              <a:ext cx="326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</a:rPr>
                <a:t>6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53" name="矩形 52"/>
          <p:cNvSpPr/>
          <p:nvPr/>
        </p:nvSpPr>
        <p:spPr>
          <a:xfrm>
            <a:off x="9021878" y="1817715"/>
            <a:ext cx="2610681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/>
              <a:t>远程链接桌面</a:t>
            </a:r>
            <a:endParaRPr lang="zh-CN" altLang="en-US" sz="2000" dirty="0"/>
          </a:p>
        </p:txBody>
      </p:sp>
      <p:grpSp>
        <p:nvGrpSpPr>
          <p:cNvPr id="54" name="组合 53"/>
          <p:cNvGrpSpPr/>
          <p:nvPr/>
        </p:nvGrpSpPr>
        <p:grpSpPr>
          <a:xfrm>
            <a:off x="8887442" y="1778453"/>
            <a:ext cx="782835" cy="461665"/>
            <a:chOff x="526650" y="922034"/>
            <a:chExt cx="782835" cy="461665"/>
          </a:xfrm>
        </p:grpSpPr>
        <p:sp>
          <p:nvSpPr>
            <p:cNvPr id="55" name="五边形 54"/>
            <p:cNvSpPr/>
            <p:nvPr/>
          </p:nvSpPr>
          <p:spPr>
            <a:xfrm>
              <a:off x="599770" y="961296"/>
              <a:ext cx="709715" cy="416688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五边形 55"/>
            <p:cNvSpPr/>
            <p:nvPr/>
          </p:nvSpPr>
          <p:spPr>
            <a:xfrm>
              <a:off x="526650" y="937512"/>
              <a:ext cx="752355" cy="416688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TextBox 5"/>
            <p:cNvSpPr txBox="1"/>
            <p:nvPr/>
          </p:nvSpPr>
          <p:spPr>
            <a:xfrm>
              <a:off x="651510" y="922034"/>
              <a:ext cx="326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</a:rPr>
                <a:t>7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4098" name="图片 1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155"/>
          <a:stretch>
            <a:fillRect/>
          </a:stretch>
        </p:blipFill>
        <p:spPr bwMode="auto">
          <a:xfrm>
            <a:off x="559441" y="1605509"/>
            <a:ext cx="1931021" cy="26825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9"/>
          <a:stretch>
            <a:fillRect/>
          </a:stretch>
        </p:blipFill>
        <p:spPr bwMode="auto">
          <a:xfrm>
            <a:off x="2543694" y="2112676"/>
            <a:ext cx="3064942" cy="3815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682"/>
          <a:stretch>
            <a:fillRect/>
          </a:stretch>
        </p:blipFill>
        <p:spPr bwMode="auto">
          <a:xfrm>
            <a:off x="5778158" y="3584929"/>
            <a:ext cx="2308898" cy="196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409" y="2601786"/>
            <a:ext cx="3401203" cy="1233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2696387"/>
            <a:ext cx="12192000" cy="27365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（六）网上求职</a:t>
            </a:r>
            <a:endParaRPr lang="zh-CN" altLang="en-US" dirty="0"/>
          </a:p>
        </p:txBody>
      </p:sp>
      <p:sp>
        <p:nvSpPr>
          <p:cNvPr id="65" name="矩形 64"/>
          <p:cNvSpPr/>
          <p:nvPr/>
        </p:nvSpPr>
        <p:spPr>
          <a:xfrm>
            <a:off x="1274323" y="1161593"/>
            <a:ext cx="10305745" cy="51784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6" name="组合 65"/>
          <p:cNvGrpSpPr/>
          <p:nvPr/>
        </p:nvGrpSpPr>
        <p:grpSpPr>
          <a:xfrm flipV="1">
            <a:off x="609600" y="1030803"/>
            <a:ext cx="470284" cy="670057"/>
            <a:chOff x="3173412" y="596106"/>
            <a:chExt cx="960438" cy="1368425"/>
          </a:xfrm>
        </p:grpSpPr>
        <p:sp>
          <p:nvSpPr>
            <p:cNvPr id="67" name="Freeform 9"/>
            <p:cNvSpPr/>
            <p:nvPr/>
          </p:nvSpPr>
          <p:spPr bwMode="auto">
            <a:xfrm>
              <a:off x="3586162" y="1178719"/>
              <a:ext cx="193675" cy="214313"/>
            </a:xfrm>
            <a:custGeom>
              <a:avLst/>
              <a:gdLst>
                <a:gd name="T0" fmla="*/ 61 w 72"/>
                <a:gd name="T1" fmla="*/ 23 h 80"/>
                <a:gd name="T2" fmla="*/ 22 w 72"/>
                <a:gd name="T3" fmla="*/ 6 h 80"/>
                <a:gd name="T4" fmla="*/ 22 w 72"/>
                <a:gd name="T5" fmla="*/ 6 h 80"/>
                <a:gd name="T6" fmla="*/ 6 w 72"/>
                <a:gd name="T7" fmla="*/ 45 h 80"/>
                <a:gd name="T8" fmla="*/ 11 w 72"/>
                <a:gd name="T9" fmla="*/ 58 h 80"/>
                <a:gd name="T10" fmla="*/ 50 w 72"/>
                <a:gd name="T11" fmla="*/ 74 h 80"/>
                <a:gd name="T12" fmla="*/ 50 w 72"/>
                <a:gd name="T13" fmla="*/ 74 h 80"/>
                <a:gd name="T14" fmla="*/ 66 w 72"/>
                <a:gd name="T15" fmla="*/ 35 h 80"/>
                <a:gd name="T16" fmla="*/ 61 w 72"/>
                <a:gd name="T17" fmla="*/ 23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80">
                  <a:moveTo>
                    <a:pt x="61" y="23"/>
                  </a:moveTo>
                  <a:cubicBezTo>
                    <a:pt x="54" y="7"/>
                    <a:pt x="37" y="0"/>
                    <a:pt x="22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7" y="13"/>
                    <a:pt x="0" y="30"/>
                    <a:pt x="6" y="45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7" y="73"/>
                    <a:pt x="35" y="80"/>
                    <a:pt x="50" y="74"/>
                  </a:cubicBezTo>
                  <a:cubicBezTo>
                    <a:pt x="50" y="74"/>
                    <a:pt x="50" y="74"/>
                    <a:pt x="50" y="74"/>
                  </a:cubicBezTo>
                  <a:cubicBezTo>
                    <a:pt x="65" y="68"/>
                    <a:pt x="72" y="50"/>
                    <a:pt x="66" y="35"/>
                  </a:cubicBezTo>
                  <a:lnTo>
                    <a:pt x="61" y="23"/>
                  </a:lnTo>
                  <a:close/>
                </a:path>
              </a:pathLst>
            </a:custGeom>
            <a:solidFill>
              <a:srgbClr val="23A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10"/>
            <p:cNvSpPr/>
            <p:nvPr/>
          </p:nvSpPr>
          <p:spPr bwMode="auto">
            <a:xfrm>
              <a:off x="3173412" y="640556"/>
              <a:ext cx="866775" cy="838200"/>
            </a:xfrm>
            <a:custGeom>
              <a:avLst/>
              <a:gdLst>
                <a:gd name="T0" fmla="*/ 323 w 323"/>
                <a:gd name="T1" fmla="*/ 208 h 312"/>
                <a:gd name="T2" fmla="*/ 321 w 323"/>
                <a:gd name="T3" fmla="*/ 208 h 312"/>
                <a:gd name="T4" fmla="*/ 223 w 323"/>
                <a:gd name="T5" fmla="*/ 216 h 312"/>
                <a:gd name="T6" fmla="*/ 172 w 323"/>
                <a:gd name="T7" fmla="*/ 198 h 312"/>
                <a:gd name="T8" fmla="*/ 150 w 323"/>
                <a:gd name="T9" fmla="*/ 247 h 312"/>
                <a:gd name="T10" fmla="*/ 74 w 323"/>
                <a:gd name="T11" fmla="*/ 309 h 312"/>
                <a:gd name="T12" fmla="*/ 73 w 323"/>
                <a:gd name="T13" fmla="*/ 312 h 312"/>
                <a:gd name="T14" fmla="*/ 67 w 323"/>
                <a:gd name="T15" fmla="*/ 299 h 312"/>
                <a:gd name="T16" fmla="*/ 28 w 323"/>
                <a:gd name="T17" fmla="*/ 207 h 312"/>
                <a:gd name="T18" fmla="*/ 102 w 323"/>
                <a:gd name="T19" fmla="*/ 28 h 312"/>
                <a:gd name="T20" fmla="*/ 280 w 323"/>
                <a:gd name="T21" fmla="*/ 102 h 312"/>
                <a:gd name="T22" fmla="*/ 319 w 323"/>
                <a:gd name="T23" fmla="*/ 195 h 312"/>
                <a:gd name="T24" fmla="*/ 323 w 323"/>
                <a:gd name="T25" fmla="*/ 208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3" h="312">
                  <a:moveTo>
                    <a:pt x="323" y="208"/>
                  </a:moveTo>
                  <a:cubicBezTo>
                    <a:pt x="322" y="208"/>
                    <a:pt x="322" y="208"/>
                    <a:pt x="321" y="208"/>
                  </a:cubicBezTo>
                  <a:cubicBezTo>
                    <a:pt x="292" y="204"/>
                    <a:pt x="258" y="207"/>
                    <a:pt x="223" y="216"/>
                  </a:cubicBezTo>
                  <a:cubicBezTo>
                    <a:pt x="214" y="198"/>
                    <a:pt x="192" y="190"/>
                    <a:pt x="172" y="198"/>
                  </a:cubicBezTo>
                  <a:cubicBezTo>
                    <a:pt x="153" y="206"/>
                    <a:pt x="143" y="227"/>
                    <a:pt x="150" y="247"/>
                  </a:cubicBezTo>
                  <a:cubicBezTo>
                    <a:pt x="118" y="265"/>
                    <a:pt x="92" y="286"/>
                    <a:pt x="74" y="309"/>
                  </a:cubicBezTo>
                  <a:cubicBezTo>
                    <a:pt x="74" y="310"/>
                    <a:pt x="73" y="311"/>
                    <a:pt x="73" y="312"/>
                  </a:cubicBezTo>
                  <a:cubicBezTo>
                    <a:pt x="70" y="308"/>
                    <a:pt x="68" y="303"/>
                    <a:pt x="67" y="299"/>
                  </a:cubicBezTo>
                  <a:cubicBezTo>
                    <a:pt x="28" y="207"/>
                    <a:pt x="28" y="207"/>
                    <a:pt x="28" y="207"/>
                  </a:cubicBezTo>
                  <a:cubicBezTo>
                    <a:pt x="0" y="137"/>
                    <a:pt x="33" y="57"/>
                    <a:pt x="102" y="28"/>
                  </a:cubicBezTo>
                  <a:cubicBezTo>
                    <a:pt x="172" y="0"/>
                    <a:pt x="252" y="33"/>
                    <a:pt x="280" y="102"/>
                  </a:cubicBezTo>
                  <a:cubicBezTo>
                    <a:pt x="319" y="195"/>
                    <a:pt x="319" y="195"/>
                    <a:pt x="319" y="195"/>
                  </a:cubicBezTo>
                  <a:cubicBezTo>
                    <a:pt x="320" y="199"/>
                    <a:pt x="322" y="204"/>
                    <a:pt x="323" y="208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Freeform 11"/>
            <p:cNvSpPr/>
            <p:nvPr/>
          </p:nvSpPr>
          <p:spPr bwMode="auto">
            <a:xfrm>
              <a:off x="3752850" y="1234281"/>
              <a:ext cx="325438" cy="400050"/>
            </a:xfrm>
            <a:custGeom>
              <a:avLst/>
              <a:gdLst>
                <a:gd name="T0" fmla="*/ 14 w 121"/>
                <a:gd name="T1" fmla="*/ 12 h 149"/>
                <a:gd name="T2" fmla="*/ 14 w 121"/>
                <a:gd name="T3" fmla="*/ 11 h 149"/>
                <a:gd name="T4" fmla="*/ 103 w 121"/>
                <a:gd name="T5" fmla="*/ 3 h 149"/>
                <a:gd name="T6" fmla="*/ 111 w 121"/>
                <a:gd name="T7" fmla="*/ 4 h 149"/>
                <a:gd name="T8" fmla="*/ 36 w 121"/>
                <a:gd name="T9" fmla="*/ 149 h 149"/>
                <a:gd name="T10" fmla="*/ 0 w 121"/>
                <a:gd name="T11" fmla="*/ 60 h 149"/>
                <a:gd name="T12" fmla="*/ 14 w 121"/>
                <a:gd name="T13" fmla="*/ 12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149">
                  <a:moveTo>
                    <a:pt x="14" y="12"/>
                  </a:moveTo>
                  <a:cubicBezTo>
                    <a:pt x="14" y="11"/>
                    <a:pt x="14" y="11"/>
                    <a:pt x="14" y="11"/>
                  </a:cubicBezTo>
                  <a:cubicBezTo>
                    <a:pt x="46" y="2"/>
                    <a:pt x="77" y="0"/>
                    <a:pt x="103" y="3"/>
                  </a:cubicBezTo>
                  <a:cubicBezTo>
                    <a:pt x="106" y="3"/>
                    <a:pt x="108" y="4"/>
                    <a:pt x="111" y="4"/>
                  </a:cubicBezTo>
                  <a:cubicBezTo>
                    <a:pt x="121" y="63"/>
                    <a:pt x="91" y="122"/>
                    <a:pt x="36" y="14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15" y="50"/>
                    <a:pt x="22" y="30"/>
                    <a:pt x="14" y="12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Freeform 12"/>
            <p:cNvSpPr/>
            <p:nvPr/>
          </p:nvSpPr>
          <p:spPr bwMode="auto">
            <a:xfrm>
              <a:off x="3392487" y="1343819"/>
              <a:ext cx="417513" cy="360363"/>
            </a:xfrm>
            <a:custGeom>
              <a:avLst/>
              <a:gdLst>
                <a:gd name="T0" fmla="*/ 74 w 155"/>
                <a:gd name="T1" fmla="*/ 0 h 134"/>
                <a:gd name="T2" fmla="*/ 74 w 155"/>
                <a:gd name="T3" fmla="*/ 2 h 134"/>
                <a:gd name="T4" fmla="*/ 119 w 155"/>
                <a:gd name="T5" fmla="*/ 26 h 134"/>
                <a:gd name="T6" fmla="*/ 155 w 155"/>
                <a:gd name="T7" fmla="*/ 114 h 134"/>
                <a:gd name="T8" fmla="*/ 0 w 155"/>
                <a:gd name="T9" fmla="*/ 65 h 134"/>
                <a:gd name="T10" fmla="*/ 5 w 155"/>
                <a:gd name="T11" fmla="*/ 58 h 134"/>
                <a:gd name="T12" fmla="*/ 74 w 155"/>
                <a:gd name="T13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5" h="134">
                  <a:moveTo>
                    <a:pt x="74" y="0"/>
                  </a:moveTo>
                  <a:cubicBezTo>
                    <a:pt x="74" y="2"/>
                    <a:pt x="74" y="2"/>
                    <a:pt x="74" y="2"/>
                  </a:cubicBezTo>
                  <a:cubicBezTo>
                    <a:pt x="82" y="19"/>
                    <a:pt x="100" y="29"/>
                    <a:pt x="119" y="26"/>
                  </a:cubicBezTo>
                  <a:cubicBezTo>
                    <a:pt x="155" y="114"/>
                    <a:pt x="155" y="114"/>
                    <a:pt x="155" y="114"/>
                  </a:cubicBezTo>
                  <a:cubicBezTo>
                    <a:pt x="97" y="134"/>
                    <a:pt x="35" y="113"/>
                    <a:pt x="0" y="65"/>
                  </a:cubicBezTo>
                  <a:cubicBezTo>
                    <a:pt x="2" y="62"/>
                    <a:pt x="3" y="60"/>
                    <a:pt x="5" y="58"/>
                  </a:cubicBezTo>
                  <a:cubicBezTo>
                    <a:pt x="21" y="37"/>
                    <a:pt x="45" y="17"/>
                    <a:pt x="74" y="0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3" name="Freeform 13"/>
            <p:cNvSpPr/>
            <p:nvPr/>
          </p:nvSpPr>
          <p:spPr bwMode="auto">
            <a:xfrm>
              <a:off x="3178175" y="1647031"/>
              <a:ext cx="784225" cy="317500"/>
            </a:xfrm>
            <a:custGeom>
              <a:avLst/>
              <a:gdLst>
                <a:gd name="T0" fmla="*/ 21 w 292"/>
                <a:gd name="T1" fmla="*/ 106 h 118"/>
                <a:gd name="T2" fmla="*/ 28 w 292"/>
                <a:gd name="T3" fmla="*/ 90 h 118"/>
                <a:gd name="T4" fmla="*/ 28 w 292"/>
                <a:gd name="T5" fmla="*/ 90 h 118"/>
                <a:gd name="T6" fmla="*/ 24 w 292"/>
                <a:gd name="T7" fmla="*/ 66 h 118"/>
                <a:gd name="T8" fmla="*/ 24 w 292"/>
                <a:gd name="T9" fmla="*/ 66 h 118"/>
                <a:gd name="T10" fmla="*/ 77 w 292"/>
                <a:gd name="T11" fmla="*/ 25 h 118"/>
                <a:gd name="T12" fmla="*/ 77 w 292"/>
                <a:gd name="T13" fmla="*/ 25 h 118"/>
                <a:gd name="T14" fmla="*/ 140 w 292"/>
                <a:gd name="T15" fmla="*/ 54 h 118"/>
                <a:gd name="T16" fmla="*/ 140 w 292"/>
                <a:gd name="T17" fmla="*/ 54 h 118"/>
                <a:gd name="T18" fmla="*/ 189 w 292"/>
                <a:gd name="T19" fmla="*/ 94 h 118"/>
                <a:gd name="T20" fmla="*/ 189 w 292"/>
                <a:gd name="T21" fmla="*/ 94 h 118"/>
                <a:gd name="T22" fmla="*/ 240 w 292"/>
                <a:gd name="T23" fmla="*/ 117 h 118"/>
                <a:gd name="T24" fmla="*/ 240 w 292"/>
                <a:gd name="T25" fmla="*/ 117 h 118"/>
                <a:gd name="T26" fmla="*/ 278 w 292"/>
                <a:gd name="T27" fmla="*/ 100 h 118"/>
                <a:gd name="T28" fmla="*/ 278 w 292"/>
                <a:gd name="T29" fmla="*/ 100 h 118"/>
                <a:gd name="T30" fmla="*/ 292 w 292"/>
                <a:gd name="T31" fmla="*/ 69 h 118"/>
                <a:gd name="T32" fmla="*/ 292 w 292"/>
                <a:gd name="T33" fmla="*/ 69 h 118"/>
                <a:gd name="T34" fmla="*/ 279 w 292"/>
                <a:gd name="T35" fmla="*/ 29 h 118"/>
                <a:gd name="T36" fmla="*/ 279 w 292"/>
                <a:gd name="T37" fmla="*/ 29 h 118"/>
                <a:gd name="T38" fmla="*/ 265 w 292"/>
                <a:gd name="T39" fmla="*/ 13 h 118"/>
                <a:gd name="T40" fmla="*/ 265 w 292"/>
                <a:gd name="T41" fmla="*/ 13 h 118"/>
                <a:gd name="T42" fmla="*/ 248 w 292"/>
                <a:gd name="T43" fmla="*/ 14 h 118"/>
                <a:gd name="T44" fmla="*/ 248 w 292"/>
                <a:gd name="T45" fmla="*/ 14 h 118"/>
                <a:gd name="T46" fmla="*/ 249 w 292"/>
                <a:gd name="T47" fmla="*/ 31 h 118"/>
                <a:gd name="T48" fmla="*/ 249 w 292"/>
                <a:gd name="T49" fmla="*/ 31 h 118"/>
                <a:gd name="T50" fmla="*/ 249 w 292"/>
                <a:gd name="T51" fmla="*/ 32 h 118"/>
                <a:gd name="T52" fmla="*/ 249 w 292"/>
                <a:gd name="T53" fmla="*/ 32 h 118"/>
                <a:gd name="T54" fmla="*/ 252 w 292"/>
                <a:gd name="T55" fmla="*/ 34 h 118"/>
                <a:gd name="T56" fmla="*/ 252 w 292"/>
                <a:gd name="T57" fmla="*/ 34 h 118"/>
                <a:gd name="T58" fmla="*/ 259 w 292"/>
                <a:gd name="T59" fmla="*/ 43 h 118"/>
                <a:gd name="T60" fmla="*/ 259 w 292"/>
                <a:gd name="T61" fmla="*/ 43 h 118"/>
                <a:gd name="T62" fmla="*/ 267 w 292"/>
                <a:gd name="T63" fmla="*/ 67 h 118"/>
                <a:gd name="T64" fmla="*/ 267 w 292"/>
                <a:gd name="T65" fmla="*/ 67 h 118"/>
                <a:gd name="T66" fmla="*/ 260 w 292"/>
                <a:gd name="T67" fmla="*/ 84 h 118"/>
                <a:gd name="T68" fmla="*/ 260 w 292"/>
                <a:gd name="T69" fmla="*/ 84 h 118"/>
                <a:gd name="T70" fmla="*/ 241 w 292"/>
                <a:gd name="T71" fmla="*/ 92 h 118"/>
                <a:gd name="T72" fmla="*/ 241 w 292"/>
                <a:gd name="T73" fmla="*/ 92 h 118"/>
                <a:gd name="T74" fmla="*/ 203 w 292"/>
                <a:gd name="T75" fmla="*/ 74 h 118"/>
                <a:gd name="T76" fmla="*/ 203 w 292"/>
                <a:gd name="T77" fmla="*/ 74 h 118"/>
                <a:gd name="T78" fmla="*/ 156 w 292"/>
                <a:gd name="T79" fmla="*/ 35 h 118"/>
                <a:gd name="T80" fmla="*/ 156 w 292"/>
                <a:gd name="T81" fmla="*/ 35 h 118"/>
                <a:gd name="T82" fmla="*/ 78 w 292"/>
                <a:gd name="T83" fmla="*/ 1 h 118"/>
                <a:gd name="T84" fmla="*/ 78 w 292"/>
                <a:gd name="T85" fmla="*/ 1 h 118"/>
                <a:gd name="T86" fmla="*/ 24 w 292"/>
                <a:gd name="T87" fmla="*/ 17 h 118"/>
                <a:gd name="T88" fmla="*/ 24 w 292"/>
                <a:gd name="T89" fmla="*/ 17 h 118"/>
                <a:gd name="T90" fmla="*/ 0 w 292"/>
                <a:gd name="T91" fmla="*/ 65 h 118"/>
                <a:gd name="T92" fmla="*/ 0 w 292"/>
                <a:gd name="T93" fmla="*/ 65 h 118"/>
                <a:gd name="T94" fmla="*/ 5 w 292"/>
                <a:gd name="T95" fmla="*/ 99 h 118"/>
                <a:gd name="T96" fmla="*/ 5 w 292"/>
                <a:gd name="T97" fmla="*/ 99 h 118"/>
                <a:gd name="T98" fmla="*/ 16 w 292"/>
                <a:gd name="T99" fmla="*/ 107 h 118"/>
                <a:gd name="T100" fmla="*/ 16 w 292"/>
                <a:gd name="T101" fmla="*/ 107 h 118"/>
                <a:gd name="T102" fmla="*/ 21 w 292"/>
                <a:gd name="T103" fmla="*/ 106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92" h="118">
                  <a:moveTo>
                    <a:pt x="21" y="106"/>
                  </a:moveTo>
                  <a:cubicBezTo>
                    <a:pt x="27" y="104"/>
                    <a:pt x="31" y="97"/>
                    <a:pt x="28" y="90"/>
                  </a:cubicBezTo>
                  <a:cubicBezTo>
                    <a:pt x="28" y="90"/>
                    <a:pt x="28" y="90"/>
                    <a:pt x="28" y="90"/>
                  </a:cubicBezTo>
                  <a:cubicBezTo>
                    <a:pt x="25" y="81"/>
                    <a:pt x="24" y="73"/>
                    <a:pt x="24" y="66"/>
                  </a:cubicBezTo>
                  <a:cubicBezTo>
                    <a:pt x="24" y="66"/>
                    <a:pt x="24" y="66"/>
                    <a:pt x="24" y="66"/>
                  </a:cubicBezTo>
                  <a:cubicBezTo>
                    <a:pt x="26" y="41"/>
                    <a:pt x="46" y="24"/>
                    <a:pt x="77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95" y="26"/>
                    <a:pt x="117" y="34"/>
                    <a:pt x="140" y="54"/>
                  </a:cubicBezTo>
                  <a:cubicBezTo>
                    <a:pt x="140" y="54"/>
                    <a:pt x="140" y="54"/>
                    <a:pt x="140" y="54"/>
                  </a:cubicBezTo>
                  <a:cubicBezTo>
                    <a:pt x="155" y="67"/>
                    <a:pt x="172" y="82"/>
                    <a:pt x="189" y="94"/>
                  </a:cubicBezTo>
                  <a:cubicBezTo>
                    <a:pt x="189" y="94"/>
                    <a:pt x="189" y="94"/>
                    <a:pt x="189" y="94"/>
                  </a:cubicBezTo>
                  <a:cubicBezTo>
                    <a:pt x="205" y="106"/>
                    <a:pt x="222" y="116"/>
                    <a:pt x="240" y="117"/>
                  </a:cubicBezTo>
                  <a:cubicBezTo>
                    <a:pt x="240" y="117"/>
                    <a:pt x="240" y="117"/>
                    <a:pt x="240" y="117"/>
                  </a:cubicBezTo>
                  <a:cubicBezTo>
                    <a:pt x="254" y="118"/>
                    <a:pt x="268" y="112"/>
                    <a:pt x="278" y="100"/>
                  </a:cubicBezTo>
                  <a:cubicBezTo>
                    <a:pt x="278" y="100"/>
                    <a:pt x="278" y="100"/>
                    <a:pt x="278" y="100"/>
                  </a:cubicBezTo>
                  <a:cubicBezTo>
                    <a:pt x="287" y="90"/>
                    <a:pt x="291" y="79"/>
                    <a:pt x="292" y="69"/>
                  </a:cubicBezTo>
                  <a:cubicBezTo>
                    <a:pt x="292" y="69"/>
                    <a:pt x="292" y="69"/>
                    <a:pt x="292" y="69"/>
                  </a:cubicBezTo>
                  <a:cubicBezTo>
                    <a:pt x="292" y="52"/>
                    <a:pt x="285" y="39"/>
                    <a:pt x="279" y="29"/>
                  </a:cubicBezTo>
                  <a:cubicBezTo>
                    <a:pt x="279" y="29"/>
                    <a:pt x="279" y="29"/>
                    <a:pt x="279" y="29"/>
                  </a:cubicBezTo>
                  <a:cubicBezTo>
                    <a:pt x="272" y="19"/>
                    <a:pt x="265" y="13"/>
                    <a:pt x="265" y="13"/>
                  </a:cubicBezTo>
                  <a:cubicBezTo>
                    <a:pt x="265" y="13"/>
                    <a:pt x="265" y="13"/>
                    <a:pt x="265" y="13"/>
                  </a:cubicBezTo>
                  <a:cubicBezTo>
                    <a:pt x="260" y="9"/>
                    <a:pt x="252" y="9"/>
                    <a:pt x="248" y="14"/>
                  </a:cubicBezTo>
                  <a:cubicBezTo>
                    <a:pt x="248" y="14"/>
                    <a:pt x="248" y="14"/>
                    <a:pt x="248" y="14"/>
                  </a:cubicBezTo>
                  <a:cubicBezTo>
                    <a:pt x="243" y="19"/>
                    <a:pt x="244" y="27"/>
                    <a:pt x="249" y="31"/>
                  </a:cubicBezTo>
                  <a:cubicBezTo>
                    <a:pt x="249" y="31"/>
                    <a:pt x="249" y="31"/>
                    <a:pt x="249" y="31"/>
                  </a:cubicBezTo>
                  <a:cubicBezTo>
                    <a:pt x="249" y="31"/>
                    <a:pt x="249" y="31"/>
                    <a:pt x="249" y="32"/>
                  </a:cubicBezTo>
                  <a:cubicBezTo>
                    <a:pt x="249" y="32"/>
                    <a:pt x="249" y="32"/>
                    <a:pt x="249" y="32"/>
                  </a:cubicBezTo>
                  <a:cubicBezTo>
                    <a:pt x="250" y="32"/>
                    <a:pt x="251" y="33"/>
                    <a:pt x="252" y="34"/>
                  </a:cubicBezTo>
                  <a:cubicBezTo>
                    <a:pt x="252" y="34"/>
                    <a:pt x="252" y="34"/>
                    <a:pt x="252" y="34"/>
                  </a:cubicBezTo>
                  <a:cubicBezTo>
                    <a:pt x="253" y="36"/>
                    <a:pt x="256" y="39"/>
                    <a:pt x="259" y="43"/>
                  </a:cubicBezTo>
                  <a:cubicBezTo>
                    <a:pt x="259" y="43"/>
                    <a:pt x="259" y="43"/>
                    <a:pt x="259" y="43"/>
                  </a:cubicBezTo>
                  <a:cubicBezTo>
                    <a:pt x="264" y="50"/>
                    <a:pt x="268" y="59"/>
                    <a:pt x="267" y="67"/>
                  </a:cubicBezTo>
                  <a:cubicBezTo>
                    <a:pt x="267" y="67"/>
                    <a:pt x="267" y="67"/>
                    <a:pt x="267" y="67"/>
                  </a:cubicBezTo>
                  <a:cubicBezTo>
                    <a:pt x="267" y="73"/>
                    <a:pt x="265" y="78"/>
                    <a:pt x="260" y="84"/>
                  </a:cubicBezTo>
                  <a:cubicBezTo>
                    <a:pt x="260" y="84"/>
                    <a:pt x="260" y="84"/>
                    <a:pt x="260" y="84"/>
                  </a:cubicBezTo>
                  <a:cubicBezTo>
                    <a:pt x="253" y="91"/>
                    <a:pt x="248" y="92"/>
                    <a:pt x="241" y="92"/>
                  </a:cubicBezTo>
                  <a:cubicBezTo>
                    <a:pt x="241" y="92"/>
                    <a:pt x="241" y="92"/>
                    <a:pt x="241" y="92"/>
                  </a:cubicBezTo>
                  <a:cubicBezTo>
                    <a:pt x="232" y="92"/>
                    <a:pt x="218" y="85"/>
                    <a:pt x="203" y="74"/>
                  </a:cubicBezTo>
                  <a:cubicBezTo>
                    <a:pt x="203" y="74"/>
                    <a:pt x="203" y="74"/>
                    <a:pt x="203" y="74"/>
                  </a:cubicBezTo>
                  <a:cubicBezTo>
                    <a:pt x="188" y="63"/>
                    <a:pt x="172" y="49"/>
                    <a:pt x="156" y="35"/>
                  </a:cubicBezTo>
                  <a:cubicBezTo>
                    <a:pt x="156" y="35"/>
                    <a:pt x="156" y="35"/>
                    <a:pt x="156" y="35"/>
                  </a:cubicBezTo>
                  <a:cubicBezTo>
                    <a:pt x="130" y="13"/>
                    <a:pt x="103" y="2"/>
                    <a:pt x="78" y="1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57" y="0"/>
                    <a:pt x="38" y="5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10" y="28"/>
                    <a:pt x="1" y="4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76"/>
                    <a:pt x="1" y="87"/>
                    <a:pt x="5" y="99"/>
                  </a:cubicBezTo>
                  <a:cubicBezTo>
                    <a:pt x="5" y="99"/>
                    <a:pt x="5" y="99"/>
                    <a:pt x="5" y="99"/>
                  </a:cubicBezTo>
                  <a:cubicBezTo>
                    <a:pt x="7" y="103"/>
                    <a:pt x="11" y="106"/>
                    <a:pt x="16" y="107"/>
                  </a:cubicBezTo>
                  <a:cubicBezTo>
                    <a:pt x="16" y="107"/>
                    <a:pt x="16" y="107"/>
                    <a:pt x="16" y="107"/>
                  </a:cubicBezTo>
                  <a:cubicBezTo>
                    <a:pt x="18" y="107"/>
                    <a:pt x="19" y="107"/>
                    <a:pt x="21" y="106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5" name="Freeform 14"/>
            <p:cNvSpPr/>
            <p:nvPr/>
          </p:nvSpPr>
          <p:spPr bwMode="auto">
            <a:xfrm>
              <a:off x="3940175" y="748506"/>
              <a:ext cx="193675" cy="104775"/>
            </a:xfrm>
            <a:custGeom>
              <a:avLst/>
              <a:gdLst>
                <a:gd name="T0" fmla="*/ 1 w 72"/>
                <a:gd name="T1" fmla="*/ 30 h 39"/>
                <a:gd name="T2" fmla="*/ 3 w 72"/>
                <a:gd name="T3" fmla="*/ 35 h 39"/>
                <a:gd name="T4" fmla="*/ 7 w 72"/>
                <a:gd name="T5" fmla="*/ 38 h 39"/>
                <a:gd name="T6" fmla="*/ 70 w 72"/>
                <a:gd name="T7" fmla="*/ 22 h 39"/>
                <a:gd name="T8" fmla="*/ 71 w 72"/>
                <a:gd name="T9" fmla="*/ 17 h 39"/>
                <a:gd name="T10" fmla="*/ 66 w 72"/>
                <a:gd name="T11" fmla="*/ 3 h 39"/>
                <a:gd name="T12" fmla="*/ 62 w 72"/>
                <a:gd name="T13" fmla="*/ 0 h 39"/>
                <a:gd name="T14" fmla="*/ 2 w 72"/>
                <a:gd name="T15" fmla="*/ 25 h 39"/>
                <a:gd name="T16" fmla="*/ 1 w 72"/>
                <a:gd name="T17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39">
                  <a:moveTo>
                    <a:pt x="1" y="30"/>
                  </a:moveTo>
                  <a:cubicBezTo>
                    <a:pt x="3" y="35"/>
                    <a:pt x="3" y="35"/>
                    <a:pt x="3" y="35"/>
                  </a:cubicBezTo>
                  <a:cubicBezTo>
                    <a:pt x="4" y="37"/>
                    <a:pt x="5" y="39"/>
                    <a:pt x="7" y="38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1"/>
                    <a:pt x="72" y="19"/>
                    <a:pt x="71" y="17"/>
                  </a:cubicBezTo>
                  <a:cubicBezTo>
                    <a:pt x="66" y="3"/>
                    <a:pt x="66" y="3"/>
                    <a:pt x="66" y="3"/>
                  </a:cubicBezTo>
                  <a:cubicBezTo>
                    <a:pt x="65" y="1"/>
                    <a:pt x="64" y="0"/>
                    <a:pt x="62" y="0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1" y="26"/>
                    <a:pt x="0" y="28"/>
                    <a:pt x="1" y="3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7" name="Freeform 15"/>
            <p:cNvSpPr/>
            <p:nvPr/>
          </p:nvSpPr>
          <p:spPr bwMode="auto">
            <a:xfrm>
              <a:off x="3876675" y="596106"/>
              <a:ext cx="133350" cy="182563"/>
            </a:xfrm>
            <a:custGeom>
              <a:avLst/>
              <a:gdLst>
                <a:gd name="T0" fmla="*/ 2 w 50"/>
                <a:gd name="T1" fmla="*/ 64 h 68"/>
                <a:gd name="T2" fmla="*/ 7 w 50"/>
                <a:gd name="T3" fmla="*/ 66 h 68"/>
                <a:gd name="T4" fmla="*/ 12 w 50"/>
                <a:gd name="T5" fmla="*/ 66 h 68"/>
                <a:gd name="T6" fmla="*/ 49 w 50"/>
                <a:gd name="T7" fmla="*/ 13 h 68"/>
                <a:gd name="T8" fmla="*/ 47 w 50"/>
                <a:gd name="T9" fmla="*/ 9 h 68"/>
                <a:gd name="T10" fmla="*/ 34 w 50"/>
                <a:gd name="T11" fmla="*/ 1 h 68"/>
                <a:gd name="T12" fmla="*/ 30 w 50"/>
                <a:gd name="T13" fmla="*/ 1 h 68"/>
                <a:gd name="T14" fmla="*/ 0 w 50"/>
                <a:gd name="T15" fmla="*/ 59 h 68"/>
                <a:gd name="T16" fmla="*/ 2 w 50"/>
                <a:gd name="T17" fmla="*/ 6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68">
                  <a:moveTo>
                    <a:pt x="2" y="64"/>
                  </a:moveTo>
                  <a:cubicBezTo>
                    <a:pt x="7" y="66"/>
                    <a:pt x="7" y="66"/>
                    <a:pt x="7" y="66"/>
                  </a:cubicBezTo>
                  <a:cubicBezTo>
                    <a:pt x="9" y="68"/>
                    <a:pt x="11" y="68"/>
                    <a:pt x="12" y="66"/>
                  </a:cubicBezTo>
                  <a:cubicBezTo>
                    <a:pt x="49" y="13"/>
                    <a:pt x="49" y="13"/>
                    <a:pt x="49" y="13"/>
                  </a:cubicBezTo>
                  <a:cubicBezTo>
                    <a:pt x="50" y="12"/>
                    <a:pt x="49" y="10"/>
                    <a:pt x="47" y="9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3" y="0"/>
                    <a:pt x="30" y="0"/>
                    <a:pt x="30" y="1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61"/>
                    <a:pt x="1" y="63"/>
                    <a:pt x="2" y="6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78" name="内容占位符 3"/>
          <p:cNvSpPr>
            <a:spLocks noGrp="1"/>
          </p:cNvSpPr>
          <p:nvPr>
            <p:ph sz="quarter" idx="10"/>
          </p:nvPr>
        </p:nvSpPr>
        <p:spPr>
          <a:xfrm>
            <a:off x="669926" y="1113111"/>
            <a:ext cx="10798174" cy="636500"/>
          </a:xfrm>
        </p:spPr>
        <p:txBody>
          <a:bodyPr>
            <a:norm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1</a:t>
            </a:r>
            <a:r>
              <a:rPr lang="zh-CN" altLang="en-US" dirty="0">
                <a:solidFill>
                  <a:schemeClr val="bg1"/>
                </a:solidFill>
              </a:rPr>
              <a:t>．注册并填写简历</a:t>
            </a:r>
            <a:endParaRPr lang="en-US" altLang="zh-CN" sz="1000" dirty="0"/>
          </a:p>
        </p:txBody>
      </p:sp>
      <p:sp>
        <p:nvSpPr>
          <p:cNvPr id="24" name="矩形 23"/>
          <p:cNvSpPr/>
          <p:nvPr/>
        </p:nvSpPr>
        <p:spPr>
          <a:xfrm>
            <a:off x="5003960" y="5771467"/>
            <a:ext cx="2407822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/>
              <a:t>填写注册信息</a:t>
            </a:r>
            <a:endParaRPr lang="zh-CN" altLang="en-US" sz="2000" dirty="0"/>
          </a:p>
        </p:txBody>
      </p:sp>
      <p:grpSp>
        <p:nvGrpSpPr>
          <p:cNvPr id="25" name="组合 24"/>
          <p:cNvGrpSpPr/>
          <p:nvPr/>
        </p:nvGrpSpPr>
        <p:grpSpPr>
          <a:xfrm>
            <a:off x="4443490" y="5732205"/>
            <a:ext cx="782835" cy="461665"/>
            <a:chOff x="526650" y="922034"/>
            <a:chExt cx="782835" cy="461665"/>
          </a:xfrm>
        </p:grpSpPr>
        <p:sp>
          <p:nvSpPr>
            <p:cNvPr id="26" name="五边形 25"/>
            <p:cNvSpPr/>
            <p:nvPr/>
          </p:nvSpPr>
          <p:spPr>
            <a:xfrm>
              <a:off x="599770" y="961296"/>
              <a:ext cx="709715" cy="416688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五边形 26"/>
            <p:cNvSpPr/>
            <p:nvPr/>
          </p:nvSpPr>
          <p:spPr>
            <a:xfrm>
              <a:off x="526650" y="937512"/>
              <a:ext cx="752355" cy="416688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TextBox 5"/>
            <p:cNvSpPr txBox="1"/>
            <p:nvPr/>
          </p:nvSpPr>
          <p:spPr>
            <a:xfrm>
              <a:off x="651510" y="922034"/>
              <a:ext cx="326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</a:rPr>
                <a:t>2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29" name="矩形 28"/>
          <p:cNvSpPr/>
          <p:nvPr/>
        </p:nvSpPr>
        <p:spPr>
          <a:xfrm>
            <a:off x="893325" y="5754889"/>
            <a:ext cx="273431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/>
              <a:t>单击“注册”按钮</a:t>
            </a:r>
            <a:endParaRPr lang="zh-CN" altLang="en-US" sz="2000" dirty="0"/>
          </a:p>
        </p:txBody>
      </p:sp>
      <p:grpSp>
        <p:nvGrpSpPr>
          <p:cNvPr id="30" name="组合 29"/>
          <p:cNvGrpSpPr/>
          <p:nvPr/>
        </p:nvGrpSpPr>
        <p:grpSpPr>
          <a:xfrm>
            <a:off x="332856" y="5715627"/>
            <a:ext cx="782835" cy="461665"/>
            <a:chOff x="526650" y="922034"/>
            <a:chExt cx="782835" cy="461665"/>
          </a:xfrm>
        </p:grpSpPr>
        <p:sp>
          <p:nvSpPr>
            <p:cNvPr id="31" name="五边形 30"/>
            <p:cNvSpPr/>
            <p:nvPr/>
          </p:nvSpPr>
          <p:spPr>
            <a:xfrm>
              <a:off x="599770" y="961296"/>
              <a:ext cx="709715" cy="416688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五边形 31"/>
            <p:cNvSpPr/>
            <p:nvPr/>
          </p:nvSpPr>
          <p:spPr>
            <a:xfrm>
              <a:off x="526650" y="937512"/>
              <a:ext cx="752355" cy="416688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TextBox 5"/>
            <p:cNvSpPr txBox="1"/>
            <p:nvPr/>
          </p:nvSpPr>
          <p:spPr>
            <a:xfrm>
              <a:off x="651510" y="922034"/>
              <a:ext cx="326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</a:rPr>
                <a:t>1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5" name="矩形 34"/>
          <p:cNvSpPr/>
          <p:nvPr/>
        </p:nvSpPr>
        <p:spPr>
          <a:xfrm>
            <a:off x="9172246" y="5771467"/>
            <a:ext cx="2407822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/>
              <a:t>填写基本信息</a:t>
            </a:r>
            <a:endParaRPr lang="zh-CN" altLang="en-US" sz="2000" dirty="0"/>
          </a:p>
        </p:txBody>
      </p:sp>
      <p:grpSp>
        <p:nvGrpSpPr>
          <p:cNvPr id="36" name="组合 35"/>
          <p:cNvGrpSpPr/>
          <p:nvPr/>
        </p:nvGrpSpPr>
        <p:grpSpPr>
          <a:xfrm>
            <a:off x="8611776" y="5732205"/>
            <a:ext cx="782835" cy="461665"/>
            <a:chOff x="526650" y="922034"/>
            <a:chExt cx="782835" cy="461665"/>
          </a:xfrm>
        </p:grpSpPr>
        <p:sp>
          <p:nvSpPr>
            <p:cNvPr id="37" name="五边形 36"/>
            <p:cNvSpPr/>
            <p:nvPr/>
          </p:nvSpPr>
          <p:spPr>
            <a:xfrm>
              <a:off x="599770" y="961296"/>
              <a:ext cx="709715" cy="416688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五边形 42"/>
            <p:cNvSpPr/>
            <p:nvPr/>
          </p:nvSpPr>
          <p:spPr>
            <a:xfrm>
              <a:off x="526650" y="937512"/>
              <a:ext cx="752355" cy="416688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TextBox 5"/>
            <p:cNvSpPr txBox="1"/>
            <p:nvPr/>
          </p:nvSpPr>
          <p:spPr>
            <a:xfrm>
              <a:off x="651510" y="922034"/>
              <a:ext cx="326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</a:rPr>
                <a:t>3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5122" name="图片 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856" y="2875764"/>
            <a:ext cx="3462945" cy="2108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图片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8" t="27988" r="4521"/>
          <a:stretch>
            <a:fillRect/>
          </a:stretch>
        </p:blipFill>
        <p:spPr bwMode="auto">
          <a:xfrm>
            <a:off x="4002362" y="2751709"/>
            <a:ext cx="3477272" cy="2232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图片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81" b="-1686"/>
          <a:stretch>
            <a:fillRect/>
          </a:stretch>
        </p:blipFill>
        <p:spPr bwMode="auto">
          <a:xfrm>
            <a:off x="8611776" y="2733912"/>
            <a:ext cx="3213554" cy="2451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3213100"/>
            <a:ext cx="12192000" cy="27365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（六）网上求职</a:t>
            </a:r>
            <a:endParaRPr lang="zh-CN" altLang="en-US" dirty="0"/>
          </a:p>
        </p:txBody>
      </p:sp>
      <p:sp>
        <p:nvSpPr>
          <p:cNvPr id="65" name="矩形 64"/>
          <p:cNvSpPr/>
          <p:nvPr/>
        </p:nvSpPr>
        <p:spPr>
          <a:xfrm>
            <a:off x="1274323" y="1161593"/>
            <a:ext cx="10305745" cy="51784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6" name="组合 65"/>
          <p:cNvGrpSpPr/>
          <p:nvPr/>
        </p:nvGrpSpPr>
        <p:grpSpPr>
          <a:xfrm flipV="1">
            <a:off x="609600" y="1030803"/>
            <a:ext cx="470284" cy="670057"/>
            <a:chOff x="3173412" y="596106"/>
            <a:chExt cx="960438" cy="1368425"/>
          </a:xfrm>
        </p:grpSpPr>
        <p:sp>
          <p:nvSpPr>
            <p:cNvPr id="67" name="Freeform 9"/>
            <p:cNvSpPr/>
            <p:nvPr/>
          </p:nvSpPr>
          <p:spPr bwMode="auto">
            <a:xfrm>
              <a:off x="3586162" y="1178719"/>
              <a:ext cx="193675" cy="214313"/>
            </a:xfrm>
            <a:custGeom>
              <a:avLst/>
              <a:gdLst>
                <a:gd name="T0" fmla="*/ 61 w 72"/>
                <a:gd name="T1" fmla="*/ 23 h 80"/>
                <a:gd name="T2" fmla="*/ 22 w 72"/>
                <a:gd name="T3" fmla="*/ 6 h 80"/>
                <a:gd name="T4" fmla="*/ 22 w 72"/>
                <a:gd name="T5" fmla="*/ 6 h 80"/>
                <a:gd name="T6" fmla="*/ 6 w 72"/>
                <a:gd name="T7" fmla="*/ 45 h 80"/>
                <a:gd name="T8" fmla="*/ 11 w 72"/>
                <a:gd name="T9" fmla="*/ 58 h 80"/>
                <a:gd name="T10" fmla="*/ 50 w 72"/>
                <a:gd name="T11" fmla="*/ 74 h 80"/>
                <a:gd name="T12" fmla="*/ 50 w 72"/>
                <a:gd name="T13" fmla="*/ 74 h 80"/>
                <a:gd name="T14" fmla="*/ 66 w 72"/>
                <a:gd name="T15" fmla="*/ 35 h 80"/>
                <a:gd name="T16" fmla="*/ 61 w 72"/>
                <a:gd name="T17" fmla="*/ 23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80">
                  <a:moveTo>
                    <a:pt x="61" y="23"/>
                  </a:moveTo>
                  <a:cubicBezTo>
                    <a:pt x="54" y="7"/>
                    <a:pt x="37" y="0"/>
                    <a:pt x="22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7" y="13"/>
                    <a:pt x="0" y="30"/>
                    <a:pt x="6" y="45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7" y="73"/>
                    <a:pt x="35" y="80"/>
                    <a:pt x="50" y="74"/>
                  </a:cubicBezTo>
                  <a:cubicBezTo>
                    <a:pt x="50" y="74"/>
                    <a:pt x="50" y="74"/>
                    <a:pt x="50" y="74"/>
                  </a:cubicBezTo>
                  <a:cubicBezTo>
                    <a:pt x="65" y="68"/>
                    <a:pt x="72" y="50"/>
                    <a:pt x="66" y="35"/>
                  </a:cubicBezTo>
                  <a:lnTo>
                    <a:pt x="61" y="23"/>
                  </a:lnTo>
                  <a:close/>
                </a:path>
              </a:pathLst>
            </a:custGeom>
            <a:solidFill>
              <a:srgbClr val="23A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10"/>
            <p:cNvSpPr/>
            <p:nvPr/>
          </p:nvSpPr>
          <p:spPr bwMode="auto">
            <a:xfrm>
              <a:off x="3173412" y="640556"/>
              <a:ext cx="866775" cy="838200"/>
            </a:xfrm>
            <a:custGeom>
              <a:avLst/>
              <a:gdLst>
                <a:gd name="T0" fmla="*/ 323 w 323"/>
                <a:gd name="T1" fmla="*/ 208 h 312"/>
                <a:gd name="T2" fmla="*/ 321 w 323"/>
                <a:gd name="T3" fmla="*/ 208 h 312"/>
                <a:gd name="T4" fmla="*/ 223 w 323"/>
                <a:gd name="T5" fmla="*/ 216 h 312"/>
                <a:gd name="T6" fmla="*/ 172 w 323"/>
                <a:gd name="T7" fmla="*/ 198 h 312"/>
                <a:gd name="T8" fmla="*/ 150 w 323"/>
                <a:gd name="T9" fmla="*/ 247 h 312"/>
                <a:gd name="T10" fmla="*/ 74 w 323"/>
                <a:gd name="T11" fmla="*/ 309 h 312"/>
                <a:gd name="T12" fmla="*/ 73 w 323"/>
                <a:gd name="T13" fmla="*/ 312 h 312"/>
                <a:gd name="T14" fmla="*/ 67 w 323"/>
                <a:gd name="T15" fmla="*/ 299 h 312"/>
                <a:gd name="T16" fmla="*/ 28 w 323"/>
                <a:gd name="T17" fmla="*/ 207 h 312"/>
                <a:gd name="T18" fmla="*/ 102 w 323"/>
                <a:gd name="T19" fmla="*/ 28 h 312"/>
                <a:gd name="T20" fmla="*/ 280 w 323"/>
                <a:gd name="T21" fmla="*/ 102 h 312"/>
                <a:gd name="T22" fmla="*/ 319 w 323"/>
                <a:gd name="T23" fmla="*/ 195 h 312"/>
                <a:gd name="T24" fmla="*/ 323 w 323"/>
                <a:gd name="T25" fmla="*/ 208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3" h="312">
                  <a:moveTo>
                    <a:pt x="323" y="208"/>
                  </a:moveTo>
                  <a:cubicBezTo>
                    <a:pt x="322" y="208"/>
                    <a:pt x="322" y="208"/>
                    <a:pt x="321" y="208"/>
                  </a:cubicBezTo>
                  <a:cubicBezTo>
                    <a:pt x="292" y="204"/>
                    <a:pt x="258" y="207"/>
                    <a:pt x="223" y="216"/>
                  </a:cubicBezTo>
                  <a:cubicBezTo>
                    <a:pt x="214" y="198"/>
                    <a:pt x="192" y="190"/>
                    <a:pt x="172" y="198"/>
                  </a:cubicBezTo>
                  <a:cubicBezTo>
                    <a:pt x="153" y="206"/>
                    <a:pt x="143" y="227"/>
                    <a:pt x="150" y="247"/>
                  </a:cubicBezTo>
                  <a:cubicBezTo>
                    <a:pt x="118" y="265"/>
                    <a:pt x="92" y="286"/>
                    <a:pt x="74" y="309"/>
                  </a:cubicBezTo>
                  <a:cubicBezTo>
                    <a:pt x="74" y="310"/>
                    <a:pt x="73" y="311"/>
                    <a:pt x="73" y="312"/>
                  </a:cubicBezTo>
                  <a:cubicBezTo>
                    <a:pt x="70" y="308"/>
                    <a:pt x="68" y="303"/>
                    <a:pt x="67" y="299"/>
                  </a:cubicBezTo>
                  <a:cubicBezTo>
                    <a:pt x="28" y="207"/>
                    <a:pt x="28" y="207"/>
                    <a:pt x="28" y="207"/>
                  </a:cubicBezTo>
                  <a:cubicBezTo>
                    <a:pt x="0" y="137"/>
                    <a:pt x="33" y="57"/>
                    <a:pt x="102" y="28"/>
                  </a:cubicBezTo>
                  <a:cubicBezTo>
                    <a:pt x="172" y="0"/>
                    <a:pt x="252" y="33"/>
                    <a:pt x="280" y="102"/>
                  </a:cubicBezTo>
                  <a:cubicBezTo>
                    <a:pt x="319" y="195"/>
                    <a:pt x="319" y="195"/>
                    <a:pt x="319" y="195"/>
                  </a:cubicBezTo>
                  <a:cubicBezTo>
                    <a:pt x="320" y="199"/>
                    <a:pt x="322" y="204"/>
                    <a:pt x="323" y="208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Freeform 11"/>
            <p:cNvSpPr/>
            <p:nvPr/>
          </p:nvSpPr>
          <p:spPr bwMode="auto">
            <a:xfrm>
              <a:off x="3752850" y="1234281"/>
              <a:ext cx="325438" cy="400050"/>
            </a:xfrm>
            <a:custGeom>
              <a:avLst/>
              <a:gdLst>
                <a:gd name="T0" fmla="*/ 14 w 121"/>
                <a:gd name="T1" fmla="*/ 12 h 149"/>
                <a:gd name="T2" fmla="*/ 14 w 121"/>
                <a:gd name="T3" fmla="*/ 11 h 149"/>
                <a:gd name="T4" fmla="*/ 103 w 121"/>
                <a:gd name="T5" fmla="*/ 3 h 149"/>
                <a:gd name="T6" fmla="*/ 111 w 121"/>
                <a:gd name="T7" fmla="*/ 4 h 149"/>
                <a:gd name="T8" fmla="*/ 36 w 121"/>
                <a:gd name="T9" fmla="*/ 149 h 149"/>
                <a:gd name="T10" fmla="*/ 0 w 121"/>
                <a:gd name="T11" fmla="*/ 60 h 149"/>
                <a:gd name="T12" fmla="*/ 14 w 121"/>
                <a:gd name="T13" fmla="*/ 12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149">
                  <a:moveTo>
                    <a:pt x="14" y="12"/>
                  </a:moveTo>
                  <a:cubicBezTo>
                    <a:pt x="14" y="11"/>
                    <a:pt x="14" y="11"/>
                    <a:pt x="14" y="11"/>
                  </a:cubicBezTo>
                  <a:cubicBezTo>
                    <a:pt x="46" y="2"/>
                    <a:pt x="77" y="0"/>
                    <a:pt x="103" y="3"/>
                  </a:cubicBezTo>
                  <a:cubicBezTo>
                    <a:pt x="106" y="3"/>
                    <a:pt x="108" y="4"/>
                    <a:pt x="111" y="4"/>
                  </a:cubicBezTo>
                  <a:cubicBezTo>
                    <a:pt x="121" y="63"/>
                    <a:pt x="91" y="122"/>
                    <a:pt x="36" y="14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15" y="50"/>
                    <a:pt x="22" y="30"/>
                    <a:pt x="14" y="12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Freeform 12"/>
            <p:cNvSpPr/>
            <p:nvPr/>
          </p:nvSpPr>
          <p:spPr bwMode="auto">
            <a:xfrm>
              <a:off x="3392487" y="1343819"/>
              <a:ext cx="417513" cy="360363"/>
            </a:xfrm>
            <a:custGeom>
              <a:avLst/>
              <a:gdLst>
                <a:gd name="T0" fmla="*/ 74 w 155"/>
                <a:gd name="T1" fmla="*/ 0 h 134"/>
                <a:gd name="T2" fmla="*/ 74 w 155"/>
                <a:gd name="T3" fmla="*/ 2 h 134"/>
                <a:gd name="T4" fmla="*/ 119 w 155"/>
                <a:gd name="T5" fmla="*/ 26 h 134"/>
                <a:gd name="T6" fmla="*/ 155 w 155"/>
                <a:gd name="T7" fmla="*/ 114 h 134"/>
                <a:gd name="T8" fmla="*/ 0 w 155"/>
                <a:gd name="T9" fmla="*/ 65 h 134"/>
                <a:gd name="T10" fmla="*/ 5 w 155"/>
                <a:gd name="T11" fmla="*/ 58 h 134"/>
                <a:gd name="T12" fmla="*/ 74 w 155"/>
                <a:gd name="T13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5" h="134">
                  <a:moveTo>
                    <a:pt x="74" y="0"/>
                  </a:moveTo>
                  <a:cubicBezTo>
                    <a:pt x="74" y="2"/>
                    <a:pt x="74" y="2"/>
                    <a:pt x="74" y="2"/>
                  </a:cubicBezTo>
                  <a:cubicBezTo>
                    <a:pt x="82" y="19"/>
                    <a:pt x="100" y="29"/>
                    <a:pt x="119" y="26"/>
                  </a:cubicBezTo>
                  <a:cubicBezTo>
                    <a:pt x="155" y="114"/>
                    <a:pt x="155" y="114"/>
                    <a:pt x="155" y="114"/>
                  </a:cubicBezTo>
                  <a:cubicBezTo>
                    <a:pt x="97" y="134"/>
                    <a:pt x="35" y="113"/>
                    <a:pt x="0" y="65"/>
                  </a:cubicBezTo>
                  <a:cubicBezTo>
                    <a:pt x="2" y="62"/>
                    <a:pt x="3" y="60"/>
                    <a:pt x="5" y="58"/>
                  </a:cubicBezTo>
                  <a:cubicBezTo>
                    <a:pt x="21" y="37"/>
                    <a:pt x="45" y="17"/>
                    <a:pt x="74" y="0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3" name="Freeform 13"/>
            <p:cNvSpPr/>
            <p:nvPr/>
          </p:nvSpPr>
          <p:spPr bwMode="auto">
            <a:xfrm>
              <a:off x="3178175" y="1647031"/>
              <a:ext cx="784225" cy="317500"/>
            </a:xfrm>
            <a:custGeom>
              <a:avLst/>
              <a:gdLst>
                <a:gd name="T0" fmla="*/ 21 w 292"/>
                <a:gd name="T1" fmla="*/ 106 h 118"/>
                <a:gd name="T2" fmla="*/ 28 w 292"/>
                <a:gd name="T3" fmla="*/ 90 h 118"/>
                <a:gd name="T4" fmla="*/ 28 w 292"/>
                <a:gd name="T5" fmla="*/ 90 h 118"/>
                <a:gd name="T6" fmla="*/ 24 w 292"/>
                <a:gd name="T7" fmla="*/ 66 h 118"/>
                <a:gd name="T8" fmla="*/ 24 w 292"/>
                <a:gd name="T9" fmla="*/ 66 h 118"/>
                <a:gd name="T10" fmla="*/ 77 w 292"/>
                <a:gd name="T11" fmla="*/ 25 h 118"/>
                <a:gd name="T12" fmla="*/ 77 w 292"/>
                <a:gd name="T13" fmla="*/ 25 h 118"/>
                <a:gd name="T14" fmla="*/ 140 w 292"/>
                <a:gd name="T15" fmla="*/ 54 h 118"/>
                <a:gd name="T16" fmla="*/ 140 w 292"/>
                <a:gd name="T17" fmla="*/ 54 h 118"/>
                <a:gd name="T18" fmla="*/ 189 w 292"/>
                <a:gd name="T19" fmla="*/ 94 h 118"/>
                <a:gd name="T20" fmla="*/ 189 w 292"/>
                <a:gd name="T21" fmla="*/ 94 h 118"/>
                <a:gd name="T22" fmla="*/ 240 w 292"/>
                <a:gd name="T23" fmla="*/ 117 h 118"/>
                <a:gd name="T24" fmla="*/ 240 w 292"/>
                <a:gd name="T25" fmla="*/ 117 h 118"/>
                <a:gd name="T26" fmla="*/ 278 w 292"/>
                <a:gd name="T27" fmla="*/ 100 h 118"/>
                <a:gd name="T28" fmla="*/ 278 w 292"/>
                <a:gd name="T29" fmla="*/ 100 h 118"/>
                <a:gd name="T30" fmla="*/ 292 w 292"/>
                <a:gd name="T31" fmla="*/ 69 h 118"/>
                <a:gd name="T32" fmla="*/ 292 w 292"/>
                <a:gd name="T33" fmla="*/ 69 h 118"/>
                <a:gd name="T34" fmla="*/ 279 w 292"/>
                <a:gd name="T35" fmla="*/ 29 h 118"/>
                <a:gd name="T36" fmla="*/ 279 w 292"/>
                <a:gd name="T37" fmla="*/ 29 h 118"/>
                <a:gd name="T38" fmla="*/ 265 w 292"/>
                <a:gd name="T39" fmla="*/ 13 h 118"/>
                <a:gd name="T40" fmla="*/ 265 w 292"/>
                <a:gd name="T41" fmla="*/ 13 h 118"/>
                <a:gd name="T42" fmla="*/ 248 w 292"/>
                <a:gd name="T43" fmla="*/ 14 h 118"/>
                <a:gd name="T44" fmla="*/ 248 w 292"/>
                <a:gd name="T45" fmla="*/ 14 h 118"/>
                <a:gd name="T46" fmla="*/ 249 w 292"/>
                <a:gd name="T47" fmla="*/ 31 h 118"/>
                <a:gd name="T48" fmla="*/ 249 w 292"/>
                <a:gd name="T49" fmla="*/ 31 h 118"/>
                <a:gd name="T50" fmla="*/ 249 w 292"/>
                <a:gd name="T51" fmla="*/ 32 h 118"/>
                <a:gd name="T52" fmla="*/ 249 w 292"/>
                <a:gd name="T53" fmla="*/ 32 h 118"/>
                <a:gd name="T54" fmla="*/ 252 w 292"/>
                <a:gd name="T55" fmla="*/ 34 h 118"/>
                <a:gd name="T56" fmla="*/ 252 w 292"/>
                <a:gd name="T57" fmla="*/ 34 h 118"/>
                <a:gd name="T58" fmla="*/ 259 w 292"/>
                <a:gd name="T59" fmla="*/ 43 h 118"/>
                <a:gd name="T60" fmla="*/ 259 w 292"/>
                <a:gd name="T61" fmla="*/ 43 h 118"/>
                <a:gd name="T62" fmla="*/ 267 w 292"/>
                <a:gd name="T63" fmla="*/ 67 h 118"/>
                <a:gd name="T64" fmla="*/ 267 w 292"/>
                <a:gd name="T65" fmla="*/ 67 h 118"/>
                <a:gd name="T66" fmla="*/ 260 w 292"/>
                <a:gd name="T67" fmla="*/ 84 h 118"/>
                <a:gd name="T68" fmla="*/ 260 w 292"/>
                <a:gd name="T69" fmla="*/ 84 h 118"/>
                <a:gd name="T70" fmla="*/ 241 w 292"/>
                <a:gd name="T71" fmla="*/ 92 h 118"/>
                <a:gd name="T72" fmla="*/ 241 w 292"/>
                <a:gd name="T73" fmla="*/ 92 h 118"/>
                <a:gd name="T74" fmla="*/ 203 w 292"/>
                <a:gd name="T75" fmla="*/ 74 h 118"/>
                <a:gd name="T76" fmla="*/ 203 w 292"/>
                <a:gd name="T77" fmla="*/ 74 h 118"/>
                <a:gd name="T78" fmla="*/ 156 w 292"/>
                <a:gd name="T79" fmla="*/ 35 h 118"/>
                <a:gd name="T80" fmla="*/ 156 w 292"/>
                <a:gd name="T81" fmla="*/ 35 h 118"/>
                <a:gd name="T82" fmla="*/ 78 w 292"/>
                <a:gd name="T83" fmla="*/ 1 h 118"/>
                <a:gd name="T84" fmla="*/ 78 w 292"/>
                <a:gd name="T85" fmla="*/ 1 h 118"/>
                <a:gd name="T86" fmla="*/ 24 w 292"/>
                <a:gd name="T87" fmla="*/ 17 h 118"/>
                <a:gd name="T88" fmla="*/ 24 w 292"/>
                <a:gd name="T89" fmla="*/ 17 h 118"/>
                <a:gd name="T90" fmla="*/ 0 w 292"/>
                <a:gd name="T91" fmla="*/ 65 h 118"/>
                <a:gd name="T92" fmla="*/ 0 w 292"/>
                <a:gd name="T93" fmla="*/ 65 h 118"/>
                <a:gd name="T94" fmla="*/ 5 w 292"/>
                <a:gd name="T95" fmla="*/ 99 h 118"/>
                <a:gd name="T96" fmla="*/ 5 w 292"/>
                <a:gd name="T97" fmla="*/ 99 h 118"/>
                <a:gd name="T98" fmla="*/ 16 w 292"/>
                <a:gd name="T99" fmla="*/ 107 h 118"/>
                <a:gd name="T100" fmla="*/ 16 w 292"/>
                <a:gd name="T101" fmla="*/ 107 h 118"/>
                <a:gd name="T102" fmla="*/ 21 w 292"/>
                <a:gd name="T103" fmla="*/ 106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92" h="118">
                  <a:moveTo>
                    <a:pt x="21" y="106"/>
                  </a:moveTo>
                  <a:cubicBezTo>
                    <a:pt x="27" y="104"/>
                    <a:pt x="31" y="97"/>
                    <a:pt x="28" y="90"/>
                  </a:cubicBezTo>
                  <a:cubicBezTo>
                    <a:pt x="28" y="90"/>
                    <a:pt x="28" y="90"/>
                    <a:pt x="28" y="90"/>
                  </a:cubicBezTo>
                  <a:cubicBezTo>
                    <a:pt x="25" y="81"/>
                    <a:pt x="24" y="73"/>
                    <a:pt x="24" y="66"/>
                  </a:cubicBezTo>
                  <a:cubicBezTo>
                    <a:pt x="24" y="66"/>
                    <a:pt x="24" y="66"/>
                    <a:pt x="24" y="66"/>
                  </a:cubicBezTo>
                  <a:cubicBezTo>
                    <a:pt x="26" y="41"/>
                    <a:pt x="46" y="24"/>
                    <a:pt x="77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95" y="26"/>
                    <a:pt x="117" y="34"/>
                    <a:pt x="140" y="54"/>
                  </a:cubicBezTo>
                  <a:cubicBezTo>
                    <a:pt x="140" y="54"/>
                    <a:pt x="140" y="54"/>
                    <a:pt x="140" y="54"/>
                  </a:cubicBezTo>
                  <a:cubicBezTo>
                    <a:pt x="155" y="67"/>
                    <a:pt x="172" y="82"/>
                    <a:pt x="189" y="94"/>
                  </a:cubicBezTo>
                  <a:cubicBezTo>
                    <a:pt x="189" y="94"/>
                    <a:pt x="189" y="94"/>
                    <a:pt x="189" y="94"/>
                  </a:cubicBezTo>
                  <a:cubicBezTo>
                    <a:pt x="205" y="106"/>
                    <a:pt x="222" y="116"/>
                    <a:pt x="240" y="117"/>
                  </a:cubicBezTo>
                  <a:cubicBezTo>
                    <a:pt x="240" y="117"/>
                    <a:pt x="240" y="117"/>
                    <a:pt x="240" y="117"/>
                  </a:cubicBezTo>
                  <a:cubicBezTo>
                    <a:pt x="254" y="118"/>
                    <a:pt x="268" y="112"/>
                    <a:pt x="278" y="100"/>
                  </a:cubicBezTo>
                  <a:cubicBezTo>
                    <a:pt x="278" y="100"/>
                    <a:pt x="278" y="100"/>
                    <a:pt x="278" y="100"/>
                  </a:cubicBezTo>
                  <a:cubicBezTo>
                    <a:pt x="287" y="90"/>
                    <a:pt x="291" y="79"/>
                    <a:pt x="292" y="69"/>
                  </a:cubicBezTo>
                  <a:cubicBezTo>
                    <a:pt x="292" y="69"/>
                    <a:pt x="292" y="69"/>
                    <a:pt x="292" y="69"/>
                  </a:cubicBezTo>
                  <a:cubicBezTo>
                    <a:pt x="292" y="52"/>
                    <a:pt x="285" y="39"/>
                    <a:pt x="279" y="29"/>
                  </a:cubicBezTo>
                  <a:cubicBezTo>
                    <a:pt x="279" y="29"/>
                    <a:pt x="279" y="29"/>
                    <a:pt x="279" y="29"/>
                  </a:cubicBezTo>
                  <a:cubicBezTo>
                    <a:pt x="272" y="19"/>
                    <a:pt x="265" y="13"/>
                    <a:pt x="265" y="13"/>
                  </a:cubicBezTo>
                  <a:cubicBezTo>
                    <a:pt x="265" y="13"/>
                    <a:pt x="265" y="13"/>
                    <a:pt x="265" y="13"/>
                  </a:cubicBezTo>
                  <a:cubicBezTo>
                    <a:pt x="260" y="9"/>
                    <a:pt x="252" y="9"/>
                    <a:pt x="248" y="14"/>
                  </a:cubicBezTo>
                  <a:cubicBezTo>
                    <a:pt x="248" y="14"/>
                    <a:pt x="248" y="14"/>
                    <a:pt x="248" y="14"/>
                  </a:cubicBezTo>
                  <a:cubicBezTo>
                    <a:pt x="243" y="19"/>
                    <a:pt x="244" y="27"/>
                    <a:pt x="249" y="31"/>
                  </a:cubicBezTo>
                  <a:cubicBezTo>
                    <a:pt x="249" y="31"/>
                    <a:pt x="249" y="31"/>
                    <a:pt x="249" y="31"/>
                  </a:cubicBezTo>
                  <a:cubicBezTo>
                    <a:pt x="249" y="31"/>
                    <a:pt x="249" y="31"/>
                    <a:pt x="249" y="32"/>
                  </a:cubicBezTo>
                  <a:cubicBezTo>
                    <a:pt x="249" y="32"/>
                    <a:pt x="249" y="32"/>
                    <a:pt x="249" y="32"/>
                  </a:cubicBezTo>
                  <a:cubicBezTo>
                    <a:pt x="250" y="32"/>
                    <a:pt x="251" y="33"/>
                    <a:pt x="252" y="34"/>
                  </a:cubicBezTo>
                  <a:cubicBezTo>
                    <a:pt x="252" y="34"/>
                    <a:pt x="252" y="34"/>
                    <a:pt x="252" y="34"/>
                  </a:cubicBezTo>
                  <a:cubicBezTo>
                    <a:pt x="253" y="36"/>
                    <a:pt x="256" y="39"/>
                    <a:pt x="259" y="43"/>
                  </a:cubicBezTo>
                  <a:cubicBezTo>
                    <a:pt x="259" y="43"/>
                    <a:pt x="259" y="43"/>
                    <a:pt x="259" y="43"/>
                  </a:cubicBezTo>
                  <a:cubicBezTo>
                    <a:pt x="264" y="50"/>
                    <a:pt x="268" y="59"/>
                    <a:pt x="267" y="67"/>
                  </a:cubicBezTo>
                  <a:cubicBezTo>
                    <a:pt x="267" y="67"/>
                    <a:pt x="267" y="67"/>
                    <a:pt x="267" y="67"/>
                  </a:cubicBezTo>
                  <a:cubicBezTo>
                    <a:pt x="267" y="73"/>
                    <a:pt x="265" y="78"/>
                    <a:pt x="260" y="84"/>
                  </a:cubicBezTo>
                  <a:cubicBezTo>
                    <a:pt x="260" y="84"/>
                    <a:pt x="260" y="84"/>
                    <a:pt x="260" y="84"/>
                  </a:cubicBezTo>
                  <a:cubicBezTo>
                    <a:pt x="253" y="91"/>
                    <a:pt x="248" y="92"/>
                    <a:pt x="241" y="92"/>
                  </a:cubicBezTo>
                  <a:cubicBezTo>
                    <a:pt x="241" y="92"/>
                    <a:pt x="241" y="92"/>
                    <a:pt x="241" y="92"/>
                  </a:cubicBezTo>
                  <a:cubicBezTo>
                    <a:pt x="232" y="92"/>
                    <a:pt x="218" y="85"/>
                    <a:pt x="203" y="74"/>
                  </a:cubicBezTo>
                  <a:cubicBezTo>
                    <a:pt x="203" y="74"/>
                    <a:pt x="203" y="74"/>
                    <a:pt x="203" y="74"/>
                  </a:cubicBezTo>
                  <a:cubicBezTo>
                    <a:pt x="188" y="63"/>
                    <a:pt x="172" y="49"/>
                    <a:pt x="156" y="35"/>
                  </a:cubicBezTo>
                  <a:cubicBezTo>
                    <a:pt x="156" y="35"/>
                    <a:pt x="156" y="35"/>
                    <a:pt x="156" y="35"/>
                  </a:cubicBezTo>
                  <a:cubicBezTo>
                    <a:pt x="130" y="13"/>
                    <a:pt x="103" y="2"/>
                    <a:pt x="78" y="1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57" y="0"/>
                    <a:pt x="38" y="5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10" y="28"/>
                    <a:pt x="1" y="4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76"/>
                    <a:pt x="1" y="87"/>
                    <a:pt x="5" y="99"/>
                  </a:cubicBezTo>
                  <a:cubicBezTo>
                    <a:pt x="5" y="99"/>
                    <a:pt x="5" y="99"/>
                    <a:pt x="5" y="99"/>
                  </a:cubicBezTo>
                  <a:cubicBezTo>
                    <a:pt x="7" y="103"/>
                    <a:pt x="11" y="106"/>
                    <a:pt x="16" y="107"/>
                  </a:cubicBezTo>
                  <a:cubicBezTo>
                    <a:pt x="16" y="107"/>
                    <a:pt x="16" y="107"/>
                    <a:pt x="16" y="107"/>
                  </a:cubicBezTo>
                  <a:cubicBezTo>
                    <a:pt x="18" y="107"/>
                    <a:pt x="19" y="107"/>
                    <a:pt x="21" y="106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5" name="Freeform 14"/>
            <p:cNvSpPr/>
            <p:nvPr/>
          </p:nvSpPr>
          <p:spPr bwMode="auto">
            <a:xfrm>
              <a:off x="3940175" y="748506"/>
              <a:ext cx="193675" cy="104775"/>
            </a:xfrm>
            <a:custGeom>
              <a:avLst/>
              <a:gdLst>
                <a:gd name="T0" fmla="*/ 1 w 72"/>
                <a:gd name="T1" fmla="*/ 30 h 39"/>
                <a:gd name="T2" fmla="*/ 3 w 72"/>
                <a:gd name="T3" fmla="*/ 35 h 39"/>
                <a:gd name="T4" fmla="*/ 7 w 72"/>
                <a:gd name="T5" fmla="*/ 38 h 39"/>
                <a:gd name="T6" fmla="*/ 70 w 72"/>
                <a:gd name="T7" fmla="*/ 22 h 39"/>
                <a:gd name="T8" fmla="*/ 71 w 72"/>
                <a:gd name="T9" fmla="*/ 17 h 39"/>
                <a:gd name="T10" fmla="*/ 66 w 72"/>
                <a:gd name="T11" fmla="*/ 3 h 39"/>
                <a:gd name="T12" fmla="*/ 62 w 72"/>
                <a:gd name="T13" fmla="*/ 0 h 39"/>
                <a:gd name="T14" fmla="*/ 2 w 72"/>
                <a:gd name="T15" fmla="*/ 25 h 39"/>
                <a:gd name="T16" fmla="*/ 1 w 72"/>
                <a:gd name="T17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39">
                  <a:moveTo>
                    <a:pt x="1" y="30"/>
                  </a:moveTo>
                  <a:cubicBezTo>
                    <a:pt x="3" y="35"/>
                    <a:pt x="3" y="35"/>
                    <a:pt x="3" y="35"/>
                  </a:cubicBezTo>
                  <a:cubicBezTo>
                    <a:pt x="4" y="37"/>
                    <a:pt x="5" y="39"/>
                    <a:pt x="7" y="38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1"/>
                    <a:pt x="72" y="19"/>
                    <a:pt x="71" y="17"/>
                  </a:cubicBezTo>
                  <a:cubicBezTo>
                    <a:pt x="66" y="3"/>
                    <a:pt x="66" y="3"/>
                    <a:pt x="66" y="3"/>
                  </a:cubicBezTo>
                  <a:cubicBezTo>
                    <a:pt x="65" y="1"/>
                    <a:pt x="64" y="0"/>
                    <a:pt x="62" y="0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1" y="26"/>
                    <a:pt x="0" y="28"/>
                    <a:pt x="1" y="3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7" name="Freeform 15"/>
            <p:cNvSpPr/>
            <p:nvPr/>
          </p:nvSpPr>
          <p:spPr bwMode="auto">
            <a:xfrm>
              <a:off x="3876675" y="596106"/>
              <a:ext cx="133350" cy="182563"/>
            </a:xfrm>
            <a:custGeom>
              <a:avLst/>
              <a:gdLst>
                <a:gd name="T0" fmla="*/ 2 w 50"/>
                <a:gd name="T1" fmla="*/ 64 h 68"/>
                <a:gd name="T2" fmla="*/ 7 w 50"/>
                <a:gd name="T3" fmla="*/ 66 h 68"/>
                <a:gd name="T4" fmla="*/ 12 w 50"/>
                <a:gd name="T5" fmla="*/ 66 h 68"/>
                <a:gd name="T6" fmla="*/ 49 w 50"/>
                <a:gd name="T7" fmla="*/ 13 h 68"/>
                <a:gd name="T8" fmla="*/ 47 w 50"/>
                <a:gd name="T9" fmla="*/ 9 h 68"/>
                <a:gd name="T10" fmla="*/ 34 w 50"/>
                <a:gd name="T11" fmla="*/ 1 h 68"/>
                <a:gd name="T12" fmla="*/ 30 w 50"/>
                <a:gd name="T13" fmla="*/ 1 h 68"/>
                <a:gd name="T14" fmla="*/ 0 w 50"/>
                <a:gd name="T15" fmla="*/ 59 h 68"/>
                <a:gd name="T16" fmla="*/ 2 w 50"/>
                <a:gd name="T17" fmla="*/ 6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68">
                  <a:moveTo>
                    <a:pt x="2" y="64"/>
                  </a:moveTo>
                  <a:cubicBezTo>
                    <a:pt x="7" y="66"/>
                    <a:pt x="7" y="66"/>
                    <a:pt x="7" y="66"/>
                  </a:cubicBezTo>
                  <a:cubicBezTo>
                    <a:pt x="9" y="68"/>
                    <a:pt x="11" y="68"/>
                    <a:pt x="12" y="66"/>
                  </a:cubicBezTo>
                  <a:cubicBezTo>
                    <a:pt x="49" y="13"/>
                    <a:pt x="49" y="13"/>
                    <a:pt x="49" y="13"/>
                  </a:cubicBezTo>
                  <a:cubicBezTo>
                    <a:pt x="50" y="12"/>
                    <a:pt x="49" y="10"/>
                    <a:pt x="47" y="9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3" y="0"/>
                    <a:pt x="30" y="0"/>
                    <a:pt x="30" y="1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61"/>
                    <a:pt x="1" y="63"/>
                    <a:pt x="2" y="6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78" name="内容占位符 3"/>
          <p:cNvSpPr>
            <a:spLocks noGrp="1"/>
          </p:cNvSpPr>
          <p:nvPr>
            <p:ph sz="quarter" idx="10"/>
          </p:nvPr>
        </p:nvSpPr>
        <p:spPr>
          <a:xfrm>
            <a:off x="669926" y="1113111"/>
            <a:ext cx="10798174" cy="636500"/>
          </a:xfrm>
        </p:spPr>
        <p:txBody>
          <a:bodyPr>
            <a:norm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1</a:t>
            </a:r>
            <a:r>
              <a:rPr lang="zh-CN" altLang="en-US" dirty="0">
                <a:solidFill>
                  <a:schemeClr val="bg1"/>
                </a:solidFill>
              </a:rPr>
              <a:t>．注册并填写简历</a:t>
            </a:r>
            <a:endParaRPr lang="en-US" altLang="zh-CN" sz="1000" dirty="0"/>
          </a:p>
        </p:txBody>
      </p:sp>
      <p:sp>
        <p:nvSpPr>
          <p:cNvPr id="29" name="矩形 28"/>
          <p:cNvSpPr/>
          <p:nvPr/>
        </p:nvSpPr>
        <p:spPr>
          <a:xfrm>
            <a:off x="676936" y="5855587"/>
            <a:ext cx="273431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/>
              <a:t>填写工作经验</a:t>
            </a:r>
            <a:endParaRPr lang="zh-CN" altLang="en-US" sz="2000" dirty="0"/>
          </a:p>
        </p:txBody>
      </p:sp>
      <p:grpSp>
        <p:nvGrpSpPr>
          <p:cNvPr id="30" name="组合 29"/>
          <p:cNvGrpSpPr/>
          <p:nvPr/>
        </p:nvGrpSpPr>
        <p:grpSpPr>
          <a:xfrm>
            <a:off x="116467" y="5816325"/>
            <a:ext cx="782835" cy="461665"/>
            <a:chOff x="526650" y="922034"/>
            <a:chExt cx="782835" cy="461665"/>
          </a:xfrm>
        </p:grpSpPr>
        <p:sp>
          <p:nvSpPr>
            <p:cNvPr id="31" name="五边形 30"/>
            <p:cNvSpPr/>
            <p:nvPr/>
          </p:nvSpPr>
          <p:spPr>
            <a:xfrm>
              <a:off x="599770" y="961296"/>
              <a:ext cx="709715" cy="416688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五边形 31"/>
            <p:cNvSpPr/>
            <p:nvPr/>
          </p:nvSpPr>
          <p:spPr>
            <a:xfrm>
              <a:off x="526650" y="937512"/>
              <a:ext cx="752355" cy="416688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TextBox 5"/>
            <p:cNvSpPr txBox="1"/>
            <p:nvPr/>
          </p:nvSpPr>
          <p:spPr>
            <a:xfrm>
              <a:off x="651510" y="922034"/>
              <a:ext cx="326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</a:rPr>
                <a:t>4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矩形 23"/>
          <p:cNvSpPr/>
          <p:nvPr/>
        </p:nvSpPr>
        <p:spPr>
          <a:xfrm>
            <a:off x="8031578" y="6055642"/>
            <a:ext cx="2407822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/>
              <a:t>完成简历创建</a:t>
            </a:r>
            <a:endParaRPr lang="zh-CN" altLang="en-US" sz="2000" dirty="0"/>
          </a:p>
        </p:txBody>
      </p:sp>
      <p:grpSp>
        <p:nvGrpSpPr>
          <p:cNvPr id="25" name="组合 24"/>
          <p:cNvGrpSpPr/>
          <p:nvPr/>
        </p:nvGrpSpPr>
        <p:grpSpPr>
          <a:xfrm>
            <a:off x="7471108" y="6016380"/>
            <a:ext cx="782835" cy="461665"/>
            <a:chOff x="526650" y="922034"/>
            <a:chExt cx="782835" cy="461665"/>
          </a:xfrm>
        </p:grpSpPr>
        <p:sp>
          <p:nvSpPr>
            <p:cNvPr id="26" name="五边形 25"/>
            <p:cNvSpPr/>
            <p:nvPr/>
          </p:nvSpPr>
          <p:spPr>
            <a:xfrm>
              <a:off x="599770" y="961296"/>
              <a:ext cx="709715" cy="416688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五边形 26"/>
            <p:cNvSpPr/>
            <p:nvPr/>
          </p:nvSpPr>
          <p:spPr>
            <a:xfrm>
              <a:off x="526650" y="937512"/>
              <a:ext cx="752355" cy="416688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TextBox 5"/>
            <p:cNvSpPr txBox="1"/>
            <p:nvPr/>
          </p:nvSpPr>
          <p:spPr>
            <a:xfrm>
              <a:off x="651510" y="922034"/>
              <a:ext cx="326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</a:rPr>
                <a:t>5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6147" name="图片 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396"/>
          <a:stretch>
            <a:fillRect/>
          </a:stretch>
        </p:blipFill>
        <p:spPr bwMode="auto">
          <a:xfrm>
            <a:off x="609600" y="2253378"/>
            <a:ext cx="3844286" cy="34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图片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215" y="2307956"/>
            <a:ext cx="5505177" cy="333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3213100"/>
            <a:ext cx="12192000" cy="27365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（六）网上求职</a:t>
            </a:r>
            <a:endParaRPr lang="zh-CN" altLang="en-US" dirty="0"/>
          </a:p>
        </p:txBody>
      </p:sp>
      <p:sp>
        <p:nvSpPr>
          <p:cNvPr id="65" name="矩形 64"/>
          <p:cNvSpPr/>
          <p:nvPr/>
        </p:nvSpPr>
        <p:spPr>
          <a:xfrm>
            <a:off x="1274323" y="1161593"/>
            <a:ext cx="10305745" cy="51784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6" name="组合 65"/>
          <p:cNvGrpSpPr/>
          <p:nvPr/>
        </p:nvGrpSpPr>
        <p:grpSpPr>
          <a:xfrm flipV="1">
            <a:off x="609600" y="1030803"/>
            <a:ext cx="470284" cy="670057"/>
            <a:chOff x="3173412" y="596106"/>
            <a:chExt cx="960438" cy="1368425"/>
          </a:xfrm>
        </p:grpSpPr>
        <p:sp>
          <p:nvSpPr>
            <p:cNvPr id="67" name="Freeform 9"/>
            <p:cNvSpPr/>
            <p:nvPr/>
          </p:nvSpPr>
          <p:spPr bwMode="auto">
            <a:xfrm>
              <a:off x="3586162" y="1178719"/>
              <a:ext cx="193675" cy="214313"/>
            </a:xfrm>
            <a:custGeom>
              <a:avLst/>
              <a:gdLst>
                <a:gd name="T0" fmla="*/ 61 w 72"/>
                <a:gd name="T1" fmla="*/ 23 h 80"/>
                <a:gd name="T2" fmla="*/ 22 w 72"/>
                <a:gd name="T3" fmla="*/ 6 h 80"/>
                <a:gd name="T4" fmla="*/ 22 w 72"/>
                <a:gd name="T5" fmla="*/ 6 h 80"/>
                <a:gd name="T6" fmla="*/ 6 w 72"/>
                <a:gd name="T7" fmla="*/ 45 h 80"/>
                <a:gd name="T8" fmla="*/ 11 w 72"/>
                <a:gd name="T9" fmla="*/ 58 h 80"/>
                <a:gd name="T10" fmla="*/ 50 w 72"/>
                <a:gd name="T11" fmla="*/ 74 h 80"/>
                <a:gd name="T12" fmla="*/ 50 w 72"/>
                <a:gd name="T13" fmla="*/ 74 h 80"/>
                <a:gd name="T14" fmla="*/ 66 w 72"/>
                <a:gd name="T15" fmla="*/ 35 h 80"/>
                <a:gd name="T16" fmla="*/ 61 w 72"/>
                <a:gd name="T17" fmla="*/ 23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80">
                  <a:moveTo>
                    <a:pt x="61" y="23"/>
                  </a:moveTo>
                  <a:cubicBezTo>
                    <a:pt x="54" y="7"/>
                    <a:pt x="37" y="0"/>
                    <a:pt x="22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7" y="13"/>
                    <a:pt x="0" y="30"/>
                    <a:pt x="6" y="45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7" y="73"/>
                    <a:pt x="35" y="80"/>
                    <a:pt x="50" y="74"/>
                  </a:cubicBezTo>
                  <a:cubicBezTo>
                    <a:pt x="50" y="74"/>
                    <a:pt x="50" y="74"/>
                    <a:pt x="50" y="74"/>
                  </a:cubicBezTo>
                  <a:cubicBezTo>
                    <a:pt x="65" y="68"/>
                    <a:pt x="72" y="50"/>
                    <a:pt x="66" y="35"/>
                  </a:cubicBezTo>
                  <a:lnTo>
                    <a:pt x="61" y="23"/>
                  </a:lnTo>
                  <a:close/>
                </a:path>
              </a:pathLst>
            </a:custGeom>
            <a:solidFill>
              <a:srgbClr val="23A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10"/>
            <p:cNvSpPr/>
            <p:nvPr/>
          </p:nvSpPr>
          <p:spPr bwMode="auto">
            <a:xfrm>
              <a:off x="3173412" y="640556"/>
              <a:ext cx="866775" cy="838200"/>
            </a:xfrm>
            <a:custGeom>
              <a:avLst/>
              <a:gdLst>
                <a:gd name="T0" fmla="*/ 323 w 323"/>
                <a:gd name="T1" fmla="*/ 208 h 312"/>
                <a:gd name="T2" fmla="*/ 321 w 323"/>
                <a:gd name="T3" fmla="*/ 208 h 312"/>
                <a:gd name="T4" fmla="*/ 223 w 323"/>
                <a:gd name="T5" fmla="*/ 216 h 312"/>
                <a:gd name="T6" fmla="*/ 172 w 323"/>
                <a:gd name="T7" fmla="*/ 198 h 312"/>
                <a:gd name="T8" fmla="*/ 150 w 323"/>
                <a:gd name="T9" fmla="*/ 247 h 312"/>
                <a:gd name="T10" fmla="*/ 74 w 323"/>
                <a:gd name="T11" fmla="*/ 309 h 312"/>
                <a:gd name="T12" fmla="*/ 73 w 323"/>
                <a:gd name="T13" fmla="*/ 312 h 312"/>
                <a:gd name="T14" fmla="*/ 67 w 323"/>
                <a:gd name="T15" fmla="*/ 299 h 312"/>
                <a:gd name="T16" fmla="*/ 28 w 323"/>
                <a:gd name="T17" fmla="*/ 207 h 312"/>
                <a:gd name="T18" fmla="*/ 102 w 323"/>
                <a:gd name="T19" fmla="*/ 28 h 312"/>
                <a:gd name="T20" fmla="*/ 280 w 323"/>
                <a:gd name="T21" fmla="*/ 102 h 312"/>
                <a:gd name="T22" fmla="*/ 319 w 323"/>
                <a:gd name="T23" fmla="*/ 195 h 312"/>
                <a:gd name="T24" fmla="*/ 323 w 323"/>
                <a:gd name="T25" fmla="*/ 208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3" h="312">
                  <a:moveTo>
                    <a:pt x="323" y="208"/>
                  </a:moveTo>
                  <a:cubicBezTo>
                    <a:pt x="322" y="208"/>
                    <a:pt x="322" y="208"/>
                    <a:pt x="321" y="208"/>
                  </a:cubicBezTo>
                  <a:cubicBezTo>
                    <a:pt x="292" y="204"/>
                    <a:pt x="258" y="207"/>
                    <a:pt x="223" y="216"/>
                  </a:cubicBezTo>
                  <a:cubicBezTo>
                    <a:pt x="214" y="198"/>
                    <a:pt x="192" y="190"/>
                    <a:pt x="172" y="198"/>
                  </a:cubicBezTo>
                  <a:cubicBezTo>
                    <a:pt x="153" y="206"/>
                    <a:pt x="143" y="227"/>
                    <a:pt x="150" y="247"/>
                  </a:cubicBezTo>
                  <a:cubicBezTo>
                    <a:pt x="118" y="265"/>
                    <a:pt x="92" y="286"/>
                    <a:pt x="74" y="309"/>
                  </a:cubicBezTo>
                  <a:cubicBezTo>
                    <a:pt x="74" y="310"/>
                    <a:pt x="73" y="311"/>
                    <a:pt x="73" y="312"/>
                  </a:cubicBezTo>
                  <a:cubicBezTo>
                    <a:pt x="70" y="308"/>
                    <a:pt x="68" y="303"/>
                    <a:pt x="67" y="299"/>
                  </a:cubicBezTo>
                  <a:cubicBezTo>
                    <a:pt x="28" y="207"/>
                    <a:pt x="28" y="207"/>
                    <a:pt x="28" y="207"/>
                  </a:cubicBezTo>
                  <a:cubicBezTo>
                    <a:pt x="0" y="137"/>
                    <a:pt x="33" y="57"/>
                    <a:pt x="102" y="28"/>
                  </a:cubicBezTo>
                  <a:cubicBezTo>
                    <a:pt x="172" y="0"/>
                    <a:pt x="252" y="33"/>
                    <a:pt x="280" y="102"/>
                  </a:cubicBezTo>
                  <a:cubicBezTo>
                    <a:pt x="319" y="195"/>
                    <a:pt x="319" y="195"/>
                    <a:pt x="319" y="195"/>
                  </a:cubicBezTo>
                  <a:cubicBezTo>
                    <a:pt x="320" y="199"/>
                    <a:pt x="322" y="204"/>
                    <a:pt x="323" y="208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Freeform 11"/>
            <p:cNvSpPr/>
            <p:nvPr/>
          </p:nvSpPr>
          <p:spPr bwMode="auto">
            <a:xfrm>
              <a:off x="3752850" y="1234281"/>
              <a:ext cx="325438" cy="400050"/>
            </a:xfrm>
            <a:custGeom>
              <a:avLst/>
              <a:gdLst>
                <a:gd name="T0" fmla="*/ 14 w 121"/>
                <a:gd name="T1" fmla="*/ 12 h 149"/>
                <a:gd name="T2" fmla="*/ 14 w 121"/>
                <a:gd name="T3" fmla="*/ 11 h 149"/>
                <a:gd name="T4" fmla="*/ 103 w 121"/>
                <a:gd name="T5" fmla="*/ 3 h 149"/>
                <a:gd name="T6" fmla="*/ 111 w 121"/>
                <a:gd name="T7" fmla="*/ 4 h 149"/>
                <a:gd name="T8" fmla="*/ 36 w 121"/>
                <a:gd name="T9" fmla="*/ 149 h 149"/>
                <a:gd name="T10" fmla="*/ 0 w 121"/>
                <a:gd name="T11" fmla="*/ 60 h 149"/>
                <a:gd name="T12" fmla="*/ 14 w 121"/>
                <a:gd name="T13" fmla="*/ 12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149">
                  <a:moveTo>
                    <a:pt x="14" y="12"/>
                  </a:moveTo>
                  <a:cubicBezTo>
                    <a:pt x="14" y="11"/>
                    <a:pt x="14" y="11"/>
                    <a:pt x="14" y="11"/>
                  </a:cubicBezTo>
                  <a:cubicBezTo>
                    <a:pt x="46" y="2"/>
                    <a:pt x="77" y="0"/>
                    <a:pt x="103" y="3"/>
                  </a:cubicBezTo>
                  <a:cubicBezTo>
                    <a:pt x="106" y="3"/>
                    <a:pt x="108" y="4"/>
                    <a:pt x="111" y="4"/>
                  </a:cubicBezTo>
                  <a:cubicBezTo>
                    <a:pt x="121" y="63"/>
                    <a:pt x="91" y="122"/>
                    <a:pt x="36" y="14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15" y="50"/>
                    <a:pt x="22" y="30"/>
                    <a:pt x="14" y="12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Freeform 12"/>
            <p:cNvSpPr/>
            <p:nvPr/>
          </p:nvSpPr>
          <p:spPr bwMode="auto">
            <a:xfrm>
              <a:off x="3392487" y="1343819"/>
              <a:ext cx="417513" cy="360363"/>
            </a:xfrm>
            <a:custGeom>
              <a:avLst/>
              <a:gdLst>
                <a:gd name="T0" fmla="*/ 74 w 155"/>
                <a:gd name="T1" fmla="*/ 0 h 134"/>
                <a:gd name="T2" fmla="*/ 74 w 155"/>
                <a:gd name="T3" fmla="*/ 2 h 134"/>
                <a:gd name="T4" fmla="*/ 119 w 155"/>
                <a:gd name="T5" fmla="*/ 26 h 134"/>
                <a:gd name="T6" fmla="*/ 155 w 155"/>
                <a:gd name="T7" fmla="*/ 114 h 134"/>
                <a:gd name="T8" fmla="*/ 0 w 155"/>
                <a:gd name="T9" fmla="*/ 65 h 134"/>
                <a:gd name="T10" fmla="*/ 5 w 155"/>
                <a:gd name="T11" fmla="*/ 58 h 134"/>
                <a:gd name="T12" fmla="*/ 74 w 155"/>
                <a:gd name="T13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5" h="134">
                  <a:moveTo>
                    <a:pt x="74" y="0"/>
                  </a:moveTo>
                  <a:cubicBezTo>
                    <a:pt x="74" y="2"/>
                    <a:pt x="74" y="2"/>
                    <a:pt x="74" y="2"/>
                  </a:cubicBezTo>
                  <a:cubicBezTo>
                    <a:pt x="82" y="19"/>
                    <a:pt x="100" y="29"/>
                    <a:pt x="119" y="26"/>
                  </a:cubicBezTo>
                  <a:cubicBezTo>
                    <a:pt x="155" y="114"/>
                    <a:pt x="155" y="114"/>
                    <a:pt x="155" y="114"/>
                  </a:cubicBezTo>
                  <a:cubicBezTo>
                    <a:pt x="97" y="134"/>
                    <a:pt x="35" y="113"/>
                    <a:pt x="0" y="65"/>
                  </a:cubicBezTo>
                  <a:cubicBezTo>
                    <a:pt x="2" y="62"/>
                    <a:pt x="3" y="60"/>
                    <a:pt x="5" y="58"/>
                  </a:cubicBezTo>
                  <a:cubicBezTo>
                    <a:pt x="21" y="37"/>
                    <a:pt x="45" y="17"/>
                    <a:pt x="74" y="0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3" name="Freeform 13"/>
            <p:cNvSpPr/>
            <p:nvPr/>
          </p:nvSpPr>
          <p:spPr bwMode="auto">
            <a:xfrm>
              <a:off x="3178175" y="1647031"/>
              <a:ext cx="784225" cy="317500"/>
            </a:xfrm>
            <a:custGeom>
              <a:avLst/>
              <a:gdLst>
                <a:gd name="T0" fmla="*/ 21 w 292"/>
                <a:gd name="T1" fmla="*/ 106 h 118"/>
                <a:gd name="T2" fmla="*/ 28 w 292"/>
                <a:gd name="T3" fmla="*/ 90 h 118"/>
                <a:gd name="T4" fmla="*/ 28 w 292"/>
                <a:gd name="T5" fmla="*/ 90 h 118"/>
                <a:gd name="T6" fmla="*/ 24 w 292"/>
                <a:gd name="T7" fmla="*/ 66 h 118"/>
                <a:gd name="T8" fmla="*/ 24 w 292"/>
                <a:gd name="T9" fmla="*/ 66 h 118"/>
                <a:gd name="T10" fmla="*/ 77 w 292"/>
                <a:gd name="T11" fmla="*/ 25 h 118"/>
                <a:gd name="T12" fmla="*/ 77 w 292"/>
                <a:gd name="T13" fmla="*/ 25 h 118"/>
                <a:gd name="T14" fmla="*/ 140 w 292"/>
                <a:gd name="T15" fmla="*/ 54 h 118"/>
                <a:gd name="T16" fmla="*/ 140 w 292"/>
                <a:gd name="T17" fmla="*/ 54 h 118"/>
                <a:gd name="T18" fmla="*/ 189 w 292"/>
                <a:gd name="T19" fmla="*/ 94 h 118"/>
                <a:gd name="T20" fmla="*/ 189 w 292"/>
                <a:gd name="T21" fmla="*/ 94 h 118"/>
                <a:gd name="T22" fmla="*/ 240 w 292"/>
                <a:gd name="T23" fmla="*/ 117 h 118"/>
                <a:gd name="T24" fmla="*/ 240 w 292"/>
                <a:gd name="T25" fmla="*/ 117 h 118"/>
                <a:gd name="T26" fmla="*/ 278 w 292"/>
                <a:gd name="T27" fmla="*/ 100 h 118"/>
                <a:gd name="T28" fmla="*/ 278 w 292"/>
                <a:gd name="T29" fmla="*/ 100 h 118"/>
                <a:gd name="T30" fmla="*/ 292 w 292"/>
                <a:gd name="T31" fmla="*/ 69 h 118"/>
                <a:gd name="T32" fmla="*/ 292 w 292"/>
                <a:gd name="T33" fmla="*/ 69 h 118"/>
                <a:gd name="T34" fmla="*/ 279 w 292"/>
                <a:gd name="T35" fmla="*/ 29 h 118"/>
                <a:gd name="T36" fmla="*/ 279 w 292"/>
                <a:gd name="T37" fmla="*/ 29 h 118"/>
                <a:gd name="T38" fmla="*/ 265 w 292"/>
                <a:gd name="T39" fmla="*/ 13 h 118"/>
                <a:gd name="T40" fmla="*/ 265 w 292"/>
                <a:gd name="T41" fmla="*/ 13 h 118"/>
                <a:gd name="T42" fmla="*/ 248 w 292"/>
                <a:gd name="T43" fmla="*/ 14 h 118"/>
                <a:gd name="T44" fmla="*/ 248 w 292"/>
                <a:gd name="T45" fmla="*/ 14 h 118"/>
                <a:gd name="T46" fmla="*/ 249 w 292"/>
                <a:gd name="T47" fmla="*/ 31 h 118"/>
                <a:gd name="T48" fmla="*/ 249 w 292"/>
                <a:gd name="T49" fmla="*/ 31 h 118"/>
                <a:gd name="T50" fmla="*/ 249 w 292"/>
                <a:gd name="T51" fmla="*/ 32 h 118"/>
                <a:gd name="T52" fmla="*/ 249 w 292"/>
                <a:gd name="T53" fmla="*/ 32 h 118"/>
                <a:gd name="T54" fmla="*/ 252 w 292"/>
                <a:gd name="T55" fmla="*/ 34 h 118"/>
                <a:gd name="T56" fmla="*/ 252 w 292"/>
                <a:gd name="T57" fmla="*/ 34 h 118"/>
                <a:gd name="T58" fmla="*/ 259 w 292"/>
                <a:gd name="T59" fmla="*/ 43 h 118"/>
                <a:gd name="T60" fmla="*/ 259 w 292"/>
                <a:gd name="T61" fmla="*/ 43 h 118"/>
                <a:gd name="T62" fmla="*/ 267 w 292"/>
                <a:gd name="T63" fmla="*/ 67 h 118"/>
                <a:gd name="T64" fmla="*/ 267 w 292"/>
                <a:gd name="T65" fmla="*/ 67 h 118"/>
                <a:gd name="T66" fmla="*/ 260 w 292"/>
                <a:gd name="T67" fmla="*/ 84 h 118"/>
                <a:gd name="T68" fmla="*/ 260 w 292"/>
                <a:gd name="T69" fmla="*/ 84 h 118"/>
                <a:gd name="T70" fmla="*/ 241 w 292"/>
                <a:gd name="T71" fmla="*/ 92 h 118"/>
                <a:gd name="T72" fmla="*/ 241 w 292"/>
                <a:gd name="T73" fmla="*/ 92 h 118"/>
                <a:gd name="T74" fmla="*/ 203 w 292"/>
                <a:gd name="T75" fmla="*/ 74 h 118"/>
                <a:gd name="T76" fmla="*/ 203 w 292"/>
                <a:gd name="T77" fmla="*/ 74 h 118"/>
                <a:gd name="T78" fmla="*/ 156 w 292"/>
                <a:gd name="T79" fmla="*/ 35 h 118"/>
                <a:gd name="T80" fmla="*/ 156 w 292"/>
                <a:gd name="T81" fmla="*/ 35 h 118"/>
                <a:gd name="T82" fmla="*/ 78 w 292"/>
                <a:gd name="T83" fmla="*/ 1 h 118"/>
                <a:gd name="T84" fmla="*/ 78 w 292"/>
                <a:gd name="T85" fmla="*/ 1 h 118"/>
                <a:gd name="T86" fmla="*/ 24 w 292"/>
                <a:gd name="T87" fmla="*/ 17 h 118"/>
                <a:gd name="T88" fmla="*/ 24 w 292"/>
                <a:gd name="T89" fmla="*/ 17 h 118"/>
                <a:gd name="T90" fmla="*/ 0 w 292"/>
                <a:gd name="T91" fmla="*/ 65 h 118"/>
                <a:gd name="T92" fmla="*/ 0 w 292"/>
                <a:gd name="T93" fmla="*/ 65 h 118"/>
                <a:gd name="T94" fmla="*/ 5 w 292"/>
                <a:gd name="T95" fmla="*/ 99 h 118"/>
                <a:gd name="T96" fmla="*/ 5 w 292"/>
                <a:gd name="T97" fmla="*/ 99 h 118"/>
                <a:gd name="T98" fmla="*/ 16 w 292"/>
                <a:gd name="T99" fmla="*/ 107 h 118"/>
                <a:gd name="T100" fmla="*/ 16 w 292"/>
                <a:gd name="T101" fmla="*/ 107 h 118"/>
                <a:gd name="T102" fmla="*/ 21 w 292"/>
                <a:gd name="T103" fmla="*/ 106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92" h="118">
                  <a:moveTo>
                    <a:pt x="21" y="106"/>
                  </a:moveTo>
                  <a:cubicBezTo>
                    <a:pt x="27" y="104"/>
                    <a:pt x="31" y="97"/>
                    <a:pt x="28" y="90"/>
                  </a:cubicBezTo>
                  <a:cubicBezTo>
                    <a:pt x="28" y="90"/>
                    <a:pt x="28" y="90"/>
                    <a:pt x="28" y="90"/>
                  </a:cubicBezTo>
                  <a:cubicBezTo>
                    <a:pt x="25" y="81"/>
                    <a:pt x="24" y="73"/>
                    <a:pt x="24" y="66"/>
                  </a:cubicBezTo>
                  <a:cubicBezTo>
                    <a:pt x="24" y="66"/>
                    <a:pt x="24" y="66"/>
                    <a:pt x="24" y="66"/>
                  </a:cubicBezTo>
                  <a:cubicBezTo>
                    <a:pt x="26" y="41"/>
                    <a:pt x="46" y="24"/>
                    <a:pt x="77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95" y="26"/>
                    <a:pt x="117" y="34"/>
                    <a:pt x="140" y="54"/>
                  </a:cubicBezTo>
                  <a:cubicBezTo>
                    <a:pt x="140" y="54"/>
                    <a:pt x="140" y="54"/>
                    <a:pt x="140" y="54"/>
                  </a:cubicBezTo>
                  <a:cubicBezTo>
                    <a:pt x="155" y="67"/>
                    <a:pt x="172" y="82"/>
                    <a:pt x="189" y="94"/>
                  </a:cubicBezTo>
                  <a:cubicBezTo>
                    <a:pt x="189" y="94"/>
                    <a:pt x="189" y="94"/>
                    <a:pt x="189" y="94"/>
                  </a:cubicBezTo>
                  <a:cubicBezTo>
                    <a:pt x="205" y="106"/>
                    <a:pt x="222" y="116"/>
                    <a:pt x="240" y="117"/>
                  </a:cubicBezTo>
                  <a:cubicBezTo>
                    <a:pt x="240" y="117"/>
                    <a:pt x="240" y="117"/>
                    <a:pt x="240" y="117"/>
                  </a:cubicBezTo>
                  <a:cubicBezTo>
                    <a:pt x="254" y="118"/>
                    <a:pt x="268" y="112"/>
                    <a:pt x="278" y="100"/>
                  </a:cubicBezTo>
                  <a:cubicBezTo>
                    <a:pt x="278" y="100"/>
                    <a:pt x="278" y="100"/>
                    <a:pt x="278" y="100"/>
                  </a:cubicBezTo>
                  <a:cubicBezTo>
                    <a:pt x="287" y="90"/>
                    <a:pt x="291" y="79"/>
                    <a:pt x="292" y="69"/>
                  </a:cubicBezTo>
                  <a:cubicBezTo>
                    <a:pt x="292" y="69"/>
                    <a:pt x="292" y="69"/>
                    <a:pt x="292" y="69"/>
                  </a:cubicBezTo>
                  <a:cubicBezTo>
                    <a:pt x="292" y="52"/>
                    <a:pt x="285" y="39"/>
                    <a:pt x="279" y="29"/>
                  </a:cubicBezTo>
                  <a:cubicBezTo>
                    <a:pt x="279" y="29"/>
                    <a:pt x="279" y="29"/>
                    <a:pt x="279" y="29"/>
                  </a:cubicBezTo>
                  <a:cubicBezTo>
                    <a:pt x="272" y="19"/>
                    <a:pt x="265" y="13"/>
                    <a:pt x="265" y="13"/>
                  </a:cubicBezTo>
                  <a:cubicBezTo>
                    <a:pt x="265" y="13"/>
                    <a:pt x="265" y="13"/>
                    <a:pt x="265" y="13"/>
                  </a:cubicBezTo>
                  <a:cubicBezTo>
                    <a:pt x="260" y="9"/>
                    <a:pt x="252" y="9"/>
                    <a:pt x="248" y="14"/>
                  </a:cubicBezTo>
                  <a:cubicBezTo>
                    <a:pt x="248" y="14"/>
                    <a:pt x="248" y="14"/>
                    <a:pt x="248" y="14"/>
                  </a:cubicBezTo>
                  <a:cubicBezTo>
                    <a:pt x="243" y="19"/>
                    <a:pt x="244" y="27"/>
                    <a:pt x="249" y="31"/>
                  </a:cubicBezTo>
                  <a:cubicBezTo>
                    <a:pt x="249" y="31"/>
                    <a:pt x="249" y="31"/>
                    <a:pt x="249" y="31"/>
                  </a:cubicBezTo>
                  <a:cubicBezTo>
                    <a:pt x="249" y="31"/>
                    <a:pt x="249" y="31"/>
                    <a:pt x="249" y="32"/>
                  </a:cubicBezTo>
                  <a:cubicBezTo>
                    <a:pt x="249" y="32"/>
                    <a:pt x="249" y="32"/>
                    <a:pt x="249" y="32"/>
                  </a:cubicBezTo>
                  <a:cubicBezTo>
                    <a:pt x="250" y="32"/>
                    <a:pt x="251" y="33"/>
                    <a:pt x="252" y="34"/>
                  </a:cubicBezTo>
                  <a:cubicBezTo>
                    <a:pt x="252" y="34"/>
                    <a:pt x="252" y="34"/>
                    <a:pt x="252" y="34"/>
                  </a:cubicBezTo>
                  <a:cubicBezTo>
                    <a:pt x="253" y="36"/>
                    <a:pt x="256" y="39"/>
                    <a:pt x="259" y="43"/>
                  </a:cubicBezTo>
                  <a:cubicBezTo>
                    <a:pt x="259" y="43"/>
                    <a:pt x="259" y="43"/>
                    <a:pt x="259" y="43"/>
                  </a:cubicBezTo>
                  <a:cubicBezTo>
                    <a:pt x="264" y="50"/>
                    <a:pt x="268" y="59"/>
                    <a:pt x="267" y="67"/>
                  </a:cubicBezTo>
                  <a:cubicBezTo>
                    <a:pt x="267" y="67"/>
                    <a:pt x="267" y="67"/>
                    <a:pt x="267" y="67"/>
                  </a:cubicBezTo>
                  <a:cubicBezTo>
                    <a:pt x="267" y="73"/>
                    <a:pt x="265" y="78"/>
                    <a:pt x="260" y="84"/>
                  </a:cubicBezTo>
                  <a:cubicBezTo>
                    <a:pt x="260" y="84"/>
                    <a:pt x="260" y="84"/>
                    <a:pt x="260" y="84"/>
                  </a:cubicBezTo>
                  <a:cubicBezTo>
                    <a:pt x="253" y="91"/>
                    <a:pt x="248" y="92"/>
                    <a:pt x="241" y="92"/>
                  </a:cubicBezTo>
                  <a:cubicBezTo>
                    <a:pt x="241" y="92"/>
                    <a:pt x="241" y="92"/>
                    <a:pt x="241" y="92"/>
                  </a:cubicBezTo>
                  <a:cubicBezTo>
                    <a:pt x="232" y="92"/>
                    <a:pt x="218" y="85"/>
                    <a:pt x="203" y="74"/>
                  </a:cubicBezTo>
                  <a:cubicBezTo>
                    <a:pt x="203" y="74"/>
                    <a:pt x="203" y="74"/>
                    <a:pt x="203" y="74"/>
                  </a:cubicBezTo>
                  <a:cubicBezTo>
                    <a:pt x="188" y="63"/>
                    <a:pt x="172" y="49"/>
                    <a:pt x="156" y="35"/>
                  </a:cubicBezTo>
                  <a:cubicBezTo>
                    <a:pt x="156" y="35"/>
                    <a:pt x="156" y="35"/>
                    <a:pt x="156" y="35"/>
                  </a:cubicBezTo>
                  <a:cubicBezTo>
                    <a:pt x="130" y="13"/>
                    <a:pt x="103" y="2"/>
                    <a:pt x="78" y="1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57" y="0"/>
                    <a:pt x="38" y="5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10" y="28"/>
                    <a:pt x="1" y="4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76"/>
                    <a:pt x="1" y="87"/>
                    <a:pt x="5" y="99"/>
                  </a:cubicBezTo>
                  <a:cubicBezTo>
                    <a:pt x="5" y="99"/>
                    <a:pt x="5" y="99"/>
                    <a:pt x="5" y="99"/>
                  </a:cubicBezTo>
                  <a:cubicBezTo>
                    <a:pt x="7" y="103"/>
                    <a:pt x="11" y="106"/>
                    <a:pt x="16" y="107"/>
                  </a:cubicBezTo>
                  <a:cubicBezTo>
                    <a:pt x="16" y="107"/>
                    <a:pt x="16" y="107"/>
                    <a:pt x="16" y="107"/>
                  </a:cubicBezTo>
                  <a:cubicBezTo>
                    <a:pt x="18" y="107"/>
                    <a:pt x="19" y="107"/>
                    <a:pt x="21" y="106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5" name="Freeform 14"/>
            <p:cNvSpPr/>
            <p:nvPr/>
          </p:nvSpPr>
          <p:spPr bwMode="auto">
            <a:xfrm>
              <a:off x="3940175" y="748506"/>
              <a:ext cx="193675" cy="104775"/>
            </a:xfrm>
            <a:custGeom>
              <a:avLst/>
              <a:gdLst>
                <a:gd name="T0" fmla="*/ 1 w 72"/>
                <a:gd name="T1" fmla="*/ 30 h 39"/>
                <a:gd name="T2" fmla="*/ 3 w 72"/>
                <a:gd name="T3" fmla="*/ 35 h 39"/>
                <a:gd name="T4" fmla="*/ 7 w 72"/>
                <a:gd name="T5" fmla="*/ 38 h 39"/>
                <a:gd name="T6" fmla="*/ 70 w 72"/>
                <a:gd name="T7" fmla="*/ 22 h 39"/>
                <a:gd name="T8" fmla="*/ 71 w 72"/>
                <a:gd name="T9" fmla="*/ 17 h 39"/>
                <a:gd name="T10" fmla="*/ 66 w 72"/>
                <a:gd name="T11" fmla="*/ 3 h 39"/>
                <a:gd name="T12" fmla="*/ 62 w 72"/>
                <a:gd name="T13" fmla="*/ 0 h 39"/>
                <a:gd name="T14" fmla="*/ 2 w 72"/>
                <a:gd name="T15" fmla="*/ 25 h 39"/>
                <a:gd name="T16" fmla="*/ 1 w 72"/>
                <a:gd name="T17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39">
                  <a:moveTo>
                    <a:pt x="1" y="30"/>
                  </a:moveTo>
                  <a:cubicBezTo>
                    <a:pt x="3" y="35"/>
                    <a:pt x="3" y="35"/>
                    <a:pt x="3" y="35"/>
                  </a:cubicBezTo>
                  <a:cubicBezTo>
                    <a:pt x="4" y="37"/>
                    <a:pt x="5" y="39"/>
                    <a:pt x="7" y="38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1"/>
                    <a:pt x="72" y="19"/>
                    <a:pt x="71" y="17"/>
                  </a:cubicBezTo>
                  <a:cubicBezTo>
                    <a:pt x="66" y="3"/>
                    <a:pt x="66" y="3"/>
                    <a:pt x="66" y="3"/>
                  </a:cubicBezTo>
                  <a:cubicBezTo>
                    <a:pt x="65" y="1"/>
                    <a:pt x="64" y="0"/>
                    <a:pt x="62" y="0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1" y="26"/>
                    <a:pt x="0" y="28"/>
                    <a:pt x="1" y="3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7" name="Freeform 15"/>
            <p:cNvSpPr/>
            <p:nvPr/>
          </p:nvSpPr>
          <p:spPr bwMode="auto">
            <a:xfrm>
              <a:off x="3876675" y="596106"/>
              <a:ext cx="133350" cy="182563"/>
            </a:xfrm>
            <a:custGeom>
              <a:avLst/>
              <a:gdLst>
                <a:gd name="T0" fmla="*/ 2 w 50"/>
                <a:gd name="T1" fmla="*/ 64 h 68"/>
                <a:gd name="T2" fmla="*/ 7 w 50"/>
                <a:gd name="T3" fmla="*/ 66 h 68"/>
                <a:gd name="T4" fmla="*/ 12 w 50"/>
                <a:gd name="T5" fmla="*/ 66 h 68"/>
                <a:gd name="T6" fmla="*/ 49 w 50"/>
                <a:gd name="T7" fmla="*/ 13 h 68"/>
                <a:gd name="T8" fmla="*/ 47 w 50"/>
                <a:gd name="T9" fmla="*/ 9 h 68"/>
                <a:gd name="T10" fmla="*/ 34 w 50"/>
                <a:gd name="T11" fmla="*/ 1 h 68"/>
                <a:gd name="T12" fmla="*/ 30 w 50"/>
                <a:gd name="T13" fmla="*/ 1 h 68"/>
                <a:gd name="T14" fmla="*/ 0 w 50"/>
                <a:gd name="T15" fmla="*/ 59 h 68"/>
                <a:gd name="T16" fmla="*/ 2 w 50"/>
                <a:gd name="T17" fmla="*/ 6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68">
                  <a:moveTo>
                    <a:pt x="2" y="64"/>
                  </a:moveTo>
                  <a:cubicBezTo>
                    <a:pt x="7" y="66"/>
                    <a:pt x="7" y="66"/>
                    <a:pt x="7" y="66"/>
                  </a:cubicBezTo>
                  <a:cubicBezTo>
                    <a:pt x="9" y="68"/>
                    <a:pt x="11" y="68"/>
                    <a:pt x="12" y="66"/>
                  </a:cubicBezTo>
                  <a:cubicBezTo>
                    <a:pt x="49" y="13"/>
                    <a:pt x="49" y="13"/>
                    <a:pt x="49" y="13"/>
                  </a:cubicBezTo>
                  <a:cubicBezTo>
                    <a:pt x="50" y="12"/>
                    <a:pt x="49" y="10"/>
                    <a:pt x="47" y="9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3" y="0"/>
                    <a:pt x="30" y="0"/>
                    <a:pt x="30" y="1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61"/>
                    <a:pt x="1" y="63"/>
                    <a:pt x="2" y="6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78" name="内容占位符 3"/>
          <p:cNvSpPr>
            <a:spLocks noGrp="1"/>
          </p:cNvSpPr>
          <p:nvPr>
            <p:ph sz="quarter" idx="10"/>
          </p:nvPr>
        </p:nvSpPr>
        <p:spPr>
          <a:xfrm>
            <a:off x="669926" y="1113111"/>
            <a:ext cx="10798174" cy="636500"/>
          </a:xfrm>
        </p:spPr>
        <p:txBody>
          <a:bodyPr>
            <a:norm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2</a:t>
            </a:r>
            <a:r>
              <a:rPr lang="zh-CN" altLang="en-US" dirty="0">
                <a:solidFill>
                  <a:schemeClr val="bg1"/>
                </a:solidFill>
              </a:rPr>
              <a:t>．投递简历</a:t>
            </a:r>
            <a:endParaRPr lang="en-US" altLang="zh-CN" sz="1000" dirty="0"/>
          </a:p>
        </p:txBody>
      </p:sp>
      <p:sp>
        <p:nvSpPr>
          <p:cNvPr id="29" name="矩形 28"/>
          <p:cNvSpPr/>
          <p:nvPr/>
        </p:nvSpPr>
        <p:spPr>
          <a:xfrm>
            <a:off x="1358303" y="5164161"/>
            <a:ext cx="273431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/>
              <a:t>选择求职城市</a:t>
            </a:r>
            <a:endParaRPr lang="zh-CN" altLang="en-US" sz="2000" dirty="0"/>
          </a:p>
        </p:txBody>
      </p:sp>
      <p:grpSp>
        <p:nvGrpSpPr>
          <p:cNvPr id="30" name="组合 29"/>
          <p:cNvGrpSpPr/>
          <p:nvPr/>
        </p:nvGrpSpPr>
        <p:grpSpPr>
          <a:xfrm>
            <a:off x="797834" y="5124899"/>
            <a:ext cx="782835" cy="461665"/>
            <a:chOff x="526650" y="922034"/>
            <a:chExt cx="782835" cy="461665"/>
          </a:xfrm>
        </p:grpSpPr>
        <p:sp>
          <p:nvSpPr>
            <p:cNvPr id="31" name="五边形 30"/>
            <p:cNvSpPr/>
            <p:nvPr/>
          </p:nvSpPr>
          <p:spPr>
            <a:xfrm>
              <a:off x="599770" y="961296"/>
              <a:ext cx="709715" cy="416688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五边形 31"/>
            <p:cNvSpPr/>
            <p:nvPr/>
          </p:nvSpPr>
          <p:spPr>
            <a:xfrm>
              <a:off x="526650" y="937512"/>
              <a:ext cx="752355" cy="416688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TextBox 5"/>
            <p:cNvSpPr txBox="1"/>
            <p:nvPr/>
          </p:nvSpPr>
          <p:spPr>
            <a:xfrm>
              <a:off x="651510" y="922034"/>
              <a:ext cx="326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</a:rPr>
                <a:t>1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矩形 23"/>
          <p:cNvSpPr/>
          <p:nvPr/>
        </p:nvSpPr>
        <p:spPr>
          <a:xfrm>
            <a:off x="5932178" y="5185731"/>
            <a:ext cx="2407822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/>
              <a:t>搜索职位</a:t>
            </a:r>
            <a:endParaRPr lang="zh-CN" altLang="en-US" sz="2000" dirty="0"/>
          </a:p>
        </p:txBody>
      </p:sp>
      <p:grpSp>
        <p:nvGrpSpPr>
          <p:cNvPr id="25" name="组合 24"/>
          <p:cNvGrpSpPr/>
          <p:nvPr/>
        </p:nvGrpSpPr>
        <p:grpSpPr>
          <a:xfrm>
            <a:off x="5371708" y="5146469"/>
            <a:ext cx="782835" cy="461665"/>
            <a:chOff x="526650" y="922034"/>
            <a:chExt cx="782835" cy="461665"/>
          </a:xfrm>
        </p:grpSpPr>
        <p:sp>
          <p:nvSpPr>
            <p:cNvPr id="26" name="五边形 25"/>
            <p:cNvSpPr/>
            <p:nvPr/>
          </p:nvSpPr>
          <p:spPr>
            <a:xfrm>
              <a:off x="599770" y="961296"/>
              <a:ext cx="709715" cy="416688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五边形 26"/>
            <p:cNvSpPr/>
            <p:nvPr/>
          </p:nvSpPr>
          <p:spPr>
            <a:xfrm>
              <a:off x="526650" y="937512"/>
              <a:ext cx="752355" cy="416688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TextBox 5"/>
            <p:cNvSpPr txBox="1"/>
            <p:nvPr/>
          </p:nvSpPr>
          <p:spPr>
            <a:xfrm>
              <a:off x="651510" y="922034"/>
              <a:ext cx="326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</a:rPr>
                <a:t>2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7170" name="图片 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85"/>
          <a:stretch>
            <a:fillRect/>
          </a:stretch>
        </p:blipFill>
        <p:spPr bwMode="auto">
          <a:xfrm>
            <a:off x="457199" y="2475382"/>
            <a:ext cx="3955371" cy="1934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图片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727"/>
          <a:stretch>
            <a:fillRect/>
          </a:stretch>
        </p:blipFill>
        <p:spPr bwMode="auto">
          <a:xfrm>
            <a:off x="4595813" y="2437223"/>
            <a:ext cx="3985336" cy="1934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图片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30"/>
          <a:stretch>
            <a:fillRect/>
          </a:stretch>
        </p:blipFill>
        <p:spPr bwMode="auto">
          <a:xfrm>
            <a:off x="8764391" y="2422524"/>
            <a:ext cx="3255671" cy="1986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矩形 33"/>
          <p:cNvSpPr/>
          <p:nvPr/>
        </p:nvSpPr>
        <p:spPr>
          <a:xfrm>
            <a:off x="9513578" y="5185731"/>
            <a:ext cx="2407822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/>
              <a:t>单击职位超链接 </a:t>
            </a:r>
            <a:endParaRPr lang="zh-CN" altLang="en-US" sz="2000" dirty="0"/>
          </a:p>
        </p:txBody>
      </p:sp>
      <p:grpSp>
        <p:nvGrpSpPr>
          <p:cNvPr id="35" name="组合 34"/>
          <p:cNvGrpSpPr/>
          <p:nvPr/>
        </p:nvGrpSpPr>
        <p:grpSpPr>
          <a:xfrm>
            <a:off x="8953108" y="5146469"/>
            <a:ext cx="782835" cy="461665"/>
            <a:chOff x="526650" y="922034"/>
            <a:chExt cx="782835" cy="461665"/>
          </a:xfrm>
        </p:grpSpPr>
        <p:sp>
          <p:nvSpPr>
            <p:cNvPr id="36" name="五边形 25"/>
            <p:cNvSpPr/>
            <p:nvPr/>
          </p:nvSpPr>
          <p:spPr>
            <a:xfrm>
              <a:off x="599770" y="961296"/>
              <a:ext cx="709715" cy="416688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五边形 26"/>
            <p:cNvSpPr/>
            <p:nvPr/>
          </p:nvSpPr>
          <p:spPr>
            <a:xfrm>
              <a:off x="526650" y="937512"/>
              <a:ext cx="752355" cy="416688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TextBox 5"/>
            <p:cNvSpPr txBox="1"/>
            <p:nvPr/>
          </p:nvSpPr>
          <p:spPr>
            <a:xfrm>
              <a:off x="651510" y="922034"/>
              <a:ext cx="326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</a:rPr>
                <a:t>3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3213100"/>
            <a:ext cx="12192000" cy="27365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（六）网上求职</a:t>
            </a:r>
            <a:endParaRPr lang="zh-CN" altLang="en-US" dirty="0"/>
          </a:p>
        </p:txBody>
      </p:sp>
      <p:sp>
        <p:nvSpPr>
          <p:cNvPr id="65" name="矩形 64"/>
          <p:cNvSpPr/>
          <p:nvPr/>
        </p:nvSpPr>
        <p:spPr>
          <a:xfrm>
            <a:off x="1274323" y="1161593"/>
            <a:ext cx="10305745" cy="51784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6" name="组合 65"/>
          <p:cNvGrpSpPr/>
          <p:nvPr/>
        </p:nvGrpSpPr>
        <p:grpSpPr>
          <a:xfrm flipV="1">
            <a:off x="609600" y="1030803"/>
            <a:ext cx="470284" cy="670057"/>
            <a:chOff x="3173412" y="596106"/>
            <a:chExt cx="960438" cy="1368425"/>
          </a:xfrm>
        </p:grpSpPr>
        <p:sp>
          <p:nvSpPr>
            <p:cNvPr id="67" name="Freeform 9"/>
            <p:cNvSpPr/>
            <p:nvPr/>
          </p:nvSpPr>
          <p:spPr bwMode="auto">
            <a:xfrm>
              <a:off x="3586162" y="1178719"/>
              <a:ext cx="193675" cy="214313"/>
            </a:xfrm>
            <a:custGeom>
              <a:avLst/>
              <a:gdLst>
                <a:gd name="T0" fmla="*/ 61 w 72"/>
                <a:gd name="T1" fmla="*/ 23 h 80"/>
                <a:gd name="T2" fmla="*/ 22 w 72"/>
                <a:gd name="T3" fmla="*/ 6 h 80"/>
                <a:gd name="T4" fmla="*/ 22 w 72"/>
                <a:gd name="T5" fmla="*/ 6 h 80"/>
                <a:gd name="T6" fmla="*/ 6 w 72"/>
                <a:gd name="T7" fmla="*/ 45 h 80"/>
                <a:gd name="T8" fmla="*/ 11 w 72"/>
                <a:gd name="T9" fmla="*/ 58 h 80"/>
                <a:gd name="T10" fmla="*/ 50 w 72"/>
                <a:gd name="T11" fmla="*/ 74 h 80"/>
                <a:gd name="T12" fmla="*/ 50 w 72"/>
                <a:gd name="T13" fmla="*/ 74 h 80"/>
                <a:gd name="T14" fmla="*/ 66 w 72"/>
                <a:gd name="T15" fmla="*/ 35 h 80"/>
                <a:gd name="T16" fmla="*/ 61 w 72"/>
                <a:gd name="T17" fmla="*/ 23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80">
                  <a:moveTo>
                    <a:pt x="61" y="23"/>
                  </a:moveTo>
                  <a:cubicBezTo>
                    <a:pt x="54" y="7"/>
                    <a:pt x="37" y="0"/>
                    <a:pt x="22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7" y="13"/>
                    <a:pt x="0" y="30"/>
                    <a:pt x="6" y="45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7" y="73"/>
                    <a:pt x="35" y="80"/>
                    <a:pt x="50" y="74"/>
                  </a:cubicBezTo>
                  <a:cubicBezTo>
                    <a:pt x="50" y="74"/>
                    <a:pt x="50" y="74"/>
                    <a:pt x="50" y="74"/>
                  </a:cubicBezTo>
                  <a:cubicBezTo>
                    <a:pt x="65" y="68"/>
                    <a:pt x="72" y="50"/>
                    <a:pt x="66" y="35"/>
                  </a:cubicBezTo>
                  <a:lnTo>
                    <a:pt x="61" y="23"/>
                  </a:lnTo>
                  <a:close/>
                </a:path>
              </a:pathLst>
            </a:custGeom>
            <a:solidFill>
              <a:srgbClr val="23A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10"/>
            <p:cNvSpPr/>
            <p:nvPr/>
          </p:nvSpPr>
          <p:spPr bwMode="auto">
            <a:xfrm>
              <a:off x="3173412" y="640556"/>
              <a:ext cx="866775" cy="838200"/>
            </a:xfrm>
            <a:custGeom>
              <a:avLst/>
              <a:gdLst>
                <a:gd name="T0" fmla="*/ 323 w 323"/>
                <a:gd name="T1" fmla="*/ 208 h 312"/>
                <a:gd name="T2" fmla="*/ 321 w 323"/>
                <a:gd name="T3" fmla="*/ 208 h 312"/>
                <a:gd name="T4" fmla="*/ 223 w 323"/>
                <a:gd name="T5" fmla="*/ 216 h 312"/>
                <a:gd name="T6" fmla="*/ 172 w 323"/>
                <a:gd name="T7" fmla="*/ 198 h 312"/>
                <a:gd name="T8" fmla="*/ 150 w 323"/>
                <a:gd name="T9" fmla="*/ 247 h 312"/>
                <a:gd name="T10" fmla="*/ 74 w 323"/>
                <a:gd name="T11" fmla="*/ 309 h 312"/>
                <a:gd name="T12" fmla="*/ 73 w 323"/>
                <a:gd name="T13" fmla="*/ 312 h 312"/>
                <a:gd name="T14" fmla="*/ 67 w 323"/>
                <a:gd name="T15" fmla="*/ 299 h 312"/>
                <a:gd name="T16" fmla="*/ 28 w 323"/>
                <a:gd name="T17" fmla="*/ 207 h 312"/>
                <a:gd name="T18" fmla="*/ 102 w 323"/>
                <a:gd name="T19" fmla="*/ 28 h 312"/>
                <a:gd name="T20" fmla="*/ 280 w 323"/>
                <a:gd name="T21" fmla="*/ 102 h 312"/>
                <a:gd name="T22" fmla="*/ 319 w 323"/>
                <a:gd name="T23" fmla="*/ 195 h 312"/>
                <a:gd name="T24" fmla="*/ 323 w 323"/>
                <a:gd name="T25" fmla="*/ 208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3" h="312">
                  <a:moveTo>
                    <a:pt x="323" y="208"/>
                  </a:moveTo>
                  <a:cubicBezTo>
                    <a:pt x="322" y="208"/>
                    <a:pt x="322" y="208"/>
                    <a:pt x="321" y="208"/>
                  </a:cubicBezTo>
                  <a:cubicBezTo>
                    <a:pt x="292" y="204"/>
                    <a:pt x="258" y="207"/>
                    <a:pt x="223" y="216"/>
                  </a:cubicBezTo>
                  <a:cubicBezTo>
                    <a:pt x="214" y="198"/>
                    <a:pt x="192" y="190"/>
                    <a:pt x="172" y="198"/>
                  </a:cubicBezTo>
                  <a:cubicBezTo>
                    <a:pt x="153" y="206"/>
                    <a:pt x="143" y="227"/>
                    <a:pt x="150" y="247"/>
                  </a:cubicBezTo>
                  <a:cubicBezTo>
                    <a:pt x="118" y="265"/>
                    <a:pt x="92" y="286"/>
                    <a:pt x="74" y="309"/>
                  </a:cubicBezTo>
                  <a:cubicBezTo>
                    <a:pt x="74" y="310"/>
                    <a:pt x="73" y="311"/>
                    <a:pt x="73" y="312"/>
                  </a:cubicBezTo>
                  <a:cubicBezTo>
                    <a:pt x="70" y="308"/>
                    <a:pt x="68" y="303"/>
                    <a:pt x="67" y="299"/>
                  </a:cubicBezTo>
                  <a:cubicBezTo>
                    <a:pt x="28" y="207"/>
                    <a:pt x="28" y="207"/>
                    <a:pt x="28" y="207"/>
                  </a:cubicBezTo>
                  <a:cubicBezTo>
                    <a:pt x="0" y="137"/>
                    <a:pt x="33" y="57"/>
                    <a:pt x="102" y="28"/>
                  </a:cubicBezTo>
                  <a:cubicBezTo>
                    <a:pt x="172" y="0"/>
                    <a:pt x="252" y="33"/>
                    <a:pt x="280" y="102"/>
                  </a:cubicBezTo>
                  <a:cubicBezTo>
                    <a:pt x="319" y="195"/>
                    <a:pt x="319" y="195"/>
                    <a:pt x="319" y="195"/>
                  </a:cubicBezTo>
                  <a:cubicBezTo>
                    <a:pt x="320" y="199"/>
                    <a:pt x="322" y="204"/>
                    <a:pt x="323" y="208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Freeform 11"/>
            <p:cNvSpPr/>
            <p:nvPr/>
          </p:nvSpPr>
          <p:spPr bwMode="auto">
            <a:xfrm>
              <a:off x="3752850" y="1234281"/>
              <a:ext cx="325438" cy="400050"/>
            </a:xfrm>
            <a:custGeom>
              <a:avLst/>
              <a:gdLst>
                <a:gd name="T0" fmla="*/ 14 w 121"/>
                <a:gd name="T1" fmla="*/ 12 h 149"/>
                <a:gd name="T2" fmla="*/ 14 w 121"/>
                <a:gd name="T3" fmla="*/ 11 h 149"/>
                <a:gd name="T4" fmla="*/ 103 w 121"/>
                <a:gd name="T5" fmla="*/ 3 h 149"/>
                <a:gd name="T6" fmla="*/ 111 w 121"/>
                <a:gd name="T7" fmla="*/ 4 h 149"/>
                <a:gd name="T8" fmla="*/ 36 w 121"/>
                <a:gd name="T9" fmla="*/ 149 h 149"/>
                <a:gd name="T10" fmla="*/ 0 w 121"/>
                <a:gd name="T11" fmla="*/ 60 h 149"/>
                <a:gd name="T12" fmla="*/ 14 w 121"/>
                <a:gd name="T13" fmla="*/ 12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149">
                  <a:moveTo>
                    <a:pt x="14" y="12"/>
                  </a:moveTo>
                  <a:cubicBezTo>
                    <a:pt x="14" y="11"/>
                    <a:pt x="14" y="11"/>
                    <a:pt x="14" y="11"/>
                  </a:cubicBezTo>
                  <a:cubicBezTo>
                    <a:pt x="46" y="2"/>
                    <a:pt x="77" y="0"/>
                    <a:pt x="103" y="3"/>
                  </a:cubicBezTo>
                  <a:cubicBezTo>
                    <a:pt x="106" y="3"/>
                    <a:pt x="108" y="4"/>
                    <a:pt x="111" y="4"/>
                  </a:cubicBezTo>
                  <a:cubicBezTo>
                    <a:pt x="121" y="63"/>
                    <a:pt x="91" y="122"/>
                    <a:pt x="36" y="14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15" y="50"/>
                    <a:pt x="22" y="30"/>
                    <a:pt x="14" y="12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Freeform 12"/>
            <p:cNvSpPr/>
            <p:nvPr/>
          </p:nvSpPr>
          <p:spPr bwMode="auto">
            <a:xfrm>
              <a:off x="3392487" y="1343819"/>
              <a:ext cx="417513" cy="360363"/>
            </a:xfrm>
            <a:custGeom>
              <a:avLst/>
              <a:gdLst>
                <a:gd name="T0" fmla="*/ 74 w 155"/>
                <a:gd name="T1" fmla="*/ 0 h 134"/>
                <a:gd name="T2" fmla="*/ 74 w 155"/>
                <a:gd name="T3" fmla="*/ 2 h 134"/>
                <a:gd name="T4" fmla="*/ 119 w 155"/>
                <a:gd name="T5" fmla="*/ 26 h 134"/>
                <a:gd name="T6" fmla="*/ 155 w 155"/>
                <a:gd name="T7" fmla="*/ 114 h 134"/>
                <a:gd name="T8" fmla="*/ 0 w 155"/>
                <a:gd name="T9" fmla="*/ 65 h 134"/>
                <a:gd name="T10" fmla="*/ 5 w 155"/>
                <a:gd name="T11" fmla="*/ 58 h 134"/>
                <a:gd name="T12" fmla="*/ 74 w 155"/>
                <a:gd name="T13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5" h="134">
                  <a:moveTo>
                    <a:pt x="74" y="0"/>
                  </a:moveTo>
                  <a:cubicBezTo>
                    <a:pt x="74" y="2"/>
                    <a:pt x="74" y="2"/>
                    <a:pt x="74" y="2"/>
                  </a:cubicBezTo>
                  <a:cubicBezTo>
                    <a:pt x="82" y="19"/>
                    <a:pt x="100" y="29"/>
                    <a:pt x="119" y="26"/>
                  </a:cubicBezTo>
                  <a:cubicBezTo>
                    <a:pt x="155" y="114"/>
                    <a:pt x="155" y="114"/>
                    <a:pt x="155" y="114"/>
                  </a:cubicBezTo>
                  <a:cubicBezTo>
                    <a:pt x="97" y="134"/>
                    <a:pt x="35" y="113"/>
                    <a:pt x="0" y="65"/>
                  </a:cubicBezTo>
                  <a:cubicBezTo>
                    <a:pt x="2" y="62"/>
                    <a:pt x="3" y="60"/>
                    <a:pt x="5" y="58"/>
                  </a:cubicBezTo>
                  <a:cubicBezTo>
                    <a:pt x="21" y="37"/>
                    <a:pt x="45" y="17"/>
                    <a:pt x="74" y="0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3" name="Freeform 13"/>
            <p:cNvSpPr/>
            <p:nvPr/>
          </p:nvSpPr>
          <p:spPr bwMode="auto">
            <a:xfrm>
              <a:off x="3178175" y="1647031"/>
              <a:ext cx="784225" cy="317500"/>
            </a:xfrm>
            <a:custGeom>
              <a:avLst/>
              <a:gdLst>
                <a:gd name="T0" fmla="*/ 21 w 292"/>
                <a:gd name="T1" fmla="*/ 106 h 118"/>
                <a:gd name="T2" fmla="*/ 28 w 292"/>
                <a:gd name="T3" fmla="*/ 90 h 118"/>
                <a:gd name="T4" fmla="*/ 28 w 292"/>
                <a:gd name="T5" fmla="*/ 90 h 118"/>
                <a:gd name="T6" fmla="*/ 24 w 292"/>
                <a:gd name="T7" fmla="*/ 66 h 118"/>
                <a:gd name="T8" fmla="*/ 24 w 292"/>
                <a:gd name="T9" fmla="*/ 66 h 118"/>
                <a:gd name="T10" fmla="*/ 77 w 292"/>
                <a:gd name="T11" fmla="*/ 25 h 118"/>
                <a:gd name="T12" fmla="*/ 77 w 292"/>
                <a:gd name="T13" fmla="*/ 25 h 118"/>
                <a:gd name="T14" fmla="*/ 140 w 292"/>
                <a:gd name="T15" fmla="*/ 54 h 118"/>
                <a:gd name="T16" fmla="*/ 140 w 292"/>
                <a:gd name="T17" fmla="*/ 54 h 118"/>
                <a:gd name="T18" fmla="*/ 189 w 292"/>
                <a:gd name="T19" fmla="*/ 94 h 118"/>
                <a:gd name="T20" fmla="*/ 189 w 292"/>
                <a:gd name="T21" fmla="*/ 94 h 118"/>
                <a:gd name="T22" fmla="*/ 240 w 292"/>
                <a:gd name="T23" fmla="*/ 117 h 118"/>
                <a:gd name="T24" fmla="*/ 240 w 292"/>
                <a:gd name="T25" fmla="*/ 117 h 118"/>
                <a:gd name="T26" fmla="*/ 278 w 292"/>
                <a:gd name="T27" fmla="*/ 100 h 118"/>
                <a:gd name="T28" fmla="*/ 278 w 292"/>
                <a:gd name="T29" fmla="*/ 100 h 118"/>
                <a:gd name="T30" fmla="*/ 292 w 292"/>
                <a:gd name="T31" fmla="*/ 69 h 118"/>
                <a:gd name="T32" fmla="*/ 292 w 292"/>
                <a:gd name="T33" fmla="*/ 69 h 118"/>
                <a:gd name="T34" fmla="*/ 279 w 292"/>
                <a:gd name="T35" fmla="*/ 29 h 118"/>
                <a:gd name="T36" fmla="*/ 279 w 292"/>
                <a:gd name="T37" fmla="*/ 29 h 118"/>
                <a:gd name="T38" fmla="*/ 265 w 292"/>
                <a:gd name="T39" fmla="*/ 13 h 118"/>
                <a:gd name="T40" fmla="*/ 265 w 292"/>
                <a:gd name="T41" fmla="*/ 13 h 118"/>
                <a:gd name="T42" fmla="*/ 248 w 292"/>
                <a:gd name="T43" fmla="*/ 14 h 118"/>
                <a:gd name="T44" fmla="*/ 248 w 292"/>
                <a:gd name="T45" fmla="*/ 14 h 118"/>
                <a:gd name="T46" fmla="*/ 249 w 292"/>
                <a:gd name="T47" fmla="*/ 31 h 118"/>
                <a:gd name="T48" fmla="*/ 249 w 292"/>
                <a:gd name="T49" fmla="*/ 31 h 118"/>
                <a:gd name="T50" fmla="*/ 249 w 292"/>
                <a:gd name="T51" fmla="*/ 32 h 118"/>
                <a:gd name="T52" fmla="*/ 249 w 292"/>
                <a:gd name="T53" fmla="*/ 32 h 118"/>
                <a:gd name="T54" fmla="*/ 252 w 292"/>
                <a:gd name="T55" fmla="*/ 34 h 118"/>
                <a:gd name="T56" fmla="*/ 252 w 292"/>
                <a:gd name="T57" fmla="*/ 34 h 118"/>
                <a:gd name="T58" fmla="*/ 259 w 292"/>
                <a:gd name="T59" fmla="*/ 43 h 118"/>
                <a:gd name="T60" fmla="*/ 259 w 292"/>
                <a:gd name="T61" fmla="*/ 43 h 118"/>
                <a:gd name="T62" fmla="*/ 267 w 292"/>
                <a:gd name="T63" fmla="*/ 67 h 118"/>
                <a:gd name="T64" fmla="*/ 267 w 292"/>
                <a:gd name="T65" fmla="*/ 67 h 118"/>
                <a:gd name="T66" fmla="*/ 260 w 292"/>
                <a:gd name="T67" fmla="*/ 84 h 118"/>
                <a:gd name="T68" fmla="*/ 260 w 292"/>
                <a:gd name="T69" fmla="*/ 84 h 118"/>
                <a:gd name="T70" fmla="*/ 241 w 292"/>
                <a:gd name="T71" fmla="*/ 92 h 118"/>
                <a:gd name="T72" fmla="*/ 241 w 292"/>
                <a:gd name="T73" fmla="*/ 92 h 118"/>
                <a:gd name="T74" fmla="*/ 203 w 292"/>
                <a:gd name="T75" fmla="*/ 74 h 118"/>
                <a:gd name="T76" fmla="*/ 203 w 292"/>
                <a:gd name="T77" fmla="*/ 74 h 118"/>
                <a:gd name="T78" fmla="*/ 156 w 292"/>
                <a:gd name="T79" fmla="*/ 35 h 118"/>
                <a:gd name="T80" fmla="*/ 156 w 292"/>
                <a:gd name="T81" fmla="*/ 35 h 118"/>
                <a:gd name="T82" fmla="*/ 78 w 292"/>
                <a:gd name="T83" fmla="*/ 1 h 118"/>
                <a:gd name="T84" fmla="*/ 78 w 292"/>
                <a:gd name="T85" fmla="*/ 1 h 118"/>
                <a:gd name="T86" fmla="*/ 24 w 292"/>
                <a:gd name="T87" fmla="*/ 17 h 118"/>
                <a:gd name="T88" fmla="*/ 24 w 292"/>
                <a:gd name="T89" fmla="*/ 17 h 118"/>
                <a:gd name="T90" fmla="*/ 0 w 292"/>
                <a:gd name="T91" fmla="*/ 65 h 118"/>
                <a:gd name="T92" fmla="*/ 0 w 292"/>
                <a:gd name="T93" fmla="*/ 65 h 118"/>
                <a:gd name="T94" fmla="*/ 5 w 292"/>
                <a:gd name="T95" fmla="*/ 99 h 118"/>
                <a:gd name="T96" fmla="*/ 5 w 292"/>
                <a:gd name="T97" fmla="*/ 99 h 118"/>
                <a:gd name="T98" fmla="*/ 16 w 292"/>
                <a:gd name="T99" fmla="*/ 107 h 118"/>
                <a:gd name="T100" fmla="*/ 16 w 292"/>
                <a:gd name="T101" fmla="*/ 107 h 118"/>
                <a:gd name="T102" fmla="*/ 21 w 292"/>
                <a:gd name="T103" fmla="*/ 106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92" h="118">
                  <a:moveTo>
                    <a:pt x="21" y="106"/>
                  </a:moveTo>
                  <a:cubicBezTo>
                    <a:pt x="27" y="104"/>
                    <a:pt x="31" y="97"/>
                    <a:pt x="28" y="90"/>
                  </a:cubicBezTo>
                  <a:cubicBezTo>
                    <a:pt x="28" y="90"/>
                    <a:pt x="28" y="90"/>
                    <a:pt x="28" y="90"/>
                  </a:cubicBezTo>
                  <a:cubicBezTo>
                    <a:pt x="25" y="81"/>
                    <a:pt x="24" y="73"/>
                    <a:pt x="24" y="66"/>
                  </a:cubicBezTo>
                  <a:cubicBezTo>
                    <a:pt x="24" y="66"/>
                    <a:pt x="24" y="66"/>
                    <a:pt x="24" y="66"/>
                  </a:cubicBezTo>
                  <a:cubicBezTo>
                    <a:pt x="26" y="41"/>
                    <a:pt x="46" y="24"/>
                    <a:pt x="77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95" y="26"/>
                    <a:pt x="117" y="34"/>
                    <a:pt x="140" y="54"/>
                  </a:cubicBezTo>
                  <a:cubicBezTo>
                    <a:pt x="140" y="54"/>
                    <a:pt x="140" y="54"/>
                    <a:pt x="140" y="54"/>
                  </a:cubicBezTo>
                  <a:cubicBezTo>
                    <a:pt x="155" y="67"/>
                    <a:pt x="172" y="82"/>
                    <a:pt x="189" y="94"/>
                  </a:cubicBezTo>
                  <a:cubicBezTo>
                    <a:pt x="189" y="94"/>
                    <a:pt x="189" y="94"/>
                    <a:pt x="189" y="94"/>
                  </a:cubicBezTo>
                  <a:cubicBezTo>
                    <a:pt x="205" y="106"/>
                    <a:pt x="222" y="116"/>
                    <a:pt x="240" y="117"/>
                  </a:cubicBezTo>
                  <a:cubicBezTo>
                    <a:pt x="240" y="117"/>
                    <a:pt x="240" y="117"/>
                    <a:pt x="240" y="117"/>
                  </a:cubicBezTo>
                  <a:cubicBezTo>
                    <a:pt x="254" y="118"/>
                    <a:pt x="268" y="112"/>
                    <a:pt x="278" y="100"/>
                  </a:cubicBezTo>
                  <a:cubicBezTo>
                    <a:pt x="278" y="100"/>
                    <a:pt x="278" y="100"/>
                    <a:pt x="278" y="100"/>
                  </a:cubicBezTo>
                  <a:cubicBezTo>
                    <a:pt x="287" y="90"/>
                    <a:pt x="291" y="79"/>
                    <a:pt x="292" y="69"/>
                  </a:cubicBezTo>
                  <a:cubicBezTo>
                    <a:pt x="292" y="69"/>
                    <a:pt x="292" y="69"/>
                    <a:pt x="292" y="69"/>
                  </a:cubicBezTo>
                  <a:cubicBezTo>
                    <a:pt x="292" y="52"/>
                    <a:pt x="285" y="39"/>
                    <a:pt x="279" y="29"/>
                  </a:cubicBezTo>
                  <a:cubicBezTo>
                    <a:pt x="279" y="29"/>
                    <a:pt x="279" y="29"/>
                    <a:pt x="279" y="29"/>
                  </a:cubicBezTo>
                  <a:cubicBezTo>
                    <a:pt x="272" y="19"/>
                    <a:pt x="265" y="13"/>
                    <a:pt x="265" y="13"/>
                  </a:cubicBezTo>
                  <a:cubicBezTo>
                    <a:pt x="265" y="13"/>
                    <a:pt x="265" y="13"/>
                    <a:pt x="265" y="13"/>
                  </a:cubicBezTo>
                  <a:cubicBezTo>
                    <a:pt x="260" y="9"/>
                    <a:pt x="252" y="9"/>
                    <a:pt x="248" y="14"/>
                  </a:cubicBezTo>
                  <a:cubicBezTo>
                    <a:pt x="248" y="14"/>
                    <a:pt x="248" y="14"/>
                    <a:pt x="248" y="14"/>
                  </a:cubicBezTo>
                  <a:cubicBezTo>
                    <a:pt x="243" y="19"/>
                    <a:pt x="244" y="27"/>
                    <a:pt x="249" y="31"/>
                  </a:cubicBezTo>
                  <a:cubicBezTo>
                    <a:pt x="249" y="31"/>
                    <a:pt x="249" y="31"/>
                    <a:pt x="249" y="31"/>
                  </a:cubicBezTo>
                  <a:cubicBezTo>
                    <a:pt x="249" y="31"/>
                    <a:pt x="249" y="31"/>
                    <a:pt x="249" y="32"/>
                  </a:cubicBezTo>
                  <a:cubicBezTo>
                    <a:pt x="249" y="32"/>
                    <a:pt x="249" y="32"/>
                    <a:pt x="249" y="32"/>
                  </a:cubicBezTo>
                  <a:cubicBezTo>
                    <a:pt x="250" y="32"/>
                    <a:pt x="251" y="33"/>
                    <a:pt x="252" y="34"/>
                  </a:cubicBezTo>
                  <a:cubicBezTo>
                    <a:pt x="252" y="34"/>
                    <a:pt x="252" y="34"/>
                    <a:pt x="252" y="34"/>
                  </a:cubicBezTo>
                  <a:cubicBezTo>
                    <a:pt x="253" y="36"/>
                    <a:pt x="256" y="39"/>
                    <a:pt x="259" y="43"/>
                  </a:cubicBezTo>
                  <a:cubicBezTo>
                    <a:pt x="259" y="43"/>
                    <a:pt x="259" y="43"/>
                    <a:pt x="259" y="43"/>
                  </a:cubicBezTo>
                  <a:cubicBezTo>
                    <a:pt x="264" y="50"/>
                    <a:pt x="268" y="59"/>
                    <a:pt x="267" y="67"/>
                  </a:cubicBezTo>
                  <a:cubicBezTo>
                    <a:pt x="267" y="67"/>
                    <a:pt x="267" y="67"/>
                    <a:pt x="267" y="67"/>
                  </a:cubicBezTo>
                  <a:cubicBezTo>
                    <a:pt x="267" y="73"/>
                    <a:pt x="265" y="78"/>
                    <a:pt x="260" y="84"/>
                  </a:cubicBezTo>
                  <a:cubicBezTo>
                    <a:pt x="260" y="84"/>
                    <a:pt x="260" y="84"/>
                    <a:pt x="260" y="84"/>
                  </a:cubicBezTo>
                  <a:cubicBezTo>
                    <a:pt x="253" y="91"/>
                    <a:pt x="248" y="92"/>
                    <a:pt x="241" y="92"/>
                  </a:cubicBezTo>
                  <a:cubicBezTo>
                    <a:pt x="241" y="92"/>
                    <a:pt x="241" y="92"/>
                    <a:pt x="241" y="92"/>
                  </a:cubicBezTo>
                  <a:cubicBezTo>
                    <a:pt x="232" y="92"/>
                    <a:pt x="218" y="85"/>
                    <a:pt x="203" y="74"/>
                  </a:cubicBezTo>
                  <a:cubicBezTo>
                    <a:pt x="203" y="74"/>
                    <a:pt x="203" y="74"/>
                    <a:pt x="203" y="74"/>
                  </a:cubicBezTo>
                  <a:cubicBezTo>
                    <a:pt x="188" y="63"/>
                    <a:pt x="172" y="49"/>
                    <a:pt x="156" y="35"/>
                  </a:cubicBezTo>
                  <a:cubicBezTo>
                    <a:pt x="156" y="35"/>
                    <a:pt x="156" y="35"/>
                    <a:pt x="156" y="35"/>
                  </a:cubicBezTo>
                  <a:cubicBezTo>
                    <a:pt x="130" y="13"/>
                    <a:pt x="103" y="2"/>
                    <a:pt x="78" y="1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57" y="0"/>
                    <a:pt x="38" y="5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10" y="28"/>
                    <a:pt x="1" y="4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76"/>
                    <a:pt x="1" y="87"/>
                    <a:pt x="5" y="99"/>
                  </a:cubicBezTo>
                  <a:cubicBezTo>
                    <a:pt x="5" y="99"/>
                    <a:pt x="5" y="99"/>
                    <a:pt x="5" y="99"/>
                  </a:cubicBezTo>
                  <a:cubicBezTo>
                    <a:pt x="7" y="103"/>
                    <a:pt x="11" y="106"/>
                    <a:pt x="16" y="107"/>
                  </a:cubicBezTo>
                  <a:cubicBezTo>
                    <a:pt x="16" y="107"/>
                    <a:pt x="16" y="107"/>
                    <a:pt x="16" y="107"/>
                  </a:cubicBezTo>
                  <a:cubicBezTo>
                    <a:pt x="18" y="107"/>
                    <a:pt x="19" y="107"/>
                    <a:pt x="21" y="106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5" name="Freeform 14"/>
            <p:cNvSpPr/>
            <p:nvPr/>
          </p:nvSpPr>
          <p:spPr bwMode="auto">
            <a:xfrm>
              <a:off x="3940175" y="748506"/>
              <a:ext cx="193675" cy="104775"/>
            </a:xfrm>
            <a:custGeom>
              <a:avLst/>
              <a:gdLst>
                <a:gd name="T0" fmla="*/ 1 w 72"/>
                <a:gd name="T1" fmla="*/ 30 h 39"/>
                <a:gd name="T2" fmla="*/ 3 w 72"/>
                <a:gd name="T3" fmla="*/ 35 h 39"/>
                <a:gd name="T4" fmla="*/ 7 w 72"/>
                <a:gd name="T5" fmla="*/ 38 h 39"/>
                <a:gd name="T6" fmla="*/ 70 w 72"/>
                <a:gd name="T7" fmla="*/ 22 h 39"/>
                <a:gd name="T8" fmla="*/ 71 w 72"/>
                <a:gd name="T9" fmla="*/ 17 h 39"/>
                <a:gd name="T10" fmla="*/ 66 w 72"/>
                <a:gd name="T11" fmla="*/ 3 h 39"/>
                <a:gd name="T12" fmla="*/ 62 w 72"/>
                <a:gd name="T13" fmla="*/ 0 h 39"/>
                <a:gd name="T14" fmla="*/ 2 w 72"/>
                <a:gd name="T15" fmla="*/ 25 h 39"/>
                <a:gd name="T16" fmla="*/ 1 w 72"/>
                <a:gd name="T17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39">
                  <a:moveTo>
                    <a:pt x="1" y="30"/>
                  </a:moveTo>
                  <a:cubicBezTo>
                    <a:pt x="3" y="35"/>
                    <a:pt x="3" y="35"/>
                    <a:pt x="3" y="35"/>
                  </a:cubicBezTo>
                  <a:cubicBezTo>
                    <a:pt x="4" y="37"/>
                    <a:pt x="5" y="39"/>
                    <a:pt x="7" y="38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1"/>
                    <a:pt x="72" y="19"/>
                    <a:pt x="71" y="17"/>
                  </a:cubicBezTo>
                  <a:cubicBezTo>
                    <a:pt x="66" y="3"/>
                    <a:pt x="66" y="3"/>
                    <a:pt x="66" y="3"/>
                  </a:cubicBezTo>
                  <a:cubicBezTo>
                    <a:pt x="65" y="1"/>
                    <a:pt x="64" y="0"/>
                    <a:pt x="62" y="0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1" y="26"/>
                    <a:pt x="0" y="28"/>
                    <a:pt x="1" y="3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7" name="Freeform 15"/>
            <p:cNvSpPr/>
            <p:nvPr/>
          </p:nvSpPr>
          <p:spPr bwMode="auto">
            <a:xfrm>
              <a:off x="3876675" y="596106"/>
              <a:ext cx="133350" cy="182563"/>
            </a:xfrm>
            <a:custGeom>
              <a:avLst/>
              <a:gdLst>
                <a:gd name="T0" fmla="*/ 2 w 50"/>
                <a:gd name="T1" fmla="*/ 64 h 68"/>
                <a:gd name="T2" fmla="*/ 7 w 50"/>
                <a:gd name="T3" fmla="*/ 66 h 68"/>
                <a:gd name="T4" fmla="*/ 12 w 50"/>
                <a:gd name="T5" fmla="*/ 66 h 68"/>
                <a:gd name="T6" fmla="*/ 49 w 50"/>
                <a:gd name="T7" fmla="*/ 13 h 68"/>
                <a:gd name="T8" fmla="*/ 47 w 50"/>
                <a:gd name="T9" fmla="*/ 9 h 68"/>
                <a:gd name="T10" fmla="*/ 34 w 50"/>
                <a:gd name="T11" fmla="*/ 1 h 68"/>
                <a:gd name="T12" fmla="*/ 30 w 50"/>
                <a:gd name="T13" fmla="*/ 1 h 68"/>
                <a:gd name="T14" fmla="*/ 0 w 50"/>
                <a:gd name="T15" fmla="*/ 59 h 68"/>
                <a:gd name="T16" fmla="*/ 2 w 50"/>
                <a:gd name="T17" fmla="*/ 6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68">
                  <a:moveTo>
                    <a:pt x="2" y="64"/>
                  </a:moveTo>
                  <a:cubicBezTo>
                    <a:pt x="7" y="66"/>
                    <a:pt x="7" y="66"/>
                    <a:pt x="7" y="66"/>
                  </a:cubicBezTo>
                  <a:cubicBezTo>
                    <a:pt x="9" y="68"/>
                    <a:pt x="11" y="68"/>
                    <a:pt x="12" y="66"/>
                  </a:cubicBezTo>
                  <a:cubicBezTo>
                    <a:pt x="49" y="13"/>
                    <a:pt x="49" y="13"/>
                    <a:pt x="49" y="13"/>
                  </a:cubicBezTo>
                  <a:cubicBezTo>
                    <a:pt x="50" y="12"/>
                    <a:pt x="49" y="10"/>
                    <a:pt x="47" y="9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3" y="0"/>
                    <a:pt x="30" y="0"/>
                    <a:pt x="30" y="1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61"/>
                    <a:pt x="1" y="63"/>
                    <a:pt x="2" y="6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78" name="内容占位符 3"/>
          <p:cNvSpPr>
            <a:spLocks noGrp="1"/>
          </p:cNvSpPr>
          <p:nvPr>
            <p:ph sz="quarter" idx="10"/>
          </p:nvPr>
        </p:nvSpPr>
        <p:spPr>
          <a:xfrm>
            <a:off x="669926" y="1113111"/>
            <a:ext cx="10798174" cy="636500"/>
          </a:xfrm>
        </p:spPr>
        <p:txBody>
          <a:bodyPr>
            <a:norm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2</a:t>
            </a:r>
            <a:r>
              <a:rPr lang="zh-CN" altLang="en-US" dirty="0">
                <a:solidFill>
                  <a:schemeClr val="bg1"/>
                </a:solidFill>
              </a:rPr>
              <a:t>．投递简历</a:t>
            </a:r>
            <a:endParaRPr lang="en-US" altLang="zh-CN" sz="1000" dirty="0"/>
          </a:p>
        </p:txBody>
      </p:sp>
      <p:sp>
        <p:nvSpPr>
          <p:cNvPr id="24" name="矩形 23"/>
          <p:cNvSpPr/>
          <p:nvPr/>
        </p:nvSpPr>
        <p:spPr>
          <a:xfrm>
            <a:off x="1170070" y="6221919"/>
            <a:ext cx="2407822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/>
              <a:t>申请职位</a:t>
            </a:r>
            <a:endParaRPr lang="zh-CN" altLang="en-US" sz="2000" dirty="0"/>
          </a:p>
        </p:txBody>
      </p:sp>
      <p:grpSp>
        <p:nvGrpSpPr>
          <p:cNvPr id="25" name="组合 24"/>
          <p:cNvGrpSpPr/>
          <p:nvPr/>
        </p:nvGrpSpPr>
        <p:grpSpPr>
          <a:xfrm>
            <a:off x="609600" y="6182657"/>
            <a:ext cx="782835" cy="461665"/>
            <a:chOff x="526650" y="922034"/>
            <a:chExt cx="782835" cy="461665"/>
          </a:xfrm>
        </p:grpSpPr>
        <p:sp>
          <p:nvSpPr>
            <p:cNvPr id="26" name="五边形 25"/>
            <p:cNvSpPr/>
            <p:nvPr/>
          </p:nvSpPr>
          <p:spPr>
            <a:xfrm>
              <a:off x="599770" y="961296"/>
              <a:ext cx="709715" cy="416688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五边形 26"/>
            <p:cNvSpPr/>
            <p:nvPr/>
          </p:nvSpPr>
          <p:spPr>
            <a:xfrm>
              <a:off x="526650" y="937512"/>
              <a:ext cx="752355" cy="416688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TextBox 5"/>
            <p:cNvSpPr txBox="1"/>
            <p:nvPr/>
          </p:nvSpPr>
          <p:spPr>
            <a:xfrm>
              <a:off x="651510" y="922034"/>
              <a:ext cx="326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</a:rPr>
                <a:t>4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8194" name="图片 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03"/>
          <a:stretch>
            <a:fillRect/>
          </a:stretch>
        </p:blipFill>
        <p:spPr bwMode="auto">
          <a:xfrm>
            <a:off x="233363" y="2918295"/>
            <a:ext cx="3814944" cy="232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图片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952" y="2910041"/>
            <a:ext cx="3838065" cy="232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图片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7661" y="2910041"/>
            <a:ext cx="3838065" cy="232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矩形 33"/>
          <p:cNvSpPr/>
          <p:nvPr/>
        </p:nvSpPr>
        <p:spPr>
          <a:xfrm>
            <a:off x="4937786" y="6159248"/>
            <a:ext cx="273431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/>
              <a:t>立即申请职位</a:t>
            </a:r>
            <a:endParaRPr lang="zh-CN" altLang="en-US" sz="2000" dirty="0"/>
          </a:p>
        </p:txBody>
      </p:sp>
      <p:grpSp>
        <p:nvGrpSpPr>
          <p:cNvPr id="35" name="组合 34"/>
          <p:cNvGrpSpPr/>
          <p:nvPr/>
        </p:nvGrpSpPr>
        <p:grpSpPr>
          <a:xfrm>
            <a:off x="4377317" y="6119986"/>
            <a:ext cx="782835" cy="461665"/>
            <a:chOff x="526650" y="922034"/>
            <a:chExt cx="782835" cy="461665"/>
          </a:xfrm>
        </p:grpSpPr>
        <p:sp>
          <p:nvSpPr>
            <p:cNvPr id="36" name="五边形 30"/>
            <p:cNvSpPr/>
            <p:nvPr/>
          </p:nvSpPr>
          <p:spPr>
            <a:xfrm>
              <a:off x="599770" y="961296"/>
              <a:ext cx="709715" cy="416688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五边形 31"/>
            <p:cNvSpPr/>
            <p:nvPr/>
          </p:nvSpPr>
          <p:spPr>
            <a:xfrm>
              <a:off x="526650" y="937512"/>
              <a:ext cx="752355" cy="416688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TextBox 5"/>
            <p:cNvSpPr txBox="1"/>
            <p:nvPr/>
          </p:nvSpPr>
          <p:spPr>
            <a:xfrm>
              <a:off x="651510" y="922034"/>
              <a:ext cx="326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</a:rPr>
                <a:t>5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9" name="矩形 38"/>
          <p:cNvSpPr/>
          <p:nvPr/>
        </p:nvSpPr>
        <p:spPr>
          <a:xfrm>
            <a:off x="9434928" y="6159631"/>
            <a:ext cx="2407822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/>
              <a:t>完成申请</a:t>
            </a:r>
            <a:endParaRPr lang="zh-CN" altLang="en-US" sz="2000" dirty="0"/>
          </a:p>
        </p:txBody>
      </p:sp>
      <p:grpSp>
        <p:nvGrpSpPr>
          <p:cNvPr id="40" name="组合 39"/>
          <p:cNvGrpSpPr/>
          <p:nvPr/>
        </p:nvGrpSpPr>
        <p:grpSpPr>
          <a:xfrm>
            <a:off x="8874458" y="6120369"/>
            <a:ext cx="782835" cy="461665"/>
            <a:chOff x="526650" y="922034"/>
            <a:chExt cx="782835" cy="461665"/>
          </a:xfrm>
        </p:grpSpPr>
        <p:sp>
          <p:nvSpPr>
            <p:cNvPr id="41" name="五边形 25"/>
            <p:cNvSpPr/>
            <p:nvPr/>
          </p:nvSpPr>
          <p:spPr>
            <a:xfrm>
              <a:off x="599770" y="961296"/>
              <a:ext cx="709715" cy="416688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五边形 26"/>
            <p:cNvSpPr/>
            <p:nvPr/>
          </p:nvSpPr>
          <p:spPr>
            <a:xfrm>
              <a:off x="526650" y="937512"/>
              <a:ext cx="752355" cy="416688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TextBox 5"/>
            <p:cNvSpPr txBox="1"/>
            <p:nvPr/>
          </p:nvSpPr>
          <p:spPr>
            <a:xfrm>
              <a:off x="651510" y="922034"/>
              <a:ext cx="326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</a:rPr>
                <a:t>6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_矩形 5"/>
          <p:cNvSpPr/>
          <p:nvPr>
            <p:custDataLst>
              <p:tags r:id="rId1"/>
            </p:custDataLst>
          </p:nvPr>
        </p:nvSpPr>
        <p:spPr>
          <a:xfrm>
            <a:off x="1524000" y="2914650"/>
            <a:ext cx="9144000" cy="1514475"/>
          </a:xfrm>
          <a:prstGeom prst="rect">
            <a:avLst/>
          </a:prstGeom>
          <a:solidFill>
            <a:schemeClr val="accent1">
              <a:alpha val="8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6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学 习 进 步！</a:t>
            </a:r>
            <a:endParaRPr lang="en-US" altLang="zh-CN" sz="6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609600" y="218123"/>
            <a:ext cx="10789920" cy="517842"/>
          </a:xfrm>
        </p:spPr>
        <p:txBody>
          <a:bodyPr>
            <a:normAutofit/>
          </a:bodyPr>
          <a:lstStyle/>
          <a:p>
            <a:r>
              <a:rPr lang="zh-CN" altLang="en-US" dirty="0"/>
              <a:t>（一）使用</a:t>
            </a:r>
            <a:r>
              <a:rPr lang="en-US" altLang="zh-CN" dirty="0"/>
              <a:t>Microsoft Edge</a:t>
            </a:r>
            <a:r>
              <a:rPr lang="zh-CN" altLang="en-US" dirty="0"/>
              <a:t>浏览器</a:t>
            </a:r>
            <a:endParaRPr lang="zh-CN" altLang="en-US" dirty="0"/>
          </a:p>
        </p:txBody>
      </p:sp>
      <p:sp>
        <p:nvSpPr>
          <p:cNvPr id="65" name="矩形 64"/>
          <p:cNvSpPr/>
          <p:nvPr/>
        </p:nvSpPr>
        <p:spPr>
          <a:xfrm>
            <a:off x="1274323" y="1161593"/>
            <a:ext cx="10305745" cy="51784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6" name="组合 65"/>
          <p:cNvGrpSpPr/>
          <p:nvPr/>
        </p:nvGrpSpPr>
        <p:grpSpPr>
          <a:xfrm flipV="1">
            <a:off x="609600" y="1030803"/>
            <a:ext cx="470284" cy="670057"/>
            <a:chOff x="3173412" y="596106"/>
            <a:chExt cx="960438" cy="1368425"/>
          </a:xfrm>
        </p:grpSpPr>
        <p:sp>
          <p:nvSpPr>
            <p:cNvPr id="67" name="Freeform 9"/>
            <p:cNvSpPr/>
            <p:nvPr/>
          </p:nvSpPr>
          <p:spPr bwMode="auto">
            <a:xfrm>
              <a:off x="3586162" y="1178719"/>
              <a:ext cx="193675" cy="214313"/>
            </a:xfrm>
            <a:custGeom>
              <a:avLst/>
              <a:gdLst>
                <a:gd name="T0" fmla="*/ 61 w 72"/>
                <a:gd name="T1" fmla="*/ 23 h 80"/>
                <a:gd name="T2" fmla="*/ 22 w 72"/>
                <a:gd name="T3" fmla="*/ 6 h 80"/>
                <a:gd name="T4" fmla="*/ 22 w 72"/>
                <a:gd name="T5" fmla="*/ 6 h 80"/>
                <a:gd name="T6" fmla="*/ 6 w 72"/>
                <a:gd name="T7" fmla="*/ 45 h 80"/>
                <a:gd name="T8" fmla="*/ 11 w 72"/>
                <a:gd name="T9" fmla="*/ 58 h 80"/>
                <a:gd name="T10" fmla="*/ 50 w 72"/>
                <a:gd name="T11" fmla="*/ 74 h 80"/>
                <a:gd name="T12" fmla="*/ 50 w 72"/>
                <a:gd name="T13" fmla="*/ 74 h 80"/>
                <a:gd name="T14" fmla="*/ 66 w 72"/>
                <a:gd name="T15" fmla="*/ 35 h 80"/>
                <a:gd name="T16" fmla="*/ 61 w 72"/>
                <a:gd name="T17" fmla="*/ 23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80">
                  <a:moveTo>
                    <a:pt x="61" y="23"/>
                  </a:moveTo>
                  <a:cubicBezTo>
                    <a:pt x="54" y="7"/>
                    <a:pt x="37" y="0"/>
                    <a:pt x="22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7" y="13"/>
                    <a:pt x="0" y="30"/>
                    <a:pt x="6" y="45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7" y="73"/>
                    <a:pt x="35" y="80"/>
                    <a:pt x="50" y="74"/>
                  </a:cubicBezTo>
                  <a:cubicBezTo>
                    <a:pt x="50" y="74"/>
                    <a:pt x="50" y="74"/>
                    <a:pt x="50" y="74"/>
                  </a:cubicBezTo>
                  <a:cubicBezTo>
                    <a:pt x="65" y="68"/>
                    <a:pt x="72" y="50"/>
                    <a:pt x="66" y="35"/>
                  </a:cubicBezTo>
                  <a:lnTo>
                    <a:pt x="61" y="23"/>
                  </a:lnTo>
                  <a:close/>
                </a:path>
              </a:pathLst>
            </a:custGeom>
            <a:solidFill>
              <a:srgbClr val="23A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10"/>
            <p:cNvSpPr/>
            <p:nvPr/>
          </p:nvSpPr>
          <p:spPr bwMode="auto">
            <a:xfrm>
              <a:off x="3173412" y="640556"/>
              <a:ext cx="866775" cy="838200"/>
            </a:xfrm>
            <a:custGeom>
              <a:avLst/>
              <a:gdLst>
                <a:gd name="T0" fmla="*/ 323 w 323"/>
                <a:gd name="T1" fmla="*/ 208 h 312"/>
                <a:gd name="T2" fmla="*/ 321 w 323"/>
                <a:gd name="T3" fmla="*/ 208 h 312"/>
                <a:gd name="T4" fmla="*/ 223 w 323"/>
                <a:gd name="T5" fmla="*/ 216 h 312"/>
                <a:gd name="T6" fmla="*/ 172 w 323"/>
                <a:gd name="T7" fmla="*/ 198 h 312"/>
                <a:gd name="T8" fmla="*/ 150 w 323"/>
                <a:gd name="T9" fmla="*/ 247 h 312"/>
                <a:gd name="T10" fmla="*/ 74 w 323"/>
                <a:gd name="T11" fmla="*/ 309 h 312"/>
                <a:gd name="T12" fmla="*/ 73 w 323"/>
                <a:gd name="T13" fmla="*/ 312 h 312"/>
                <a:gd name="T14" fmla="*/ 67 w 323"/>
                <a:gd name="T15" fmla="*/ 299 h 312"/>
                <a:gd name="T16" fmla="*/ 28 w 323"/>
                <a:gd name="T17" fmla="*/ 207 h 312"/>
                <a:gd name="T18" fmla="*/ 102 w 323"/>
                <a:gd name="T19" fmla="*/ 28 h 312"/>
                <a:gd name="T20" fmla="*/ 280 w 323"/>
                <a:gd name="T21" fmla="*/ 102 h 312"/>
                <a:gd name="T22" fmla="*/ 319 w 323"/>
                <a:gd name="T23" fmla="*/ 195 h 312"/>
                <a:gd name="T24" fmla="*/ 323 w 323"/>
                <a:gd name="T25" fmla="*/ 208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3" h="312">
                  <a:moveTo>
                    <a:pt x="323" y="208"/>
                  </a:moveTo>
                  <a:cubicBezTo>
                    <a:pt x="322" y="208"/>
                    <a:pt x="322" y="208"/>
                    <a:pt x="321" y="208"/>
                  </a:cubicBezTo>
                  <a:cubicBezTo>
                    <a:pt x="292" y="204"/>
                    <a:pt x="258" y="207"/>
                    <a:pt x="223" y="216"/>
                  </a:cubicBezTo>
                  <a:cubicBezTo>
                    <a:pt x="214" y="198"/>
                    <a:pt x="192" y="190"/>
                    <a:pt x="172" y="198"/>
                  </a:cubicBezTo>
                  <a:cubicBezTo>
                    <a:pt x="153" y="206"/>
                    <a:pt x="143" y="227"/>
                    <a:pt x="150" y="247"/>
                  </a:cubicBezTo>
                  <a:cubicBezTo>
                    <a:pt x="118" y="265"/>
                    <a:pt x="92" y="286"/>
                    <a:pt x="74" y="309"/>
                  </a:cubicBezTo>
                  <a:cubicBezTo>
                    <a:pt x="74" y="310"/>
                    <a:pt x="73" y="311"/>
                    <a:pt x="73" y="312"/>
                  </a:cubicBezTo>
                  <a:cubicBezTo>
                    <a:pt x="70" y="308"/>
                    <a:pt x="68" y="303"/>
                    <a:pt x="67" y="299"/>
                  </a:cubicBezTo>
                  <a:cubicBezTo>
                    <a:pt x="28" y="207"/>
                    <a:pt x="28" y="207"/>
                    <a:pt x="28" y="207"/>
                  </a:cubicBezTo>
                  <a:cubicBezTo>
                    <a:pt x="0" y="137"/>
                    <a:pt x="33" y="57"/>
                    <a:pt x="102" y="28"/>
                  </a:cubicBezTo>
                  <a:cubicBezTo>
                    <a:pt x="172" y="0"/>
                    <a:pt x="252" y="33"/>
                    <a:pt x="280" y="102"/>
                  </a:cubicBezTo>
                  <a:cubicBezTo>
                    <a:pt x="319" y="195"/>
                    <a:pt x="319" y="195"/>
                    <a:pt x="319" y="195"/>
                  </a:cubicBezTo>
                  <a:cubicBezTo>
                    <a:pt x="320" y="199"/>
                    <a:pt x="322" y="204"/>
                    <a:pt x="323" y="208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Freeform 11"/>
            <p:cNvSpPr/>
            <p:nvPr/>
          </p:nvSpPr>
          <p:spPr bwMode="auto">
            <a:xfrm>
              <a:off x="3752850" y="1234281"/>
              <a:ext cx="325438" cy="400050"/>
            </a:xfrm>
            <a:custGeom>
              <a:avLst/>
              <a:gdLst>
                <a:gd name="T0" fmla="*/ 14 w 121"/>
                <a:gd name="T1" fmla="*/ 12 h 149"/>
                <a:gd name="T2" fmla="*/ 14 w 121"/>
                <a:gd name="T3" fmla="*/ 11 h 149"/>
                <a:gd name="T4" fmla="*/ 103 w 121"/>
                <a:gd name="T5" fmla="*/ 3 h 149"/>
                <a:gd name="T6" fmla="*/ 111 w 121"/>
                <a:gd name="T7" fmla="*/ 4 h 149"/>
                <a:gd name="T8" fmla="*/ 36 w 121"/>
                <a:gd name="T9" fmla="*/ 149 h 149"/>
                <a:gd name="T10" fmla="*/ 0 w 121"/>
                <a:gd name="T11" fmla="*/ 60 h 149"/>
                <a:gd name="T12" fmla="*/ 14 w 121"/>
                <a:gd name="T13" fmla="*/ 12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149">
                  <a:moveTo>
                    <a:pt x="14" y="12"/>
                  </a:moveTo>
                  <a:cubicBezTo>
                    <a:pt x="14" y="11"/>
                    <a:pt x="14" y="11"/>
                    <a:pt x="14" y="11"/>
                  </a:cubicBezTo>
                  <a:cubicBezTo>
                    <a:pt x="46" y="2"/>
                    <a:pt x="77" y="0"/>
                    <a:pt x="103" y="3"/>
                  </a:cubicBezTo>
                  <a:cubicBezTo>
                    <a:pt x="106" y="3"/>
                    <a:pt x="108" y="4"/>
                    <a:pt x="111" y="4"/>
                  </a:cubicBezTo>
                  <a:cubicBezTo>
                    <a:pt x="121" y="63"/>
                    <a:pt x="91" y="122"/>
                    <a:pt x="36" y="14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15" y="50"/>
                    <a:pt x="22" y="30"/>
                    <a:pt x="14" y="12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Freeform 12"/>
            <p:cNvSpPr/>
            <p:nvPr/>
          </p:nvSpPr>
          <p:spPr bwMode="auto">
            <a:xfrm>
              <a:off x="3392487" y="1343819"/>
              <a:ext cx="417513" cy="360363"/>
            </a:xfrm>
            <a:custGeom>
              <a:avLst/>
              <a:gdLst>
                <a:gd name="T0" fmla="*/ 74 w 155"/>
                <a:gd name="T1" fmla="*/ 0 h 134"/>
                <a:gd name="T2" fmla="*/ 74 w 155"/>
                <a:gd name="T3" fmla="*/ 2 h 134"/>
                <a:gd name="T4" fmla="*/ 119 w 155"/>
                <a:gd name="T5" fmla="*/ 26 h 134"/>
                <a:gd name="T6" fmla="*/ 155 w 155"/>
                <a:gd name="T7" fmla="*/ 114 h 134"/>
                <a:gd name="T8" fmla="*/ 0 w 155"/>
                <a:gd name="T9" fmla="*/ 65 h 134"/>
                <a:gd name="T10" fmla="*/ 5 w 155"/>
                <a:gd name="T11" fmla="*/ 58 h 134"/>
                <a:gd name="T12" fmla="*/ 74 w 155"/>
                <a:gd name="T13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5" h="134">
                  <a:moveTo>
                    <a:pt x="74" y="0"/>
                  </a:moveTo>
                  <a:cubicBezTo>
                    <a:pt x="74" y="2"/>
                    <a:pt x="74" y="2"/>
                    <a:pt x="74" y="2"/>
                  </a:cubicBezTo>
                  <a:cubicBezTo>
                    <a:pt x="82" y="19"/>
                    <a:pt x="100" y="29"/>
                    <a:pt x="119" y="26"/>
                  </a:cubicBezTo>
                  <a:cubicBezTo>
                    <a:pt x="155" y="114"/>
                    <a:pt x="155" y="114"/>
                    <a:pt x="155" y="114"/>
                  </a:cubicBezTo>
                  <a:cubicBezTo>
                    <a:pt x="97" y="134"/>
                    <a:pt x="35" y="113"/>
                    <a:pt x="0" y="65"/>
                  </a:cubicBezTo>
                  <a:cubicBezTo>
                    <a:pt x="2" y="62"/>
                    <a:pt x="3" y="60"/>
                    <a:pt x="5" y="58"/>
                  </a:cubicBezTo>
                  <a:cubicBezTo>
                    <a:pt x="21" y="37"/>
                    <a:pt x="45" y="17"/>
                    <a:pt x="74" y="0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3" name="Freeform 13"/>
            <p:cNvSpPr/>
            <p:nvPr/>
          </p:nvSpPr>
          <p:spPr bwMode="auto">
            <a:xfrm>
              <a:off x="3178175" y="1647031"/>
              <a:ext cx="784225" cy="317500"/>
            </a:xfrm>
            <a:custGeom>
              <a:avLst/>
              <a:gdLst>
                <a:gd name="T0" fmla="*/ 21 w 292"/>
                <a:gd name="T1" fmla="*/ 106 h 118"/>
                <a:gd name="T2" fmla="*/ 28 w 292"/>
                <a:gd name="T3" fmla="*/ 90 h 118"/>
                <a:gd name="T4" fmla="*/ 28 w 292"/>
                <a:gd name="T5" fmla="*/ 90 h 118"/>
                <a:gd name="T6" fmla="*/ 24 w 292"/>
                <a:gd name="T7" fmla="*/ 66 h 118"/>
                <a:gd name="T8" fmla="*/ 24 w 292"/>
                <a:gd name="T9" fmla="*/ 66 h 118"/>
                <a:gd name="T10" fmla="*/ 77 w 292"/>
                <a:gd name="T11" fmla="*/ 25 h 118"/>
                <a:gd name="T12" fmla="*/ 77 w 292"/>
                <a:gd name="T13" fmla="*/ 25 h 118"/>
                <a:gd name="T14" fmla="*/ 140 w 292"/>
                <a:gd name="T15" fmla="*/ 54 h 118"/>
                <a:gd name="T16" fmla="*/ 140 w 292"/>
                <a:gd name="T17" fmla="*/ 54 h 118"/>
                <a:gd name="T18" fmla="*/ 189 w 292"/>
                <a:gd name="T19" fmla="*/ 94 h 118"/>
                <a:gd name="T20" fmla="*/ 189 w 292"/>
                <a:gd name="T21" fmla="*/ 94 h 118"/>
                <a:gd name="T22" fmla="*/ 240 w 292"/>
                <a:gd name="T23" fmla="*/ 117 h 118"/>
                <a:gd name="T24" fmla="*/ 240 w 292"/>
                <a:gd name="T25" fmla="*/ 117 h 118"/>
                <a:gd name="T26" fmla="*/ 278 w 292"/>
                <a:gd name="T27" fmla="*/ 100 h 118"/>
                <a:gd name="T28" fmla="*/ 278 w 292"/>
                <a:gd name="T29" fmla="*/ 100 h 118"/>
                <a:gd name="T30" fmla="*/ 292 w 292"/>
                <a:gd name="T31" fmla="*/ 69 h 118"/>
                <a:gd name="T32" fmla="*/ 292 w 292"/>
                <a:gd name="T33" fmla="*/ 69 h 118"/>
                <a:gd name="T34" fmla="*/ 279 w 292"/>
                <a:gd name="T35" fmla="*/ 29 h 118"/>
                <a:gd name="T36" fmla="*/ 279 w 292"/>
                <a:gd name="T37" fmla="*/ 29 h 118"/>
                <a:gd name="T38" fmla="*/ 265 w 292"/>
                <a:gd name="T39" fmla="*/ 13 h 118"/>
                <a:gd name="T40" fmla="*/ 265 w 292"/>
                <a:gd name="T41" fmla="*/ 13 h 118"/>
                <a:gd name="T42" fmla="*/ 248 w 292"/>
                <a:gd name="T43" fmla="*/ 14 h 118"/>
                <a:gd name="T44" fmla="*/ 248 w 292"/>
                <a:gd name="T45" fmla="*/ 14 h 118"/>
                <a:gd name="T46" fmla="*/ 249 w 292"/>
                <a:gd name="T47" fmla="*/ 31 h 118"/>
                <a:gd name="T48" fmla="*/ 249 w 292"/>
                <a:gd name="T49" fmla="*/ 31 h 118"/>
                <a:gd name="T50" fmla="*/ 249 w 292"/>
                <a:gd name="T51" fmla="*/ 32 h 118"/>
                <a:gd name="T52" fmla="*/ 249 w 292"/>
                <a:gd name="T53" fmla="*/ 32 h 118"/>
                <a:gd name="T54" fmla="*/ 252 w 292"/>
                <a:gd name="T55" fmla="*/ 34 h 118"/>
                <a:gd name="T56" fmla="*/ 252 w 292"/>
                <a:gd name="T57" fmla="*/ 34 h 118"/>
                <a:gd name="T58" fmla="*/ 259 w 292"/>
                <a:gd name="T59" fmla="*/ 43 h 118"/>
                <a:gd name="T60" fmla="*/ 259 w 292"/>
                <a:gd name="T61" fmla="*/ 43 h 118"/>
                <a:gd name="T62" fmla="*/ 267 w 292"/>
                <a:gd name="T63" fmla="*/ 67 h 118"/>
                <a:gd name="T64" fmla="*/ 267 w 292"/>
                <a:gd name="T65" fmla="*/ 67 h 118"/>
                <a:gd name="T66" fmla="*/ 260 w 292"/>
                <a:gd name="T67" fmla="*/ 84 h 118"/>
                <a:gd name="T68" fmla="*/ 260 w 292"/>
                <a:gd name="T69" fmla="*/ 84 h 118"/>
                <a:gd name="T70" fmla="*/ 241 w 292"/>
                <a:gd name="T71" fmla="*/ 92 h 118"/>
                <a:gd name="T72" fmla="*/ 241 w 292"/>
                <a:gd name="T73" fmla="*/ 92 h 118"/>
                <a:gd name="T74" fmla="*/ 203 w 292"/>
                <a:gd name="T75" fmla="*/ 74 h 118"/>
                <a:gd name="T76" fmla="*/ 203 w 292"/>
                <a:gd name="T77" fmla="*/ 74 h 118"/>
                <a:gd name="T78" fmla="*/ 156 w 292"/>
                <a:gd name="T79" fmla="*/ 35 h 118"/>
                <a:gd name="T80" fmla="*/ 156 w 292"/>
                <a:gd name="T81" fmla="*/ 35 h 118"/>
                <a:gd name="T82" fmla="*/ 78 w 292"/>
                <a:gd name="T83" fmla="*/ 1 h 118"/>
                <a:gd name="T84" fmla="*/ 78 w 292"/>
                <a:gd name="T85" fmla="*/ 1 h 118"/>
                <a:gd name="T86" fmla="*/ 24 w 292"/>
                <a:gd name="T87" fmla="*/ 17 h 118"/>
                <a:gd name="T88" fmla="*/ 24 w 292"/>
                <a:gd name="T89" fmla="*/ 17 h 118"/>
                <a:gd name="T90" fmla="*/ 0 w 292"/>
                <a:gd name="T91" fmla="*/ 65 h 118"/>
                <a:gd name="T92" fmla="*/ 0 w 292"/>
                <a:gd name="T93" fmla="*/ 65 h 118"/>
                <a:gd name="T94" fmla="*/ 5 w 292"/>
                <a:gd name="T95" fmla="*/ 99 h 118"/>
                <a:gd name="T96" fmla="*/ 5 w 292"/>
                <a:gd name="T97" fmla="*/ 99 h 118"/>
                <a:gd name="T98" fmla="*/ 16 w 292"/>
                <a:gd name="T99" fmla="*/ 107 h 118"/>
                <a:gd name="T100" fmla="*/ 16 w 292"/>
                <a:gd name="T101" fmla="*/ 107 h 118"/>
                <a:gd name="T102" fmla="*/ 21 w 292"/>
                <a:gd name="T103" fmla="*/ 106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92" h="118">
                  <a:moveTo>
                    <a:pt x="21" y="106"/>
                  </a:moveTo>
                  <a:cubicBezTo>
                    <a:pt x="27" y="104"/>
                    <a:pt x="31" y="97"/>
                    <a:pt x="28" y="90"/>
                  </a:cubicBezTo>
                  <a:cubicBezTo>
                    <a:pt x="28" y="90"/>
                    <a:pt x="28" y="90"/>
                    <a:pt x="28" y="90"/>
                  </a:cubicBezTo>
                  <a:cubicBezTo>
                    <a:pt x="25" y="81"/>
                    <a:pt x="24" y="73"/>
                    <a:pt x="24" y="66"/>
                  </a:cubicBezTo>
                  <a:cubicBezTo>
                    <a:pt x="24" y="66"/>
                    <a:pt x="24" y="66"/>
                    <a:pt x="24" y="66"/>
                  </a:cubicBezTo>
                  <a:cubicBezTo>
                    <a:pt x="26" y="41"/>
                    <a:pt x="46" y="24"/>
                    <a:pt x="77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95" y="26"/>
                    <a:pt x="117" y="34"/>
                    <a:pt x="140" y="54"/>
                  </a:cubicBezTo>
                  <a:cubicBezTo>
                    <a:pt x="140" y="54"/>
                    <a:pt x="140" y="54"/>
                    <a:pt x="140" y="54"/>
                  </a:cubicBezTo>
                  <a:cubicBezTo>
                    <a:pt x="155" y="67"/>
                    <a:pt x="172" y="82"/>
                    <a:pt x="189" y="94"/>
                  </a:cubicBezTo>
                  <a:cubicBezTo>
                    <a:pt x="189" y="94"/>
                    <a:pt x="189" y="94"/>
                    <a:pt x="189" y="94"/>
                  </a:cubicBezTo>
                  <a:cubicBezTo>
                    <a:pt x="205" y="106"/>
                    <a:pt x="222" y="116"/>
                    <a:pt x="240" y="117"/>
                  </a:cubicBezTo>
                  <a:cubicBezTo>
                    <a:pt x="240" y="117"/>
                    <a:pt x="240" y="117"/>
                    <a:pt x="240" y="117"/>
                  </a:cubicBezTo>
                  <a:cubicBezTo>
                    <a:pt x="254" y="118"/>
                    <a:pt x="268" y="112"/>
                    <a:pt x="278" y="100"/>
                  </a:cubicBezTo>
                  <a:cubicBezTo>
                    <a:pt x="278" y="100"/>
                    <a:pt x="278" y="100"/>
                    <a:pt x="278" y="100"/>
                  </a:cubicBezTo>
                  <a:cubicBezTo>
                    <a:pt x="287" y="90"/>
                    <a:pt x="291" y="79"/>
                    <a:pt x="292" y="69"/>
                  </a:cubicBezTo>
                  <a:cubicBezTo>
                    <a:pt x="292" y="69"/>
                    <a:pt x="292" y="69"/>
                    <a:pt x="292" y="69"/>
                  </a:cubicBezTo>
                  <a:cubicBezTo>
                    <a:pt x="292" y="52"/>
                    <a:pt x="285" y="39"/>
                    <a:pt x="279" y="29"/>
                  </a:cubicBezTo>
                  <a:cubicBezTo>
                    <a:pt x="279" y="29"/>
                    <a:pt x="279" y="29"/>
                    <a:pt x="279" y="29"/>
                  </a:cubicBezTo>
                  <a:cubicBezTo>
                    <a:pt x="272" y="19"/>
                    <a:pt x="265" y="13"/>
                    <a:pt x="265" y="13"/>
                  </a:cubicBezTo>
                  <a:cubicBezTo>
                    <a:pt x="265" y="13"/>
                    <a:pt x="265" y="13"/>
                    <a:pt x="265" y="13"/>
                  </a:cubicBezTo>
                  <a:cubicBezTo>
                    <a:pt x="260" y="9"/>
                    <a:pt x="252" y="9"/>
                    <a:pt x="248" y="14"/>
                  </a:cubicBezTo>
                  <a:cubicBezTo>
                    <a:pt x="248" y="14"/>
                    <a:pt x="248" y="14"/>
                    <a:pt x="248" y="14"/>
                  </a:cubicBezTo>
                  <a:cubicBezTo>
                    <a:pt x="243" y="19"/>
                    <a:pt x="244" y="27"/>
                    <a:pt x="249" y="31"/>
                  </a:cubicBezTo>
                  <a:cubicBezTo>
                    <a:pt x="249" y="31"/>
                    <a:pt x="249" y="31"/>
                    <a:pt x="249" y="31"/>
                  </a:cubicBezTo>
                  <a:cubicBezTo>
                    <a:pt x="249" y="31"/>
                    <a:pt x="249" y="31"/>
                    <a:pt x="249" y="32"/>
                  </a:cubicBezTo>
                  <a:cubicBezTo>
                    <a:pt x="249" y="32"/>
                    <a:pt x="249" y="32"/>
                    <a:pt x="249" y="32"/>
                  </a:cubicBezTo>
                  <a:cubicBezTo>
                    <a:pt x="250" y="32"/>
                    <a:pt x="251" y="33"/>
                    <a:pt x="252" y="34"/>
                  </a:cubicBezTo>
                  <a:cubicBezTo>
                    <a:pt x="252" y="34"/>
                    <a:pt x="252" y="34"/>
                    <a:pt x="252" y="34"/>
                  </a:cubicBezTo>
                  <a:cubicBezTo>
                    <a:pt x="253" y="36"/>
                    <a:pt x="256" y="39"/>
                    <a:pt x="259" y="43"/>
                  </a:cubicBezTo>
                  <a:cubicBezTo>
                    <a:pt x="259" y="43"/>
                    <a:pt x="259" y="43"/>
                    <a:pt x="259" y="43"/>
                  </a:cubicBezTo>
                  <a:cubicBezTo>
                    <a:pt x="264" y="50"/>
                    <a:pt x="268" y="59"/>
                    <a:pt x="267" y="67"/>
                  </a:cubicBezTo>
                  <a:cubicBezTo>
                    <a:pt x="267" y="67"/>
                    <a:pt x="267" y="67"/>
                    <a:pt x="267" y="67"/>
                  </a:cubicBezTo>
                  <a:cubicBezTo>
                    <a:pt x="267" y="73"/>
                    <a:pt x="265" y="78"/>
                    <a:pt x="260" y="84"/>
                  </a:cubicBezTo>
                  <a:cubicBezTo>
                    <a:pt x="260" y="84"/>
                    <a:pt x="260" y="84"/>
                    <a:pt x="260" y="84"/>
                  </a:cubicBezTo>
                  <a:cubicBezTo>
                    <a:pt x="253" y="91"/>
                    <a:pt x="248" y="92"/>
                    <a:pt x="241" y="92"/>
                  </a:cubicBezTo>
                  <a:cubicBezTo>
                    <a:pt x="241" y="92"/>
                    <a:pt x="241" y="92"/>
                    <a:pt x="241" y="92"/>
                  </a:cubicBezTo>
                  <a:cubicBezTo>
                    <a:pt x="232" y="92"/>
                    <a:pt x="218" y="85"/>
                    <a:pt x="203" y="74"/>
                  </a:cubicBezTo>
                  <a:cubicBezTo>
                    <a:pt x="203" y="74"/>
                    <a:pt x="203" y="74"/>
                    <a:pt x="203" y="74"/>
                  </a:cubicBezTo>
                  <a:cubicBezTo>
                    <a:pt x="188" y="63"/>
                    <a:pt x="172" y="49"/>
                    <a:pt x="156" y="35"/>
                  </a:cubicBezTo>
                  <a:cubicBezTo>
                    <a:pt x="156" y="35"/>
                    <a:pt x="156" y="35"/>
                    <a:pt x="156" y="35"/>
                  </a:cubicBezTo>
                  <a:cubicBezTo>
                    <a:pt x="130" y="13"/>
                    <a:pt x="103" y="2"/>
                    <a:pt x="78" y="1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57" y="0"/>
                    <a:pt x="38" y="5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10" y="28"/>
                    <a:pt x="1" y="4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76"/>
                    <a:pt x="1" y="87"/>
                    <a:pt x="5" y="99"/>
                  </a:cubicBezTo>
                  <a:cubicBezTo>
                    <a:pt x="5" y="99"/>
                    <a:pt x="5" y="99"/>
                    <a:pt x="5" y="99"/>
                  </a:cubicBezTo>
                  <a:cubicBezTo>
                    <a:pt x="7" y="103"/>
                    <a:pt x="11" y="106"/>
                    <a:pt x="16" y="107"/>
                  </a:cubicBezTo>
                  <a:cubicBezTo>
                    <a:pt x="16" y="107"/>
                    <a:pt x="16" y="107"/>
                    <a:pt x="16" y="107"/>
                  </a:cubicBezTo>
                  <a:cubicBezTo>
                    <a:pt x="18" y="107"/>
                    <a:pt x="19" y="107"/>
                    <a:pt x="21" y="106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5" name="Freeform 14"/>
            <p:cNvSpPr/>
            <p:nvPr/>
          </p:nvSpPr>
          <p:spPr bwMode="auto">
            <a:xfrm>
              <a:off x="3940175" y="748506"/>
              <a:ext cx="193675" cy="104775"/>
            </a:xfrm>
            <a:custGeom>
              <a:avLst/>
              <a:gdLst>
                <a:gd name="T0" fmla="*/ 1 w 72"/>
                <a:gd name="T1" fmla="*/ 30 h 39"/>
                <a:gd name="T2" fmla="*/ 3 w 72"/>
                <a:gd name="T3" fmla="*/ 35 h 39"/>
                <a:gd name="T4" fmla="*/ 7 w 72"/>
                <a:gd name="T5" fmla="*/ 38 h 39"/>
                <a:gd name="T6" fmla="*/ 70 w 72"/>
                <a:gd name="T7" fmla="*/ 22 h 39"/>
                <a:gd name="T8" fmla="*/ 71 w 72"/>
                <a:gd name="T9" fmla="*/ 17 h 39"/>
                <a:gd name="T10" fmla="*/ 66 w 72"/>
                <a:gd name="T11" fmla="*/ 3 h 39"/>
                <a:gd name="T12" fmla="*/ 62 w 72"/>
                <a:gd name="T13" fmla="*/ 0 h 39"/>
                <a:gd name="T14" fmla="*/ 2 w 72"/>
                <a:gd name="T15" fmla="*/ 25 h 39"/>
                <a:gd name="T16" fmla="*/ 1 w 72"/>
                <a:gd name="T17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39">
                  <a:moveTo>
                    <a:pt x="1" y="30"/>
                  </a:moveTo>
                  <a:cubicBezTo>
                    <a:pt x="3" y="35"/>
                    <a:pt x="3" y="35"/>
                    <a:pt x="3" y="35"/>
                  </a:cubicBezTo>
                  <a:cubicBezTo>
                    <a:pt x="4" y="37"/>
                    <a:pt x="5" y="39"/>
                    <a:pt x="7" y="38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1"/>
                    <a:pt x="72" y="19"/>
                    <a:pt x="71" y="17"/>
                  </a:cubicBezTo>
                  <a:cubicBezTo>
                    <a:pt x="66" y="3"/>
                    <a:pt x="66" y="3"/>
                    <a:pt x="66" y="3"/>
                  </a:cubicBezTo>
                  <a:cubicBezTo>
                    <a:pt x="65" y="1"/>
                    <a:pt x="64" y="0"/>
                    <a:pt x="62" y="0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1" y="26"/>
                    <a:pt x="0" y="28"/>
                    <a:pt x="1" y="3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7" name="Freeform 15"/>
            <p:cNvSpPr/>
            <p:nvPr/>
          </p:nvSpPr>
          <p:spPr bwMode="auto">
            <a:xfrm>
              <a:off x="3876675" y="596106"/>
              <a:ext cx="133350" cy="182563"/>
            </a:xfrm>
            <a:custGeom>
              <a:avLst/>
              <a:gdLst>
                <a:gd name="T0" fmla="*/ 2 w 50"/>
                <a:gd name="T1" fmla="*/ 64 h 68"/>
                <a:gd name="T2" fmla="*/ 7 w 50"/>
                <a:gd name="T3" fmla="*/ 66 h 68"/>
                <a:gd name="T4" fmla="*/ 12 w 50"/>
                <a:gd name="T5" fmla="*/ 66 h 68"/>
                <a:gd name="T6" fmla="*/ 49 w 50"/>
                <a:gd name="T7" fmla="*/ 13 h 68"/>
                <a:gd name="T8" fmla="*/ 47 w 50"/>
                <a:gd name="T9" fmla="*/ 9 h 68"/>
                <a:gd name="T10" fmla="*/ 34 w 50"/>
                <a:gd name="T11" fmla="*/ 1 h 68"/>
                <a:gd name="T12" fmla="*/ 30 w 50"/>
                <a:gd name="T13" fmla="*/ 1 h 68"/>
                <a:gd name="T14" fmla="*/ 0 w 50"/>
                <a:gd name="T15" fmla="*/ 59 h 68"/>
                <a:gd name="T16" fmla="*/ 2 w 50"/>
                <a:gd name="T17" fmla="*/ 6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68">
                  <a:moveTo>
                    <a:pt x="2" y="64"/>
                  </a:moveTo>
                  <a:cubicBezTo>
                    <a:pt x="7" y="66"/>
                    <a:pt x="7" y="66"/>
                    <a:pt x="7" y="66"/>
                  </a:cubicBezTo>
                  <a:cubicBezTo>
                    <a:pt x="9" y="68"/>
                    <a:pt x="11" y="68"/>
                    <a:pt x="12" y="66"/>
                  </a:cubicBezTo>
                  <a:cubicBezTo>
                    <a:pt x="49" y="13"/>
                    <a:pt x="49" y="13"/>
                    <a:pt x="49" y="13"/>
                  </a:cubicBezTo>
                  <a:cubicBezTo>
                    <a:pt x="50" y="12"/>
                    <a:pt x="49" y="10"/>
                    <a:pt x="47" y="9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3" y="0"/>
                    <a:pt x="30" y="0"/>
                    <a:pt x="30" y="1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61"/>
                    <a:pt x="1" y="63"/>
                    <a:pt x="2" y="6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78" name="内容占位符 3"/>
          <p:cNvSpPr>
            <a:spLocks noGrp="1"/>
          </p:cNvSpPr>
          <p:nvPr>
            <p:ph sz="quarter" idx="10"/>
          </p:nvPr>
        </p:nvSpPr>
        <p:spPr>
          <a:xfrm>
            <a:off x="669926" y="1113111"/>
            <a:ext cx="10798174" cy="636500"/>
          </a:xfrm>
        </p:spPr>
        <p:txBody>
          <a:bodyPr>
            <a:norm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1</a:t>
            </a:r>
            <a:r>
              <a:rPr lang="zh-CN" altLang="en-US" dirty="0">
                <a:solidFill>
                  <a:schemeClr val="bg1"/>
                </a:solidFill>
              </a:rPr>
              <a:t>．浏览网页</a:t>
            </a:r>
            <a:endParaRPr lang="en-US" altLang="zh-CN" sz="10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6861" y="2211433"/>
            <a:ext cx="3895725" cy="32670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6139" y="2211433"/>
            <a:ext cx="7753350" cy="3248025"/>
          </a:xfrm>
          <a:prstGeom prst="rect">
            <a:avLst/>
          </a:prstGeom>
        </p:spPr>
      </p:pic>
      <p:sp>
        <p:nvSpPr>
          <p:cNvPr id="61" name="矩形 60"/>
          <p:cNvSpPr/>
          <p:nvPr/>
        </p:nvSpPr>
        <p:spPr>
          <a:xfrm>
            <a:off x="5631390" y="5675200"/>
            <a:ext cx="1975909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/>
              <a:t>单击超链接</a:t>
            </a:r>
            <a:endParaRPr lang="zh-CN" altLang="en-US" sz="2000" dirty="0"/>
          </a:p>
        </p:txBody>
      </p:sp>
      <p:grpSp>
        <p:nvGrpSpPr>
          <p:cNvPr id="62" name="组合 61"/>
          <p:cNvGrpSpPr/>
          <p:nvPr/>
        </p:nvGrpSpPr>
        <p:grpSpPr>
          <a:xfrm>
            <a:off x="5070921" y="5635938"/>
            <a:ext cx="782835" cy="461665"/>
            <a:chOff x="526650" y="922034"/>
            <a:chExt cx="782835" cy="461665"/>
          </a:xfrm>
        </p:grpSpPr>
        <p:sp>
          <p:nvSpPr>
            <p:cNvPr id="63" name="五边形 80"/>
            <p:cNvSpPr/>
            <p:nvPr/>
          </p:nvSpPr>
          <p:spPr>
            <a:xfrm>
              <a:off x="599770" y="961296"/>
              <a:ext cx="709715" cy="416688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" name="五边形 81"/>
            <p:cNvSpPr/>
            <p:nvPr/>
          </p:nvSpPr>
          <p:spPr>
            <a:xfrm>
              <a:off x="526650" y="937512"/>
              <a:ext cx="752355" cy="416688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TextBox 5"/>
            <p:cNvSpPr txBox="1"/>
            <p:nvPr/>
          </p:nvSpPr>
          <p:spPr>
            <a:xfrm>
              <a:off x="651510" y="922034"/>
              <a:ext cx="326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</a:rPr>
                <a:t>2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72" name="矩形 71"/>
          <p:cNvSpPr/>
          <p:nvPr/>
        </p:nvSpPr>
        <p:spPr>
          <a:xfrm>
            <a:off x="9620942" y="5672001"/>
            <a:ext cx="2153709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/>
              <a:t>浏览具体内容</a:t>
            </a:r>
            <a:endParaRPr lang="zh-CN" altLang="en-US" sz="2000" dirty="0"/>
          </a:p>
        </p:txBody>
      </p:sp>
      <p:grpSp>
        <p:nvGrpSpPr>
          <p:cNvPr id="74" name="组合 73"/>
          <p:cNvGrpSpPr/>
          <p:nvPr/>
        </p:nvGrpSpPr>
        <p:grpSpPr>
          <a:xfrm>
            <a:off x="9060473" y="5632739"/>
            <a:ext cx="782835" cy="461665"/>
            <a:chOff x="526650" y="922034"/>
            <a:chExt cx="782835" cy="461665"/>
          </a:xfrm>
        </p:grpSpPr>
        <p:sp>
          <p:nvSpPr>
            <p:cNvPr id="76" name="五边形 57"/>
            <p:cNvSpPr/>
            <p:nvPr/>
          </p:nvSpPr>
          <p:spPr>
            <a:xfrm>
              <a:off x="599770" y="961296"/>
              <a:ext cx="709715" cy="416688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0" name="五边形 58"/>
            <p:cNvSpPr/>
            <p:nvPr/>
          </p:nvSpPr>
          <p:spPr>
            <a:xfrm>
              <a:off x="526650" y="937512"/>
              <a:ext cx="752355" cy="416688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1" name="TextBox 5"/>
            <p:cNvSpPr txBox="1"/>
            <p:nvPr/>
          </p:nvSpPr>
          <p:spPr>
            <a:xfrm>
              <a:off x="651510" y="922034"/>
              <a:ext cx="326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</a:rPr>
                <a:t>3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122" name="矩形 121"/>
          <p:cNvSpPr/>
          <p:nvPr/>
        </p:nvSpPr>
        <p:spPr>
          <a:xfrm>
            <a:off x="1437762" y="5675200"/>
            <a:ext cx="1975909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/>
              <a:t>打开网页</a:t>
            </a:r>
            <a:endParaRPr lang="zh-CN" altLang="en-US" sz="2000" dirty="0"/>
          </a:p>
        </p:txBody>
      </p:sp>
      <p:grpSp>
        <p:nvGrpSpPr>
          <p:cNvPr id="123" name="组合 122"/>
          <p:cNvGrpSpPr/>
          <p:nvPr/>
        </p:nvGrpSpPr>
        <p:grpSpPr>
          <a:xfrm>
            <a:off x="877293" y="5635938"/>
            <a:ext cx="782835" cy="461665"/>
            <a:chOff x="526650" y="922034"/>
            <a:chExt cx="782835" cy="461665"/>
          </a:xfrm>
        </p:grpSpPr>
        <p:sp>
          <p:nvSpPr>
            <p:cNvPr id="124" name="五边形 80"/>
            <p:cNvSpPr/>
            <p:nvPr/>
          </p:nvSpPr>
          <p:spPr>
            <a:xfrm>
              <a:off x="599770" y="961296"/>
              <a:ext cx="709715" cy="416688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5" name="五边形 81"/>
            <p:cNvSpPr/>
            <p:nvPr/>
          </p:nvSpPr>
          <p:spPr>
            <a:xfrm>
              <a:off x="526650" y="937512"/>
              <a:ext cx="752355" cy="416688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6" name="TextBox 5"/>
            <p:cNvSpPr txBox="1"/>
            <p:nvPr/>
          </p:nvSpPr>
          <p:spPr>
            <a:xfrm>
              <a:off x="651510" y="922034"/>
              <a:ext cx="326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</a:rPr>
                <a:t>1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（一）使用</a:t>
            </a:r>
            <a:r>
              <a:rPr lang="en-US" altLang="zh-CN" dirty="0"/>
              <a:t>IE</a:t>
            </a:r>
            <a:r>
              <a:rPr lang="zh-CN" altLang="en-US" dirty="0"/>
              <a:t>浏览器</a:t>
            </a:r>
            <a:endParaRPr lang="zh-CN" altLang="en-US" dirty="0"/>
          </a:p>
        </p:txBody>
      </p:sp>
      <p:sp>
        <p:nvSpPr>
          <p:cNvPr id="65" name="矩形 64"/>
          <p:cNvSpPr/>
          <p:nvPr/>
        </p:nvSpPr>
        <p:spPr>
          <a:xfrm>
            <a:off x="1274323" y="1161593"/>
            <a:ext cx="10305745" cy="51784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6" name="组合 65"/>
          <p:cNvGrpSpPr/>
          <p:nvPr/>
        </p:nvGrpSpPr>
        <p:grpSpPr>
          <a:xfrm flipV="1">
            <a:off x="609600" y="1030803"/>
            <a:ext cx="470284" cy="670057"/>
            <a:chOff x="3173412" y="596106"/>
            <a:chExt cx="960438" cy="1368425"/>
          </a:xfrm>
        </p:grpSpPr>
        <p:sp>
          <p:nvSpPr>
            <p:cNvPr id="67" name="Freeform 9"/>
            <p:cNvSpPr/>
            <p:nvPr/>
          </p:nvSpPr>
          <p:spPr bwMode="auto">
            <a:xfrm>
              <a:off x="3586162" y="1178719"/>
              <a:ext cx="193675" cy="214313"/>
            </a:xfrm>
            <a:custGeom>
              <a:avLst/>
              <a:gdLst>
                <a:gd name="T0" fmla="*/ 61 w 72"/>
                <a:gd name="T1" fmla="*/ 23 h 80"/>
                <a:gd name="T2" fmla="*/ 22 w 72"/>
                <a:gd name="T3" fmla="*/ 6 h 80"/>
                <a:gd name="T4" fmla="*/ 22 w 72"/>
                <a:gd name="T5" fmla="*/ 6 h 80"/>
                <a:gd name="T6" fmla="*/ 6 w 72"/>
                <a:gd name="T7" fmla="*/ 45 h 80"/>
                <a:gd name="T8" fmla="*/ 11 w 72"/>
                <a:gd name="T9" fmla="*/ 58 h 80"/>
                <a:gd name="T10" fmla="*/ 50 w 72"/>
                <a:gd name="T11" fmla="*/ 74 h 80"/>
                <a:gd name="T12" fmla="*/ 50 w 72"/>
                <a:gd name="T13" fmla="*/ 74 h 80"/>
                <a:gd name="T14" fmla="*/ 66 w 72"/>
                <a:gd name="T15" fmla="*/ 35 h 80"/>
                <a:gd name="T16" fmla="*/ 61 w 72"/>
                <a:gd name="T17" fmla="*/ 23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80">
                  <a:moveTo>
                    <a:pt x="61" y="23"/>
                  </a:moveTo>
                  <a:cubicBezTo>
                    <a:pt x="54" y="7"/>
                    <a:pt x="37" y="0"/>
                    <a:pt x="22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7" y="13"/>
                    <a:pt x="0" y="30"/>
                    <a:pt x="6" y="45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7" y="73"/>
                    <a:pt x="35" y="80"/>
                    <a:pt x="50" y="74"/>
                  </a:cubicBezTo>
                  <a:cubicBezTo>
                    <a:pt x="50" y="74"/>
                    <a:pt x="50" y="74"/>
                    <a:pt x="50" y="74"/>
                  </a:cubicBezTo>
                  <a:cubicBezTo>
                    <a:pt x="65" y="68"/>
                    <a:pt x="72" y="50"/>
                    <a:pt x="66" y="35"/>
                  </a:cubicBezTo>
                  <a:lnTo>
                    <a:pt x="61" y="23"/>
                  </a:lnTo>
                  <a:close/>
                </a:path>
              </a:pathLst>
            </a:custGeom>
            <a:solidFill>
              <a:srgbClr val="23A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10"/>
            <p:cNvSpPr/>
            <p:nvPr/>
          </p:nvSpPr>
          <p:spPr bwMode="auto">
            <a:xfrm>
              <a:off x="3173412" y="640556"/>
              <a:ext cx="866775" cy="838200"/>
            </a:xfrm>
            <a:custGeom>
              <a:avLst/>
              <a:gdLst>
                <a:gd name="T0" fmla="*/ 323 w 323"/>
                <a:gd name="T1" fmla="*/ 208 h 312"/>
                <a:gd name="T2" fmla="*/ 321 w 323"/>
                <a:gd name="T3" fmla="*/ 208 h 312"/>
                <a:gd name="T4" fmla="*/ 223 w 323"/>
                <a:gd name="T5" fmla="*/ 216 h 312"/>
                <a:gd name="T6" fmla="*/ 172 w 323"/>
                <a:gd name="T7" fmla="*/ 198 h 312"/>
                <a:gd name="T8" fmla="*/ 150 w 323"/>
                <a:gd name="T9" fmla="*/ 247 h 312"/>
                <a:gd name="T10" fmla="*/ 74 w 323"/>
                <a:gd name="T11" fmla="*/ 309 h 312"/>
                <a:gd name="T12" fmla="*/ 73 w 323"/>
                <a:gd name="T13" fmla="*/ 312 h 312"/>
                <a:gd name="T14" fmla="*/ 67 w 323"/>
                <a:gd name="T15" fmla="*/ 299 h 312"/>
                <a:gd name="T16" fmla="*/ 28 w 323"/>
                <a:gd name="T17" fmla="*/ 207 h 312"/>
                <a:gd name="T18" fmla="*/ 102 w 323"/>
                <a:gd name="T19" fmla="*/ 28 h 312"/>
                <a:gd name="T20" fmla="*/ 280 w 323"/>
                <a:gd name="T21" fmla="*/ 102 h 312"/>
                <a:gd name="T22" fmla="*/ 319 w 323"/>
                <a:gd name="T23" fmla="*/ 195 h 312"/>
                <a:gd name="T24" fmla="*/ 323 w 323"/>
                <a:gd name="T25" fmla="*/ 208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3" h="312">
                  <a:moveTo>
                    <a:pt x="323" y="208"/>
                  </a:moveTo>
                  <a:cubicBezTo>
                    <a:pt x="322" y="208"/>
                    <a:pt x="322" y="208"/>
                    <a:pt x="321" y="208"/>
                  </a:cubicBezTo>
                  <a:cubicBezTo>
                    <a:pt x="292" y="204"/>
                    <a:pt x="258" y="207"/>
                    <a:pt x="223" y="216"/>
                  </a:cubicBezTo>
                  <a:cubicBezTo>
                    <a:pt x="214" y="198"/>
                    <a:pt x="192" y="190"/>
                    <a:pt x="172" y="198"/>
                  </a:cubicBezTo>
                  <a:cubicBezTo>
                    <a:pt x="153" y="206"/>
                    <a:pt x="143" y="227"/>
                    <a:pt x="150" y="247"/>
                  </a:cubicBezTo>
                  <a:cubicBezTo>
                    <a:pt x="118" y="265"/>
                    <a:pt x="92" y="286"/>
                    <a:pt x="74" y="309"/>
                  </a:cubicBezTo>
                  <a:cubicBezTo>
                    <a:pt x="74" y="310"/>
                    <a:pt x="73" y="311"/>
                    <a:pt x="73" y="312"/>
                  </a:cubicBezTo>
                  <a:cubicBezTo>
                    <a:pt x="70" y="308"/>
                    <a:pt x="68" y="303"/>
                    <a:pt x="67" y="299"/>
                  </a:cubicBezTo>
                  <a:cubicBezTo>
                    <a:pt x="28" y="207"/>
                    <a:pt x="28" y="207"/>
                    <a:pt x="28" y="207"/>
                  </a:cubicBezTo>
                  <a:cubicBezTo>
                    <a:pt x="0" y="137"/>
                    <a:pt x="33" y="57"/>
                    <a:pt x="102" y="28"/>
                  </a:cubicBezTo>
                  <a:cubicBezTo>
                    <a:pt x="172" y="0"/>
                    <a:pt x="252" y="33"/>
                    <a:pt x="280" y="102"/>
                  </a:cubicBezTo>
                  <a:cubicBezTo>
                    <a:pt x="319" y="195"/>
                    <a:pt x="319" y="195"/>
                    <a:pt x="319" y="195"/>
                  </a:cubicBezTo>
                  <a:cubicBezTo>
                    <a:pt x="320" y="199"/>
                    <a:pt x="322" y="204"/>
                    <a:pt x="323" y="208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Freeform 11"/>
            <p:cNvSpPr/>
            <p:nvPr/>
          </p:nvSpPr>
          <p:spPr bwMode="auto">
            <a:xfrm>
              <a:off x="3752850" y="1234281"/>
              <a:ext cx="325438" cy="400050"/>
            </a:xfrm>
            <a:custGeom>
              <a:avLst/>
              <a:gdLst>
                <a:gd name="T0" fmla="*/ 14 w 121"/>
                <a:gd name="T1" fmla="*/ 12 h 149"/>
                <a:gd name="T2" fmla="*/ 14 w 121"/>
                <a:gd name="T3" fmla="*/ 11 h 149"/>
                <a:gd name="T4" fmla="*/ 103 w 121"/>
                <a:gd name="T5" fmla="*/ 3 h 149"/>
                <a:gd name="T6" fmla="*/ 111 w 121"/>
                <a:gd name="T7" fmla="*/ 4 h 149"/>
                <a:gd name="T8" fmla="*/ 36 w 121"/>
                <a:gd name="T9" fmla="*/ 149 h 149"/>
                <a:gd name="T10" fmla="*/ 0 w 121"/>
                <a:gd name="T11" fmla="*/ 60 h 149"/>
                <a:gd name="T12" fmla="*/ 14 w 121"/>
                <a:gd name="T13" fmla="*/ 12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149">
                  <a:moveTo>
                    <a:pt x="14" y="12"/>
                  </a:moveTo>
                  <a:cubicBezTo>
                    <a:pt x="14" y="11"/>
                    <a:pt x="14" y="11"/>
                    <a:pt x="14" y="11"/>
                  </a:cubicBezTo>
                  <a:cubicBezTo>
                    <a:pt x="46" y="2"/>
                    <a:pt x="77" y="0"/>
                    <a:pt x="103" y="3"/>
                  </a:cubicBezTo>
                  <a:cubicBezTo>
                    <a:pt x="106" y="3"/>
                    <a:pt x="108" y="4"/>
                    <a:pt x="111" y="4"/>
                  </a:cubicBezTo>
                  <a:cubicBezTo>
                    <a:pt x="121" y="63"/>
                    <a:pt x="91" y="122"/>
                    <a:pt x="36" y="14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15" y="50"/>
                    <a:pt x="22" y="30"/>
                    <a:pt x="14" y="12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Freeform 12"/>
            <p:cNvSpPr/>
            <p:nvPr/>
          </p:nvSpPr>
          <p:spPr bwMode="auto">
            <a:xfrm>
              <a:off x="3392487" y="1343819"/>
              <a:ext cx="417513" cy="360363"/>
            </a:xfrm>
            <a:custGeom>
              <a:avLst/>
              <a:gdLst>
                <a:gd name="T0" fmla="*/ 74 w 155"/>
                <a:gd name="T1" fmla="*/ 0 h 134"/>
                <a:gd name="T2" fmla="*/ 74 w 155"/>
                <a:gd name="T3" fmla="*/ 2 h 134"/>
                <a:gd name="T4" fmla="*/ 119 w 155"/>
                <a:gd name="T5" fmla="*/ 26 h 134"/>
                <a:gd name="T6" fmla="*/ 155 w 155"/>
                <a:gd name="T7" fmla="*/ 114 h 134"/>
                <a:gd name="T8" fmla="*/ 0 w 155"/>
                <a:gd name="T9" fmla="*/ 65 h 134"/>
                <a:gd name="T10" fmla="*/ 5 w 155"/>
                <a:gd name="T11" fmla="*/ 58 h 134"/>
                <a:gd name="T12" fmla="*/ 74 w 155"/>
                <a:gd name="T13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5" h="134">
                  <a:moveTo>
                    <a:pt x="74" y="0"/>
                  </a:moveTo>
                  <a:cubicBezTo>
                    <a:pt x="74" y="2"/>
                    <a:pt x="74" y="2"/>
                    <a:pt x="74" y="2"/>
                  </a:cubicBezTo>
                  <a:cubicBezTo>
                    <a:pt x="82" y="19"/>
                    <a:pt x="100" y="29"/>
                    <a:pt x="119" y="26"/>
                  </a:cubicBezTo>
                  <a:cubicBezTo>
                    <a:pt x="155" y="114"/>
                    <a:pt x="155" y="114"/>
                    <a:pt x="155" y="114"/>
                  </a:cubicBezTo>
                  <a:cubicBezTo>
                    <a:pt x="97" y="134"/>
                    <a:pt x="35" y="113"/>
                    <a:pt x="0" y="65"/>
                  </a:cubicBezTo>
                  <a:cubicBezTo>
                    <a:pt x="2" y="62"/>
                    <a:pt x="3" y="60"/>
                    <a:pt x="5" y="58"/>
                  </a:cubicBezTo>
                  <a:cubicBezTo>
                    <a:pt x="21" y="37"/>
                    <a:pt x="45" y="17"/>
                    <a:pt x="74" y="0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3" name="Freeform 13"/>
            <p:cNvSpPr/>
            <p:nvPr/>
          </p:nvSpPr>
          <p:spPr bwMode="auto">
            <a:xfrm>
              <a:off x="3178175" y="1647031"/>
              <a:ext cx="784225" cy="317500"/>
            </a:xfrm>
            <a:custGeom>
              <a:avLst/>
              <a:gdLst>
                <a:gd name="T0" fmla="*/ 21 w 292"/>
                <a:gd name="T1" fmla="*/ 106 h 118"/>
                <a:gd name="T2" fmla="*/ 28 w 292"/>
                <a:gd name="T3" fmla="*/ 90 h 118"/>
                <a:gd name="T4" fmla="*/ 28 w 292"/>
                <a:gd name="T5" fmla="*/ 90 h 118"/>
                <a:gd name="T6" fmla="*/ 24 w 292"/>
                <a:gd name="T7" fmla="*/ 66 h 118"/>
                <a:gd name="T8" fmla="*/ 24 w 292"/>
                <a:gd name="T9" fmla="*/ 66 h 118"/>
                <a:gd name="T10" fmla="*/ 77 w 292"/>
                <a:gd name="T11" fmla="*/ 25 h 118"/>
                <a:gd name="T12" fmla="*/ 77 w 292"/>
                <a:gd name="T13" fmla="*/ 25 h 118"/>
                <a:gd name="T14" fmla="*/ 140 w 292"/>
                <a:gd name="T15" fmla="*/ 54 h 118"/>
                <a:gd name="T16" fmla="*/ 140 w 292"/>
                <a:gd name="T17" fmla="*/ 54 h 118"/>
                <a:gd name="T18" fmla="*/ 189 w 292"/>
                <a:gd name="T19" fmla="*/ 94 h 118"/>
                <a:gd name="T20" fmla="*/ 189 w 292"/>
                <a:gd name="T21" fmla="*/ 94 h 118"/>
                <a:gd name="T22" fmla="*/ 240 w 292"/>
                <a:gd name="T23" fmla="*/ 117 h 118"/>
                <a:gd name="T24" fmla="*/ 240 w 292"/>
                <a:gd name="T25" fmla="*/ 117 h 118"/>
                <a:gd name="T26" fmla="*/ 278 w 292"/>
                <a:gd name="T27" fmla="*/ 100 h 118"/>
                <a:gd name="T28" fmla="*/ 278 w 292"/>
                <a:gd name="T29" fmla="*/ 100 h 118"/>
                <a:gd name="T30" fmla="*/ 292 w 292"/>
                <a:gd name="T31" fmla="*/ 69 h 118"/>
                <a:gd name="T32" fmla="*/ 292 w 292"/>
                <a:gd name="T33" fmla="*/ 69 h 118"/>
                <a:gd name="T34" fmla="*/ 279 w 292"/>
                <a:gd name="T35" fmla="*/ 29 h 118"/>
                <a:gd name="T36" fmla="*/ 279 w 292"/>
                <a:gd name="T37" fmla="*/ 29 h 118"/>
                <a:gd name="T38" fmla="*/ 265 w 292"/>
                <a:gd name="T39" fmla="*/ 13 h 118"/>
                <a:gd name="T40" fmla="*/ 265 w 292"/>
                <a:gd name="T41" fmla="*/ 13 h 118"/>
                <a:gd name="T42" fmla="*/ 248 w 292"/>
                <a:gd name="T43" fmla="*/ 14 h 118"/>
                <a:gd name="T44" fmla="*/ 248 w 292"/>
                <a:gd name="T45" fmla="*/ 14 h 118"/>
                <a:gd name="T46" fmla="*/ 249 w 292"/>
                <a:gd name="T47" fmla="*/ 31 h 118"/>
                <a:gd name="T48" fmla="*/ 249 w 292"/>
                <a:gd name="T49" fmla="*/ 31 h 118"/>
                <a:gd name="T50" fmla="*/ 249 w 292"/>
                <a:gd name="T51" fmla="*/ 32 h 118"/>
                <a:gd name="T52" fmla="*/ 249 w 292"/>
                <a:gd name="T53" fmla="*/ 32 h 118"/>
                <a:gd name="T54" fmla="*/ 252 w 292"/>
                <a:gd name="T55" fmla="*/ 34 h 118"/>
                <a:gd name="T56" fmla="*/ 252 w 292"/>
                <a:gd name="T57" fmla="*/ 34 h 118"/>
                <a:gd name="T58" fmla="*/ 259 w 292"/>
                <a:gd name="T59" fmla="*/ 43 h 118"/>
                <a:gd name="T60" fmla="*/ 259 w 292"/>
                <a:gd name="T61" fmla="*/ 43 h 118"/>
                <a:gd name="T62" fmla="*/ 267 w 292"/>
                <a:gd name="T63" fmla="*/ 67 h 118"/>
                <a:gd name="T64" fmla="*/ 267 w 292"/>
                <a:gd name="T65" fmla="*/ 67 h 118"/>
                <a:gd name="T66" fmla="*/ 260 w 292"/>
                <a:gd name="T67" fmla="*/ 84 h 118"/>
                <a:gd name="T68" fmla="*/ 260 w 292"/>
                <a:gd name="T69" fmla="*/ 84 h 118"/>
                <a:gd name="T70" fmla="*/ 241 w 292"/>
                <a:gd name="T71" fmla="*/ 92 h 118"/>
                <a:gd name="T72" fmla="*/ 241 w 292"/>
                <a:gd name="T73" fmla="*/ 92 h 118"/>
                <a:gd name="T74" fmla="*/ 203 w 292"/>
                <a:gd name="T75" fmla="*/ 74 h 118"/>
                <a:gd name="T76" fmla="*/ 203 w 292"/>
                <a:gd name="T77" fmla="*/ 74 h 118"/>
                <a:gd name="T78" fmla="*/ 156 w 292"/>
                <a:gd name="T79" fmla="*/ 35 h 118"/>
                <a:gd name="T80" fmla="*/ 156 w 292"/>
                <a:gd name="T81" fmla="*/ 35 h 118"/>
                <a:gd name="T82" fmla="*/ 78 w 292"/>
                <a:gd name="T83" fmla="*/ 1 h 118"/>
                <a:gd name="T84" fmla="*/ 78 w 292"/>
                <a:gd name="T85" fmla="*/ 1 h 118"/>
                <a:gd name="T86" fmla="*/ 24 w 292"/>
                <a:gd name="T87" fmla="*/ 17 h 118"/>
                <a:gd name="T88" fmla="*/ 24 w 292"/>
                <a:gd name="T89" fmla="*/ 17 h 118"/>
                <a:gd name="T90" fmla="*/ 0 w 292"/>
                <a:gd name="T91" fmla="*/ 65 h 118"/>
                <a:gd name="T92" fmla="*/ 0 w 292"/>
                <a:gd name="T93" fmla="*/ 65 h 118"/>
                <a:gd name="T94" fmla="*/ 5 w 292"/>
                <a:gd name="T95" fmla="*/ 99 h 118"/>
                <a:gd name="T96" fmla="*/ 5 w 292"/>
                <a:gd name="T97" fmla="*/ 99 h 118"/>
                <a:gd name="T98" fmla="*/ 16 w 292"/>
                <a:gd name="T99" fmla="*/ 107 h 118"/>
                <a:gd name="T100" fmla="*/ 16 w 292"/>
                <a:gd name="T101" fmla="*/ 107 h 118"/>
                <a:gd name="T102" fmla="*/ 21 w 292"/>
                <a:gd name="T103" fmla="*/ 106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92" h="118">
                  <a:moveTo>
                    <a:pt x="21" y="106"/>
                  </a:moveTo>
                  <a:cubicBezTo>
                    <a:pt x="27" y="104"/>
                    <a:pt x="31" y="97"/>
                    <a:pt x="28" y="90"/>
                  </a:cubicBezTo>
                  <a:cubicBezTo>
                    <a:pt x="28" y="90"/>
                    <a:pt x="28" y="90"/>
                    <a:pt x="28" y="90"/>
                  </a:cubicBezTo>
                  <a:cubicBezTo>
                    <a:pt x="25" y="81"/>
                    <a:pt x="24" y="73"/>
                    <a:pt x="24" y="66"/>
                  </a:cubicBezTo>
                  <a:cubicBezTo>
                    <a:pt x="24" y="66"/>
                    <a:pt x="24" y="66"/>
                    <a:pt x="24" y="66"/>
                  </a:cubicBezTo>
                  <a:cubicBezTo>
                    <a:pt x="26" y="41"/>
                    <a:pt x="46" y="24"/>
                    <a:pt x="77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95" y="26"/>
                    <a:pt x="117" y="34"/>
                    <a:pt x="140" y="54"/>
                  </a:cubicBezTo>
                  <a:cubicBezTo>
                    <a:pt x="140" y="54"/>
                    <a:pt x="140" y="54"/>
                    <a:pt x="140" y="54"/>
                  </a:cubicBezTo>
                  <a:cubicBezTo>
                    <a:pt x="155" y="67"/>
                    <a:pt x="172" y="82"/>
                    <a:pt x="189" y="94"/>
                  </a:cubicBezTo>
                  <a:cubicBezTo>
                    <a:pt x="189" y="94"/>
                    <a:pt x="189" y="94"/>
                    <a:pt x="189" y="94"/>
                  </a:cubicBezTo>
                  <a:cubicBezTo>
                    <a:pt x="205" y="106"/>
                    <a:pt x="222" y="116"/>
                    <a:pt x="240" y="117"/>
                  </a:cubicBezTo>
                  <a:cubicBezTo>
                    <a:pt x="240" y="117"/>
                    <a:pt x="240" y="117"/>
                    <a:pt x="240" y="117"/>
                  </a:cubicBezTo>
                  <a:cubicBezTo>
                    <a:pt x="254" y="118"/>
                    <a:pt x="268" y="112"/>
                    <a:pt x="278" y="100"/>
                  </a:cubicBezTo>
                  <a:cubicBezTo>
                    <a:pt x="278" y="100"/>
                    <a:pt x="278" y="100"/>
                    <a:pt x="278" y="100"/>
                  </a:cubicBezTo>
                  <a:cubicBezTo>
                    <a:pt x="287" y="90"/>
                    <a:pt x="291" y="79"/>
                    <a:pt x="292" y="69"/>
                  </a:cubicBezTo>
                  <a:cubicBezTo>
                    <a:pt x="292" y="69"/>
                    <a:pt x="292" y="69"/>
                    <a:pt x="292" y="69"/>
                  </a:cubicBezTo>
                  <a:cubicBezTo>
                    <a:pt x="292" y="52"/>
                    <a:pt x="285" y="39"/>
                    <a:pt x="279" y="29"/>
                  </a:cubicBezTo>
                  <a:cubicBezTo>
                    <a:pt x="279" y="29"/>
                    <a:pt x="279" y="29"/>
                    <a:pt x="279" y="29"/>
                  </a:cubicBezTo>
                  <a:cubicBezTo>
                    <a:pt x="272" y="19"/>
                    <a:pt x="265" y="13"/>
                    <a:pt x="265" y="13"/>
                  </a:cubicBezTo>
                  <a:cubicBezTo>
                    <a:pt x="265" y="13"/>
                    <a:pt x="265" y="13"/>
                    <a:pt x="265" y="13"/>
                  </a:cubicBezTo>
                  <a:cubicBezTo>
                    <a:pt x="260" y="9"/>
                    <a:pt x="252" y="9"/>
                    <a:pt x="248" y="14"/>
                  </a:cubicBezTo>
                  <a:cubicBezTo>
                    <a:pt x="248" y="14"/>
                    <a:pt x="248" y="14"/>
                    <a:pt x="248" y="14"/>
                  </a:cubicBezTo>
                  <a:cubicBezTo>
                    <a:pt x="243" y="19"/>
                    <a:pt x="244" y="27"/>
                    <a:pt x="249" y="31"/>
                  </a:cubicBezTo>
                  <a:cubicBezTo>
                    <a:pt x="249" y="31"/>
                    <a:pt x="249" y="31"/>
                    <a:pt x="249" y="31"/>
                  </a:cubicBezTo>
                  <a:cubicBezTo>
                    <a:pt x="249" y="31"/>
                    <a:pt x="249" y="31"/>
                    <a:pt x="249" y="32"/>
                  </a:cubicBezTo>
                  <a:cubicBezTo>
                    <a:pt x="249" y="32"/>
                    <a:pt x="249" y="32"/>
                    <a:pt x="249" y="32"/>
                  </a:cubicBezTo>
                  <a:cubicBezTo>
                    <a:pt x="250" y="32"/>
                    <a:pt x="251" y="33"/>
                    <a:pt x="252" y="34"/>
                  </a:cubicBezTo>
                  <a:cubicBezTo>
                    <a:pt x="252" y="34"/>
                    <a:pt x="252" y="34"/>
                    <a:pt x="252" y="34"/>
                  </a:cubicBezTo>
                  <a:cubicBezTo>
                    <a:pt x="253" y="36"/>
                    <a:pt x="256" y="39"/>
                    <a:pt x="259" y="43"/>
                  </a:cubicBezTo>
                  <a:cubicBezTo>
                    <a:pt x="259" y="43"/>
                    <a:pt x="259" y="43"/>
                    <a:pt x="259" y="43"/>
                  </a:cubicBezTo>
                  <a:cubicBezTo>
                    <a:pt x="264" y="50"/>
                    <a:pt x="268" y="59"/>
                    <a:pt x="267" y="67"/>
                  </a:cubicBezTo>
                  <a:cubicBezTo>
                    <a:pt x="267" y="67"/>
                    <a:pt x="267" y="67"/>
                    <a:pt x="267" y="67"/>
                  </a:cubicBezTo>
                  <a:cubicBezTo>
                    <a:pt x="267" y="73"/>
                    <a:pt x="265" y="78"/>
                    <a:pt x="260" y="84"/>
                  </a:cubicBezTo>
                  <a:cubicBezTo>
                    <a:pt x="260" y="84"/>
                    <a:pt x="260" y="84"/>
                    <a:pt x="260" y="84"/>
                  </a:cubicBezTo>
                  <a:cubicBezTo>
                    <a:pt x="253" y="91"/>
                    <a:pt x="248" y="92"/>
                    <a:pt x="241" y="92"/>
                  </a:cubicBezTo>
                  <a:cubicBezTo>
                    <a:pt x="241" y="92"/>
                    <a:pt x="241" y="92"/>
                    <a:pt x="241" y="92"/>
                  </a:cubicBezTo>
                  <a:cubicBezTo>
                    <a:pt x="232" y="92"/>
                    <a:pt x="218" y="85"/>
                    <a:pt x="203" y="74"/>
                  </a:cubicBezTo>
                  <a:cubicBezTo>
                    <a:pt x="203" y="74"/>
                    <a:pt x="203" y="74"/>
                    <a:pt x="203" y="74"/>
                  </a:cubicBezTo>
                  <a:cubicBezTo>
                    <a:pt x="188" y="63"/>
                    <a:pt x="172" y="49"/>
                    <a:pt x="156" y="35"/>
                  </a:cubicBezTo>
                  <a:cubicBezTo>
                    <a:pt x="156" y="35"/>
                    <a:pt x="156" y="35"/>
                    <a:pt x="156" y="35"/>
                  </a:cubicBezTo>
                  <a:cubicBezTo>
                    <a:pt x="130" y="13"/>
                    <a:pt x="103" y="2"/>
                    <a:pt x="78" y="1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57" y="0"/>
                    <a:pt x="38" y="5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10" y="28"/>
                    <a:pt x="1" y="4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76"/>
                    <a:pt x="1" y="87"/>
                    <a:pt x="5" y="99"/>
                  </a:cubicBezTo>
                  <a:cubicBezTo>
                    <a:pt x="5" y="99"/>
                    <a:pt x="5" y="99"/>
                    <a:pt x="5" y="99"/>
                  </a:cubicBezTo>
                  <a:cubicBezTo>
                    <a:pt x="7" y="103"/>
                    <a:pt x="11" y="106"/>
                    <a:pt x="16" y="107"/>
                  </a:cubicBezTo>
                  <a:cubicBezTo>
                    <a:pt x="16" y="107"/>
                    <a:pt x="16" y="107"/>
                    <a:pt x="16" y="107"/>
                  </a:cubicBezTo>
                  <a:cubicBezTo>
                    <a:pt x="18" y="107"/>
                    <a:pt x="19" y="107"/>
                    <a:pt x="21" y="106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5" name="Freeform 14"/>
            <p:cNvSpPr/>
            <p:nvPr/>
          </p:nvSpPr>
          <p:spPr bwMode="auto">
            <a:xfrm>
              <a:off x="3940175" y="748506"/>
              <a:ext cx="193675" cy="104775"/>
            </a:xfrm>
            <a:custGeom>
              <a:avLst/>
              <a:gdLst>
                <a:gd name="T0" fmla="*/ 1 w 72"/>
                <a:gd name="T1" fmla="*/ 30 h 39"/>
                <a:gd name="T2" fmla="*/ 3 w 72"/>
                <a:gd name="T3" fmla="*/ 35 h 39"/>
                <a:gd name="T4" fmla="*/ 7 w 72"/>
                <a:gd name="T5" fmla="*/ 38 h 39"/>
                <a:gd name="T6" fmla="*/ 70 w 72"/>
                <a:gd name="T7" fmla="*/ 22 h 39"/>
                <a:gd name="T8" fmla="*/ 71 w 72"/>
                <a:gd name="T9" fmla="*/ 17 h 39"/>
                <a:gd name="T10" fmla="*/ 66 w 72"/>
                <a:gd name="T11" fmla="*/ 3 h 39"/>
                <a:gd name="T12" fmla="*/ 62 w 72"/>
                <a:gd name="T13" fmla="*/ 0 h 39"/>
                <a:gd name="T14" fmla="*/ 2 w 72"/>
                <a:gd name="T15" fmla="*/ 25 h 39"/>
                <a:gd name="T16" fmla="*/ 1 w 72"/>
                <a:gd name="T17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39">
                  <a:moveTo>
                    <a:pt x="1" y="30"/>
                  </a:moveTo>
                  <a:cubicBezTo>
                    <a:pt x="3" y="35"/>
                    <a:pt x="3" y="35"/>
                    <a:pt x="3" y="35"/>
                  </a:cubicBezTo>
                  <a:cubicBezTo>
                    <a:pt x="4" y="37"/>
                    <a:pt x="5" y="39"/>
                    <a:pt x="7" y="38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1"/>
                    <a:pt x="72" y="19"/>
                    <a:pt x="71" y="17"/>
                  </a:cubicBezTo>
                  <a:cubicBezTo>
                    <a:pt x="66" y="3"/>
                    <a:pt x="66" y="3"/>
                    <a:pt x="66" y="3"/>
                  </a:cubicBezTo>
                  <a:cubicBezTo>
                    <a:pt x="65" y="1"/>
                    <a:pt x="64" y="0"/>
                    <a:pt x="62" y="0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1" y="26"/>
                    <a:pt x="0" y="28"/>
                    <a:pt x="1" y="3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7" name="Freeform 15"/>
            <p:cNvSpPr/>
            <p:nvPr/>
          </p:nvSpPr>
          <p:spPr bwMode="auto">
            <a:xfrm>
              <a:off x="3876675" y="596106"/>
              <a:ext cx="133350" cy="182563"/>
            </a:xfrm>
            <a:custGeom>
              <a:avLst/>
              <a:gdLst>
                <a:gd name="T0" fmla="*/ 2 w 50"/>
                <a:gd name="T1" fmla="*/ 64 h 68"/>
                <a:gd name="T2" fmla="*/ 7 w 50"/>
                <a:gd name="T3" fmla="*/ 66 h 68"/>
                <a:gd name="T4" fmla="*/ 12 w 50"/>
                <a:gd name="T5" fmla="*/ 66 h 68"/>
                <a:gd name="T6" fmla="*/ 49 w 50"/>
                <a:gd name="T7" fmla="*/ 13 h 68"/>
                <a:gd name="T8" fmla="*/ 47 w 50"/>
                <a:gd name="T9" fmla="*/ 9 h 68"/>
                <a:gd name="T10" fmla="*/ 34 w 50"/>
                <a:gd name="T11" fmla="*/ 1 h 68"/>
                <a:gd name="T12" fmla="*/ 30 w 50"/>
                <a:gd name="T13" fmla="*/ 1 h 68"/>
                <a:gd name="T14" fmla="*/ 0 w 50"/>
                <a:gd name="T15" fmla="*/ 59 h 68"/>
                <a:gd name="T16" fmla="*/ 2 w 50"/>
                <a:gd name="T17" fmla="*/ 6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68">
                  <a:moveTo>
                    <a:pt x="2" y="64"/>
                  </a:moveTo>
                  <a:cubicBezTo>
                    <a:pt x="7" y="66"/>
                    <a:pt x="7" y="66"/>
                    <a:pt x="7" y="66"/>
                  </a:cubicBezTo>
                  <a:cubicBezTo>
                    <a:pt x="9" y="68"/>
                    <a:pt x="11" y="68"/>
                    <a:pt x="12" y="66"/>
                  </a:cubicBezTo>
                  <a:cubicBezTo>
                    <a:pt x="49" y="13"/>
                    <a:pt x="49" y="13"/>
                    <a:pt x="49" y="13"/>
                  </a:cubicBezTo>
                  <a:cubicBezTo>
                    <a:pt x="50" y="12"/>
                    <a:pt x="49" y="10"/>
                    <a:pt x="47" y="9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3" y="0"/>
                    <a:pt x="30" y="0"/>
                    <a:pt x="30" y="1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61"/>
                    <a:pt x="1" y="63"/>
                    <a:pt x="2" y="6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78" name="内容占位符 3"/>
          <p:cNvSpPr>
            <a:spLocks noGrp="1"/>
          </p:cNvSpPr>
          <p:nvPr>
            <p:ph sz="quarter" idx="10"/>
          </p:nvPr>
        </p:nvSpPr>
        <p:spPr>
          <a:xfrm>
            <a:off x="669926" y="1113111"/>
            <a:ext cx="10798174" cy="636500"/>
          </a:xfrm>
        </p:spPr>
        <p:txBody>
          <a:bodyPr>
            <a:norm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2</a:t>
            </a:r>
            <a:r>
              <a:rPr lang="zh-CN" altLang="en-US" dirty="0">
                <a:solidFill>
                  <a:schemeClr val="bg1"/>
                </a:solidFill>
              </a:rPr>
              <a:t>．保存网页中的资料</a:t>
            </a:r>
            <a:endParaRPr lang="en-US" altLang="zh-CN" sz="1000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57539" y="2109508"/>
            <a:ext cx="8650734" cy="4165168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（一）使用</a:t>
            </a:r>
            <a:r>
              <a:rPr lang="en-US" altLang="zh-CN" dirty="0"/>
              <a:t>IE</a:t>
            </a:r>
            <a:r>
              <a:rPr lang="zh-CN" altLang="en-US" dirty="0"/>
              <a:t>浏览器</a:t>
            </a:r>
            <a:endParaRPr lang="zh-CN" altLang="en-US" dirty="0"/>
          </a:p>
        </p:txBody>
      </p:sp>
      <p:sp>
        <p:nvSpPr>
          <p:cNvPr id="65" name="矩形 64"/>
          <p:cNvSpPr/>
          <p:nvPr/>
        </p:nvSpPr>
        <p:spPr>
          <a:xfrm>
            <a:off x="1274323" y="1161593"/>
            <a:ext cx="10305745" cy="51784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6" name="组合 65"/>
          <p:cNvGrpSpPr/>
          <p:nvPr/>
        </p:nvGrpSpPr>
        <p:grpSpPr>
          <a:xfrm flipV="1">
            <a:off x="609600" y="1030803"/>
            <a:ext cx="470284" cy="670057"/>
            <a:chOff x="3173412" y="596106"/>
            <a:chExt cx="960438" cy="1368425"/>
          </a:xfrm>
        </p:grpSpPr>
        <p:sp>
          <p:nvSpPr>
            <p:cNvPr id="67" name="Freeform 9"/>
            <p:cNvSpPr/>
            <p:nvPr/>
          </p:nvSpPr>
          <p:spPr bwMode="auto">
            <a:xfrm>
              <a:off x="3586162" y="1178719"/>
              <a:ext cx="193675" cy="214313"/>
            </a:xfrm>
            <a:custGeom>
              <a:avLst/>
              <a:gdLst>
                <a:gd name="T0" fmla="*/ 61 w 72"/>
                <a:gd name="T1" fmla="*/ 23 h 80"/>
                <a:gd name="T2" fmla="*/ 22 w 72"/>
                <a:gd name="T3" fmla="*/ 6 h 80"/>
                <a:gd name="T4" fmla="*/ 22 w 72"/>
                <a:gd name="T5" fmla="*/ 6 h 80"/>
                <a:gd name="T6" fmla="*/ 6 w 72"/>
                <a:gd name="T7" fmla="*/ 45 h 80"/>
                <a:gd name="T8" fmla="*/ 11 w 72"/>
                <a:gd name="T9" fmla="*/ 58 h 80"/>
                <a:gd name="T10" fmla="*/ 50 w 72"/>
                <a:gd name="T11" fmla="*/ 74 h 80"/>
                <a:gd name="T12" fmla="*/ 50 w 72"/>
                <a:gd name="T13" fmla="*/ 74 h 80"/>
                <a:gd name="T14" fmla="*/ 66 w 72"/>
                <a:gd name="T15" fmla="*/ 35 h 80"/>
                <a:gd name="T16" fmla="*/ 61 w 72"/>
                <a:gd name="T17" fmla="*/ 23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80">
                  <a:moveTo>
                    <a:pt x="61" y="23"/>
                  </a:moveTo>
                  <a:cubicBezTo>
                    <a:pt x="54" y="7"/>
                    <a:pt x="37" y="0"/>
                    <a:pt x="22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7" y="13"/>
                    <a:pt x="0" y="30"/>
                    <a:pt x="6" y="45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7" y="73"/>
                    <a:pt x="35" y="80"/>
                    <a:pt x="50" y="74"/>
                  </a:cubicBezTo>
                  <a:cubicBezTo>
                    <a:pt x="50" y="74"/>
                    <a:pt x="50" y="74"/>
                    <a:pt x="50" y="74"/>
                  </a:cubicBezTo>
                  <a:cubicBezTo>
                    <a:pt x="65" y="68"/>
                    <a:pt x="72" y="50"/>
                    <a:pt x="66" y="35"/>
                  </a:cubicBezTo>
                  <a:lnTo>
                    <a:pt x="61" y="23"/>
                  </a:lnTo>
                  <a:close/>
                </a:path>
              </a:pathLst>
            </a:custGeom>
            <a:solidFill>
              <a:srgbClr val="23A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10"/>
            <p:cNvSpPr/>
            <p:nvPr/>
          </p:nvSpPr>
          <p:spPr bwMode="auto">
            <a:xfrm>
              <a:off x="3173412" y="640556"/>
              <a:ext cx="866775" cy="838200"/>
            </a:xfrm>
            <a:custGeom>
              <a:avLst/>
              <a:gdLst>
                <a:gd name="T0" fmla="*/ 323 w 323"/>
                <a:gd name="T1" fmla="*/ 208 h 312"/>
                <a:gd name="T2" fmla="*/ 321 w 323"/>
                <a:gd name="T3" fmla="*/ 208 h 312"/>
                <a:gd name="T4" fmla="*/ 223 w 323"/>
                <a:gd name="T5" fmla="*/ 216 h 312"/>
                <a:gd name="T6" fmla="*/ 172 w 323"/>
                <a:gd name="T7" fmla="*/ 198 h 312"/>
                <a:gd name="T8" fmla="*/ 150 w 323"/>
                <a:gd name="T9" fmla="*/ 247 h 312"/>
                <a:gd name="T10" fmla="*/ 74 w 323"/>
                <a:gd name="T11" fmla="*/ 309 h 312"/>
                <a:gd name="T12" fmla="*/ 73 w 323"/>
                <a:gd name="T13" fmla="*/ 312 h 312"/>
                <a:gd name="T14" fmla="*/ 67 w 323"/>
                <a:gd name="T15" fmla="*/ 299 h 312"/>
                <a:gd name="T16" fmla="*/ 28 w 323"/>
                <a:gd name="T17" fmla="*/ 207 h 312"/>
                <a:gd name="T18" fmla="*/ 102 w 323"/>
                <a:gd name="T19" fmla="*/ 28 h 312"/>
                <a:gd name="T20" fmla="*/ 280 w 323"/>
                <a:gd name="T21" fmla="*/ 102 h 312"/>
                <a:gd name="T22" fmla="*/ 319 w 323"/>
                <a:gd name="T23" fmla="*/ 195 h 312"/>
                <a:gd name="T24" fmla="*/ 323 w 323"/>
                <a:gd name="T25" fmla="*/ 208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3" h="312">
                  <a:moveTo>
                    <a:pt x="323" y="208"/>
                  </a:moveTo>
                  <a:cubicBezTo>
                    <a:pt x="322" y="208"/>
                    <a:pt x="322" y="208"/>
                    <a:pt x="321" y="208"/>
                  </a:cubicBezTo>
                  <a:cubicBezTo>
                    <a:pt x="292" y="204"/>
                    <a:pt x="258" y="207"/>
                    <a:pt x="223" y="216"/>
                  </a:cubicBezTo>
                  <a:cubicBezTo>
                    <a:pt x="214" y="198"/>
                    <a:pt x="192" y="190"/>
                    <a:pt x="172" y="198"/>
                  </a:cubicBezTo>
                  <a:cubicBezTo>
                    <a:pt x="153" y="206"/>
                    <a:pt x="143" y="227"/>
                    <a:pt x="150" y="247"/>
                  </a:cubicBezTo>
                  <a:cubicBezTo>
                    <a:pt x="118" y="265"/>
                    <a:pt x="92" y="286"/>
                    <a:pt x="74" y="309"/>
                  </a:cubicBezTo>
                  <a:cubicBezTo>
                    <a:pt x="74" y="310"/>
                    <a:pt x="73" y="311"/>
                    <a:pt x="73" y="312"/>
                  </a:cubicBezTo>
                  <a:cubicBezTo>
                    <a:pt x="70" y="308"/>
                    <a:pt x="68" y="303"/>
                    <a:pt x="67" y="299"/>
                  </a:cubicBezTo>
                  <a:cubicBezTo>
                    <a:pt x="28" y="207"/>
                    <a:pt x="28" y="207"/>
                    <a:pt x="28" y="207"/>
                  </a:cubicBezTo>
                  <a:cubicBezTo>
                    <a:pt x="0" y="137"/>
                    <a:pt x="33" y="57"/>
                    <a:pt x="102" y="28"/>
                  </a:cubicBezTo>
                  <a:cubicBezTo>
                    <a:pt x="172" y="0"/>
                    <a:pt x="252" y="33"/>
                    <a:pt x="280" y="102"/>
                  </a:cubicBezTo>
                  <a:cubicBezTo>
                    <a:pt x="319" y="195"/>
                    <a:pt x="319" y="195"/>
                    <a:pt x="319" y="195"/>
                  </a:cubicBezTo>
                  <a:cubicBezTo>
                    <a:pt x="320" y="199"/>
                    <a:pt x="322" y="204"/>
                    <a:pt x="323" y="208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Freeform 11"/>
            <p:cNvSpPr/>
            <p:nvPr/>
          </p:nvSpPr>
          <p:spPr bwMode="auto">
            <a:xfrm>
              <a:off x="3752850" y="1234281"/>
              <a:ext cx="325438" cy="400050"/>
            </a:xfrm>
            <a:custGeom>
              <a:avLst/>
              <a:gdLst>
                <a:gd name="T0" fmla="*/ 14 w 121"/>
                <a:gd name="T1" fmla="*/ 12 h 149"/>
                <a:gd name="T2" fmla="*/ 14 w 121"/>
                <a:gd name="T3" fmla="*/ 11 h 149"/>
                <a:gd name="T4" fmla="*/ 103 w 121"/>
                <a:gd name="T5" fmla="*/ 3 h 149"/>
                <a:gd name="T6" fmla="*/ 111 w 121"/>
                <a:gd name="T7" fmla="*/ 4 h 149"/>
                <a:gd name="T8" fmla="*/ 36 w 121"/>
                <a:gd name="T9" fmla="*/ 149 h 149"/>
                <a:gd name="T10" fmla="*/ 0 w 121"/>
                <a:gd name="T11" fmla="*/ 60 h 149"/>
                <a:gd name="T12" fmla="*/ 14 w 121"/>
                <a:gd name="T13" fmla="*/ 12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149">
                  <a:moveTo>
                    <a:pt x="14" y="12"/>
                  </a:moveTo>
                  <a:cubicBezTo>
                    <a:pt x="14" y="11"/>
                    <a:pt x="14" y="11"/>
                    <a:pt x="14" y="11"/>
                  </a:cubicBezTo>
                  <a:cubicBezTo>
                    <a:pt x="46" y="2"/>
                    <a:pt x="77" y="0"/>
                    <a:pt x="103" y="3"/>
                  </a:cubicBezTo>
                  <a:cubicBezTo>
                    <a:pt x="106" y="3"/>
                    <a:pt x="108" y="4"/>
                    <a:pt x="111" y="4"/>
                  </a:cubicBezTo>
                  <a:cubicBezTo>
                    <a:pt x="121" y="63"/>
                    <a:pt x="91" y="122"/>
                    <a:pt x="36" y="14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15" y="50"/>
                    <a:pt x="22" y="30"/>
                    <a:pt x="14" y="12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Freeform 12"/>
            <p:cNvSpPr/>
            <p:nvPr/>
          </p:nvSpPr>
          <p:spPr bwMode="auto">
            <a:xfrm>
              <a:off x="3392487" y="1343819"/>
              <a:ext cx="417513" cy="360363"/>
            </a:xfrm>
            <a:custGeom>
              <a:avLst/>
              <a:gdLst>
                <a:gd name="T0" fmla="*/ 74 w 155"/>
                <a:gd name="T1" fmla="*/ 0 h 134"/>
                <a:gd name="T2" fmla="*/ 74 w 155"/>
                <a:gd name="T3" fmla="*/ 2 h 134"/>
                <a:gd name="T4" fmla="*/ 119 w 155"/>
                <a:gd name="T5" fmla="*/ 26 h 134"/>
                <a:gd name="T6" fmla="*/ 155 w 155"/>
                <a:gd name="T7" fmla="*/ 114 h 134"/>
                <a:gd name="T8" fmla="*/ 0 w 155"/>
                <a:gd name="T9" fmla="*/ 65 h 134"/>
                <a:gd name="T10" fmla="*/ 5 w 155"/>
                <a:gd name="T11" fmla="*/ 58 h 134"/>
                <a:gd name="T12" fmla="*/ 74 w 155"/>
                <a:gd name="T13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5" h="134">
                  <a:moveTo>
                    <a:pt x="74" y="0"/>
                  </a:moveTo>
                  <a:cubicBezTo>
                    <a:pt x="74" y="2"/>
                    <a:pt x="74" y="2"/>
                    <a:pt x="74" y="2"/>
                  </a:cubicBezTo>
                  <a:cubicBezTo>
                    <a:pt x="82" y="19"/>
                    <a:pt x="100" y="29"/>
                    <a:pt x="119" y="26"/>
                  </a:cubicBezTo>
                  <a:cubicBezTo>
                    <a:pt x="155" y="114"/>
                    <a:pt x="155" y="114"/>
                    <a:pt x="155" y="114"/>
                  </a:cubicBezTo>
                  <a:cubicBezTo>
                    <a:pt x="97" y="134"/>
                    <a:pt x="35" y="113"/>
                    <a:pt x="0" y="65"/>
                  </a:cubicBezTo>
                  <a:cubicBezTo>
                    <a:pt x="2" y="62"/>
                    <a:pt x="3" y="60"/>
                    <a:pt x="5" y="58"/>
                  </a:cubicBezTo>
                  <a:cubicBezTo>
                    <a:pt x="21" y="37"/>
                    <a:pt x="45" y="17"/>
                    <a:pt x="74" y="0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3" name="Freeform 13"/>
            <p:cNvSpPr/>
            <p:nvPr/>
          </p:nvSpPr>
          <p:spPr bwMode="auto">
            <a:xfrm>
              <a:off x="3178175" y="1647031"/>
              <a:ext cx="784225" cy="317500"/>
            </a:xfrm>
            <a:custGeom>
              <a:avLst/>
              <a:gdLst>
                <a:gd name="T0" fmla="*/ 21 w 292"/>
                <a:gd name="T1" fmla="*/ 106 h 118"/>
                <a:gd name="T2" fmla="*/ 28 w 292"/>
                <a:gd name="T3" fmla="*/ 90 h 118"/>
                <a:gd name="T4" fmla="*/ 28 w 292"/>
                <a:gd name="T5" fmla="*/ 90 h 118"/>
                <a:gd name="T6" fmla="*/ 24 w 292"/>
                <a:gd name="T7" fmla="*/ 66 h 118"/>
                <a:gd name="T8" fmla="*/ 24 w 292"/>
                <a:gd name="T9" fmla="*/ 66 h 118"/>
                <a:gd name="T10" fmla="*/ 77 w 292"/>
                <a:gd name="T11" fmla="*/ 25 h 118"/>
                <a:gd name="T12" fmla="*/ 77 w 292"/>
                <a:gd name="T13" fmla="*/ 25 h 118"/>
                <a:gd name="T14" fmla="*/ 140 w 292"/>
                <a:gd name="T15" fmla="*/ 54 h 118"/>
                <a:gd name="T16" fmla="*/ 140 w 292"/>
                <a:gd name="T17" fmla="*/ 54 h 118"/>
                <a:gd name="T18" fmla="*/ 189 w 292"/>
                <a:gd name="T19" fmla="*/ 94 h 118"/>
                <a:gd name="T20" fmla="*/ 189 w 292"/>
                <a:gd name="T21" fmla="*/ 94 h 118"/>
                <a:gd name="T22" fmla="*/ 240 w 292"/>
                <a:gd name="T23" fmla="*/ 117 h 118"/>
                <a:gd name="T24" fmla="*/ 240 w 292"/>
                <a:gd name="T25" fmla="*/ 117 h 118"/>
                <a:gd name="T26" fmla="*/ 278 w 292"/>
                <a:gd name="T27" fmla="*/ 100 h 118"/>
                <a:gd name="T28" fmla="*/ 278 w 292"/>
                <a:gd name="T29" fmla="*/ 100 h 118"/>
                <a:gd name="T30" fmla="*/ 292 w 292"/>
                <a:gd name="T31" fmla="*/ 69 h 118"/>
                <a:gd name="T32" fmla="*/ 292 w 292"/>
                <a:gd name="T33" fmla="*/ 69 h 118"/>
                <a:gd name="T34" fmla="*/ 279 w 292"/>
                <a:gd name="T35" fmla="*/ 29 h 118"/>
                <a:gd name="T36" fmla="*/ 279 w 292"/>
                <a:gd name="T37" fmla="*/ 29 h 118"/>
                <a:gd name="T38" fmla="*/ 265 w 292"/>
                <a:gd name="T39" fmla="*/ 13 h 118"/>
                <a:gd name="T40" fmla="*/ 265 w 292"/>
                <a:gd name="T41" fmla="*/ 13 h 118"/>
                <a:gd name="T42" fmla="*/ 248 w 292"/>
                <a:gd name="T43" fmla="*/ 14 h 118"/>
                <a:gd name="T44" fmla="*/ 248 w 292"/>
                <a:gd name="T45" fmla="*/ 14 h 118"/>
                <a:gd name="T46" fmla="*/ 249 w 292"/>
                <a:gd name="T47" fmla="*/ 31 h 118"/>
                <a:gd name="T48" fmla="*/ 249 w 292"/>
                <a:gd name="T49" fmla="*/ 31 h 118"/>
                <a:gd name="T50" fmla="*/ 249 w 292"/>
                <a:gd name="T51" fmla="*/ 32 h 118"/>
                <a:gd name="T52" fmla="*/ 249 w 292"/>
                <a:gd name="T53" fmla="*/ 32 h 118"/>
                <a:gd name="T54" fmla="*/ 252 w 292"/>
                <a:gd name="T55" fmla="*/ 34 h 118"/>
                <a:gd name="T56" fmla="*/ 252 w 292"/>
                <a:gd name="T57" fmla="*/ 34 h 118"/>
                <a:gd name="T58" fmla="*/ 259 w 292"/>
                <a:gd name="T59" fmla="*/ 43 h 118"/>
                <a:gd name="T60" fmla="*/ 259 w 292"/>
                <a:gd name="T61" fmla="*/ 43 h 118"/>
                <a:gd name="T62" fmla="*/ 267 w 292"/>
                <a:gd name="T63" fmla="*/ 67 h 118"/>
                <a:gd name="T64" fmla="*/ 267 w 292"/>
                <a:gd name="T65" fmla="*/ 67 h 118"/>
                <a:gd name="T66" fmla="*/ 260 w 292"/>
                <a:gd name="T67" fmla="*/ 84 h 118"/>
                <a:gd name="T68" fmla="*/ 260 w 292"/>
                <a:gd name="T69" fmla="*/ 84 h 118"/>
                <a:gd name="T70" fmla="*/ 241 w 292"/>
                <a:gd name="T71" fmla="*/ 92 h 118"/>
                <a:gd name="T72" fmla="*/ 241 w 292"/>
                <a:gd name="T73" fmla="*/ 92 h 118"/>
                <a:gd name="T74" fmla="*/ 203 w 292"/>
                <a:gd name="T75" fmla="*/ 74 h 118"/>
                <a:gd name="T76" fmla="*/ 203 w 292"/>
                <a:gd name="T77" fmla="*/ 74 h 118"/>
                <a:gd name="T78" fmla="*/ 156 w 292"/>
                <a:gd name="T79" fmla="*/ 35 h 118"/>
                <a:gd name="T80" fmla="*/ 156 w 292"/>
                <a:gd name="T81" fmla="*/ 35 h 118"/>
                <a:gd name="T82" fmla="*/ 78 w 292"/>
                <a:gd name="T83" fmla="*/ 1 h 118"/>
                <a:gd name="T84" fmla="*/ 78 w 292"/>
                <a:gd name="T85" fmla="*/ 1 h 118"/>
                <a:gd name="T86" fmla="*/ 24 w 292"/>
                <a:gd name="T87" fmla="*/ 17 h 118"/>
                <a:gd name="T88" fmla="*/ 24 w 292"/>
                <a:gd name="T89" fmla="*/ 17 h 118"/>
                <a:gd name="T90" fmla="*/ 0 w 292"/>
                <a:gd name="T91" fmla="*/ 65 h 118"/>
                <a:gd name="T92" fmla="*/ 0 w 292"/>
                <a:gd name="T93" fmla="*/ 65 h 118"/>
                <a:gd name="T94" fmla="*/ 5 w 292"/>
                <a:gd name="T95" fmla="*/ 99 h 118"/>
                <a:gd name="T96" fmla="*/ 5 w 292"/>
                <a:gd name="T97" fmla="*/ 99 h 118"/>
                <a:gd name="T98" fmla="*/ 16 w 292"/>
                <a:gd name="T99" fmla="*/ 107 h 118"/>
                <a:gd name="T100" fmla="*/ 16 w 292"/>
                <a:gd name="T101" fmla="*/ 107 h 118"/>
                <a:gd name="T102" fmla="*/ 21 w 292"/>
                <a:gd name="T103" fmla="*/ 106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92" h="118">
                  <a:moveTo>
                    <a:pt x="21" y="106"/>
                  </a:moveTo>
                  <a:cubicBezTo>
                    <a:pt x="27" y="104"/>
                    <a:pt x="31" y="97"/>
                    <a:pt x="28" y="90"/>
                  </a:cubicBezTo>
                  <a:cubicBezTo>
                    <a:pt x="28" y="90"/>
                    <a:pt x="28" y="90"/>
                    <a:pt x="28" y="90"/>
                  </a:cubicBezTo>
                  <a:cubicBezTo>
                    <a:pt x="25" y="81"/>
                    <a:pt x="24" y="73"/>
                    <a:pt x="24" y="66"/>
                  </a:cubicBezTo>
                  <a:cubicBezTo>
                    <a:pt x="24" y="66"/>
                    <a:pt x="24" y="66"/>
                    <a:pt x="24" y="66"/>
                  </a:cubicBezTo>
                  <a:cubicBezTo>
                    <a:pt x="26" y="41"/>
                    <a:pt x="46" y="24"/>
                    <a:pt x="77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95" y="26"/>
                    <a:pt x="117" y="34"/>
                    <a:pt x="140" y="54"/>
                  </a:cubicBezTo>
                  <a:cubicBezTo>
                    <a:pt x="140" y="54"/>
                    <a:pt x="140" y="54"/>
                    <a:pt x="140" y="54"/>
                  </a:cubicBezTo>
                  <a:cubicBezTo>
                    <a:pt x="155" y="67"/>
                    <a:pt x="172" y="82"/>
                    <a:pt x="189" y="94"/>
                  </a:cubicBezTo>
                  <a:cubicBezTo>
                    <a:pt x="189" y="94"/>
                    <a:pt x="189" y="94"/>
                    <a:pt x="189" y="94"/>
                  </a:cubicBezTo>
                  <a:cubicBezTo>
                    <a:pt x="205" y="106"/>
                    <a:pt x="222" y="116"/>
                    <a:pt x="240" y="117"/>
                  </a:cubicBezTo>
                  <a:cubicBezTo>
                    <a:pt x="240" y="117"/>
                    <a:pt x="240" y="117"/>
                    <a:pt x="240" y="117"/>
                  </a:cubicBezTo>
                  <a:cubicBezTo>
                    <a:pt x="254" y="118"/>
                    <a:pt x="268" y="112"/>
                    <a:pt x="278" y="100"/>
                  </a:cubicBezTo>
                  <a:cubicBezTo>
                    <a:pt x="278" y="100"/>
                    <a:pt x="278" y="100"/>
                    <a:pt x="278" y="100"/>
                  </a:cubicBezTo>
                  <a:cubicBezTo>
                    <a:pt x="287" y="90"/>
                    <a:pt x="291" y="79"/>
                    <a:pt x="292" y="69"/>
                  </a:cubicBezTo>
                  <a:cubicBezTo>
                    <a:pt x="292" y="69"/>
                    <a:pt x="292" y="69"/>
                    <a:pt x="292" y="69"/>
                  </a:cubicBezTo>
                  <a:cubicBezTo>
                    <a:pt x="292" y="52"/>
                    <a:pt x="285" y="39"/>
                    <a:pt x="279" y="29"/>
                  </a:cubicBezTo>
                  <a:cubicBezTo>
                    <a:pt x="279" y="29"/>
                    <a:pt x="279" y="29"/>
                    <a:pt x="279" y="29"/>
                  </a:cubicBezTo>
                  <a:cubicBezTo>
                    <a:pt x="272" y="19"/>
                    <a:pt x="265" y="13"/>
                    <a:pt x="265" y="13"/>
                  </a:cubicBezTo>
                  <a:cubicBezTo>
                    <a:pt x="265" y="13"/>
                    <a:pt x="265" y="13"/>
                    <a:pt x="265" y="13"/>
                  </a:cubicBezTo>
                  <a:cubicBezTo>
                    <a:pt x="260" y="9"/>
                    <a:pt x="252" y="9"/>
                    <a:pt x="248" y="14"/>
                  </a:cubicBezTo>
                  <a:cubicBezTo>
                    <a:pt x="248" y="14"/>
                    <a:pt x="248" y="14"/>
                    <a:pt x="248" y="14"/>
                  </a:cubicBezTo>
                  <a:cubicBezTo>
                    <a:pt x="243" y="19"/>
                    <a:pt x="244" y="27"/>
                    <a:pt x="249" y="31"/>
                  </a:cubicBezTo>
                  <a:cubicBezTo>
                    <a:pt x="249" y="31"/>
                    <a:pt x="249" y="31"/>
                    <a:pt x="249" y="31"/>
                  </a:cubicBezTo>
                  <a:cubicBezTo>
                    <a:pt x="249" y="31"/>
                    <a:pt x="249" y="31"/>
                    <a:pt x="249" y="32"/>
                  </a:cubicBezTo>
                  <a:cubicBezTo>
                    <a:pt x="249" y="32"/>
                    <a:pt x="249" y="32"/>
                    <a:pt x="249" y="32"/>
                  </a:cubicBezTo>
                  <a:cubicBezTo>
                    <a:pt x="250" y="32"/>
                    <a:pt x="251" y="33"/>
                    <a:pt x="252" y="34"/>
                  </a:cubicBezTo>
                  <a:cubicBezTo>
                    <a:pt x="252" y="34"/>
                    <a:pt x="252" y="34"/>
                    <a:pt x="252" y="34"/>
                  </a:cubicBezTo>
                  <a:cubicBezTo>
                    <a:pt x="253" y="36"/>
                    <a:pt x="256" y="39"/>
                    <a:pt x="259" y="43"/>
                  </a:cubicBezTo>
                  <a:cubicBezTo>
                    <a:pt x="259" y="43"/>
                    <a:pt x="259" y="43"/>
                    <a:pt x="259" y="43"/>
                  </a:cubicBezTo>
                  <a:cubicBezTo>
                    <a:pt x="264" y="50"/>
                    <a:pt x="268" y="59"/>
                    <a:pt x="267" y="67"/>
                  </a:cubicBezTo>
                  <a:cubicBezTo>
                    <a:pt x="267" y="67"/>
                    <a:pt x="267" y="67"/>
                    <a:pt x="267" y="67"/>
                  </a:cubicBezTo>
                  <a:cubicBezTo>
                    <a:pt x="267" y="73"/>
                    <a:pt x="265" y="78"/>
                    <a:pt x="260" y="84"/>
                  </a:cubicBezTo>
                  <a:cubicBezTo>
                    <a:pt x="260" y="84"/>
                    <a:pt x="260" y="84"/>
                    <a:pt x="260" y="84"/>
                  </a:cubicBezTo>
                  <a:cubicBezTo>
                    <a:pt x="253" y="91"/>
                    <a:pt x="248" y="92"/>
                    <a:pt x="241" y="92"/>
                  </a:cubicBezTo>
                  <a:cubicBezTo>
                    <a:pt x="241" y="92"/>
                    <a:pt x="241" y="92"/>
                    <a:pt x="241" y="92"/>
                  </a:cubicBezTo>
                  <a:cubicBezTo>
                    <a:pt x="232" y="92"/>
                    <a:pt x="218" y="85"/>
                    <a:pt x="203" y="74"/>
                  </a:cubicBezTo>
                  <a:cubicBezTo>
                    <a:pt x="203" y="74"/>
                    <a:pt x="203" y="74"/>
                    <a:pt x="203" y="74"/>
                  </a:cubicBezTo>
                  <a:cubicBezTo>
                    <a:pt x="188" y="63"/>
                    <a:pt x="172" y="49"/>
                    <a:pt x="156" y="35"/>
                  </a:cubicBezTo>
                  <a:cubicBezTo>
                    <a:pt x="156" y="35"/>
                    <a:pt x="156" y="35"/>
                    <a:pt x="156" y="35"/>
                  </a:cubicBezTo>
                  <a:cubicBezTo>
                    <a:pt x="130" y="13"/>
                    <a:pt x="103" y="2"/>
                    <a:pt x="78" y="1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57" y="0"/>
                    <a:pt x="38" y="5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10" y="28"/>
                    <a:pt x="1" y="4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76"/>
                    <a:pt x="1" y="87"/>
                    <a:pt x="5" y="99"/>
                  </a:cubicBezTo>
                  <a:cubicBezTo>
                    <a:pt x="5" y="99"/>
                    <a:pt x="5" y="99"/>
                    <a:pt x="5" y="99"/>
                  </a:cubicBezTo>
                  <a:cubicBezTo>
                    <a:pt x="7" y="103"/>
                    <a:pt x="11" y="106"/>
                    <a:pt x="16" y="107"/>
                  </a:cubicBezTo>
                  <a:cubicBezTo>
                    <a:pt x="16" y="107"/>
                    <a:pt x="16" y="107"/>
                    <a:pt x="16" y="107"/>
                  </a:cubicBezTo>
                  <a:cubicBezTo>
                    <a:pt x="18" y="107"/>
                    <a:pt x="19" y="107"/>
                    <a:pt x="21" y="106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5" name="Freeform 14"/>
            <p:cNvSpPr/>
            <p:nvPr/>
          </p:nvSpPr>
          <p:spPr bwMode="auto">
            <a:xfrm>
              <a:off x="3940175" y="748506"/>
              <a:ext cx="193675" cy="104775"/>
            </a:xfrm>
            <a:custGeom>
              <a:avLst/>
              <a:gdLst>
                <a:gd name="T0" fmla="*/ 1 w 72"/>
                <a:gd name="T1" fmla="*/ 30 h 39"/>
                <a:gd name="T2" fmla="*/ 3 w 72"/>
                <a:gd name="T3" fmla="*/ 35 h 39"/>
                <a:gd name="T4" fmla="*/ 7 w 72"/>
                <a:gd name="T5" fmla="*/ 38 h 39"/>
                <a:gd name="T6" fmla="*/ 70 w 72"/>
                <a:gd name="T7" fmla="*/ 22 h 39"/>
                <a:gd name="T8" fmla="*/ 71 w 72"/>
                <a:gd name="T9" fmla="*/ 17 h 39"/>
                <a:gd name="T10" fmla="*/ 66 w 72"/>
                <a:gd name="T11" fmla="*/ 3 h 39"/>
                <a:gd name="T12" fmla="*/ 62 w 72"/>
                <a:gd name="T13" fmla="*/ 0 h 39"/>
                <a:gd name="T14" fmla="*/ 2 w 72"/>
                <a:gd name="T15" fmla="*/ 25 h 39"/>
                <a:gd name="T16" fmla="*/ 1 w 72"/>
                <a:gd name="T17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39">
                  <a:moveTo>
                    <a:pt x="1" y="30"/>
                  </a:moveTo>
                  <a:cubicBezTo>
                    <a:pt x="3" y="35"/>
                    <a:pt x="3" y="35"/>
                    <a:pt x="3" y="35"/>
                  </a:cubicBezTo>
                  <a:cubicBezTo>
                    <a:pt x="4" y="37"/>
                    <a:pt x="5" y="39"/>
                    <a:pt x="7" y="38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1"/>
                    <a:pt x="72" y="19"/>
                    <a:pt x="71" y="17"/>
                  </a:cubicBezTo>
                  <a:cubicBezTo>
                    <a:pt x="66" y="3"/>
                    <a:pt x="66" y="3"/>
                    <a:pt x="66" y="3"/>
                  </a:cubicBezTo>
                  <a:cubicBezTo>
                    <a:pt x="65" y="1"/>
                    <a:pt x="64" y="0"/>
                    <a:pt x="62" y="0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1" y="26"/>
                    <a:pt x="0" y="28"/>
                    <a:pt x="1" y="3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7" name="Freeform 15"/>
            <p:cNvSpPr/>
            <p:nvPr/>
          </p:nvSpPr>
          <p:spPr bwMode="auto">
            <a:xfrm>
              <a:off x="3876675" y="596106"/>
              <a:ext cx="133350" cy="182563"/>
            </a:xfrm>
            <a:custGeom>
              <a:avLst/>
              <a:gdLst>
                <a:gd name="T0" fmla="*/ 2 w 50"/>
                <a:gd name="T1" fmla="*/ 64 h 68"/>
                <a:gd name="T2" fmla="*/ 7 w 50"/>
                <a:gd name="T3" fmla="*/ 66 h 68"/>
                <a:gd name="T4" fmla="*/ 12 w 50"/>
                <a:gd name="T5" fmla="*/ 66 h 68"/>
                <a:gd name="T6" fmla="*/ 49 w 50"/>
                <a:gd name="T7" fmla="*/ 13 h 68"/>
                <a:gd name="T8" fmla="*/ 47 w 50"/>
                <a:gd name="T9" fmla="*/ 9 h 68"/>
                <a:gd name="T10" fmla="*/ 34 w 50"/>
                <a:gd name="T11" fmla="*/ 1 h 68"/>
                <a:gd name="T12" fmla="*/ 30 w 50"/>
                <a:gd name="T13" fmla="*/ 1 h 68"/>
                <a:gd name="T14" fmla="*/ 0 w 50"/>
                <a:gd name="T15" fmla="*/ 59 h 68"/>
                <a:gd name="T16" fmla="*/ 2 w 50"/>
                <a:gd name="T17" fmla="*/ 6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68">
                  <a:moveTo>
                    <a:pt x="2" y="64"/>
                  </a:moveTo>
                  <a:cubicBezTo>
                    <a:pt x="7" y="66"/>
                    <a:pt x="7" y="66"/>
                    <a:pt x="7" y="66"/>
                  </a:cubicBezTo>
                  <a:cubicBezTo>
                    <a:pt x="9" y="68"/>
                    <a:pt x="11" y="68"/>
                    <a:pt x="12" y="66"/>
                  </a:cubicBezTo>
                  <a:cubicBezTo>
                    <a:pt x="49" y="13"/>
                    <a:pt x="49" y="13"/>
                    <a:pt x="49" y="13"/>
                  </a:cubicBezTo>
                  <a:cubicBezTo>
                    <a:pt x="50" y="12"/>
                    <a:pt x="49" y="10"/>
                    <a:pt x="47" y="9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3" y="0"/>
                    <a:pt x="30" y="0"/>
                    <a:pt x="30" y="1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61"/>
                    <a:pt x="1" y="63"/>
                    <a:pt x="2" y="6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78" name="内容占位符 3"/>
          <p:cNvSpPr>
            <a:spLocks noGrp="1"/>
          </p:cNvSpPr>
          <p:nvPr>
            <p:ph sz="quarter" idx="10"/>
          </p:nvPr>
        </p:nvSpPr>
        <p:spPr>
          <a:xfrm>
            <a:off x="669926" y="1113111"/>
            <a:ext cx="10798174" cy="636500"/>
          </a:xfrm>
        </p:spPr>
        <p:txBody>
          <a:bodyPr>
            <a:norm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3</a:t>
            </a:r>
            <a:r>
              <a:rPr lang="zh-CN" altLang="en-US" dirty="0">
                <a:solidFill>
                  <a:schemeClr val="bg1"/>
                </a:solidFill>
              </a:rPr>
              <a:t>．使用历史记录</a:t>
            </a:r>
            <a:endParaRPr lang="en-US" altLang="zh-CN" sz="1000" dirty="0"/>
          </a:p>
        </p:txBody>
      </p:sp>
      <p:pic>
        <p:nvPicPr>
          <p:cNvPr id="2" name="图片 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207" y="2106191"/>
            <a:ext cx="4989465" cy="4277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组合 27"/>
          <p:cNvGrpSpPr/>
          <p:nvPr/>
        </p:nvGrpSpPr>
        <p:grpSpPr>
          <a:xfrm flipH="1">
            <a:off x="8064594" y="2106191"/>
            <a:ext cx="2995936" cy="4214694"/>
            <a:chOff x="8736819" y="2236077"/>
            <a:chExt cx="2995936" cy="4214694"/>
          </a:xfrm>
        </p:grpSpPr>
        <p:grpSp>
          <p:nvGrpSpPr>
            <p:cNvPr id="29" name="Group 5" descr="e7d195523061f1c0f55f9af68525816972d868573ada39bc763F3977967589A5F92C178830C92595A6CE4D0132F8C206B2B04C416AAA86B7FD80AB023F78DAEB544E2F013E11B2B95AD21703D1C90034A379EC9026EFAAF5D8D3F6EDD7215B01D0409FDE2EB8F6E929173B8073E2301F364EE885D6D8697F6674C70ED10ED42D334E50A353488E95E90D50708BC427BA"/>
            <p:cNvGrpSpPr/>
            <p:nvPr/>
          </p:nvGrpSpPr>
          <p:grpSpPr>
            <a:xfrm>
              <a:off x="8746250" y="2236077"/>
              <a:ext cx="2544565" cy="2031172"/>
              <a:chOff x="4268169" y="1589803"/>
              <a:chExt cx="3302010" cy="2635794"/>
            </a:xfrm>
          </p:grpSpPr>
          <p:sp>
            <p:nvSpPr>
              <p:cNvPr id="37" name="Freeform 192"/>
              <p:cNvSpPr/>
              <p:nvPr/>
            </p:nvSpPr>
            <p:spPr bwMode="auto">
              <a:xfrm>
                <a:off x="4268169" y="2336443"/>
                <a:ext cx="1567460" cy="1593595"/>
              </a:xfrm>
              <a:custGeom>
                <a:avLst/>
                <a:gdLst>
                  <a:gd name="T0" fmla="*/ 0 w 1083"/>
                  <a:gd name="T1" fmla="*/ 1001 h 1001"/>
                  <a:gd name="T2" fmla="*/ 1083 w 1083"/>
                  <a:gd name="T3" fmla="*/ 0 h 1001"/>
                  <a:gd name="T4" fmla="*/ 229 w 1083"/>
                  <a:gd name="T5" fmla="*/ 627 h 1001"/>
                  <a:gd name="T6" fmla="*/ 0 w 1083"/>
                  <a:gd name="T7" fmla="*/ 1001 h 10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83" h="1001">
                    <a:moveTo>
                      <a:pt x="0" y="1001"/>
                    </a:moveTo>
                    <a:cubicBezTo>
                      <a:pt x="0" y="1001"/>
                      <a:pt x="706" y="250"/>
                      <a:pt x="1083" y="0"/>
                    </a:cubicBezTo>
                    <a:cubicBezTo>
                      <a:pt x="1083" y="0"/>
                      <a:pt x="761" y="92"/>
                      <a:pt x="229" y="627"/>
                    </a:cubicBezTo>
                    <a:cubicBezTo>
                      <a:pt x="229" y="627"/>
                      <a:pt x="3" y="876"/>
                      <a:pt x="0" y="100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grpSp>
            <p:nvGrpSpPr>
              <p:cNvPr id="38" name="Group 4"/>
              <p:cNvGrpSpPr/>
              <p:nvPr/>
            </p:nvGrpSpPr>
            <p:grpSpPr>
              <a:xfrm>
                <a:off x="4441992" y="1589803"/>
                <a:ext cx="3128187" cy="2635794"/>
                <a:chOff x="4441992" y="1589803"/>
                <a:chExt cx="3128187" cy="2635794"/>
              </a:xfrm>
            </p:grpSpPr>
            <p:sp>
              <p:nvSpPr>
                <p:cNvPr id="39" name="Freeform 176"/>
                <p:cNvSpPr/>
                <p:nvPr/>
              </p:nvSpPr>
              <p:spPr bwMode="auto">
                <a:xfrm>
                  <a:off x="4441992" y="2246900"/>
                  <a:ext cx="1933465" cy="1409123"/>
                </a:xfrm>
                <a:custGeom>
                  <a:avLst/>
                  <a:gdLst>
                    <a:gd name="T0" fmla="*/ 0 w 1336"/>
                    <a:gd name="T1" fmla="*/ 885 h 885"/>
                    <a:gd name="T2" fmla="*/ 966 w 1336"/>
                    <a:gd name="T3" fmla="*/ 877 h 885"/>
                    <a:gd name="T4" fmla="*/ 1336 w 1336"/>
                    <a:gd name="T5" fmla="*/ 70 h 885"/>
                    <a:gd name="T6" fmla="*/ 1179 w 1336"/>
                    <a:gd name="T7" fmla="*/ 0 h 885"/>
                    <a:gd name="T8" fmla="*/ 929 w 1336"/>
                    <a:gd name="T9" fmla="*/ 70 h 885"/>
                    <a:gd name="T10" fmla="*/ 842 w 1336"/>
                    <a:gd name="T11" fmla="*/ 115 h 885"/>
                    <a:gd name="T12" fmla="*/ 0 w 1336"/>
                    <a:gd name="T13" fmla="*/ 885 h 8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36" h="885">
                      <a:moveTo>
                        <a:pt x="0" y="885"/>
                      </a:moveTo>
                      <a:cubicBezTo>
                        <a:pt x="0" y="885"/>
                        <a:pt x="635" y="615"/>
                        <a:pt x="966" y="877"/>
                      </a:cubicBezTo>
                      <a:cubicBezTo>
                        <a:pt x="1336" y="70"/>
                        <a:pt x="1336" y="70"/>
                        <a:pt x="1336" y="70"/>
                      </a:cubicBezTo>
                      <a:cubicBezTo>
                        <a:pt x="1179" y="0"/>
                        <a:pt x="1179" y="0"/>
                        <a:pt x="1179" y="0"/>
                      </a:cubicBezTo>
                      <a:cubicBezTo>
                        <a:pt x="1179" y="0"/>
                        <a:pt x="1048" y="20"/>
                        <a:pt x="929" y="70"/>
                      </a:cubicBezTo>
                      <a:cubicBezTo>
                        <a:pt x="899" y="82"/>
                        <a:pt x="868" y="99"/>
                        <a:pt x="842" y="115"/>
                      </a:cubicBezTo>
                      <a:cubicBezTo>
                        <a:pt x="713" y="196"/>
                        <a:pt x="0" y="885"/>
                        <a:pt x="0" y="885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40" name="Freeform 177"/>
                <p:cNvSpPr/>
                <p:nvPr/>
              </p:nvSpPr>
              <p:spPr bwMode="auto">
                <a:xfrm>
                  <a:off x="4516661" y="3755665"/>
                  <a:ext cx="273586" cy="469932"/>
                </a:xfrm>
                <a:custGeom>
                  <a:avLst/>
                  <a:gdLst>
                    <a:gd name="T0" fmla="*/ 411 w 447"/>
                    <a:gd name="T1" fmla="*/ 28 h 698"/>
                    <a:gd name="T2" fmla="*/ 215 w 447"/>
                    <a:gd name="T3" fmla="*/ 0 h 698"/>
                    <a:gd name="T4" fmla="*/ 135 w 447"/>
                    <a:gd name="T5" fmla="*/ 177 h 698"/>
                    <a:gd name="T6" fmla="*/ 184 w 447"/>
                    <a:gd name="T7" fmla="*/ 196 h 698"/>
                    <a:gd name="T8" fmla="*/ 85 w 447"/>
                    <a:gd name="T9" fmla="*/ 355 h 698"/>
                    <a:gd name="T10" fmla="*/ 0 w 447"/>
                    <a:gd name="T11" fmla="*/ 691 h 698"/>
                    <a:gd name="T12" fmla="*/ 45 w 447"/>
                    <a:gd name="T13" fmla="*/ 698 h 698"/>
                    <a:gd name="T14" fmla="*/ 196 w 447"/>
                    <a:gd name="T15" fmla="*/ 395 h 698"/>
                    <a:gd name="T16" fmla="*/ 447 w 447"/>
                    <a:gd name="T17" fmla="*/ 166 h 698"/>
                    <a:gd name="T18" fmla="*/ 411 w 447"/>
                    <a:gd name="T19" fmla="*/ 28 h 6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47" h="698">
                      <a:moveTo>
                        <a:pt x="411" y="28"/>
                      </a:moveTo>
                      <a:lnTo>
                        <a:pt x="215" y="0"/>
                      </a:lnTo>
                      <a:lnTo>
                        <a:pt x="135" y="177"/>
                      </a:lnTo>
                      <a:lnTo>
                        <a:pt x="184" y="196"/>
                      </a:lnTo>
                      <a:lnTo>
                        <a:pt x="85" y="355"/>
                      </a:lnTo>
                      <a:lnTo>
                        <a:pt x="0" y="691"/>
                      </a:lnTo>
                      <a:lnTo>
                        <a:pt x="45" y="698"/>
                      </a:lnTo>
                      <a:lnTo>
                        <a:pt x="196" y="395"/>
                      </a:lnTo>
                      <a:lnTo>
                        <a:pt x="447" y="166"/>
                      </a:lnTo>
                      <a:lnTo>
                        <a:pt x="411" y="28"/>
                      </a:lnTo>
                      <a:close/>
                    </a:path>
                  </a:pathLst>
                </a:custGeom>
                <a:solidFill>
                  <a:schemeClr val="bg2">
                    <a:lumMod val="1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41" name="Freeform 178"/>
                <p:cNvSpPr/>
                <p:nvPr/>
              </p:nvSpPr>
              <p:spPr bwMode="auto">
                <a:xfrm>
                  <a:off x="7332703" y="1589803"/>
                  <a:ext cx="237476" cy="318450"/>
                </a:xfrm>
                <a:custGeom>
                  <a:avLst/>
                  <a:gdLst>
                    <a:gd name="T0" fmla="*/ 0 w 388"/>
                    <a:gd name="T1" fmla="*/ 300 h 473"/>
                    <a:gd name="T2" fmla="*/ 80 w 388"/>
                    <a:gd name="T3" fmla="*/ 260 h 473"/>
                    <a:gd name="T4" fmla="*/ 68 w 388"/>
                    <a:gd name="T5" fmla="*/ 135 h 473"/>
                    <a:gd name="T6" fmla="*/ 250 w 388"/>
                    <a:gd name="T7" fmla="*/ 17 h 473"/>
                    <a:gd name="T8" fmla="*/ 255 w 388"/>
                    <a:gd name="T9" fmla="*/ 47 h 473"/>
                    <a:gd name="T10" fmla="*/ 376 w 388"/>
                    <a:gd name="T11" fmla="*/ 0 h 473"/>
                    <a:gd name="T12" fmla="*/ 388 w 388"/>
                    <a:gd name="T13" fmla="*/ 90 h 473"/>
                    <a:gd name="T14" fmla="*/ 371 w 388"/>
                    <a:gd name="T15" fmla="*/ 97 h 473"/>
                    <a:gd name="T16" fmla="*/ 380 w 388"/>
                    <a:gd name="T17" fmla="*/ 194 h 473"/>
                    <a:gd name="T18" fmla="*/ 359 w 388"/>
                    <a:gd name="T19" fmla="*/ 201 h 473"/>
                    <a:gd name="T20" fmla="*/ 366 w 388"/>
                    <a:gd name="T21" fmla="*/ 359 h 473"/>
                    <a:gd name="T22" fmla="*/ 118 w 388"/>
                    <a:gd name="T23" fmla="*/ 473 h 473"/>
                    <a:gd name="T24" fmla="*/ 104 w 388"/>
                    <a:gd name="T25" fmla="*/ 378 h 473"/>
                    <a:gd name="T26" fmla="*/ 14 w 388"/>
                    <a:gd name="T27" fmla="*/ 423 h 473"/>
                    <a:gd name="T28" fmla="*/ 0 w 388"/>
                    <a:gd name="T29" fmla="*/ 300 h 4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388" h="473">
                      <a:moveTo>
                        <a:pt x="0" y="300"/>
                      </a:moveTo>
                      <a:lnTo>
                        <a:pt x="80" y="260"/>
                      </a:lnTo>
                      <a:lnTo>
                        <a:pt x="68" y="135"/>
                      </a:lnTo>
                      <a:lnTo>
                        <a:pt x="250" y="17"/>
                      </a:lnTo>
                      <a:lnTo>
                        <a:pt x="255" y="47"/>
                      </a:lnTo>
                      <a:lnTo>
                        <a:pt x="376" y="0"/>
                      </a:lnTo>
                      <a:lnTo>
                        <a:pt x="388" y="90"/>
                      </a:lnTo>
                      <a:lnTo>
                        <a:pt x="371" y="97"/>
                      </a:lnTo>
                      <a:lnTo>
                        <a:pt x="380" y="194"/>
                      </a:lnTo>
                      <a:lnTo>
                        <a:pt x="359" y="201"/>
                      </a:lnTo>
                      <a:lnTo>
                        <a:pt x="366" y="359"/>
                      </a:lnTo>
                      <a:lnTo>
                        <a:pt x="118" y="473"/>
                      </a:lnTo>
                      <a:lnTo>
                        <a:pt x="104" y="378"/>
                      </a:lnTo>
                      <a:lnTo>
                        <a:pt x="14" y="423"/>
                      </a:lnTo>
                      <a:lnTo>
                        <a:pt x="0" y="300"/>
                      </a:lnTo>
                      <a:close/>
                    </a:path>
                  </a:pathLst>
                </a:custGeom>
                <a:solidFill>
                  <a:srgbClr val="FFD9B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42" name="Freeform 179"/>
                <p:cNvSpPr/>
                <p:nvPr/>
              </p:nvSpPr>
              <p:spPr bwMode="auto">
                <a:xfrm>
                  <a:off x="7396356" y="1599228"/>
                  <a:ext cx="108333" cy="181779"/>
                </a:xfrm>
                <a:custGeom>
                  <a:avLst/>
                  <a:gdLst>
                    <a:gd name="T0" fmla="*/ 64 w 75"/>
                    <a:gd name="T1" fmla="*/ 14 h 114"/>
                    <a:gd name="T2" fmla="*/ 75 w 75"/>
                    <a:gd name="T3" fmla="*/ 89 h 114"/>
                    <a:gd name="T4" fmla="*/ 34 w 75"/>
                    <a:gd name="T5" fmla="*/ 53 h 114"/>
                    <a:gd name="T6" fmla="*/ 70 w 75"/>
                    <a:gd name="T7" fmla="*/ 86 h 114"/>
                    <a:gd name="T8" fmla="*/ 58 w 75"/>
                    <a:gd name="T9" fmla="*/ 7 h 114"/>
                    <a:gd name="T10" fmla="*/ 0 w 75"/>
                    <a:gd name="T11" fmla="*/ 42 h 114"/>
                    <a:gd name="T12" fmla="*/ 63 w 75"/>
                    <a:gd name="T13" fmla="*/ 0 h 114"/>
                    <a:gd name="T14" fmla="*/ 64 w 75"/>
                    <a:gd name="T15" fmla="*/ 14 h 1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5" h="114">
                      <a:moveTo>
                        <a:pt x="64" y="14"/>
                      </a:moveTo>
                      <a:cubicBezTo>
                        <a:pt x="75" y="89"/>
                        <a:pt x="75" y="89"/>
                        <a:pt x="75" y="89"/>
                      </a:cubicBezTo>
                      <a:cubicBezTo>
                        <a:pt x="75" y="89"/>
                        <a:pt x="35" y="114"/>
                        <a:pt x="34" y="53"/>
                      </a:cubicBezTo>
                      <a:cubicBezTo>
                        <a:pt x="34" y="53"/>
                        <a:pt x="38" y="101"/>
                        <a:pt x="70" y="86"/>
                      </a:cubicBezTo>
                      <a:cubicBezTo>
                        <a:pt x="58" y="7"/>
                        <a:pt x="58" y="7"/>
                        <a:pt x="58" y="7"/>
                      </a:cubicBezTo>
                      <a:cubicBezTo>
                        <a:pt x="0" y="42"/>
                        <a:pt x="0" y="42"/>
                        <a:pt x="0" y="42"/>
                      </a:cubicBezTo>
                      <a:cubicBezTo>
                        <a:pt x="63" y="0"/>
                        <a:pt x="63" y="0"/>
                        <a:pt x="63" y="0"/>
                      </a:cubicBezTo>
                      <a:lnTo>
                        <a:pt x="64" y="14"/>
                      </a:lnTo>
                      <a:close/>
                    </a:path>
                  </a:pathLst>
                </a:custGeom>
                <a:solidFill>
                  <a:srgbClr val="E3B68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43" name="Freeform 180"/>
                <p:cNvSpPr/>
                <p:nvPr/>
              </p:nvSpPr>
              <p:spPr bwMode="auto">
                <a:xfrm>
                  <a:off x="7493060" y="1597882"/>
                  <a:ext cx="77118" cy="90890"/>
                </a:xfrm>
                <a:custGeom>
                  <a:avLst/>
                  <a:gdLst>
                    <a:gd name="T0" fmla="*/ 0 w 126"/>
                    <a:gd name="T1" fmla="*/ 118 h 135"/>
                    <a:gd name="T2" fmla="*/ 116 w 126"/>
                    <a:gd name="T3" fmla="*/ 71 h 135"/>
                    <a:gd name="T4" fmla="*/ 114 w 126"/>
                    <a:gd name="T5" fmla="*/ 0 h 135"/>
                    <a:gd name="T6" fmla="*/ 126 w 126"/>
                    <a:gd name="T7" fmla="*/ 78 h 135"/>
                    <a:gd name="T8" fmla="*/ 3 w 126"/>
                    <a:gd name="T9" fmla="*/ 135 h 135"/>
                    <a:gd name="T10" fmla="*/ 0 w 126"/>
                    <a:gd name="T11" fmla="*/ 118 h 1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6" h="135">
                      <a:moveTo>
                        <a:pt x="0" y="118"/>
                      </a:moveTo>
                      <a:lnTo>
                        <a:pt x="116" y="71"/>
                      </a:lnTo>
                      <a:lnTo>
                        <a:pt x="114" y="0"/>
                      </a:lnTo>
                      <a:lnTo>
                        <a:pt x="126" y="78"/>
                      </a:lnTo>
                      <a:lnTo>
                        <a:pt x="3" y="135"/>
                      </a:lnTo>
                      <a:lnTo>
                        <a:pt x="0" y="118"/>
                      </a:lnTo>
                      <a:close/>
                    </a:path>
                  </a:pathLst>
                </a:custGeom>
                <a:solidFill>
                  <a:srgbClr val="E3B68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44" name="Freeform 181"/>
                <p:cNvSpPr/>
                <p:nvPr/>
              </p:nvSpPr>
              <p:spPr bwMode="auto">
                <a:xfrm>
                  <a:off x="7463070" y="1742632"/>
                  <a:ext cx="12853" cy="121186"/>
                </a:xfrm>
                <a:custGeom>
                  <a:avLst/>
                  <a:gdLst>
                    <a:gd name="T0" fmla="*/ 0 w 21"/>
                    <a:gd name="T1" fmla="*/ 0 h 180"/>
                    <a:gd name="T2" fmla="*/ 21 w 21"/>
                    <a:gd name="T3" fmla="*/ 180 h 180"/>
                    <a:gd name="T4" fmla="*/ 16 w 21"/>
                    <a:gd name="T5" fmla="*/ 2 h 180"/>
                    <a:gd name="T6" fmla="*/ 0 w 21"/>
                    <a:gd name="T7" fmla="*/ 0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80">
                      <a:moveTo>
                        <a:pt x="0" y="0"/>
                      </a:moveTo>
                      <a:lnTo>
                        <a:pt x="21" y="180"/>
                      </a:lnTo>
                      <a:lnTo>
                        <a:pt x="16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3B68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45" name="Freeform 182"/>
                <p:cNvSpPr/>
                <p:nvPr/>
              </p:nvSpPr>
              <p:spPr bwMode="auto">
                <a:xfrm>
                  <a:off x="7501629" y="1659822"/>
                  <a:ext cx="63653" cy="81464"/>
                </a:xfrm>
                <a:custGeom>
                  <a:avLst/>
                  <a:gdLst>
                    <a:gd name="T0" fmla="*/ 0 w 104"/>
                    <a:gd name="T1" fmla="*/ 106 h 121"/>
                    <a:gd name="T2" fmla="*/ 93 w 104"/>
                    <a:gd name="T3" fmla="*/ 80 h 121"/>
                    <a:gd name="T4" fmla="*/ 95 w 104"/>
                    <a:gd name="T5" fmla="*/ 0 h 121"/>
                    <a:gd name="T6" fmla="*/ 104 w 104"/>
                    <a:gd name="T7" fmla="*/ 90 h 121"/>
                    <a:gd name="T8" fmla="*/ 0 w 104"/>
                    <a:gd name="T9" fmla="*/ 121 h 121"/>
                    <a:gd name="T10" fmla="*/ 0 w 104"/>
                    <a:gd name="T11" fmla="*/ 106 h 1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4" h="121">
                      <a:moveTo>
                        <a:pt x="0" y="106"/>
                      </a:moveTo>
                      <a:lnTo>
                        <a:pt x="93" y="80"/>
                      </a:lnTo>
                      <a:lnTo>
                        <a:pt x="95" y="0"/>
                      </a:lnTo>
                      <a:lnTo>
                        <a:pt x="104" y="90"/>
                      </a:lnTo>
                      <a:lnTo>
                        <a:pt x="0" y="121"/>
                      </a:lnTo>
                      <a:lnTo>
                        <a:pt x="0" y="106"/>
                      </a:lnTo>
                      <a:close/>
                    </a:path>
                  </a:pathLst>
                </a:custGeom>
                <a:solidFill>
                  <a:srgbClr val="E3B68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46" name="Freeform 183"/>
                <p:cNvSpPr/>
                <p:nvPr/>
              </p:nvSpPr>
              <p:spPr bwMode="auto">
                <a:xfrm>
                  <a:off x="7471638" y="1731187"/>
                  <a:ext cx="83851" cy="80117"/>
                </a:xfrm>
                <a:custGeom>
                  <a:avLst/>
                  <a:gdLst>
                    <a:gd name="T0" fmla="*/ 0 w 137"/>
                    <a:gd name="T1" fmla="*/ 102 h 119"/>
                    <a:gd name="T2" fmla="*/ 127 w 137"/>
                    <a:gd name="T3" fmla="*/ 71 h 119"/>
                    <a:gd name="T4" fmla="*/ 132 w 137"/>
                    <a:gd name="T5" fmla="*/ 0 h 119"/>
                    <a:gd name="T6" fmla="*/ 137 w 137"/>
                    <a:gd name="T7" fmla="*/ 83 h 119"/>
                    <a:gd name="T8" fmla="*/ 2 w 137"/>
                    <a:gd name="T9" fmla="*/ 119 h 119"/>
                    <a:gd name="T10" fmla="*/ 0 w 137"/>
                    <a:gd name="T11" fmla="*/ 102 h 1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37" h="119">
                      <a:moveTo>
                        <a:pt x="0" y="102"/>
                      </a:moveTo>
                      <a:lnTo>
                        <a:pt x="127" y="71"/>
                      </a:lnTo>
                      <a:lnTo>
                        <a:pt x="132" y="0"/>
                      </a:lnTo>
                      <a:lnTo>
                        <a:pt x="137" y="83"/>
                      </a:lnTo>
                      <a:lnTo>
                        <a:pt x="2" y="119"/>
                      </a:lnTo>
                      <a:lnTo>
                        <a:pt x="0" y="102"/>
                      </a:lnTo>
                      <a:close/>
                    </a:path>
                  </a:pathLst>
                </a:custGeom>
                <a:solidFill>
                  <a:srgbClr val="E3B68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47" name="Freeform 184"/>
                <p:cNvSpPr/>
                <p:nvPr/>
              </p:nvSpPr>
              <p:spPr bwMode="auto">
                <a:xfrm>
                  <a:off x="7306385" y="1772928"/>
                  <a:ext cx="52024" cy="144750"/>
                </a:xfrm>
                <a:custGeom>
                  <a:avLst/>
                  <a:gdLst>
                    <a:gd name="T0" fmla="*/ 0 w 85"/>
                    <a:gd name="T1" fmla="*/ 35 h 215"/>
                    <a:gd name="T2" fmla="*/ 71 w 85"/>
                    <a:gd name="T3" fmla="*/ 0 h 215"/>
                    <a:gd name="T4" fmla="*/ 85 w 85"/>
                    <a:gd name="T5" fmla="*/ 172 h 215"/>
                    <a:gd name="T6" fmla="*/ 5 w 85"/>
                    <a:gd name="T7" fmla="*/ 215 h 215"/>
                    <a:gd name="T8" fmla="*/ 0 w 85"/>
                    <a:gd name="T9" fmla="*/ 35 h 2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5" h="215">
                      <a:moveTo>
                        <a:pt x="0" y="35"/>
                      </a:moveTo>
                      <a:lnTo>
                        <a:pt x="71" y="0"/>
                      </a:lnTo>
                      <a:lnTo>
                        <a:pt x="85" y="172"/>
                      </a:lnTo>
                      <a:lnTo>
                        <a:pt x="5" y="215"/>
                      </a:lnTo>
                      <a:lnTo>
                        <a:pt x="0" y="35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48" name="Freeform 185"/>
                <p:cNvSpPr/>
                <p:nvPr/>
              </p:nvSpPr>
              <p:spPr bwMode="auto">
                <a:xfrm>
                  <a:off x="5541845" y="1778988"/>
                  <a:ext cx="1782289" cy="1092019"/>
                </a:xfrm>
                <a:custGeom>
                  <a:avLst/>
                  <a:gdLst>
                    <a:gd name="T0" fmla="*/ 419 w 1231"/>
                    <a:gd name="T1" fmla="*/ 294 h 686"/>
                    <a:gd name="T2" fmla="*/ 0 w 1231"/>
                    <a:gd name="T3" fmla="*/ 478 h 686"/>
                    <a:gd name="T4" fmla="*/ 200 w 1231"/>
                    <a:gd name="T5" fmla="*/ 537 h 686"/>
                    <a:gd name="T6" fmla="*/ 79 w 1231"/>
                    <a:gd name="T7" fmla="*/ 634 h 686"/>
                    <a:gd name="T8" fmla="*/ 279 w 1231"/>
                    <a:gd name="T9" fmla="*/ 686 h 686"/>
                    <a:gd name="T10" fmla="*/ 1231 w 1231"/>
                    <a:gd name="T11" fmla="*/ 92 h 686"/>
                    <a:gd name="T12" fmla="*/ 1226 w 1231"/>
                    <a:gd name="T13" fmla="*/ 0 h 686"/>
                    <a:gd name="T14" fmla="*/ 697 w 1231"/>
                    <a:gd name="T15" fmla="*/ 263 h 686"/>
                    <a:gd name="T16" fmla="*/ 614 w 1231"/>
                    <a:gd name="T17" fmla="*/ 252 h 686"/>
                    <a:gd name="T18" fmla="*/ 419 w 1231"/>
                    <a:gd name="T19" fmla="*/ 294 h 6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231" h="686">
                      <a:moveTo>
                        <a:pt x="419" y="294"/>
                      </a:moveTo>
                      <a:cubicBezTo>
                        <a:pt x="419" y="294"/>
                        <a:pt x="138" y="377"/>
                        <a:pt x="0" y="478"/>
                      </a:cubicBezTo>
                      <a:cubicBezTo>
                        <a:pt x="0" y="478"/>
                        <a:pt x="53" y="508"/>
                        <a:pt x="200" y="537"/>
                      </a:cubicBezTo>
                      <a:cubicBezTo>
                        <a:pt x="79" y="634"/>
                        <a:pt x="79" y="634"/>
                        <a:pt x="79" y="634"/>
                      </a:cubicBezTo>
                      <a:cubicBezTo>
                        <a:pt x="279" y="686"/>
                        <a:pt x="279" y="686"/>
                        <a:pt x="279" y="686"/>
                      </a:cubicBezTo>
                      <a:cubicBezTo>
                        <a:pt x="1231" y="92"/>
                        <a:pt x="1231" y="92"/>
                        <a:pt x="1231" y="92"/>
                      </a:cubicBezTo>
                      <a:cubicBezTo>
                        <a:pt x="1226" y="0"/>
                        <a:pt x="1226" y="0"/>
                        <a:pt x="1226" y="0"/>
                      </a:cubicBezTo>
                      <a:cubicBezTo>
                        <a:pt x="697" y="263"/>
                        <a:pt x="697" y="263"/>
                        <a:pt x="697" y="263"/>
                      </a:cubicBezTo>
                      <a:cubicBezTo>
                        <a:pt x="614" y="252"/>
                        <a:pt x="614" y="252"/>
                        <a:pt x="614" y="252"/>
                      </a:cubicBezTo>
                      <a:lnTo>
                        <a:pt x="419" y="294"/>
                      </a:ln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49" name="Freeform 186"/>
                <p:cNvSpPr/>
                <p:nvPr/>
              </p:nvSpPr>
              <p:spPr bwMode="auto">
                <a:xfrm>
                  <a:off x="5835629" y="2199772"/>
                  <a:ext cx="476175" cy="136671"/>
                </a:xfrm>
                <a:custGeom>
                  <a:avLst/>
                  <a:gdLst>
                    <a:gd name="T0" fmla="*/ 329 w 329"/>
                    <a:gd name="T1" fmla="*/ 55 h 86"/>
                    <a:gd name="T2" fmla="*/ 0 w 329"/>
                    <a:gd name="T3" fmla="*/ 86 h 86"/>
                    <a:gd name="T4" fmla="*/ 325 w 329"/>
                    <a:gd name="T5" fmla="*/ 0 h 86"/>
                    <a:gd name="T6" fmla="*/ 329 w 329"/>
                    <a:gd name="T7" fmla="*/ 55 h 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29" h="86">
                      <a:moveTo>
                        <a:pt x="329" y="55"/>
                      </a:moveTo>
                      <a:cubicBezTo>
                        <a:pt x="329" y="55"/>
                        <a:pt x="154" y="41"/>
                        <a:pt x="0" y="86"/>
                      </a:cubicBezTo>
                      <a:cubicBezTo>
                        <a:pt x="0" y="86"/>
                        <a:pt x="152" y="8"/>
                        <a:pt x="325" y="0"/>
                      </a:cubicBezTo>
                      <a:lnTo>
                        <a:pt x="329" y="55"/>
                      </a:lnTo>
                      <a:close/>
                    </a:path>
                  </a:pathLst>
                </a:custGeom>
                <a:solidFill>
                  <a:srgbClr val="97D77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50" name="Freeform 187"/>
                <p:cNvSpPr/>
                <p:nvPr/>
              </p:nvSpPr>
              <p:spPr bwMode="auto">
                <a:xfrm>
                  <a:off x="6291606" y="2207178"/>
                  <a:ext cx="98540" cy="313737"/>
                </a:xfrm>
                <a:custGeom>
                  <a:avLst/>
                  <a:gdLst>
                    <a:gd name="T0" fmla="*/ 10 w 68"/>
                    <a:gd name="T1" fmla="*/ 0 h 197"/>
                    <a:gd name="T2" fmla="*/ 18 w 68"/>
                    <a:gd name="T3" fmla="*/ 67 h 197"/>
                    <a:gd name="T4" fmla="*/ 0 w 68"/>
                    <a:gd name="T5" fmla="*/ 197 h 197"/>
                    <a:gd name="T6" fmla="*/ 68 w 68"/>
                    <a:gd name="T7" fmla="*/ 33 h 197"/>
                    <a:gd name="T8" fmla="*/ 10 w 68"/>
                    <a:gd name="T9" fmla="*/ 0 h 1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8" h="197">
                      <a:moveTo>
                        <a:pt x="10" y="0"/>
                      </a:moveTo>
                      <a:cubicBezTo>
                        <a:pt x="10" y="0"/>
                        <a:pt x="19" y="43"/>
                        <a:pt x="18" y="67"/>
                      </a:cubicBezTo>
                      <a:cubicBezTo>
                        <a:pt x="17" y="92"/>
                        <a:pt x="0" y="197"/>
                        <a:pt x="0" y="197"/>
                      </a:cubicBezTo>
                      <a:cubicBezTo>
                        <a:pt x="0" y="197"/>
                        <a:pt x="54" y="116"/>
                        <a:pt x="68" y="33"/>
                      </a:cubicBezTo>
                      <a:lnTo>
                        <a:pt x="10" y="0"/>
                      </a:lnTo>
                      <a:close/>
                    </a:path>
                  </a:pathLst>
                </a:custGeom>
                <a:solidFill>
                  <a:srgbClr val="DCC5E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51" name="Freeform 188"/>
                <p:cNvSpPr/>
                <p:nvPr/>
              </p:nvSpPr>
              <p:spPr bwMode="auto">
                <a:xfrm>
                  <a:off x="6291606" y="2158031"/>
                  <a:ext cx="143220" cy="362884"/>
                </a:xfrm>
                <a:custGeom>
                  <a:avLst/>
                  <a:gdLst>
                    <a:gd name="T0" fmla="*/ 90 w 99"/>
                    <a:gd name="T1" fmla="*/ 38 h 228"/>
                    <a:gd name="T2" fmla="*/ 99 w 99"/>
                    <a:gd name="T3" fmla="*/ 113 h 228"/>
                    <a:gd name="T4" fmla="*/ 59 w 99"/>
                    <a:gd name="T5" fmla="*/ 103 h 228"/>
                    <a:gd name="T6" fmla="*/ 79 w 99"/>
                    <a:gd name="T7" fmla="*/ 154 h 228"/>
                    <a:gd name="T8" fmla="*/ 0 w 99"/>
                    <a:gd name="T9" fmla="*/ 228 h 228"/>
                    <a:gd name="T10" fmla="*/ 67 w 99"/>
                    <a:gd name="T11" fmla="*/ 61 h 228"/>
                    <a:gd name="T12" fmla="*/ 90 w 99"/>
                    <a:gd name="T13" fmla="*/ 38 h 2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99" h="228">
                      <a:moveTo>
                        <a:pt x="90" y="38"/>
                      </a:moveTo>
                      <a:cubicBezTo>
                        <a:pt x="99" y="113"/>
                        <a:pt x="99" y="113"/>
                        <a:pt x="99" y="113"/>
                      </a:cubicBezTo>
                      <a:cubicBezTo>
                        <a:pt x="59" y="103"/>
                        <a:pt x="59" y="103"/>
                        <a:pt x="59" y="103"/>
                      </a:cubicBezTo>
                      <a:cubicBezTo>
                        <a:pt x="79" y="154"/>
                        <a:pt x="79" y="154"/>
                        <a:pt x="79" y="154"/>
                      </a:cubicBezTo>
                      <a:cubicBezTo>
                        <a:pt x="79" y="154"/>
                        <a:pt x="4" y="223"/>
                        <a:pt x="0" y="228"/>
                      </a:cubicBezTo>
                      <a:cubicBezTo>
                        <a:pt x="0" y="228"/>
                        <a:pt x="50" y="122"/>
                        <a:pt x="67" y="61"/>
                      </a:cubicBezTo>
                      <a:cubicBezTo>
                        <a:pt x="83" y="0"/>
                        <a:pt x="90" y="38"/>
                        <a:pt x="90" y="38"/>
                      </a:cubicBezTo>
                      <a:close/>
                    </a:path>
                  </a:pathLst>
                </a:custGeom>
                <a:solidFill>
                  <a:srgbClr val="2B142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52" name="Freeform 189"/>
                <p:cNvSpPr/>
                <p:nvPr/>
              </p:nvSpPr>
              <p:spPr bwMode="auto">
                <a:xfrm>
                  <a:off x="6246927" y="2199772"/>
                  <a:ext cx="105885" cy="317776"/>
                </a:xfrm>
                <a:custGeom>
                  <a:avLst/>
                  <a:gdLst>
                    <a:gd name="T0" fmla="*/ 41 w 73"/>
                    <a:gd name="T1" fmla="*/ 0 h 200"/>
                    <a:gd name="T2" fmla="*/ 0 w 73"/>
                    <a:gd name="T3" fmla="*/ 59 h 200"/>
                    <a:gd name="T4" fmla="*/ 46 w 73"/>
                    <a:gd name="T5" fmla="*/ 70 h 200"/>
                    <a:gd name="T6" fmla="*/ 2 w 73"/>
                    <a:gd name="T7" fmla="*/ 101 h 200"/>
                    <a:gd name="T8" fmla="*/ 31 w 73"/>
                    <a:gd name="T9" fmla="*/ 200 h 200"/>
                    <a:gd name="T10" fmla="*/ 41 w 73"/>
                    <a:gd name="T11" fmla="*/ 0 h 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3" h="200">
                      <a:moveTo>
                        <a:pt x="41" y="0"/>
                      </a:moveTo>
                      <a:cubicBezTo>
                        <a:pt x="0" y="59"/>
                        <a:pt x="0" y="59"/>
                        <a:pt x="0" y="59"/>
                      </a:cubicBezTo>
                      <a:cubicBezTo>
                        <a:pt x="46" y="70"/>
                        <a:pt x="46" y="70"/>
                        <a:pt x="46" y="70"/>
                      </a:cubicBezTo>
                      <a:cubicBezTo>
                        <a:pt x="2" y="101"/>
                        <a:pt x="2" y="101"/>
                        <a:pt x="2" y="101"/>
                      </a:cubicBezTo>
                      <a:cubicBezTo>
                        <a:pt x="31" y="200"/>
                        <a:pt x="31" y="200"/>
                        <a:pt x="31" y="200"/>
                      </a:cubicBezTo>
                      <a:cubicBezTo>
                        <a:pt x="31" y="200"/>
                        <a:pt x="73" y="95"/>
                        <a:pt x="41" y="0"/>
                      </a:cubicBezTo>
                      <a:close/>
                    </a:path>
                  </a:pathLst>
                </a:custGeom>
                <a:solidFill>
                  <a:srgbClr val="2B142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53" name="Freeform 190"/>
                <p:cNvSpPr/>
                <p:nvPr/>
              </p:nvSpPr>
              <p:spPr bwMode="auto">
                <a:xfrm>
                  <a:off x="5453710" y="3406245"/>
                  <a:ext cx="271750" cy="469259"/>
                </a:xfrm>
                <a:custGeom>
                  <a:avLst/>
                  <a:gdLst>
                    <a:gd name="T0" fmla="*/ 411 w 444"/>
                    <a:gd name="T1" fmla="*/ 28 h 697"/>
                    <a:gd name="T2" fmla="*/ 215 w 444"/>
                    <a:gd name="T3" fmla="*/ 0 h 697"/>
                    <a:gd name="T4" fmla="*/ 135 w 444"/>
                    <a:gd name="T5" fmla="*/ 175 h 697"/>
                    <a:gd name="T6" fmla="*/ 184 w 444"/>
                    <a:gd name="T7" fmla="*/ 196 h 697"/>
                    <a:gd name="T8" fmla="*/ 85 w 444"/>
                    <a:gd name="T9" fmla="*/ 354 h 697"/>
                    <a:gd name="T10" fmla="*/ 0 w 444"/>
                    <a:gd name="T11" fmla="*/ 690 h 697"/>
                    <a:gd name="T12" fmla="*/ 45 w 444"/>
                    <a:gd name="T13" fmla="*/ 697 h 697"/>
                    <a:gd name="T14" fmla="*/ 196 w 444"/>
                    <a:gd name="T15" fmla="*/ 395 h 697"/>
                    <a:gd name="T16" fmla="*/ 444 w 444"/>
                    <a:gd name="T17" fmla="*/ 163 h 697"/>
                    <a:gd name="T18" fmla="*/ 411 w 444"/>
                    <a:gd name="T19" fmla="*/ 28 h 6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44" h="697">
                      <a:moveTo>
                        <a:pt x="411" y="28"/>
                      </a:moveTo>
                      <a:lnTo>
                        <a:pt x="215" y="0"/>
                      </a:lnTo>
                      <a:lnTo>
                        <a:pt x="135" y="175"/>
                      </a:lnTo>
                      <a:lnTo>
                        <a:pt x="184" y="196"/>
                      </a:lnTo>
                      <a:lnTo>
                        <a:pt x="85" y="354"/>
                      </a:lnTo>
                      <a:lnTo>
                        <a:pt x="0" y="690"/>
                      </a:lnTo>
                      <a:lnTo>
                        <a:pt x="45" y="697"/>
                      </a:lnTo>
                      <a:lnTo>
                        <a:pt x="196" y="395"/>
                      </a:lnTo>
                      <a:lnTo>
                        <a:pt x="444" y="163"/>
                      </a:lnTo>
                      <a:lnTo>
                        <a:pt x="411" y="28"/>
                      </a:lnTo>
                      <a:close/>
                    </a:path>
                  </a:pathLst>
                </a:custGeom>
                <a:solidFill>
                  <a:schemeClr val="bg2">
                    <a:lumMod val="1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54" name="Freeform 191"/>
                <p:cNvSpPr/>
                <p:nvPr/>
              </p:nvSpPr>
              <p:spPr bwMode="auto">
                <a:xfrm>
                  <a:off x="4757844" y="2788197"/>
                  <a:ext cx="1642708" cy="1096494"/>
                </a:xfrm>
                <a:custGeom>
                  <a:avLst/>
                  <a:gdLst>
                    <a:gd name="connsiteX0" fmla="*/ 1315615 w 2405089"/>
                    <a:gd name="connsiteY0" fmla="*/ 0 h 1459434"/>
                    <a:gd name="connsiteX1" fmla="*/ 2381774 w 2405089"/>
                    <a:gd name="connsiteY1" fmla="*/ 67828 h 1459434"/>
                    <a:gd name="connsiteX2" fmla="*/ 2405089 w 2405089"/>
                    <a:gd name="connsiteY2" fmla="*/ 199245 h 1459434"/>
                    <a:gd name="connsiteX3" fmla="*/ 1408877 w 2405089"/>
                    <a:gd name="connsiteY3" fmla="*/ 991986 h 1459434"/>
                    <a:gd name="connsiteX4" fmla="*/ 1381322 w 2405089"/>
                    <a:gd name="connsiteY4" fmla="*/ 833014 h 1459434"/>
                    <a:gd name="connsiteX5" fmla="*/ 1947256 w 2405089"/>
                    <a:gd name="connsiteY5" fmla="*/ 288270 h 1459434"/>
                    <a:gd name="connsiteX6" fmla="*/ 1470462 w 2405089"/>
                    <a:gd name="connsiteY6" fmla="*/ 377342 h 1459434"/>
                    <a:gd name="connsiteX7" fmla="*/ 1371758 w 2405089"/>
                    <a:gd name="connsiteY7" fmla="*/ 395782 h 1459434"/>
                    <a:gd name="connsiteX8" fmla="*/ 1300152 w 2405089"/>
                    <a:gd name="connsiteY8" fmla="*/ 458712 h 1459434"/>
                    <a:gd name="connsiteX9" fmla="*/ 662232 w 2405089"/>
                    <a:gd name="connsiteY9" fmla="*/ 950938 h 1459434"/>
                    <a:gd name="connsiteX10" fmla="*/ 16739 w 2405089"/>
                    <a:gd name="connsiteY10" fmla="*/ 1459434 h 1459434"/>
                    <a:gd name="connsiteX11" fmla="*/ 160980 w 2405089"/>
                    <a:gd name="connsiteY11" fmla="*/ 1120506 h 1459434"/>
                    <a:gd name="connsiteX12" fmla="*/ 1061245 w 2405089"/>
                    <a:gd name="connsiteY12" fmla="*/ 211110 h 1459434"/>
                    <a:gd name="connsiteX13" fmla="*/ 1059143 w 2405089"/>
                    <a:gd name="connsiteY13" fmla="*/ 209843 h 1459434"/>
                    <a:gd name="connsiteX14" fmla="*/ 1072668 w 2405089"/>
                    <a:gd name="connsiteY14" fmla="*/ 198777 h 1459434"/>
                    <a:gd name="connsiteX15" fmla="*/ 1076802 w 2405089"/>
                    <a:gd name="connsiteY15" fmla="*/ 195395 h 1459434"/>
                    <a:gd name="connsiteX16" fmla="*/ 1090973 w 2405089"/>
                    <a:gd name="connsiteY16" fmla="*/ 181080 h 1459434"/>
                    <a:gd name="connsiteX17" fmla="*/ 1094023 w 2405089"/>
                    <a:gd name="connsiteY17" fmla="*/ 181305 h 1459434"/>
                    <a:gd name="connsiteX18" fmla="*/ 1121758 w 2405089"/>
                    <a:gd name="connsiteY18" fmla="*/ 158612 h 1459434"/>
                    <a:gd name="connsiteX19" fmla="*/ 1315615 w 2405089"/>
                    <a:gd name="connsiteY19" fmla="*/ 0 h 14594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2405089" h="1459434">
                      <a:moveTo>
                        <a:pt x="1315615" y="0"/>
                      </a:moveTo>
                      <a:lnTo>
                        <a:pt x="2381774" y="67828"/>
                      </a:lnTo>
                      <a:cubicBezTo>
                        <a:pt x="2381774" y="67828"/>
                        <a:pt x="2405089" y="199245"/>
                        <a:pt x="2405089" y="199245"/>
                      </a:cubicBezTo>
                      <a:cubicBezTo>
                        <a:pt x="2405089" y="199245"/>
                        <a:pt x="2405089" y="199245"/>
                        <a:pt x="1408877" y="991986"/>
                      </a:cubicBezTo>
                      <a:cubicBezTo>
                        <a:pt x="1408877" y="991986"/>
                        <a:pt x="1408877" y="991986"/>
                        <a:pt x="1381322" y="833014"/>
                      </a:cubicBezTo>
                      <a:cubicBezTo>
                        <a:pt x="1381322" y="833014"/>
                        <a:pt x="1381322" y="833014"/>
                        <a:pt x="1947256" y="288270"/>
                      </a:cubicBezTo>
                      <a:cubicBezTo>
                        <a:pt x="1947256" y="288270"/>
                        <a:pt x="1947256" y="288270"/>
                        <a:pt x="1470462" y="377342"/>
                      </a:cubicBezTo>
                      <a:lnTo>
                        <a:pt x="1371758" y="395782"/>
                      </a:lnTo>
                      <a:lnTo>
                        <a:pt x="1300152" y="458712"/>
                      </a:lnTo>
                      <a:cubicBezTo>
                        <a:pt x="1098803" y="625296"/>
                        <a:pt x="893062" y="769299"/>
                        <a:pt x="662232" y="950938"/>
                      </a:cubicBezTo>
                      <a:cubicBezTo>
                        <a:pt x="444094" y="1132332"/>
                        <a:pt x="239338" y="1291422"/>
                        <a:pt x="16739" y="1459434"/>
                      </a:cubicBezTo>
                      <a:cubicBezTo>
                        <a:pt x="125780" y="1327129"/>
                        <a:pt x="-166625" y="1431230"/>
                        <a:pt x="160980" y="1120506"/>
                      </a:cubicBezTo>
                      <a:lnTo>
                        <a:pt x="1061245" y="211110"/>
                      </a:lnTo>
                      <a:lnTo>
                        <a:pt x="1059143" y="209843"/>
                      </a:lnTo>
                      <a:cubicBezTo>
                        <a:pt x="1059143" y="209843"/>
                        <a:pt x="1059143" y="209843"/>
                        <a:pt x="1072668" y="198777"/>
                      </a:cubicBezTo>
                      <a:lnTo>
                        <a:pt x="1076802" y="195395"/>
                      </a:lnTo>
                      <a:lnTo>
                        <a:pt x="1090973" y="181080"/>
                      </a:lnTo>
                      <a:lnTo>
                        <a:pt x="1094023" y="181305"/>
                      </a:lnTo>
                      <a:lnTo>
                        <a:pt x="1121758" y="158612"/>
                      </a:lnTo>
                      <a:cubicBezTo>
                        <a:pt x="1159327" y="127873"/>
                        <a:pt x="1219438" y="78691"/>
                        <a:pt x="1315615" y="0"/>
                      </a:cubicBezTo>
                      <a:close/>
                    </a:path>
                  </a:pathLst>
                </a:custGeom>
                <a:solidFill>
                  <a:schemeClr val="bg2">
                    <a:lumMod val="2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55" name="Freeform 193"/>
                <p:cNvSpPr/>
                <p:nvPr/>
              </p:nvSpPr>
              <p:spPr bwMode="auto">
                <a:xfrm>
                  <a:off x="5997822" y="2487252"/>
                  <a:ext cx="265017" cy="183125"/>
                </a:xfrm>
                <a:custGeom>
                  <a:avLst/>
                  <a:gdLst>
                    <a:gd name="T0" fmla="*/ 52 w 433"/>
                    <a:gd name="T1" fmla="*/ 95 h 272"/>
                    <a:gd name="T2" fmla="*/ 128 w 433"/>
                    <a:gd name="T3" fmla="*/ 95 h 272"/>
                    <a:gd name="T4" fmla="*/ 170 w 433"/>
                    <a:gd name="T5" fmla="*/ 15 h 272"/>
                    <a:gd name="T6" fmla="*/ 324 w 433"/>
                    <a:gd name="T7" fmla="*/ 0 h 272"/>
                    <a:gd name="T8" fmla="*/ 310 w 433"/>
                    <a:gd name="T9" fmla="*/ 43 h 272"/>
                    <a:gd name="T10" fmla="*/ 433 w 433"/>
                    <a:gd name="T11" fmla="*/ 48 h 272"/>
                    <a:gd name="T12" fmla="*/ 393 w 433"/>
                    <a:gd name="T13" fmla="*/ 140 h 272"/>
                    <a:gd name="T14" fmla="*/ 357 w 433"/>
                    <a:gd name="T15" fmla="*/ 140 h 272"/>
                    <a:gd name="T16" fmla="*/ 289 w 433"/>
                    <a:gd name="T17" fmla="*/ 272 h 272"/>
                    <a:gd name="T18" fmla="*/ 50 w 433"/>
                    <a:gd name="T19" fmla="*/ 256 h 272"/>
                    <a:gd name="T20" fmla="*/ 85 w 433"/>
                    <a:gd name="T21" fmla="*/ 173 h 272"/>
                    <a:gd name="T22" fmla="*/ 0 w 433"/>
                    <a:gd name="T23" fmla="*/ 173 h 272"/>
                    <a:gd name="T24" fmla="*/ 52 w 433"/>
                    <a:gd name="T25" fmla="*/ 95 h 2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433" h="272">
                      <a:moveTo>
                        <a:pt x="52" y="95"/>
                      </a:moveTo>
                      <a:lnTo>
                        <a:pt x="128" y="95"/>
                      </a:lnTo>
                      <a:lnTo>
                        <a:pt x="170" y="15"/>
                      </a:lnTo>
                      <a:lnTo>
                        <a:pt x="324" y="0"/>
                      </a:lnTo>
                      <a:lnTo>
                        <a:pt x="310" y="43"/>
                      </a:lnTo>
                      <a:lnTo>
                        <a:pt x="433" y="48"/>
                      </a:lnTo>
                      <a:lnTo>
                        <a:pt x="393" y="140"/>
                      </a:lnTo>
                      <a:lnTo>
                        <a:pt x="357" y="140"/>
                      </a:lnTo>
                      <a:lnTo>
                        <a:pt x="289" y="272"/>
                      </a:lnTo>
                      <a:lnTo>
                        <a:pt x="50" y="256"/>
                      </a:lnTo>
                      <a:lnTo>
                        <a:pt x="85" y="173"/>
                      </a:lnTo>
                      <a:lnTo>
                        <a:pt x="0" y="173"/>
                      </a:lnTo>
                      <a:lnTo>
                        <a:pt x="52" y="95"/>
                      </a:lnTo>
                      <a:close/>
                    </a:path>
                  </a:pathLst>
                </a:custGeom>
                <a:solidFill>
                  <a:srgbClr val="FFD9B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56" name="Freeform 194"/>
                <p:cNvSpPr/>
                <p:nvPr/>
              </p:nvSpPr>
              <p:spPr bwMode="auto">
                <a:xfrm>
                  <a:off x="5942738" y="2527647"/>
                  <a:ext cx="108945" cy="120512"/>
                </a:xfrm>
                <a:custGeom>
                  <a:avLst/>
                  <a:gdLst>
                    <a:gd name="T0" fmla="*/ 114 w 178"/>
                    <a:gd name="T1" fmla="*/ 0 h 179"/>
                    <a:gd name="T2" fmla="*/ 178 w 178"/>
                    <a:gd name="T3" fmla="*/ 7 h 179"/>
                    <a:gd name="T4" fmla="*/ 62 w 178"/>
                    <a:gd name="T5" fmla="*/ 179 h 179"/>
                    <a:gd name="T6" fmla="*/ 0 w 178"/>
                    <a:gd name="T7" fmla="*/ 163 h 179"/>
                    <a:gd name="T8" fmla="*/ 114 w 178"/>
                    <a:gd name="T9" fmla="*/ 0 h 1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8" h="179">
                      <a:moveTo>
                        <a:pt x="114" y="0"/>
                      </a:moveTo>
                      <a:lnTo>
                        <a:pt x="178" y="7"/>
                      </a:lnTo>
                      <a:lnTo>
                        <a:pt x="62" y="179"/>
                      </a:lnTo>
                      <a:lnTo>
                        <a:pt x="0" y="163"/>
                      </a:lnTo>
                      <a:lnTo>
                        <a:pt x="11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grpSp>
              <p:nvGrpSpPr>
                <p:cNvPr id="57" name="Group 195"/>
                <p:cNvGrpSpPr/>
                <p:nvPr/>
              </p:nvGrpSpPr>
              <p:grpSpPr>
                <a:xfrm>
                  <a:off x="5688125" y="2420600"/>
                  <a:ext cx="405177" cy="240352"/>
                  <a:chOff x="4041516" y="1804869"/>
                  <a:chExt cx="593220" cy="319909"/>
                </a:xfrm>
                <a:solidFill>
                  <a:schemeClr val="accent6">
                    <a:lumMod val="50000"/>
                  </a:schemeClr>
                </a:solidFill>
              </p:grpSpPr>
              <p:sp>
                <p:nvSpPr>
                  <p:cNvPr id="62" name="Freeform 206"/>
                  <p:cNvSpPr/>
                  <p:nvPr/>
                </p:nvSpPr>
                <p:spPr bwMode="auto">
                  <a:xfrm>
                    <a:off x="4041516" y="1908817"/>
                    <a:ext cx="502713" cy="215961"/>
                  </a:xfrm>
                  <a:custGeom>
                    <a:avLst/>
                    <a:gdLst>
                      <a:gd name="T0" fmla="*/ 234 w 561"/>
                      <a:gd name="T1" fmla="*/ 201 h 241"/>
                      <a:gd name="T2" fmla="*/ 402 w 561"/>
                      <a:gd name="T3" fmla="*/ 241 h 241"/>
                      <a:gd name="T4" fmla="*/ 561 w 561"/>
                      <a:gd name="T5" fmla="*/ 14 h 241"/>
                      <a:gd name="T6" fmla="*/ 0 w 561"/>
                      <a:gd name="T7" fmla="*/ 0 h 241"/>
                      <a:gd name="T8" fmla="*/ 523 w 561"/>
                      <a:gd name="T9" fmla="*/ 28 h 241"/>
                      <a:gd name="T10" fmla="*/ 393 w 561"/>
                      <a:gd name="T11" fmla="*/ 225 h 241"/>
                      <a:gd name="T12" fmla="*/ 234 w 561"/>
                      <a:gd name="T13" fmla="*/ 201 h 2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561" h="241">
                        <a:moveTo>
                          <a:pt x="234" y="201"/>
                        </a:moveTo>
                        <a:lnTo>
                          <a:pt x="402" y="241"/>
                        </a:lnTo>
                        <a:lnTo>
                          <a:pt x="561" y="14"/>
                        </a:lnTo>
                        <a:lnTo>
                          <a:pt x="0" y="0"/>
                        </a:lnTo>
                        <a:lnTo>
                          <a:pt x="523" y="28"/>
                        </a:lnTo>
                        <a:lnTo>
                          <a:pt x="393" y="225"/>
                        </a:lnTo>
                        <a:lnTo>
                          <a:pt x="234" y="201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en-US"/>
                  </a:p>
                </p:txBody>
              </p:sp>
              <p:sp>
                <p:nvSpPr>
                  <p:cNvPr id="63" name="Freeform 207"/>
                  <p:cNvSpPr/>
                  <p:nvPr/>
                </p:nvSpPr>
                <p:spPr bwMode="auto">
                  <a:xfrm>
                    <a:off x="4390996" y="1804869"/>
                    <a:ext cx="243740" cy="120974"/>
                  </a:xfrm>
                  <a:custGeom>
                    <a:avLst/>
                    <a:gdLst>
                      <a:gd name="T0" fmla="*/ 272 w 272"/>
                      <a:gd name="T1" fmla="*/ 0 h 135"/>
                      <a:gd name="T2" fmla="*/ 0 w 272"/>
                      <a:gd name="T3" fmla="*/ 133 h 135"/>
                      <a:gd name="T4" fmla="*/ 36 w 272"/>
                      <a:gd name="T5" fmla="*/ 135 h 135"/>
                      <a:gd name="T6" fmla="*/ 272 w 272"/>
                      <a:gd name="T7" fmla="*/ 0 h 13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72" h="135">
                        <a:moveTo>
                          <a:pt x="272" y="0"/>
                        </a:moveTo>
                        <a:lnTo>
                          <a:pt x="0" y="133"/>
                        </a:lnTo>
                        <a:lnTo>
                          <a:pt x="36" y="135"/>
                        </a:lnTo>
                        <a:lnTo>
                          <a:pt x="272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58" name="Freeform 196"/>
                <p:cNvSpPr/>
                <p:nvPr/>
              </p:nvSpPr>
              <p:spPr bwMode="auto">
                <a:xfrm>
                  <a:off x="6222445" y="1811304"/>
                  <a:ext cx="380695" cy="499555"/>
                </a:xfrm>
                <a:custGeom>
                  <a:avLst/>
                  <a:gdLst>
                    <a:gd name="T0" fmla="*/ 13 w 263"/>
                    <a:gd name="T1" fmla="*/ 181 h 314"/>
                    <a:gd name="T2" fmla="*/ 61 w 263"/>
                    <a:gd name="T3" fmla="*/ 197 h 314"/>
                    <a:gd name="T4" fmla="*/ 58 w 263"/>
                    <a:gd name="T5" fmla="*/ 247 h 314"/>
                    <a:gd name="T6" fmla="*/ 92 w 263"/>
                    <a:gd name="T7" fmla="*/ 314 h 314"/>
                    <a:gd name="T8" fmla="*/ 149 w 263"/>
                    <a:gd name="T9" fmla="*/ 244 h 314"/>
                    <a:gd name="T10" fmla="*/ 234 w 263"/>
                    <a:gd name="T11" fmla="*/ 247 h 314"/>
                    <a:gd name="T12" fmla="*/ 238 w 263"/>
                    <a:gd name="T13" fmla="*/ 0 h 314"/>
                    <a:gd name="T14" fmla="*/ 76 w 263"/>
                    <a:gd name="T15" fmla="*/ 41 h 314"/>
                    <a:gd name="T16" fmla="*/ 4 w 263"/>
                    <a:gd name="T17" fmla="*/ 136 h 314"/>
                    <a:gd name="T18" fmla="*/ 13 w 263"/>
                    <a:gd name="T19" fmla="*/ 181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63" h="314">
                      <a:moveTo>
                        <a:pt x="13" y="181"/>
                      </a:moveTo>
                      <a:cubicBezTo>
                        <a:pt x="13" y="181"/>
                        <a:pt x="23" y="204"/>
                        <a:pt x="61" y="197"/>
                      </a:cubicBezTo>
                      <a:cubicBezTo>
                        <a:pt x="58" y="247"/>
                        <a:pt x="58" y="247"/>
                        <a:pt x="58" y="247"/>
                      </a:cubicBezTo>
                      <a:cubicBezTo>
                        <a:pt x="92" y="314"/>
                        <a:pt x="92" y="314"/>
                        <a:pt x="92" y="314"/>
                      </a:cubicBezTo>
                      <a:cubicBezTo>
                        <a:pt x="149" y="244"/>
                        <a:pt x="149" y="244"/>
                        <a:pt x="149" y="244"/>
                      </a:cubicBezTo>
                      <a:cubicBezTo>
                        <a:pt x="149" y="244"/>
                        <a:pt x="206" y="272"/>
                        <a:pt x="234" y="247"/>
                      </a:cubicBezTo>
                      <a:cubicBezTo>
                        <a:pt x="263" y="222"/>
                        <a:pt x="248" y="27"/>
                        <a:pt x="238" y="0"/>
                      </a:cubicBezTo>
                      <a:cubicBezTo>
                        <a:pt x="76" y="41"/>
                        <a:pt x="76" y="41"/>
                        <a:pt x="76" y="41"/>
                      </a:cubicBezTo>
                      <a:cubicBezTo>
                        <a:pt x="4" y="136"/>
                        <a:pt x="4" y="136"/>
                        <a:pt x="4" y="136"/>
                      </a:cubicBezTo>
                      <a:cubicBezTo>
                        <a:pt x="4" y="136"/>
                        <a:pt x="0" y="161"/>
                        <a:pt x="13" y="181"/>
                      </a:cubicBezTo>
                      <a:close/>
                    </a:path>
                  </a:pathLst>
                </a:custGeom>
                <a:solidFill>
                  <a:srgbClr val="FFD9B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59" name="Freeform 197"/>
                <p:cNvSpPr/>
                <p:nvPr/>
              </p:nvSpPr>
              <p:spPr bwMode="auto">
                <a:xfrm>
                  <a:off x="6183273" y="1605961"/>
                  <a:ext cx="441288" cy="493496"/>
                </a:xfrm>
                <a:custGeom>
                  <a:avLst/>
                  <a:gdLst>
                    <a:gd name="T0" fmla="*/ 91 w 305"/>
                    <a:gd name="T1" fmla="*/ 289 h 310"/>
                    <a:gd name="T2" fmla="*/ 114 w 305"/>
                    <a:gd name="T3" fmla="*/ 181 h 310"/>
                    <a:gd name="T4" fmla="*/ 305 w 305"/>
                    <a:gd name="T5" fmla="*/ 74 h 310"/>
                    <a:gd name="T6" fmla="*/ 287 w 305"/>
                    <a:gd name="T7" fmla="*/ 86 h 310"/>
                    <a:gd name="T8" fmla="*/ 288 w 305"/>
                    <a:gd name="T9" fmla="*/ 0 h 310"/>
                    <a:gd name="T10" fmla="*/ 242 w 305"/>
                    <a:gd name="T11" fmla="*/ 49 h 310"/>
                    <a:gd name="T12" fmla="*/ 250 w 305"/>
                    <a:gd name="T13" fmla="*/ 22 h 310"/>
                    <a:gd name="T14" fmla="*/ 182 w 305"/>
                    <a:gd name="T15" fmla="*/ 76 h 310"/>
                    <a:gd name="T16" fmla="*/ 46 w 305"/>
                    <a:gd name="T17" fmla="*/ 136 h 310"/>
                    <a:gd name="T18" fmla="*/ 43 w 305"/>
                    <a:gd name="T19" fmla="*/ 114 h 310"/>
                    <a:gd name="T20" fmla="*/ 33 w 305"/>
                    <a:gd name="T21" fmla="*/ 165 h 310"/>
                    <a:gd name="T22" fmla="*/ 9 w 305"/>
                    <a:gd name="T23" fmla="*/ 170 h 310"/>
                    <a:gd name="T24" fmla="*/ 26 w 305"/>
                    <a:gd name="T25" fmla="*/ 176 h 310"/>
                    <a:gd name="T26" fmla="*/ 4 w 305"/>
                    <a:gd name="T27" fmla="*/ 241 h 310"/>
                    <a:gd name="T28" fmla="*/ 40 w 305"/>
                    <a:gd name="T29" fmla="*/ 310 h 310"/>
                    <a:gd name="T30" fmla="*/ 56 w 305"/>
                    <a:gd name="T31" fmla="*/ 271 h 310"/>
                    <a:gd name="T32" fmla="*/ 91 w 305"/>
                    <a:gd name="T33" fmla="*/ 289 h 3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305" h="310">
                      <a:moveTo>
                        <a:pt x="91" y="289"/>
                      </a:moveTo>
                      <a:cubicBezTo>
                        <a:pt x="91" y="289"/>
                        <a:pt x="145" y="264"/>
                        <a:pt x="114" y="181"/>
                      </a:cubicBezTo>
                      <a:cubicBezTo>
                        <a:pt x="114" y="181"/>
                        <a:pt x="286" y="178"/>
                        <a:pt x="305" y="74"/>
                      </a:cubicBezTo>
                      <a:cubicBezTo>
                        <a:pt x="287" y="86"/>
                        <a:pt x="287" y="86"/>
                        <a:pt x="287" y="86"/>
                      </a:cubicBezTo>
                      <a:cubicBezTo>
                        <a:pt x="287" y="86"/>
                        <a:pt x="305" y="64"/>
                        <a:pt x="288" y="0"/>
                      </a:cubicBezTo>
                      <a:cubicBezTo>
                        <a:pt x="288" y="0"/>
                        <a:pt x="264" y="37"/>
                        <a:pt x="242" y="49"/>
                      </a:cubicBezTo>
                      <a:cubicBezTo>
                        <a:pt x="242" y="49"/>
                        <a:pt x="249" y="37"/>
                        <a:pt x="250" y="22"/>
                      </a:cubicBezTo>
                      <a:cubicBezTo>
                        <a:pt x="250" y="22"/>
                        <a:pt x="225" y="69"/>
                        <a:pt x="182" y="76"/>
                      </a:cubicBezTo>
                      <a:cubicBezTo>
                        <a:pt x="140" y="84"/>
                        <a:pt x="71" y="84"/>
                        <a:pt x="46" y="136"/>
                      </a:cubicBezTo>
                      <a:cubicBezTo>
                        <a:pt x="43" y="114"/>
                        <a:pt x="43" y="114"/>
                        <a:pt x="43" y="114"/>
                      </a:cubicBezTo>
                      <a:cubicBezTo>
                        <a:pt x="43" y="114"/>
                        <a:pt x="26" y="142"/>
                        <a:pt x="33" y="165"/>
                      </a:cubicBezTo>
                      <a:cubicBezTo>
                        <a:pt x="9" y="170"/>
                        <a:pt x="9" y="170"/>
                        <a:pt x="9" y="170"/>
                      </a:cubicBezTo>
                      <a:cubicBezTo>
                        <a:pt x="26" y="176"/>
                        <a:pt x="26" y="176"/>
                        <a:pt x="26" y="176"/>
                      </a:cubicBezTo>
                      <a:cubicBezTo>
                        <a:pt x="26" y="176"/>
                        <a:pt x="0" y="184"/>
                        <a:pt x="4" y="241"/>
                      </a:cubicBezTo>
                      <a:cubicBezTo>
                        <a:pt x="8" y="297"/>
                        <a:pt x="40" y="310"/>
                        <a:pt x="40" y="310"/>
                      </a:cubicBezTo>
                      <a:cubicBezTo>
                        <a:pt x="40" y="310"/>
                        <a:pt x="29" y="277"/>
                        <a:pt x="56" y="271"/>
                      </a:cubicBezTo>
                      <a:cubicBezTo>
                        <a:pt x="82" y="264"/>
                        <a:pt x="91" y="289"/>
                        <a:pt x="91" y="289"/>
                      </a:cubicBezTo>
                      <a:close/>
                    </a:path>
                  </a:pathLst>
                </a:custGeom>
                <a:solidFill>
                  <a:srgbClr val="42210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60" name="Freeform 198"/>
                <p:cNvSpPr/>
                <p:nvPr/>
              </p:nvSpPr>
              <p:spPr bwMode="auto">
                <a:xfrm>
                  <a:off x="6291606" y="2370106"/>
                  <a:ext cx="265017" cy="386449"/>
                </a:xfrm>
                <a:custGeom>
                  <a:avLst/>
                  <a:gdLst>
                    <a:gd name="T0" fmla="*/ 48 w 183"/>
                    <a:gd name="T1" fmla="*/ 6 h 243"/>
                    <a:gd name="T2" fmla="*/ 74 w 183"/>
                    <a:gd name="T3" fmla="*/ 62 h 243"/>
                    <a:gd name="T4" fmla="*/ 173 w 183"/>
                    <a:gd name="T5" fmla="*/ 133 h 243"/>
                    <a:gd name="T6" fmla="*/ 97 w 183"/>
                    <a:gd name="T7" fmla="*/ 232 h 243"/>
                    <a:gd name="T8" fmla="*/ 22 w 183"/>
                    <a:gd name="T9" fmla="*/ 243 h 243"/>
                    <a:gd name="T10" fmla="*/ 40 w 183"/>
                    <a:gd name="T11" fmla="*/ 170 h 243"/>
                    <a:gd name="T12" fmla="*/ 92 w 183"/>
                    <a:gd name="T13" fmla="*/ 136 h 243"/>
                    <a:gd name="T14" fmla="*/ 41 w 183"/>
                    <a:gd name="T15" fmla="*/ 0 h 243"/>
                    <a:gd name="T16" fmla="*/ 48 w 183"/>
                    <a:gd name="T17" fmla="*/ 6 h 2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83" h="243">
                      <a:moveTo>
                        <a:pt x="48" y="6"/>
                      </a:moveTo>
                      <a:cubicBezTo>
                        <a:pt x="48" y="6"/>
                        <a:pt x="46" y="46"/>
                        <a:pt x="74" y="62"/>
                      </a:cubicBezTo>
                      <a:cubicBezTo>
                        <a:pt x="102" y="78"/>
                        <a:pt x="183" y="91"/>
                        <a:pt x="173" y="133"/>
                      </a:cubicBezTo>
                      <a:cubicBezTo>
                        <a:pt x="163" y="176"/>
                        <a:pt x="97" y="232"/>
                        <a:pt x="97" y="232"/>
                      </a:cubicBezTo>
                      <a:cubicBezTo>
                        <a:pt x="22" y="243"/>
                        <a:pt x="22" y="243"/>
                        <a:pt x="22" y="243"/>
                      </a:cubicBezTo>
                      <a:cubicBezTo>
                        <a:pt x="40" y="170"/>
                        <a:pt x="40" y="170"/>
                        <a:pt x="40" y="170"/>
                      </a:cubicBezTo>
                      <a:cubicBezTo>
                        <a:pt x="40" y="170"/>
                        <a:pt x="94" y="161"/>
                        <a:pt x="92" y="136"/>
                      </a:cubicBezTo>
                      <a:cubicBezTo>
                        <a:pt x="90" y="110"/>
                        <a:pt x="0" y="91"/>
                        <a:pt x="41" y="0"/>
                      </a:cubicBezTo>
                      <a:lnTo>
                        <a:pt x="48" y="6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61" name="Freeform 199"/>
                <p:cNvSpPr/>
                <p:nvPr/>
              </p:nvSpPr>
              <p:spPr bwMode="auto">
                <a:xfrm>
                  <a:off x="6319149" y="2293354"/>
                  <a:ext cx="59369" cy="94255"/>
                </a:xfrm>
                <a:custGeom>
                  <a:avLst/>
                  <a:gdLst>
                    <a:gd name="T0" fmla="*/ 4 w 41"/>
                    <a:gd name="T1" fmla="*/ 11 h 59"/>
                    <a:gd name="T2" fmla="*/ 41 w 41"/>
                    <a:gd name="T3" fmla="*/ 20 h 59"/>
                    <a:gd name="T4" fmla="*/ 24 w 41"/>
                    <a:gd name="T5" fmla="*/ 59 h 59"/>
                    <a:gd name="T6" fmla="*/ 4 w 41"/>
                    <a:gd name="T7" fmla="*/ 11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1" h="59">
                      <a:moveTo>
                        <a:pt x="4" y="11"/>
                      </a:moveTo>
                      <a:cubicBezTo>
                        <a:pt x="4" y="11"/>
                        <a:pt x="35" y="0"/>
                        <a:pt x="41" y="20"/>
                      </a:cubicBezTo>
                      <a:cubicBezTo>
                        <a:pt x="41" y="20"/>
                        <a:pt x="41" y="50"/>
                        <a:pt x="24" y="59"/>
                      </a:cubicBezTo>
                      <a:cubicBezTo>
                        <a:pt x="24" y="59"/>
                        <a:pt x="0" y="36"/>
                        <a:pt x="4" y="11"/>
                      </a:cubicBezTo>
                      <a:close/>
                    </a:path>
                  </a:pathLst>
                </a:custGeom>
                <a:solidFill>
                  <a:schemeClr val="accent5">
                    <a:lumMod val="60000"/>
                    <a:lumOff val="4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</p:grpSp>
        </p:grpSp>
        <p:grpSp>
          <p:nvGrpSpPr>
            <p:cNvPr id="30" name="Group 3" descr="e7d195523061f1c0f55f9af68525816972d868573ada39bc763F3977967589A5F92C178830C92595A6CE4D0132F8C206B2B04C416AAA86B7FD80AB023F78DAEB544E2F013E11B2B95AD21703D1C90034A379EC9026EFAAF5D8D3F6EDD7215B01D0409FDE2EB8F6E929173B8073E2301F364EE885D6D8697F6674C70ED10ED42D334E50A353488E95E90D50708BC427BA"/>
            <p:cNvGrpSpPr/>
            <p:nvPr/>
          </p:nvGrpSpPr>
          <p:grpSpPr>
            <a:xfrm>
              <a:off x="8736819" y="3161223"/>
              <a:ext cx="2871419" cy="3289548"/>
              <a:chOff x="4197172" y="2611804"/>
              <a:chExt cx="3726159" cy="4268753"/>
            </a:xfrm>
          </p:grpSpPr>
          <p:sp>
            <p:nvSpPr>
              <p:cNvPr id="32" name="Freeform 63"/>
              <p:cNvSpPr/>
              <p:nvPr/>
            </p:nvSpPr>
            <p:spPr bwMode="auto">
              <a:xfrm>
                <a:off x="4197172" y="4088926"/>
                <a:ext cx="1017839" cy="2785935"/>
              </a:xfrm>
              <a:custGeom>
                <a:avLst/>
                <a:gdLst>
                  <a:gd name="connsiteX0" fmla="*/ 1017839 w 1017839"/>
                  <a:gd name="connsiteY0" fmla="*/ 0 h 2785935"/>
                  <a:gd name="connsiteX1" fmla="*/ 1017839 w 1017839"/>
                  <a:gd name="connsiteY1" fmla="*/ 619400 h 2785935"/>
                  <a:gd name="connsiteX2" fmla="*/ 1017839 w 1017839"/>
                  <a:gd name="connsiteY2" fmla="*/ 2166535 h 2785935"/>
                  <a:gd name="connsiteX3" fmla="*/ 1017839 w 1017839"/>
                  <a:gd name="connsiteY3" fmla="*/ 2785935 h 2785935"/>
                  <a:gd name="connsiteX4" fmla="*/ 0 w 1017839"/>
                  <a:gd name="connsiteY4" fmla="*/ 2785935 h 2785935"/>
                  <a:gd name="connsiteX5" fmla="*/ 0 w 1017839"/>
                  <a:gd name="connsiteY5" fmla="*/ 2166535 h 2785935"/>
                  <a:gd name="connsiteX6" fmla="*/ 0 w 1017839"/>
                  <a:gd name="connsiteY6" fmla="*/ 1429999 h 2785935"/>
                  <a:gd name="connsiteX7" fmla="*/ 0 w 1017839"/>
                  <a:gd name="connsiteY7" fmla="*/ 810599 h 2785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17839" h="2785935">
                    <a:moveTo>
                      <a:pt x="1017839" y="0"/>
                    </a:moveTo>
                    <a:lnTo>
                      <a:pt x="1017839" y="619400"/>
                    </a:lnTo>
                    <a:lnTo>
                      <a:pt x="1017839" y="2166535"/>
                    </a:lnTo>
                    <a:lnTo>
                      <a:pt x="1017839" y="2785935"/>
                    </a:lnTo>
                    <a:lnTo>
                      <a:pt x="0" y="2785935"/>
                    </a:lnTo>
                    <a:lnTo>
                      <a:pt x="0" y="2166535"/>
                    </a:lnTo>
                    <a:lnTo>
                      <a:pt x="0" y="1429999"/>
                    </a:lnTo>
                    <a:lnTo>
                      <a:pt x="0" y="81059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3" name="Freeform 68"/>
              <p:cNvSpPr/>
              <p:nvPr/>
            </p:nvSpPr>
            <p:spPr bwMode="auto">
              <a:xfrm>
                <a:off x="5215010" y="4088926"/>
                <a:ext cx="244208" cy="2785935"/>
              </a:xfrm>
              <a:custGeom>
                <a:avLst/>
                <a:gdLst>
                  <a:gd name="connsiteX0" fmla="*/ 0 w 244208"/>
                  <a:gd name="connsiteY0" fmla="*/ 0 h 2785935"/>
                  <a:gd name="connsiteX1" fmla="*/ 244208 w 244208"/>
                  <a:gd name="connsiteY1" fmla="*/ 245065 h 2785935"/>
                  <a:gd name="connsiteX2" fmla="*/ 244208 w 244208"/>
                  <a:gd name="connsiteY2" fmla="*/ 864465 h 2785935"/>
                  <a:gd name="connsiteX3" fmla="*/ 244208 w 244208"/>
                  <a:gd name="connsiteY3" fmla="*/ 2166535 h 2785935"/>
                  <a:gd name="connsiteX4" fmla="*/ 244208 w 244208"/>
                  <a:gd name="connsiteY4" fmla="*/ 2785935 h 2785935"/>
                  <a:gd name="connsiteX5" fmla="*/ 0 w 244208"/>
                  <a:gd name="connsiteY5" fmla="*/ 2785935 h 2785935"/>
                  <a:gd name="connsiteX6" fmla="*/ 0 w 244208"/>
                  <a:gd name="connsiteY6" fmla="*/ 2166535 h 2785935"/>
                  <a:gd name="connsiteX7" fmla="*/ 0 w 244208"/>
                  <a:gd name="connsiteY7" fmla="*/ 619400 h 2785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4208" h="2785935">
                    <a:moveTo>
                      <a:pt x="0" y="0"/>
                    </a:moveTo>
                    <a:lnTo>
                      <a:pt x="244208" y="245065"/>
                    </a:lnTo>
                    <a:lnTo>
                      <a:pt x="244208" y="864465"/>
                    </a:lnTo>
                    <a:lnTo>
                      <a:pt x="244208" y="2166535"/>
                    </a:lnTo>
                    <a:lnTo>
                      <a:pt x="244208" y="2785935"/>
                    </a:lnTo>
                    <a:lnTo>
                      <a:pt x="0" y="2785935"/>
                    </a:lnTo>
                    <a:lnTo>
                      <a:pt x="0" y="2166535"/>
                    </a:lnTo>
                    <a:lnTo>
                      <a:pt x="0" y="61940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4" name="Freeform 70"/>
              <p:cNvSpPr/>
              <p:nvPr/>
            </p:nvSpPr>
            <p:spPr bwMode="auto">
              <a:xfrm>
                <a:off x="5459218" y="3579272"/>
                <a:ext cx="802397" cy="3295589"/>
              </a:xfrm>
              <a:custGeom>
                <a:avLst/>
                <a:gdLst>
                  <a:gd name="connsiteX0" fmla="*/ 802397 w 802397"/>
                  <a:gd name="connsiteY0" fmla="*/ 0 h 3295589"/>
                  <a:gd name="connsiteX1" fmla="*/ 802397 w 802397"/>
                  <a:gd name="connsiteY1" fmla="*/ 619400 h 3295589"/>
                  <a:gd name="connsiteX2" fmla="*/ 802397 w 802397"/>
                  <a:gd name="connsiteY2" fmla="*/ 2676189 h 3295589"/>
                  <a:gd name="connsiteX3" fmla="*/ 802397 w 802397"/>
                  <a:gd name="connsiteY3" fmla="*/ 3295589 h 3295589"/>
                  <a:gd name="connsiteX4" fmla="*/ 0 w 802397"/>
                  <a:gd name="connsiteY4" fmla="*/ 3295589 h 3295589"/>
                  <a:gd name="connsiteX5" fmla="*/ 0 w 802397"/>
                  <a:gd name="connsiteY5" fmla="*/ 2676189 h 3295589"/>
                  <a:gd name="connsiteX6" fmla="*/ 0 w 802397"/>
                  <a:gd name="connsiteY6" fmla="*/ 1374119 h 3295589"/>
                  <a:gd name="connsiteX7" fmla="*/ 0 w 802397"/>
                  <a:gd name="connsiteY7" fmla="*/ 754719 h 3295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02397" h="3295589">
                    <a:moveTo>
                      <a:pt x="802397" y="0"/>
                    </a:moveTo>
                    <a:lnTo>
                      <a:pt x="802397" y="619400"/>
                    </a:lnTo>
                    <a:lnTo>
                      <a:pt x="802397" y="2676189"/>
                    </a:lnTo>
                    <a:lnTo>
                      <a:pt x="802397" y="3295589"/>
                    </a:lnTo>
                    <a:lnTo>
                      <a:pt x="0" y="3295589"/>
                    </a:lnTo>
                    <a:lnTo>
                      <a:pt x="0" y="2676189"/>
                    </a:lnTo>
                    <a:lnTo>
                      <a:pt x="0" y="1374119"/>
                    </a:lnTo>
                    <a:lnTo>
                      <a:pt x="0" y="75471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5" name="Freeform 72"/>
              <p:cNvSpPr/>
              <p:nvPr/>
            </p:nvSpPr>
            <p:spPr bwMode="auto">
              <a:xfrm>
                <a:off x="6261616" y="3579271"/>
                <a:ext cx="337239" cy="3301286"/>
              </a:xfrm>
              <a:custGeom>
                <a:avLst/>
                <a:gdLst>
                  <a:gd name="connsiteX0" fmla="*/ 0 w 337239"/>
                  <a:gd name="connsiteY0" fmla="*/ 0 h 3301286"/>
                  <a:gd name="connsiteX1" fmla="*/ 337239 w 337239"/>
                  <a:gd name="connsiteY1" fmla="*/ 318450 h 3301286"/>
                  <a:gd name="connsiteX2" fmla="*/ 337239 w 337239"/>
                  <a:gd name="connsiteY2" fmla="*/ 943547 h 3301286"/>
                  <a:gd name="connsiteX3" fmla="*/ 337239 w 337239"/>
                  <a:gd name="connsiteY3" fmla="*/ 2676189 h 3301286"/>
                  <a:gd name="connsiteX4" fmla="*/ 337239 w 337239"/>
                  <a:gd name="connsiteY4" fmla="*/ 3301286 h 3301286"/>
                  <a:gd name="connsiteX5" fmla="*/ 0 w 337239"/>
                  <a:gd name="connsiteY5" fmla="*/ 3301286 h 3301286"/>
                  <a:gd name="connsiteX6" fmla="*/ 0 w 337239"/>
                  <a:gd name="connsiteY6" fmla="*/ 2676189 h 3301286"/>
                  <a:gd name="connsiteX7" fmla="*/ 0 w 337239"/>
                  <a:gd name="connsiteY7" fmla="*/ 625097 h 3301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7239" h="3301286">
                    <a:moveTo>
                      <a:pt x="0" y="0"/>
                    </a:moveTo>
                    <a:lnTo>
                      <a:pt x="337239" y="318450"/>
                    </a:lnTo>
                    <a:lnTo>
                      <a:pt x="337239" y="943547"/>
                    </a:lnTo>
                    <a:lnTo>
                      <a:pt x="337239" y="2676189"/>
                    </a:lnTo>
                    <a:lnTo>
                      <a:pt x="337239" y="3301286"/>
                    </a:lnTo>
                    <a:lnTo>
                      <a:pt x="0" y="3301286"/>
                    </a:lnTo>
                    <a:lnTo>
                      <a:pt x="0" y="2676189"/>
                    </a:lnTo>
                    <a:lnTo>
                      <a:pt x="0" y="625097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6" name="Freeform 74"/>
              <p:cNvSpPr/>
              <p:nvPr/>
            </p:nvSpPr>
            <p:spPr bwMode="auto">
              <a:xfrm>
                <a:off x="6598855" y="2611804"/>
                <a:ext cx="1324476" cy="4263057"/>
              </a:xfrm>
              <a:custGeom>
                <a:avLst/>
                <a:gdLst>
                  <a:gd name="connsiteX0" fmla="*/ 1324476 w 1324476"/>
                  <a:gd name="connsiteY0" fmla="*/ 0 h 4263057"/>
                  <a:gd name="connsiteX1" fmla="*/ 1324476 w 1324476"/>
                  <a:gd name="connsiteY1" fmla="*/ 619400 h 4263057"/>
                  <a:gd name="connsiteX2" fmla="*/ 1324476 w 1324476"/>
                  <a:gd name="connsiteY2" fmla="*/ 3643657 h 4263057"/>
                  <a:gd name="connsiteX3" fmla="*/ 1324476 w 1324476"/>
                  <a:gd name="connsiteY3" fmla="*/ 4263057 h 4263057"/>
                  <a:gd name="connsiteX4" fmla="*/ 0 w 1324476"/>
                  <a:gd name="connsiteY4" fmla="*/ 4263057 h 4263057"/>
                  <a:gd name="connsiteX5" fmla="*/ 0 w 1324476"/>
                  <a:gd name="connsiteY5" fmla="*/ 3643657 h 4263057"/>
                  <a:gd name="connsiteX6" fmla="*/ 0 w 1324476"/>
                  <a:gd name="connsiteY6" fmla="*/ 1905318 h 4263057"/>
                  <a:gd name="connsiteX7" fmla="*/ 0 w 1324476"/>
                  <a:gd name="connsiteY7" fmla="*/ 1285918 h 4263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24476" h="4263057">
                    <a:moveTo>
                      <a:pt x="1324476" y="0"/>
                    </a:moveTo>
                    <a:lnTo>
                      <a:pt x="1324476" y="619400"/>
                    </a:lnTo>
                    <a:lnTo>
                      <a:pt x="1324476" y="3643657"/>
                    </a:lnTo>
                    <a:lnTo>
                      <a:pt x="1324476" y="4263057"/>
                    </a:lnTo>
                    <a:lnTo>
                      <a:pt x="0" y="4263057"/>
                    </a:lnTo>
                    <a:lnTo>
                      <a:pt x="0" y="3643657"/>
                    </a:lnTo>
                    <a:lnTo>
                      <a:pt x="0" y="1905318"/>
                    </a:lnTo>
                    <a:lnTo>
                      <a:pt x="0" y="128591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31" name="Freeform 205" descr="e7d195523061f1c0f55f9af68525816972d868573ada39bc763F3977967589A5F92C178830C92595A6CE4D0132F8C206B2B04C416AAA86B7FD80AB023F78DAEB544E2F013E11B2B95AD21703D1C90034A379EC9026EFAAF5D8D3F6EDD7215B01D0409FDE2EB8F6E929173B8073E2301F364EE885D6D8697F6674C70ED10ED42D334E50A353488E95E90D50708BC427BA"/>
            <p:cNvSpPr/>
            <p:nvPr/>
          </p:nvSpPr>
          <p:spPr bwMode="auto">
            <a:xfrm>
              <a:off x="8736819" y="2972364"/>
              <a:ext cx="2995936" cy="1942972"/>
            </a:xfrm>
            <a:custGeom>
              <a:avLst/>
              <a:gdLst>
                <a:gd name="T0" fmla="*/ 5919 w 6352"/>
                <a:gd name="T1" fmla="*/ 215 h 3745"/>
                <a:gd name="T2" fmla="*/ 3904 w 6352"/>
                <a:gd name="T3" fmla="*/ 2111 h 3745"/>
                <a:gd name="T4" fmla="*/ 3370 w 6352"/>
                <a:gd name="T5" fmla="*/ 1643 h 3745"/>
                <a:gd name="T6" fmla="*/ 2088 w 6352"/>
                <a:gd name="T7" fmla="*/ 2771 h 3745"/>
                <a:gd name="T8" fmla="*/ 1681 w 6352"/>
                <a:gd name="T9" fmla="*/ 2421 h 3745"/>
                <a:gd name="T10" fmla="*/ 0 w 6352"/>
                <a:gd name="T11" fmla="*/ 3745 h 3745"/>
                <a:gd name="T12" fmla="*/ 1669 w 6352"/>
                <a:gd name="T13" fmla="*/ 2648 h 3745"/>
                <a:gd name="T14" fmla="*/ 2069 w 6352"/>
                <a:gd name="T15" fmla="*/ 3000 h 3745"/>
                <a:gd name="T16" fmla="*/ 3384 w 6352"/>
                <a:gd name="T17" fmla="*/ 1903 h 3745"/>
                <a:gd name="T18" fmla="*/ 3928 w 6352"/>
                <a:gd name="T19" fmla="*/ 2348 h 3745"/>
                <a:gd name="T20" fmla="*/ 6087 w 6352"/>
                <a:gd name="T21" fmla="*/ 423 h 3745"/>
                <a:gd name="T22" fmla="*/ 6250 w 6352"/>
                <a:gd name="T23" fmla="*/ 581 h 3745"/>
                <a:gd name="T24" fmla="*/ 6352 w 6352"/>
                <a:gd name="T25" fmla="*/ 0 h 3745"/>
                <a:gd name="T26" fmla="*/ 5744 w 6352"/>
                <a:gd name="T27" fmla="*/ 66 h 3745"/>
                <a:gd name="T28" fmla="*/ 5919 w 6352"/>
                <a:gd name="T29" fmla="*/ 215 h 37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52" h="3745">
                  <a:moveTo>
                    <a:pt x="5919" y="215"/>
                  </a:moveTo>
                  <a:lnTo>
                    <a:pt x="3904" y="2111"/>
                  </a:lnTo>
                  <a:lnTo>
                    <a:pt x="3370" y="1643"/>
                  </a:lnTo>
                  <a:lnTo>
                    <a:pt x="2088" y="2771"/>
                  </a:lnTo>
                  <a:lnTo>
                    <a:pt x="1681" y="2421"/>
                  </a:lnTo>
                  <a:lnTo>
                    <a:pt x="0" y="3745"/>
                  </a:lnTo>
                  <a:lnTo>
                    <a:pt x="1669" y="2648"/>
                  </a:lnTo>
                  <a:lnTo>
                    <a:pt x="2069" y="3000"/>
                  </a:lnTo>
                  <a:lnTo>
                    <a:pt x="3384" y="1903"/>
                  </a:lnTo>
                  <a:lnTo>
                    <a:pt x="3928" y="2348"/>
                  </a:lnTo>
                  <a:lnTo>
                    <a:pt x="6087" y="423"/>
                  </a:lnTo>
                  <a:lnTo>
                    <a:pt x="6250" y="581"/>
                  </a:lnTo>
                  <a:lnTo>
                    <a:pt x="6352" y="0"/>
                  </a:lnTo>
                  <a:lnTo>
                    <a:pt x="5744" y="66"/>
                  </a:lnTo>
                  <a:lnTo>
                    <a:pt x="5919" y="21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（一）使用</a:t>
            </a:r>
            <a:r>
              <a:rPr lang="en-US" altLang="zh-CN" dirty="0"/>
              <a:t>IE</a:t>
            </a:r>
            <a:r>
              <a:rPr lang="zh-CN" altLang="en-US" dirty="0"/>
              <a:t>浏览器</a:t>
            </a:r>
            <a:endParaRPr lang="zh-CN" altLang="en-US" dirty="0"/>
          </a:p>
        </p:txBody>
      </p:sp>
      <p:sp>
        <p:nvSpPr>
          <p:cNvPr id="65" name="矩形 64"/>
          <p:cNvSpPr/>
          <p:nvPr/>
        </p:nvSpPr>
        <p:spPr>
          <a:xfrm>
            <a:off x="1274323" y="1161593"/>
            <a:ext cx="10305745" cy="51784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6" name="组合 65"/>
          <p:cNvGrpSpPr/>
          <p:nvPr/>
        </p:nvGrpSpPr>
        <p:grpSpPr>
          <a:xfrm flipV="1">
            <a:off x="609600" y="1030803"/>
            <a:ext cx="470284" cy="670057"/>
            <a:chOff x="3173412" y="596106"/>
            <a:chExt cx="960438" cy="1368425"/>
          </a:xfrm>
        </p:grpSpPr>
        <p:sp>
          <p:nvSpPr>
            <p:cNvPr id="67" name="Freeform 9"/>
            <p:cNvSpPr/>
            <p:nvPr/>
          </p:nvSpPr>
          <p:spPr bwMode="auto">
            <a:xfrm>
              <a:off x="3586162" y="1178719"/>
              <a:ext cx="193675" cy="214313"/>
            </a:xfrm>
            <a:custGeom>
              <a:avLst/>
              <a:gdLst>
                <a:gd name="T0" fmla="*/ 61 w 72"/>
                <a:gd name="T1" fmla="*/ 23 h 80"/>
                <a:gd name="T2" fmla="*/ 22 w 72"/>
                <a:gd name="T3" fmla="*/ 6 h 80"/>
                <a:gd name="T4" fmla="*/ 22 w 72"/>
                <a:gd name="T5" fmla="*/ 6 h 80"/>
                <a:gd name="T6" fmla="*/ 6 w 72"/>
                <a:gd name="T7" fmla="*/ 45 h 80"/>
                <a:gd name="T8" fmla="*/ 11 w 72"/>
                <a:gd name="T9" fmla="*/ 58 h 80"/>
                <a:gd name="T10" fmla="*/ 50 w 72"/>
                <a:gd name="T11" fmla="*/ 74 h 80"/>
                <a:gd name="T12" fmla="*/ 50 w 72"/>
                <a:gd name="T13" fmla="*/ 74 h 80"/>
                <a:gd name="T14" fmla="*/ 66 w 72"/>
                <a:gd name="T15" fmla="*/ 35 h 80"/>
                <a:gd name="T16" fmla="*/ 61 w 72"/>
                <a:gd name="T17" fmla="*/ 23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80">
                  <a:moveTo>
                    <a:pt x="61" y="23"/>
                  </a:moveTo>
                  <a:cubicBezTo>
                    <a:pt x="54" y="7"/>
                    <a:pt x="37" y="0"/>
                    <a:pt x="22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7" y="13"/>
                    <a:pt x="0" y="30"/>
                    <a:pt x="6" y="45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7" y="73"/>
                    <a:pt x="35" y="80"/>
                    <a:pt x="50" y="74"/>
                  </a:cubicBezTo>
                  <a:cubicBezTo>
                    <a:pt x="50" y="74"/>
                    <a:pt x="50" y="74"/>
                    <a:pt x="50" y="74"/>
                  </a:cubicBezTo>
                  <a:cubicBezTo>
                    <a:pt x="65" y="68"/>
                    <a:pt x="72" y="50"/>
                    <a:pt x="66" y="35"/>
                  </a:cubicBezTo>
                  <a:lnTo>
                    <a:pt x="61" y="23"/>
                  </a:lnTo>
                  <a:close/>
                </a:path>
              </a:pathLst>
            </a:custGeom>
            <a:solidFill>
              <a:srgbClr val="23A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10"/>
            <p:cNvSpPr/>
            <p:nvPr/>
          </p:nvSpPr>
          <p:spPr bwMode="auto">
            <a:xfrm>
              <a:off x="3173412" y="640556"/>
              <a:ext cx="866775" cy="838200"/>
            </a:xfrm>
            <a:custGeom>
              <a:avLst/>
              <a:gdLst>
                <a:gd name="T0" fmla="*/ 323 w 323"/>
                <a:gd name="T1" fmla="*/ 208 h 312"/>
                <a:gd name="T2" fmla="*/ 321 w 323"/>
                <a:gd name="T3" fmla="*/ 208 h 312"/>
                <a:gd name="T4" fmla="*/ 223 w 323"/>
                <a:gd name="T5" fmla="*/ 216 h 312"/>
                <a:gd name="T6" fmla="*/ 172 w 323"/>
                <a:gd name="T7" fmla="*/ 198 h 312"/>
                <a:gd name="T8" fmla="*/ 150 w 323"/>
                <a:gd name="T9" fmla="*/ 247 h 312"/>
                <a:gd name="T10" fmla="*/ 74 w 323"/>
                <a:gd name="T11" fmla="*/ 309 h 312"/>
                <a:gd name="T12" fmla="*/ 73 w 323"/>
                <a:gd name="T13" fmla="*/ 312 h 312"/>
                <a:gd name="T14" fmla="*/ 67 w 323"/>
                <a:gd name="T15" fmla="*/ 299 h 312"/>
                <a:gd name="T16" fmla="*/ 28 w 323"/>
                <a:gd name="T17" fmla="*/ 207 h 312"/>
                <a:gd name="T18" fmla="*/ 102 w 323"/>
                <a:gd name="T19" fmla="*/ 28 h 312"/>
                <a:gd name="T20" fmla="*/ 280 w 323"/>
                <a:gd name="T21" fmla="*/ 102 h 312"/>
                <a:gd name="T22" fmla="*/ 319 w 323"/>
                <a:gd name="T23" fmla="*/ 195 h 312"/>
                <a:gd name="T24" fmla="*/ 323 w 323"/>
                <a:gd name="T25" fmla="*/ 208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3" h="312">
                  <a:moveTo>
                    <a:pt x="323" y="208"/>
                  </a:moveTo>
                  <a:cubicBezTo>
                    <a:pt x="322" y="208"/>
                    <a:pt x="322" y="208"/>
                    <a:pt x="321" y="208"/>
                  </a:cubicBezTo>
                  <a:cubicBezTo>
                    <a:pt x="292" y="204"/>
                    <a:pt x="258" y="207"/>
                    <a:pt x="223" y="216"/>
                  </a:cubicBezTo>
                  <a:cubicBezTo>
                    <a:pt x="214" y="198"/>
                    <a:pt x="192" y="190"/>
                    <a:pt x="172" y="198"/>
                  </a:cubicBezTo>
                  <a:cubicBezTo>
                    <a:pt x="153" y="206"/>
                    <a:pt x="143" y="227"/>
                    <a:pt x="150" y="247"/>
                  </a:cubicBezTo>
                  <a:cubicBezTo>
                    <a:pt x="118" y="265"/>
                    <a:pt x="92" y="286"/>
                    <a:pt x="74" y="309"/>
                  </a:cubicBezTo>
                  <a:cubicBezTo>
                    <a:pt x="74" y="310"/>
                    <a:pt x="73" y="311"/>
                    <a:pt x="73" y="312"/>
                  </a:cubicBezTo>
                  <a:cubicBezTo>
                    <a:pt x="70" y="308"/>
                    <a:pt x="68" y="303"/>
                    <a:pt x="67" y="299"/>
                  </a:cubicBezTo>
                  <a:cubicBezTo>
                    <a:pt x="28" y="207"/>
                    <a:pt x="28" y="207"/>
                    <a:pt x="28" y="207"/>
                  </a:cubicBezTo>
                  <a:cubicBezTo>
                    <a:pt x="0" y="137"/>
                    <a:pt x="33" y="57"/>
                    <a:pt x="102" y="28"/>
                  </a:cubicBezTo>
                  <a:cubicBezTo>
                    <a:pt x="172" y="0"/>
                    <a:pt x="252" y="33"/>
                    <a:pt x="280" y="102"/>
                  </a:cubicBezTo>
                  <a:cubicBezTo>
                    <a:pt x="319" y="195"/>
                    <a:pt x="319" y="195"/>
                    <a:pt x="319" y="195"/>
                  </a:cubicBezTo>
                  <a:cubicBezTo>
                    <a:pt x="320" y="199"/>
                    <a:pt x="322" y="204"/>
                    <a:pt x="323" y="208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Freeform 11"/>
            <p:cNvSpPr/>
            <p:nvPr/>
          </p:nvSpPr>
          <p:spPr bwMode="auto">
            <a:xfrm>
              <a:off x="3752850" y="1234281"/>
              <a:ext cx="325438" cy="400050"/>
            </a:xfrm>
            <a:custGeom>
              <a:avLst/>
              <a:gdLst>
                <a:gd name="T0" fmla="*/ 14 w 121"/>
                <a:gd name="T1" fmla="*/ 12 h 149"/>
                <a:gd name="T2" fmla="*/ 14 w 121"/>
                <a:gd name="T3" fmla="*/ 11 h 149"/>
                <a:gd name="T4" fmla="*/ 103 w 121"/>
                <a:gd name="T5" fmla="*/ 3 h 149"/>
                <a:gd name="T6" fmla="*/ 111 w 121"/>
                <a:gd name="T7" fmla="*/ 4 h 149"/>
                <a:gd name="T8" fmla="*/ 36 w 121"/>
                <a:gd name="T9" fmla="*/ 149 h 149"/>
                <a:gd name="T10" fmla="*/ 0 w 121"/>
                <a:gd name="T11" fmla="*/ 60 h 149"/>
                <a:gd name="T12" fmla="*/ 14 w 121"/>
                <a:gd name="T13" fmla="*/ 12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149">
                  <a:moveTo>
                    <a:pt x="14" y="12"/>
                  </a:moveTo>
                  <a:cubicBezTo>
                    <a:pt x="14" y="11"/>
                    <a:pt x="14" y="11"/>
                    <a:pt x="14" y="11"/>
                  </a:cubicBezTo>
                  <a:cubicBezTo>
                    <a:pt x="46" y="2"/>
                    <a:pt x="77" y="0"/>
                    <a:pt x="103" y="3"/>
                  </a:cubicBezTo>
                  <a:cubicBezTo>
                    <a:pt x="106" y="3"/>
                    <a:pt x="108" y="4"/>
                    <a:pt x="111" y="4"/>
                  </a:cubicBezTo>
                  <a:cubicBezTo>
                    <a:pt x="121" y="63"/>
                    <a:pt x="91" y="122"/>
                    <a:pt x="36" y="14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15" y="50"/>
                    <a:pt x="22" y="30"/>
                    <a:pt x="14" y="12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Freeform 12"/>
            <p:cNvSpPr/>
            <p:nvPr/>
          </p:nvSpPr>
          <p:spPr bwMode="auto">
            <a:xfrm>
              <a:off x="3392487" y="1343819"/>
              <a:ext cx="417513" cy="360363"/>
            </a:xfrm>
            <a:custGeom>
              <a:avLst/>
              <a:gdLst>
                <a:gd name="T0" fmla="*/ 74 w 155"/>
                <a:gd name="T1" fmla="*/ 0 h 134"/>
                <a:gd name="T2" fmla="*/ 74 w 155"/>
                <a:gd name="T3" fmla="*/ 2 h 134"/>
                <a:gd name="T4" fmla="*/ 119 w 155"/>
                <a:gd name="T5" fmla="*/ 26 h 134"/>
                <a:gd name="T6" fmla="*/ 155 w 155"/>
                <a:gd name="T7" fmla="*/ 114 h 134"/>
                <a:gd name="T8" fmla="*/ 0 w 155"/>
                <a:gd name="T9" fmla="*/ 65 h 134"/>
                <a:gd name="T10" fmla="*/ 5 w 155"/>
                <a:gd name="T11" fmla="*/ 58 h 134"/>
                <a:gd name="T12" fmla="*/ 74 w 155"/>
                <a:gd name="T13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5" h="134">
                  <a:moveTo>
                    <a:pt x="74" y="0"/>
                  </a:moveTo>
                  <a:cubicBezTo>
                    <a:pt x="74" y="2"/>
                    <a:pt x="74" y="2"/>
                    <a:pt x="74" y="2"/>
                  </a:cubicBezTo>
                  <a:cubicBezTo>
                    <a:pt x="82" y="19"/>
                    <a:pt x="100" y="29"/>
                    <a:pt x="119" y="26"/>
                  </a:cubicBezTo>
                  <a:cubicBezTo>
                    <a:pt x="155" y="114"/>
                    <a:pt x="155" y="114"/>
                    <a:pt x="155" y="114"/>
                  </a:cubicBezTo>
                  <a:cubicBezTo>
                    <a:pt x="97" y="134"/>
                    <a:pt x="35" y="113"/>
                    <a:pt x="0" y="65"/>
                  </a:cubicBezTo>
                  <a:cubicBezTo>
                    <a:pt x="2" y="62"/>
                    <a:pt x="3" y="60"/>
                    <a:pt x="5" y="58"/>
                  </a:cubicBezTo>
                  <a:cubicBezTo>
                    <a:pt x="21" y="37"/>
                    <a:pt x="45" y="17"/>
                    <a:pt x="74" y="0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3" name="Freeform 13"/>
            <p:cNvSpPr/>
            <p:nvPr/>
          </p:nvSpPr>
          <p:spPr bwMode="auto">
            <a:xfrm>
              <a:off x="3178175" y="1647031"/>
              <a:ext cx="784225" cy="317500"/>
            </a:xfrm>
            <a:custGeom>
              <a:avLst/>
              <a:gdLst>
                <a:gd name="T0" fmla="*/ 21 w 292"/>
                <a:gd name="T1" fmla="*/ 106 h 118"/>
                <a:gd name="T2" fmla="*/ 28 w 292"/>
                <a:gd name="T3" fmla="*/ 90 h 118"/>
                <a:gd name="T4" fmla="*/ 28 w 292"/>
                <a:gd name="T5" fmla="*/ 90 h 118"/>
                <a:gd name="T6" fmla="*/ 24 w 292"/>
                <a:gd name="T7" fmla="*/ 66 h 118"/>
                <a:gd name="T8" fmla="*/ 24 w 292"/>
                <a:gd name="T9" fmla="*/ 66 h 118"/>
                <a:gd name="T10" fmla="*/ 77 w 292"/>
                <a:gd name="T11" fmla="*/ 25 h 118"/>
                <a:gd name="T12" fmla="*/ 77 w 292"/>
                <a:gd name="T13" fmla="*/ 25 h 118"/>
                <a:gd name="T14" fmla="*/ 140 w 292"/>
                <a:gd name="T15" fmla="*/ 54 h 118"/>
                <a:gd name="T16" fmla="*/ 140 w 292"/>
                <a:gd name="T17" fmla="*/ 54 h 118"/>
                <a:gd name="T18" fmla="*/ 189 w 292"/>
                <a:gd name="T19" fmla="*/ 94 h 118"/>
                <a:gd name="T20" fmla="*/ 189 w 292"/>
                <a:gd name="T21" fmla="*/ 94 h 118"/>
                <a:gd name="T22" fmla="*/ 240 w 292"/>
                <a:gd name="T23" fmla="*/ 117 h 118"/>
                <a:gd name="T24" fmla="*/ 240 w 292"/>
                <a:gd name="T25" fmla="*/ 117 h 118"/>
                <a:gd name="T26" fmla="*/ 278 w 292"/>
                <a:gd name="T27" fmla="*/ 100 h 118"/>
                <a:gd name="T28" fmla="*/ 278 w 292"/>
                <a:gd name="T29" fmla="*/ 100 h 118"/>
                <a:gd name="T30" fmla="*/ 292 w 292"/>
                <a:gd name="T31" fmla="*/ 69 h 118"/>
                <a:gd name="T32" fmla="*/ 292 w 292"/>
                <a:gd name="T33" fmla="*/ 69 h 118"/>
                <a:gd name="T34" fmla="*/ 279 w 292"/>
                <a:gd name="T35" fmla="*/ 29 h 118"/>
                <a:gd name="T36" fmla="*/ 279 w 292"/>
                <a:gd name="T37" fmla="*/ 29 h 118"/>
                <a:gd name="T38" fmla="*/ 265 w 292"/>
                <a:gd name="T39" fmla="*/ 13 h 118"/>
                <a:gd name="T40" fmla="*/ 265 w 292"/>
                <a:gd name="T41" fmla="*/ 13 h 118"/>
                <a:gd name="T42" fmla="*/ 248 w 292"/>
                <a:gd name="T43" fmla="*/ 14 h 118"/>
                <a:gd name="T44" fmla="*/ 248 w 292"/>
                <a:gd name="T45" fmla="*/ 14 h 118"/>
                <a:gd name="T46" fmla="*/ 249 w 292"/>
                <a:gd name="T47" fmla="*/ 31 h 118"/>
                <a:gd name="T48" fmla="*/ 249 w 292"/>
                <a:gd name="T49" fmla="*/ 31 h 118"/>
                <a:gd name="T50" fmla="*/ 249 w 292"/>
                <a:gd name="T51" fmla="*/ 32 h 118"/>
                <a:gd name="T52" fmla="*/ 249 w 292"/>
                <a:gd name="T53" fmla="*/ 32 h 118"/>
                <a:gd name="T54" fmla="*/ 252 w 292"/>
                <a:gd name="T55" fmla="*/ 34 h 118"/>
                <a:gd name="T56" fmla="*/ 252 w 292"/>
                <a:gd name="T57" fmla="*/ 34 h 118"/>
                <a:gd name="T58" fmla="*/ 259 w 292"/>
                <a:gd name="T59" fmla="*/ 43 h 118"/>
                <a:gd name="T60" fmla="*/ 259 w 292"/>
                <a:gd name="T61" fmla="*/ 43 h 118"/>
                <a:gd name="T62" fmla="*/ 267 w 292"/>
                <a:gd name="T63" fmla="*/ 67 h 118"/>
                <a:gd name="T64" fmla="*/ 267 w 292"/>
                <a:gd name="T65" fmla="*/ 67 h 118"/>
                <a:gd name="T66" fmla="*/ 260 w 292"/>
                <a:gd name="T67" fmla="*/ 84 h 118"/>
                <a:gd name="T68" fmla="*/ 260 w 292"/>
                <a:gd name="T69" fmla="*/ 84 h 118"/>
                <a:gd name="T70" fmla="*/ 241 w 292"/>
                <a:gd name="T71" fmla="*/ 92 h 118"/>
                <a:gd name="T72" fmla="*/ 241 w 292"/>
                <a:gd name="T73" fmla="*/ 92 h 118"/>
                <a:gd name="T74" fmla="*/ 203 w 292"/>
                <a:gd name="T75" fmla="*/ 74 h 118"/>
                <a:gd name="T76" fmla="*/ 203 w 292"/>
                <a:gd name="T77" fmla="*/ 74 h 118"/>
                <a:gd name="T78" fmla="*/ 156 w 292"/>
                <a:gd name="T79" fmla="*/ 35 h 118"/>
                <a:gd name="T80" fmla="*/ 156 w 292"/>
                <a:gd name="T81" fmla="*/ 35 h 118"/>
                <a:gd name="T82" fmla="*/ 78 w 292"/>
                <a:gd name="T83" fmla="*/ 1 h 118"/>
                <a:gd name="T84" fmla="*/ 78 w 292"/>
                <a:gd name="T85" fmla="*/ 1 h 118"/>
                <a:gd name="T86" fmla="*/ 24 w 292"/>
                <a:gd name="T87" fmla="*/ 17 h 118"/>
                <a:gd name="T88" fmla="*/ 24 w 292"/>
                <a:gd name="T89" fmla="*/ 17 h 118"/>
                <a:gd name="T90" fmla="*/ 0 w 292"/>
                <a:gd name="T91" fmla="*/ 65 h 118"/>
                <a:gd name="T92" fmla="*/ 0 w 292"/>
                <a:gd name="T93" fmla="*/ 65 h 118"/>
                <a:gd name="T94" fmla="*/ 5 w 292"/>
                <a:gd name="T95" fmla="*/ 99 h 118"/>
                <a:gd name="T96" fmla="*/ 5 w 292"/>
                <a:gd name="T97" fmla="*/ 99 h 118"/>
                <a:gd name="T98" fmla="*/ 16 w 292"/>
                <a:gd name="T99" fmla="*/ 107 h 118"/>
                <a:gd name="T100" fmla="*/ 16 w 292"/>
                <a:gd name="T101" fmla="*/ 107 h 118"/>
                <a:gd name="T102" fmla="*/ 21 w 292"/>
                <a:gd name="T103" fmla="*/ 106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92" h="118">
                  <a:moveTo>
                    <a:pt x="21" y="106"/>
                  </a:moveTo>
                  <a:cubicBezTo>
                    <a:pt x="27" y="104"/>
                    <a:pt x="31" y="97"/>
                    <a:pt x="28" y="90"/>
                  </a:cubicBezTo>
                  <a:cubicBezTo>
                    <a:pt x="28" y="90"/>
                    <a:pt x="28" y="90"/>
                    <a:pt x="28" y="90"/>
                  </a:cubicBezTo>
                  <a:cubicBezTo>
                    <a:pt x="25" y="81"/>
                    <a:pt x="24" y="73"/>
                    <a:pt x="24" y="66"/>
                  </a:cubicBezTo>
                  <a:cubicBezTo>
                    <a:pt x="24" y="66"/>
                    <a:pt x="24" y="66"/>
                    <a:pt x="24" y="66"/>
                  </a:cubicBezTo>
                  <a:cubicBezTo>
                    <a:pt x="26" y="41"/>
                    <a:pt x="46" y="24"/>
                    <a:pt x="77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95" y="26"/>
                    <a:pt x="117" y="34"/>
                    <a:pt x="140" y="54"/>
                  </a:cubicBezTo>
                  <a:cubicBezTo>
                    <a:pt x="140" y="54"/>
                    <a:pt x="140" y="54"/>
                    <a:pt x="140" y="54"/>
                  </a:cubicBezTo>
                  <a:cubicBezTo>
                    <a:pt x="155" y="67"/>
                    <a:pt x="172" y="82"/>
                    <a:pt x="189" y="94"/>
                  </a:cubicBezTo>
                  <a:cubicBezTo>
                    <a:pt x="189" y="94"/>
                    <a:pt x="189" y="94"/>
                    <a:pt x="189" y="94"/>
                  </a:cubicBezTo>
                  <a:cubicBezTo>
                    <a:pt x="205" y="106"/>
                    <a:pt x="222" y="116"/>
                    <a:pt x="240" y="117"/>
                  </a:cubicBezTo>
                  <a:cubicBezTo>
                    <a:pt x="240" y="117"/>
                    <a:pt x="240" y="117"/>
                    <a:pt x="240" y="117"/>
                  </a:cubicBezTo>
                  <a:cubicBezTo>
                    <a:pt x="254" y="118"/>
                    <a:pt x="268" y="112"/>
                    <a:pt x="278" y="100"/>
                  </a:cubicBezTo>
                  <a:cubicBezTo>
                    <a:pt x="278" y="100"/>
                    <a:pt x="278" y="100"/>
                    <a:pt x="278" y="100"/>
                  </a:cubicBezTo>
                  <a:cubicBezTo>
                    <a:pt x="287" y="90"/>
                    <a:pt x="291" y="79"/>
                    <a:pt x="292" y="69"/>
                  </a:cubicBezTo>
                  <a:cubicBezTo>
                    <a:pt x="292" y="69"/>
                    <a:pt x="292" y="69"/>
                    <a:pt x="292" y="69"/>
                  </a:cubicBezTo>
                  <a:cubicBezTo>
                    <a:pt x="292" y="52"/>
                    <a:pt x="285" y="39"/>
                    <a:pt x="279" y="29"/>
                  </a:cubicBezTo>
                  <a:cubicBezTo>
                    <a:pt x="279" y="29"/>
                    <a:pt x="279" y="29"/>
                    <a:pt x="279" y="29"/>
                  </a:cubicBezTo>
                  <a:cubicBezTo>
                    <a:pt x="272" y="19"/>
                    <a:pt x="265" y="13"/>
                    <a:pt x="265" y="13"/>
                  </a:cubicBezTo>
                  <a:cubicBezTo>
                    <a:pt x="265" y="13"/>
                    <a:pt x="265" y="13"/>
                    <a:pt x="265" y="13"/>
                  </a:cubicBezTo>
                  <a:cubicBezTo>
                    <a:pt x="260" y="9"/>
                    <a:pt x="252" y="9"/>
                    <a:pt x="248" y="14"/>
                  </a:cubicBezTo>
                  <a:cubicBezTo>
                    <a:pt x="248" y="14"/>
                    <a:pt x="248" y="14"/>
                    <a:pt x="248" y="14"/>
                  </a:cubicBezTo>
                  <a:cubicBezTo>
                    <a:pt x="243" y="19"/>
                    <a:pt x="244" y="27"/>
                    <a:pt x="249" y="31"/>
                  </a:cubicBezTo>
                  <a:cubicBezTo>
                    <a:pt x="249" y="31"/>
                    <a:pt x="249" y="31"/>
                    <a:pt x="249" y="31"/>
                  </a:cubicBezTo>
                  <a:cubicBezTo>
                    <a:pt x="249" y="31"/>
                    <a:pt x="249" y="31"/>
                    <a:pt x="249" y="32"/>
                  </a:cubicBezTo>
                  <a:cubicBezTo>
                    <a:pt x="249" y="32"/>
                    <a:pt x="249" y="32"/>
                    <a:pt x="249" y="32"/>
                  </a:cubicBezTo>
                  <a:cubicBezTo>
                    <a:pt x="250" y="32"/>
                    <a:pt x="251" y="33"/>
                    <a:pt x="252" y="34"/>
                  </a:cubicBezTo>
                  <a:cubicBezTo>
                    <a:pt x="252" y="34"/>
                    <a:pt x="252" y="34"/>
                    <a:pt x="252" y="34"/>
                  </a:cubicBezTo>
                  <a:cubicBezTo>
                    <a:pt x="253" y="36"/>
                    <a:pt x="256" y="39"/>
                    <a:pt x="259" y="43"/>
                  </a:cubicBezTo>
                  <a:cubicBezTo>
                    <a:pt x="259" y="43"/>
                    <a:pt x="259" y="43"/>
                    <a:pt x="259" y="43"/>
                  </a:cubicBezTo>
                  <a:cubicBezTo>
                    <a:pt x="264" y="50"/>
                    <a:pt x="268" y="59"/>
                    <a:pt x="267" y="67"/>
                  </a:cubicBezTo>
                  <a:cubicBezTo>
                    <a:pt x="267" y="67"/>
                    <a:pt x="267" y="67"/>
                    <a:pt x="267" y="67"/>
                  </a:cubicBezTo>
                  <a:cubicBezTo>
                    <a:pt x="267" y="73"/>
                    <a:pt x="265" y="78"/>
                    <a:pt x="260" y="84"/>
                  </a:cubicBezTo>
                  <a:cubicBezTo>
                    <a:pt x="260" y="84"/>
                    <a:pt x="260" y="84"/>
                    <a:pt x="260" y="84"/>
                  </a:cubicBezTo>
                  <a:cubicBezTo>
                    <a:pt x="253" y="91"/>
                    <a:pt x="248" y="92"/>
                    <a:pt x="241" y="92"/>
                  </a:cubicBezTo>
                  <a:cubicBezTo>
                    <a:pt x="241" y="92"/>
                    <a:pt x="241" y="92"/>
                    <a:pt x="241" y="92"/>
                  </a:cubicBezTo>
                  <a:cubicBezTo>
                    <a:pt x="232" y="92"/>
                    <a:pt x="218" y="85"/>
                    <a:pt x="203" y="74"/>
                  </a:cubicBezTo>
                  <a:cubicBezTo>
                    <a:pt x="203" y="74"/>
                    <a:pt x="203" y="74"/>
                    <a:pt x="203" y="74"/>
                  </a:cubicBezTo>
                  <a:cubicBezTo>
                    <a:pt x="188" y="63"/>
                    <a:pt x="172" y="49"/>
                    <a:pt x="156" y="35"/>
                  </a:cubicBezTo>
                  <a:cubicBezTo>
                    <a:pt x="156" y="35"/>
                    <a:pt x="156" y="35"/>
                    <a:pt x="156" y="35"/>
                  </a:cubicBezTo>
                  <a:cubicBezTo>
                    <a:pt x="130" y="13"/>
                    <a:pt x="103" y="2"/>
                    <a:pt x="78" y="1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57" y="0"/>
                    <a:pt x="38" y="5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10" y="28"/>
                    <a:pt x="1" y="4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76"/>
                    <a:pt x="1" y="87"/>
                    <a:pt x="5" y="99"/>
                  </a:cubicBezTo>
                  <a:cubicBezTo>
                    <a:pt x="5" y="99"/>
                    <a:pt x="5" y="99"/>
                    <a:pt x="5" y="99"/>
                  </a:cubicBezTo>
                  <a:cubicBezTo>
                    <a:pt x="7" y="103"/>
                    <a:pt x="11" y="106"/>
                    <a:pt x="16" y="107"/>
                  </a:cubicBezTo>
                  <a:cubicBezTo>
                    <a:pt x="16" y="107"/>
                    <a:pt x="16" y="107"/>
                    <a:pt x="16" y="107"/>
                  </a:cubicBezTo>
                  <a:cubicBezTo>
                    <a:pt x="18" y="107"/>
                    <a:pt x="19" y="107"/>
                    <a:pt x="21" y="106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5" name="Freeform 14"/>
            <p:cNvSpPr/>
            <p:nvPr/>
          </p:nvSpPr>
          <p:spPr bwMode="auto">
            <a:xfrm>
              <a:off x="3940175" y="748506"/>
              <a:ext cx="193675" cy="104775"/>
            </a:xfrm>
            <a:custGeom>
              <a:avLst/>
              <a:gdLst>
                <a:gd name="T0" fmla="*/ 1 w 72"/>
                <a:gd name="T1" fmla="*/ 30 h 39"/>
                <a:gd name="T2" fmla="*/ 3 w 72"/>
                <a:gd name="T3" fmla="*/ 35 h 39"/>
                <a:gd name="T4" fmla="*/ 7 w 72"/>
                <a:gd name="T5" fmla="*/ 38 h 39"/>
                <a:gd name="T6" fmla="*/ 70 w 72"/>
                <a:gd name="T7" fmla="*/ 22 h 39"/>
                <a:gd name="T8" fmla="*/ 71 w 72"/>
                <a:gd name="T9" fmla="*/ 17 h 39"/>
                <a:gd name="T10" fmla="*/ 66 w 72"/>
                <a:gd name="T11" fmla="*/ 3 h 39"/>
                <a:gd name="T12" fmla="*/ 62 w 72"/>
                <a:gd name="T13" fmla="*/ 0 h 39"/>
                <a:gd name="T14" fmla="*/ 2 w 72"/>
                <a:gd name="T15" fmla="*/ 25 h 39"/>
                <a:gd name="T16" fmla="*/ 1 w 72"/>
                <a:gd name="T17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39">
                  <a:moveTo>
                    <a:pt x="1" y="30"/>
                  </a:moveTo>
                  <a:cubicBezTo>
                    <a:pt x="3" y="35"/>
                    <a:pt x="3" y="35"/>
                    <a:pt x="3" y="35"/>
                  </a:cubicBezTo>
                  <a:cubicBezTo>
                    <a:pt x="4" y="37"/>
                    <a:pt x="5" y="39"/>
                    <a:pt x="7" y="38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1"/>
                    <a:pt x="72" y="19"/>
                    <a:pt x="71" y="17"/>
                  </a:cubicBezTo>
                  <a:cubicBezTo>
                    <a:pt x="66" y="3"/>
                    <a:pt x="66" y="3"/>
                    <a:pt x="66" y="3"/>
                  </a:cubicBezTo>
                  <a:cubicBezTo>
                    <a:pt x="65" y="1"/>
                    <a:pt x="64" y="0"/>
                    <a:pt x="62" y="0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1" y="26"/>
                    <a:pt x="0" y="28"/>
                    <a:pt x="1" y="3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7" name="Freeform 15"/>
            <p:cNvSpPr/>
            <p:nvPr/>
          </p:nvSpPr>
          <p:spPr bwMode="auto">
            <a:xfrm>
              <a:off x="3876675" y="596106"/>
              <a:ext cx="133350" cy="182563"/>
            </a:xfrm>
            <a:custGeom>
              <a:avLst/>
              <a:gdLst>
                <a:gd name="T0" fmla="*/ 2 w 50"/>
                <a:gd name="T1" fmla="*/ 64 h 68"/>
                <a:gd name="T2" fmla="*/ 7 w 50"/>
                <a:gd name="T3" fmla="*/ 66 h 68"/>
                <a:gd name="T4" fmla="*/ 12 w 50"/>
                <a:gd name="T5" fmla="*/ 66 h 68"/>
                <a:gd name="T6" fmla="*/ 49 w 50"/>
                <a:gd name="T7" fmla="*/ 13 h 68"/>
                <a:gd name="T8" fmla="*/ 47 w 50"/>
                <a:gd name="T9" fmla="*/ 9 h 68"/>
                <a:gd name="T10" fmla="*/ 34 w 50"/>
                <a:gd name="T11" fmla="*/ 1 h 68"/>
                <a:gd name="T12" fmla="*/ 30 w 50"/>
                <a:gd name="T13" fmla="*/ 1 h 68"/>
                <a:gd name="T14" fmla="*/ 0 w 50"/>
                <a:gd name="T15" fmla="*/ 59 h 68"/>
                <a:gd name="T16" fmla="*/ 2 w 50"/>
                <a:gd name="T17" fmla="*/ 6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68">
                  <a:moveTo>
                    <a:pt x="2" y="64"/>
                  </a:moveTo>
                  <a:cubicBezTo>
                    <a:pt x="7" y="66"/>
                    <a:pt x="7" y="66"/>
                    <a:pt x="7" y="66"/>
                  </a:cubicBezTo>
                  <a:cubicBezTo>
                    <a:pt x="9" y="68"/>
                    <a:pt x="11" y="68"/>
                    <a:pt x="12" y="66"/>
                  </a:cubicBezTo>
                  <a:cubicBezTo>
                    <a:pt x="49" y="13"/>
                    <a:pt x="49" y="13"/>
                    <a:pt x="49" y="13"/>
                  </a:cubicBezTo>
                  <a:cubicBezTo>
                    <a:pt x="50" y="12"/>
                    <a:pt x="49" y="10"/>
                    <a:pt x="47" y="9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3" y="0"/>
                    <a:pt x="30" y="0"/>
                    <a:pt x="30" y="1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61"/>
                    <a:pt x="1" y="63"/>
                    <a:pt x="2" y="6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78" name="内容占位符 3"/>
          <p:cNvSpPr>
            <a:spLocks noGrp="1"/>
          </p:cNvSpPr>
          <p:nvPr>
            <p:ph sz="quarter" idx="10"/>
          </p:nvPr>
        </p:nvSpPr>
        <p:spPr>
          <a:xfrm>
            <a:off x="669926" y="1113111"/>
            <a:ext cx="10798174" cy="636500"/>
          </a:xfrm>
        </p:spPr>
        <p:txBody>
          <a:bodyPr>
            <a:norm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4</a:t>
            </a:r>
            <a:r>
              <a:rPr lang="zh-CN" altLang="en-US" dirty="0">
                <a:solidFill>
                  <a:schemeClr val="bg1"/>
                </a:solidFill>
              </a:rPr>
              <a:t>．使用收藏夹</a:t>
            </a:r>
            <a:endParaRPr lang="en-US" altLang="zh-CN" sz="1000" dirty="0"/>
          </a:p>
        </p:txBody>
      </p:sp>
      <p:sp>
        <p:nvSpPr>
          <p:cNvPr id="28" name="矩形 27"/>
          <p:cNvSpPr/>
          <p:nvPr/>
        </p:nvSpPr>
        <p:spPr>
          <a:xfrm>
            <a:off x="5875724" y="5744889"/>
            <a:ext cx="1975909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/>
              <a:t>新建文件夹</a:t>
            </a:r>
            <a:endParaRPr lang="zh-CN" altLang="en-US" sz="2000" dirty="0"/>
          </a:p>
        </p:txBody>
      </p:sp>
      <p:grpSp>
        <p:nvGrpSpPr>
          <p:cNvPr id="29" name="组合 28"/>
          <p:cNvGrpSpPr/>
          <p:nvPr/>
        </p:nvGrpSpPr>
        <p:grpSpPr>
          <a:xfrm>
            <a:off x="5315255" y="5705627"/>
            <a:ext cx="782835" cy="461665"/>
            <a:chOff x="526650" y="922034"/>
            <a:chExt cx="782835" cy="461665"/>
          </a:xfrm>
        </p:grpSpPr>
        <p:sp>
          <p:nvSpPr>
            <p:cNvPr id="30" name="五边形 29"/>
            <p:cNvSpPr/>
            <p:nvPr/>
          </p:nvSpPr>
          <p:spPr>
            <a:xfrm>
              <a:off x="599770" y="961296"/>
              <a:ext cx="709715" cy="416688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五边形 30"/>
            <p:cNvSpPr/>
            <p:nvPr/>
          </p:nvSpPr>
          <p:spPr>
            <a:xfrm>
              <a:off x="526650" y="937512"/>
              <a:ext cx="752355" cy="416688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TextBox 5"/>
            <p:cNvSpPr txBox="1"/>
            <p:nvPr/>
          </p:nvSpPr>
          <p:spPr>
            <a:xfrm>
              <a:off x="651510" y="922034"/>
              <a:ext cx="326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</a:rPr>
                <a:t>2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3" name="矩形 32"/>
          <p:cNvSpPr/>
          <p:nvPr/>
        </p:nvSpPr>
        <p:spPr>
          <a:xfrm>
            <a:off x="9063195" y="5744889"/>
            <a:ext cx="2153709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/>
              <a:t>收藏后的网页</a:t>
            </a:r>
            <a:endParaRPr lang="zh-CN" altLang="en-US" sz="2000" dirty="0"/>
          </a:p>
        </p:txBody>
      </p:sp>
      <p:grpSp>
        <p:nvGrpSpPr>
          <p:cNvPr id="34" name="组合 33"/>
          <p:cNvGrpSpPr/>
          <p:nvPr/>
        </p:nvGrpSpPr>
        <p:grpSpPr>
          <a:xfrm>
            <a:off x="8502726" y="5705627"/>
            <a:ext cx="782835" cy="461665"/>
            <a:chOff x="526650" y="922034"/>
            <a:chExt cx="782835" cy="461665"/>
          </a:xfrm>
        </p:grpSpPr>
        <p:sp>
          <p:nvSpPr>
            <p:cNvPr id="35" name="五边形 34"/>
            <p:cNvSpPr/>
            <p:nvPr/>
          </p:nvSpPr>
          <p:spPr>
            <a:xfrm>
              <a:off x="599770" y="961296"/>
              <a:ext cx="709715" cy="416688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五边形 35"/>
            <p:cNvSpPr/>
            <p:nvPr/>
          </p:nvSpPr>
          <p:spPr>
            <a:xfrm>
              <a:off x="526650" y="937512"/>
              <a:ext cx="752355" cy="416688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TextBox 5"/>
            <p:cNvSpPr txBox="1"/>
            <p:nvPr/>
          </p:nvSpPr>
          <p:spPr>
            <a:xfrm>
              <a:off x="651510" y="922034"/>
              <a:ext cx="326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</a:rPr>
                <a:t>3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8" name="矩形 37"/>
          <p:cNvSpPr/>
          <p:nvPr/>
        </p:nvSpPr>
        <p:spPr>
          <a:xfrm>
            <a:off x="2269520" y="5760968"/>
            <a:ext cx="1975909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/>
              <a:t>添加到收藏夹</a:t>
            </a:r>
            <a:endParaRPr lang="zh-CN" altLang="en-US" sz="2000" dirty="0"/>
          </a:p>
        </p:txBody>
      </p:sp>
      <p:grpSp>
        <p:nvGrpSpPr>
          <p:cNvPr id="39" name="组合 38"/>
          <p:cNvGrpSpPr/>
          <p:nvPr/>
        </p:nvGrpSpPr>
        <p:grpSpPr>
          <a:xfrm>
            <a:off x="1709051" y="5721706"/>
            <a:ext cx="782835" cy="461665"/>
            <a:chOff x="526650" y="922034"/>
            <a:chExt cx="782835" cy="461665"/>
          </a:xfrm>
        </p:grpSpPr>
        <p:sp>
          <p:nvSpPr>
            <p:cNvPr id="40" name="五边形 39"/>
            <p:cNvSpPr/>
            <p:nvPr/>
          </p:nvSpPr>
          <p:spPr>
            <a:xfrm>
              <a:off x="599770" y="961296"/>
              <a:ext cx="709715" cy="416688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五边形 40"/>
            <p:cNvSpPr/>
            <p:nvPr/>
          </p:nvSpPr>
          <p:spPr>
            <a:xfrm>
              <a:off x="526650" y="937512"/>
              <a:ext cx="752355" cy="416688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TextBox 5"/>
            <p:cNvSpPr txBox="1"/>
            <p:nvPr/>
          </p:nvSpPr>
          <p:spPr>
            <a:xfrm>
              <a:off x="651510" y="922034"/>
              <a:ext cx="326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</a:rPr>
                <a:t>1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62355" y="2756556"/>
            <a:ext cx="10305745" cy="2511389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（二）使用搜索引擎</a:t>
            </a:r>
            <a:endParaRPr lang="zh-CN" altLang="en-US" dirty="0"/>
          </a:p>
        </p:txBody>
      </p:sp>
      <p:sp>
        <p:nvSpPr>
          <p:cNvPr id="65" name="矩形 64"/>
          <p:cNvSpPr/>
          <p:nvPr/>
        </p:nvSpPr>
        <p:spPr>
          <a:xfrm>
            <a:off x="1274323" y="1161593"/>
            <a:ext cx="10305745" cy="51784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6" name="组合 65"/>
          <p:cNvGrpSpPr/>
          <p:nvPr/>
        </p:nvGrpSpPr>
        <p:grpSpPr>
          <a:xfrm flipV="1">
            <a:off x="609600" y="1030803"/>
            <a:ext cx="470284" cy="670057"/>
            <a:chOff x="3173412" y="596106"/>
            <a:chExt cx="960438" cy="1368425"/>
          </a:xfrm>
        </p:grpSpPr>
        <p:sp>
          <p:nvSpPr>
            <p:cNvPr id="67" name="Freeform 9"/>
            <p:cNvSpPr/>
            <p:nvPr/>
          </p:nvSpPr>
          <p:spPr bwMode="auto">
            <a:xfrm>
              <a:off x="3586162" y="1178719"/>
              <a:ext cx="193675" cy="214313"/>
            </a:xfrm>
            <a:custGeom>
              <a:avLst/>
              <a:gdLst>
                <a:gd name="T0" fmla="*/ 61 w 72"/>
                <a:gd name="T1" fmla="*/ 23 h 80"/>
                <a:gd name="T2" fmla="*/ 22 w 72"/>
                <a:gd name="T3" fmla="*/ 6 h 80"/>
                <a:gd name="T4" fmla="*/ 22 w 72"/>
                <a:gd name="T5" fmla="*/ 6 h 80"/>
                <a:gd name="T6" fmla="*/ 6 w 72"/>
                <a:gd name="T7" fmla="*/ 45 h 80"/>
                <a:gd name="T8" fmla="*/ 11 w 72"/>
                <a:gd name="T9" fmla="*/ 58 h 80"/>
                <a:gd name="T10" fmla="*/ 50 w 72"/>
                <a:gd name="T11" fmla="*/ 74 h 80"/>
                <a:gd name="T12" fmla="*/ 50 w 72"/>
                <a:gd name="T13" fmla="*/ 74 h 80"/>
                <a:gd name="T14" fmla="*/ 66 w 72"/>
                <a:gd name="T15" fmla="*/ 35 h 80"/>
                <a:gd name="T16" fmla="*/ 61 w 72"/>
                <a:gd name="T17" fmla="*/ 23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80">
                  <a:moveTo>
                    <a:pt x="61" y="23"/>
                  </a:moveTo>
                  <a:cubicBezTo>
                    <a:pt x="54" y="7"/>
                    <a:pt x="37" y="0"/>
                    <a:pt x="22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7" y="13"/>
                    <a:pt x="0" y="30"/>
                    <a:pt x="6" y="45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7" y="73"/>
                    <a:pt x="35" y="80"/>
                    <a:pt x="50" y="74"/>
                  </a:cubicBezTo>
                  <a:cubicBezTo>
                    <a:pt x="50" y="74"/>
                    <a:pt x="50" y="74"/>
                    <a:pt x="50" y="74"/>
                  </a:cubicBezTo>
                  <a:cubicBezTo>
                    <a:pt x="65" y="68"/>
                    <a:pt x="72" y="50"/>
                    <a:pt x="66" y="35"/>
                  </a:cubicBezTo>
                  <a:lnTo>
                    <a:pt x="61" y="23"/>
                  </a:lnTo>
                  <a:close/>
                </a:path>
              </a:pathLst>
            </a:custGeom>
            <a:solidFill>
              <a:srgbClr val="23A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10"/>
            <p:cNvSpPr/>
            <p:nvPr/>
          </p:nvSpPr>
          <p:spPr bwMode="auto">
            <a:xfrm>
              <a:off x="3173412" y="640556"/>
              <a:ext cx="866775" cy="838200"/>
            </a:xfrm>
            <a:custGeom>
              <a:avLst/>
              <a:gdLst>
                <a:gd name="T0" fmla="*/ 323 w 323"/>
                <a:gd name="T1" fmla="*/ 208 h 312"/>
                <a:gd name="T2" fmla="*/ 321 w 323"/>
                <a:gd name="T3" fmla="*/ 208 h 312"/>
                <a:gd name="T4" fmla="*/ 223 w 323"/>
                <a:gd name="T5" fmla="*/ 216 h 312"/>
                <a:gd name="T6" fmla="*/ 172 w 323"/>
                <a:gd name="T7" fmla="*/ 198 h 312"/>
                <a:gd name="T8" fmla="*/ 150 w 323"/>
                <a:gd name="T9" fmla="*/ 247 h 312"/>
                <a:gd name="T10" fmla="*/ 74 w 323"/>
                <a:gd name="T11" fmla="*/ 309 h 312"/>
                <a:gd name="T12" fmla="*/ 73 w 323"/>
                <a:gd name="T13" fmla="*/ 312 h 312"/>
                <a:gd name="T14" fmla="*/ 67 w 323"/>
                <a:gd name="T15" fmla="*/ 299 h 312"/>
                <a:gd name="T16" fmla="*/ 28 w 323"/>
                <a:gd name="T17" fmla="*/ 207 h 312"/>
                <a:gd name="T18" fmla="*/ 102 w 323"/>
                <a:gd name="T19" fmla="*/ 28 h 312"/>
                <a:gd name="T20" fmla="*/ 280 w 323"/>
                <a:gd name="T21" fmla="*/ 102 h 312"/>
                <a:gd name="T22" fmla="*/ 319 w 323"/>
                <a:gd name="T23" fmla="*/ 195 h 312"/>
                <a:gd name="T24" fmla="*/ 323 w 323"/>
                <a:gd name="T25" fmla="*/ 208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3" h="312">
                  <a:moveTo>
                    <a:pt x="323" y="208"/>
                  </a:moveTo>
                  <a:cubicBezTo>
                    <a:pt x="322" y="208"/>
                    <a:pt x="322" y="208"/>
                    <a:pt x="321" y="208"/>
                  </a:cubicBezTo>
                  <a:cubicBezTo>
                    <a:pt x="292" y="204"/>
                    <a:pt x="258" y="207"/>
                    <a:pt x="223" y="216"/>
                  </a:cubicBezTo>
                  <a:cubicBezTo>
                    <a:pt x="214" y="198"/>
                    <a:pt x="192" y="190"/>
                    <a:pt x="172" y="198"/>
                  </a:cubicBezTo>
                  <a:cubicBezTo>
                    <a:pt x="153" y="206"/>
                    <a:pt x="143" y="227"/>
                    <a:pt x="150" y="247"/>
                  </a:cubicBezTo>
                  <a:cubicBezTo>
                    <a:pt x="118" y="265"/>
                    <a:pt x="92" y="286"/>
                    <a:pt x="74" y="309"/>
                  </a:cubicBezTo>
                  <a:cubicBezTo>
                    <a:pt x="74" y="310"/>
                    <a:pt x="73" y="311"/>
                    <a:pt x="73" y="312"/>
                  </a:cubicBezTo>
                  <a:cubicBezTo>
                    <a:pt x="70" y="308"/>
                    <a:pt x="68" y="303"/>
                    <a:pt x="67" y="299"/>
                  </a:cubicBezTo>
                  <a:cubicBezTo>
                    <a:pt x="28" y="207"/>
                    <a:pt x="28" y="207"/>
                    <a:pt x="28" y="207"/>
                  </a:cubicBezTo>
                  <a:cubicBezTo>
                    <a:pt x="0" y="137"/>
                    <a:pt x="33" y="57"/>
                    <a:pt x="102" y="28"/>
                  </a:cubicBezTo>
                  <a:cubicBezTo>
                    <a:pt x="172" y="0"/>
                    <a:pt x="252" y="33"/>
                    <a:pt x="280" y="102"/>
                  </a:cubicBezTo>
                  <a:cubicBezTo>
                    <a:pt x="319" y="195"/>
                    <a:pt x="319" y="195"/>
                    <a:pt x="319" y="195"/>
                  </a:cubicBezTo>
                  <a:cubicBezTo>
                    <a:pt x="320" y="199"/>
                    <a:pt x="322" y="204"/>
                    <a:pt x="323" y="208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Freeform 11"/>
            <p:cNvSpPr/>
            <p:nvPr/>
          </p:nvSpPr>
          <p:spPr bwMode="auto">
            <a:xfrm>
              <a:off x="3752850" y="1234281"/>
              <a:ext cx="325438" cy="400050"/>
            </a:xfrm>
            <a:custGeom>
              <a:avLst/>
              <a:gdLst>
                <a:gd name="T0" fmla="*/ 14 w 121"/>
                <a:gd name="T1" fmla="*/ 12 h 149"/>
                <a:gd name="T2" fmla="*/ 14 w 121"/>
                <a:gd name="T3" fmla="*/ 11 h 149"/>
                <a:gd name="T4" fmla="*/ 103 w 121"/>
                <a:gd name="T5" fmla="*/ 3 h 149"/>
                <a:gd name="T6" fmla="*/ 111 w 121"/>
                <a:gd name="T7" fmla="*/ 4 h 149"/>
                <a:gd name="T8" fmla="*/ 36 w 121"/>
                <a:gd name="T9" fmla="*/ 149 h 149"/>
                <a:gd name="T10" fmla="*/ 0 w 121"/>
                <a:gd name="T11" fmla="*/ 60 h 149"/>
                <a:gd name="T12" fmla="*/ 14 w 121"/>
                <a:gd name="T13" fmla="*/ 12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149">
                  <a:moveTo>
                    <a:pt x="14" y="12"/>
                  </a:moveTo>
                  <a:cubicBezTo>
                    <a:pt x="14" y="11"/>
                    <a:pt x="14" y="11"/>
                    <a:pt x="14" y="11"/>
                  </a:cubicBezTo>
                  <a:cubicBezTo>
                    <a:pt x="46" y="2"/>
                    <a:pt x="77" y="0"/>
                    <a:pt x="103" y="3"/>
                  </a:cubicBezTo>
                  <a:cubicBezTo>
                    <a:pt x="106" y="3"/>
                    <a:pt x="108" y="4"/>
                    <a:pt x="111" y="4"/>
                  </a:cubicBezTo>
                  <a:cubicBezTo>
                    <a:pt x="121" y="63"/>
                    <a:pt x="91" y="122"/>
                    <a:pt x="36" y="14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15" y="50"/>
                    <a:pt x="22" y="30"/>
                    <a:pt x="14" y="12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Freeform 12"/>
            <p:cNvSpPr/>
            <p:nvPr/>
          </p:nvSpPr>
          <p:spPr bwMode="auto">
            <a:xfrm>
              <a:off x="3392487" y="1343819"/>
              <a:ext cx="417513" cy="360363"/>
            </a:xfrm>
            <a:custGeom>
              <a:avLst/>
              <a:gdLst>
                <a:gd name="T0" fmla="*/ 74 w 155"/>
                <a:gd name="T1" fmla="*/ 0 h 134"/>
                <a:gd name="T2" fmla="*/ 74 w 155"/>
                <a:gd name="T3" fmla="*/ 2 h 134"/>
                <a:gd name="T4" fmla="*/ 119 w 155"/>
                <a:gd name="T5" fmla="*/ 26 h 134"/>
                <a:gd name="T6" fmla="*/ 155 w 155"/>
                <a:gd name="T7" fmla="*/ 114 h 134"/>
                <a:gd name="T8" fmla="*/ 0 w 155"/>
                <a:gd name="T9" fmla="*/ 65 h 134"/>
                <a:gd name="T10" fmla="*/ 5 w 155"/>
                <a:gd name="T11" fmla="*/ 58 h 134"/>
                <a:gd name="T12" fmla="*/ 74 w 155"/>
                <a:gd name="T13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5" h="134">
                  <a:moveTo>
                    <a:pt x="74" y="0"/>
                  </a:moveTo>
                  <a:cubicBezTo>
                    <a:pt x="74" y="2"/>
                    <a:pt x="74" y="2"/>
                    <a:pt x="74" y="2"/>
                  </a:cubicBezTo>
                  <a:cubicBezTo>
                    <a:pt x="82" y="19"/>
                    <a:pt x="100" y="29"/>
                    <a:pt x="119" y="26"/>
                  </a:cubicBezTo>
                  <a:cubicBezTo>
                    <a:pt x="155" y="114"/>
                    <a:pt x="155" y="114"/>
                    <a:pt x="155" y="114"/>
                  </a:cubicBezTo>
                  <a:cubicBezTo>
                    <a:pt x="97" y="134"/>
                    <a:pt x="35" y="113"/>
                    <a:pt x="0" y="65"/>
                  </a:cubicBezTo>
                  <a:cubicBezTo>
                    <a:pt x="2" y="62"/>
                    <a:pt x="3" y="60"/>
                    <a:pt x="5" y="58"/>
                  </a:cubicBezTo>
                  <a:cubicBezTo>
                    <a:pt x="21" y="37"/>
                    <a:pt x="45" y="17"/>
                    <a:pt x="74" y="0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3" name="Freeform 13"/>
            <p:cNvSpPr/>
            <p:nvPr/>
          </p:nvSpPr>
          <p:spPr bwMode="auto">
            <a:xfrm>
              <a:off x="3178175" y="1647031"/>
              <a:ext cx="784225" cy="317500"/>
            </a:xfrm>
            <a:custGeom>
              <a:avLst/>
              <a:gdLst>
                <a:gd name="T0" fmla="*/ 21 w 292"/>
                <a:gd name="T1" fmla="*/ 106 h 118"/>
                <a:gd name="T2" fmla="*/ 28 w 292"/>
                <a:gd name="T3" fmla="*/ 90 h 118"/>
                <a:gd name="T4" fmla="*/ 28 w 292"/>
                <a:gd name="T5" fmla="*/ 90 h 118"/>
                <a:gd name="T6" fmla="*/ 24 w 292"/>
                <a:gd name="T7" fmla="*/ 66 h 118"/>
                <a:gd name="T8" fmla="*/ 24 w 292"/>
                <a:gd name="T9" fmla="*/ 66 h 118"/>
                <a:gd name="T10" fmla="*/ 77 w 292"/>
                <a:gd name="T11" fmla="*/ 25 h 118"/>
                <a:gd name="T12" fmla="*/ 77 w 292"/>
                <a:gd name="T13" fmla="*/ 25 h 118"/>
                <a:gd name="T14" fmla="*/ 140 w 292"/>
                <a:gd name="T15" fmla="*/ 54 h 118"/>
                <a:gd name="T16" fmla="*/ 140 w 292"/>
                <a:gd name="T17" fmla="*/ 54 h 118"/>
                <a:gd name="T18" fmla="*/ 189 w 292"/>
                <a:gd name="T19" fmla="*/ 94 h 118"/>
                <a:gd name="T20" fmla="*/ 189 w 292"/>
                <a:gd name="T21" fmla="*/ 94 h 118"/>
                <a:gd name="T22" fmla="*/ 240 w 292"/>
                <a:gd name="T23" fmla="*/ 117 h 118"/>
                <a:gd name="T24" fmla="*/ 240 w 292"/>
                <a:gd name="T25" fmla="*/ 117 h 118"/>
                <a:gd name="T26" fmla="*/ 278 w 292"/>
                <a:gd name="T27" fmla="*/ 100 h 118"/>
                <a:gd name="T28" fmla="*/ 278 w 292"/>
                <a:gd name="T29" fmla="*/ 100 h 118"/>
                <a:gd name="T30" fmla="*/ 292 w 292"/>
                <a:gd name="T31" fmla="*/ 69 h 118"/>
                <a:gd name="T32" fmla="*/ 292 w 292"/>
                <a:gd name="T33" fmla="*/ 69 h 118"/>
                <a:gd name="T34" fmla="*/ 279 w 292"/>
                <a:gd name="T35" fmla="*/ 29 h 118"/>
                <a:gd name="T36" fmla="*/ 279 w 292"/>
                <a:gd name="T37" fmla="*/ 29 h 118"/>
                <a:gd name="T38" fmla="*/ 265 w 292"/>
                <a:gd name="T39" fmla="*/ 13 h 118"/>
                <a:gd name="T40" fmla="*/ 265 w 292"/>
                <a:gd name="T41" fmla="*/ 13 h 118"/>
                <a:gd name="T42" fmla="*/ 248 w 292"/>
                <a:gd name="T43" fmla="*/ 14 h 118"/>
                <a:gd name="T44" fmla="*/ 248 w 292"/>
                <a:gd name="T45" fmla="*/ 14 h 118"/>
                <a:gd name="T46" fmla="*/ 249 w 292"/>
                <a:gd name="T47" fmla="*/ 31 h 118"/>
                <a:gd name="T48" fmla="*/ 249 w 292"/>
                <a:gd name="T49" fmla="*/ 31 h 118"/>
                <a:gd name="T50" fmla="*/ 249 w 292"/>
                <a:gd name="T51" fmla="*/ 32 h 118"/>
                <a:gd name="T52" fmla="*/ 249 w 292"/>
                <a:gd name="T53" fmla="*/ 32 h 118"/>
                <a:gd name="T54" fmla="*/ 252 w 292"/>
                <a:gd name="T55" fmla="*/ 34 h 118"/>
                <a:gd name="T56" fmla="*/ 252 w 292"/>
                <a:gd name="T57" fmla="*/ 34 h 118"/>
                <a:gd name="T58" fmla="*/ 259 w 292"/>
                <a:gd name="T59" fmla="*/ 43 h 118"/>
                <a:gd name="T60" fmla="*/ 259 w 292"/>
                <a:gd name="T61" fmla="*/ 43 h 118"/>
                <a:gd name="T62" fmla="*/ 267 w 292"/>
                <a:gd name="T63" fmla="*/ 67 h 118"/>
                <a:gd name="T64" fmla="*/ 267 w 292"/>
                <a:gd name="T65" fmla="*/ 67 h 118"/>
                <a:gd name="T66" fmla="*/ 260 w 292"/>
                <a:gd name="T67" fmla="*/ 84 h 118"/>
                <a:gd name="T68" fmla="*/ 260 w 292"/>
                <a:gd name="T69" fmla="*/ 84 h 118"/>
                <a:gd name="T70" fmla="*/ 241 w 292"/>
                <a:gd name="T71" fmla="*/ 92 h 118"/>
                <a:gd name="T72" fmla="*/ 241 w 292"/>
                <a:gd name="T73" fmla="*/ 92 h 118"/>
                <a:gd name="T74" fmla="*/ 203 w 292"/>
                <a:gd name="T75" fmla="*/ 74 h 118"/>
                <a:gd name="T76" fmla="*/ 203 w 292"/>
                <a:gd name="T77" fmla="*/ 74 h 118"/>
                <a:gd name="T78" fmla="*/ 156 w 292"/>
                <a:gd name="T79" fmla="*/ 35 h 118"/>
                <a:gd name="T80" fmla="*/ 156 w 292"/>
                <a:gd name="T81" fmla="*/ 35 h 118"/>
                <a:gd name="T82" fmla="*/ 78 w 292"/>
                <a:gd name="T83" fmla="*/ 1 h 118"/>
                <a:gd name="T84" fmla="*/ 78 w 292"/>
                <a:gd name="T85" fmla="*/ 1 h 118"/>
                <a:gd name="T86" fmla="*/ 24 w 292"/>
                <a:gd name="T87" fmla="*/ 17 h 118"/>
                <a:gd name="T88" fmla="*/ 24 w 292"/>
                <a:gd name="T89" fmla="*/ 17 h 118"/>
                <a:gd name="T90" fmla="*/ 0 w 292"/>
                <a:gd name="T91" fmla="*/ 65 h 118"/>
                <a:gd name="T92" fmla="*/ 0 w 292"/>
                <a:gd name="T93" fmla="*/ 65 h 118"/>
                <a:gd name="T94" fmla="*/ 5 w 292"/>
                <a:gd name="T95" fmla="*/ 99 h 118"/>
                <a:gd name="T96" fmla="*/ 5 w 292"/>
                <a:gd name="T97" fmla="*/ 99 h 118"/>
                <a:gd name="T98" fmla="*/ 16 w 292"/>
                <a:gd name="T99" fmla="*/ 107 h 118"/>
                <a:gd name="T100" fmla="*/ 16 w 292"/>
                <a:gd name="T101" fmla="*/ 107 h 118"/>
                <a:gd name="T102" fmla="*/ 21 w 292"/>
                <a:gd name="T103" fmla="*/ 106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92" h="118">
                  <a:moveTo>
                    <a:pt x="21" y="106"/>
                  </a:moveTo>
                  <a:cubicBezTo>
                    <a:pt x="27" y="104"/>
                    <a:pt x="31" y="97"/>
                    <a:pt x="28" y="90"/>
                  </a:cubicBezTo>
                  <a:cubicBezTo>
                    <a:pt x="28" y="90"/>
                    <a:pt x="28" y="90"/>
                    <a:pt x="28" y="90"/>
                  </a:cubicBezTo>
                  <a:cubicBezTo>
                    <a:pt x="25" y="81"/>
                    <a:pt x="24" y="73"/>
                    <a:pt x="24" y="66"/>
                  </a:cubicBezTo>
                  <a:cubicBezTo>
                    <a:pt x="24" y="66"/>
                    <a:pt x="24" y="66"/>
                    <a:pt x="24" y="66"/>
                  </a:cubicBezTo>
                  <a:cubicBezTo>
                    <a:pt x="26" y="41"/>
                    <a:pt x="46" y="24"/>
                    <a:pt x="77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95" y="26"/>
                    <a:pt x="117" y="34"/>
                    <a:pt x="140" y="54"/>
                  </a:cubicBezTo>
                  <a:cubicBezTo>
                    <a:pt x="140" y="54"/>
                    <a:pt x="140" y="54"/>
                    <a:pt x="140" y="54"/>
                  </a:cubicBezTo>
                  <a:cubicBezTo>
                    <a:pt x="155" y="67"/>
                    <a:pt x="172" y="82"/>
                    <a:pt x="189" y="94"/>
                  </a:cubicBezTo>
                  <a:cubicBezTo>
                    <a:pt x="189" y="94"/>
                    <a:pt x="189" y="94"/>
                    <a:pt x="189" y="94"/>
                  </a:cubicBezTo>
                  <a:cubicBezTo>
                    <a:pt x="205" y="106"/>
                    <a:pt x="222" y="116"/>
                    <a:pt x="240" y="117"/>
                  </a:cubicBezTo>
                  <a:cubicBezTo>
                    <a:pt x="240" y="117"/>
                    <a:pt x="240" y="117"/>
                    <a:pt x="240" y="117"/>
                  </a:cubicBezTo>
                  <a:cubicBezTo>
                    <a:pt x="254" y="118"/>
                    <a:pt x="268" y="112"/>
                    <a:pt x="278" y="100"/>
                  </a:cubicBezTo>
                  <a:cubicBezTo>
                    <a:pt x="278" y="100"/>
                    <a:pt x="278" y="100"/>
                    <a:pt x="278" y="100"/>
                  </a:cubicBezTo>
                  <a:cubicBezTo>
                    <a:pt x="287" y="90"/>
                    <a:pt x="291" y="79"/>
                    <a:pt x="292" y="69"/>
                  </a:cubicBezTo>
                  <a:cubicBezTo>
                    <a:pt x="292" y="69"/>
                    <a:pt x="292" y="69"/>
                    <a:pt x="292" y="69"/>
                  </a:cubicBezTo>
                  <a:cubicBezTo>
                    <a:pt x="292" y="52"/>
                    <a:pt x="285" y="39"/>
                    <a:pt x="279" y="29"/>
                  </a:cubicBezTo>
                  <a:cubicBezTo>
                    <a:pt x="279" y="29"/>
                    <a:pt x="279" y="29"/>
                    <a:pt x="279" y="29"/>
                  </a:cubicBezTo>
                  <a:cubicBezTo>
                    <a:pt x="272" y="19"/>
                    <a:pt x="265" y="13"/>
                    <a:pt x="265" y="13"/>
                  </a:cubicBezTo>
                  <a:cubicBezTo>
                    <a:pt x="265" y="13"/>
                    <a:pt x="265" y="13"/>
                    <a:pt x="265" y="13"/>
                  </a:cubicBezTo>
                  <a:cubicBezTo>
                    <a:pt x="260" y="9"/>
                    <a:pt x="252" y="9"/>
                    <a:pt x="248" y="14"/>
                  </a:cubicBezTo>
                  <a:cubicBezTo>
                    <a:pt x="248" y="14"/>
                    <a:pt x="248" y="14"/>
                    <a:pt x="248" y="14"/>
                  </a:cubicBezTo>
                  <a:cubicBezTo>
                    <a:pt x="243" y="19"/>
                    <a:pt x="244" y="27"/>
                    <a:pt x="249" y="31"/>
                  </a:cubicBezTo>
                  <a:cubicBezTo>
                    <a:pt x="249" y="31"/>
                    <a:pt x="249" y="31"/>
                    <a:pt x="249" y="31"/>
                  </a:cubicBezTo>
                  <a:cubicBezTo>
                    <a:pt x="249" y="31"/>
                    <a:pt x="249" y="31"/>
                    <a:pt x="249" y="32"/>
                  </a:cubicBezTo>
                  <a:cubicBezTo>
                    <a:pt x="249" y="32"/>
                    <a:pt x="249" y="32"/>
                    <a:pt x="249" y="32"/>
                  </a:cubicBezTo>
                  <a:cubicBezTo>
                    <a:pt x="250" y="32"/>
                    <a:pt x="251" y="33"/>
                    <a:pt x="252" y="34"/>
                  </a:cubicBezTo>
                  <a:cubicBezTo>
                    <a:pt x="252" y="34"/>
                    <a:pt x="252" y="34"/>
                    <a:pt x="252" y="34"/>
                  </a:cubicBezTo>
                  <a:cubicBezTo>
                    <a:pt x="253" y="36"/>
                    <a:pt x="256" y="39"/>
                    <a:pt x="259" y="43"/>
                  </a:cubicBezTo>
                  <a:cubicBezTo>
                    <a:pt x="259" y="43"/>
                    <a:pt x="259" y="43"/>
                    <a:pt x="259" y="43"/>
                  </a:cubicBezTo>
                  <a:cubicBezTo>
                    <a:pt x="264" y="50"/>
                    <a:pt x="268" y="59"/>
                    <a:pt x="267" y="67"/>
                  </a:cubicBezTo>
                  <a:cubicBezTo>
                    <a:pt x="267" y="67"/>
                    <a:pt x="267" y="67"/>
                    <a:pt x="267" y="67"/>
                  </a:cubicBezTo>
                  <a:cubicBezTo>
                    <a:pt x="267" y="73"/>
                    <a:pt x="265" y="78"/>
                    <a:pt x="260" y="84"/>
                  </a:cubicBezTo>
                  <a:cubicBezTo>
                    <a:pt x="260" y="84"/>
                    <a:pt x="260" y="84"/>
                    <a:pt x="260" y="84"/>
                  </a:cubicBezTo>
                  <a:cubicBezTo>
                    <a:pt x="253" y="91"/>
                    <a:pt x="248" y="92"/>
                    <a:pt x="241" y="92"/>
                  </a:cubicBezTo>
                  <a:cubicBezTo>
                    <a:pt x="241" y="92"/>
                    <a:pt x="241" y="92"/>
                    <a:pt x="241" y="92"/>
                  </a:cubicBezTo>
                  <a:cubicBezTo>
                    <a:pt x="232" y="92"/>
                    <a:pt x="218" y="85"/>
                    <a:pt x="203" y="74"/>
                  </a:cubicBezTo>
                  <a:cubicBezTo>
                    <a:pt x="203" y="74"/>
                    <a:pt x="203" y="74"/>
                    <a:pt x="203" y="74"/>
                  </a:cubicBezTo>
                  <a:cubicBezTo>
                    <a:pt x="188" y="63"/>
                    <a:pt x="172" y="49"/>
                    <a:pt x="156" y="35"/>
                  </a:cubicBezTo>
                  <a:cubicBezTo>
                    <a:pt x="156" y="35"/>
                    <a:pt x="156" y="35"/>
                    <a:pt x="156" y="35"/>
                  </a:cubicBezTo>
                  <a:cubicBezTo>
                    <a:pt x="130" y="13"/>
                    <a:pt x="103" y="2"/>
                    <a:pt x="78" y="1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57" y="0"/>
                    <a:pt x="38" y="5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10" y="28"/>
                    <a:pt x="1" y="4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76"/>
                    <a:pt x="1" y="87"/>
                    <a:pt x="5" y="99"/>
                  </a:cubicBezTo>
                  <a:cubicBezTo>
                    <a:pt x="5" y="99"/>
                    <a:pt x="5" y="99"/>
                    <a:pt x="5" y="99"/>
                  </a:cubicBezTo>
                  <a:cubicBezTo>
                    <a:pt x="7" y="103"/>
                    <a:pt x="11" y="106"/>
                    <a:pt x="16" y="107"/>
                  </a:cubicBezTo>
                  <a:cubicBezTo>
                    <a:pt x="16" y="107"/>
                    <a:pt x="16" y="107"/>
                    <a:pt x="16" y="107"/>
                  </a:cubicBezTo>
                  <a:cubicBezTo>
                    <a:pt x="18" y="107"/>
                    <a:pt x="19" y="107"/>
                    <a:pt x="21" y="106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5" name="Freeform 14"/>
            <p:cNvSpPr/>
            <p:nvPr/>
          </p:nvSpPr>
          <p:spPr bwMode="auto">
            <a:xfrm>
              <a:off x="3940175" y="748506"/>
              <a:ext cx="193675" cy="104775"/>
            </a:xfrm>
            <a:custGeom>
              <a:avLst/>
              <a:gdLst>
                <a:gd name="T0" fmla="*/ 1 w 72"/>
                <a:gd name="T1" fmla="*/ 30 h 39"/>
                <a:gd name="T2" fmla="*/ 3 w 72"/>
                <a:gd name="T3" fmla="*/ 35 h 39"/>
                <a:gd name="T4" fmla="*/ 7 w 72"/>
                <a:gd name="T5" fmla="*/ 38 h 39"/>
                <a:gd name="T6" fmla="*/ 70 w 72"/>
                <a:gd name="T7" fmla="*/ 22 h 39"/>
                <a:gd name="T8" fmla="*/ 71 w 72"/>
                <a:gd name="T9" fmla="*/ 17 h 39"/>
                <a:gd name="T10" fmla="*/ 66 w 72"/>
                <a:gd name="T11" fmla="*/ 3 h 39"/>
                <a:gd name="T12" fmla="*/ 62 w 72"/>
                <a:gd name="T13" fmla="*/ 0 h 39"/>
                <a:gd name="T14" fmla="*/ 2 w 72"/>
                <a:gd name="T15" fmla="*/ 25 h 39"/>
                <a:gd name="T16" fmla="*/ 1 w 72"/>
                <a:gd name="T17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39">
                  <a:moveTo>
                    <a:pt x="1" y="30"/>
                  </a:moveTo>
                  <a:cubicBezTo>
                    <a:pt x="3" y="35"/>
                    <a:pt x="3" y="35"/>
                    <a:pt x="3" y="35"/>
                  </a:cubicBezTo>
                  <a:cubicBezTo>
                    <a:pt x="4" y="37"/>
                    <a:pt x="5" y="39"/>
                    <a:pt x="7" y="38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1"/>
                    <a:pt x="72" y="19"/>
                    <a:pt x="71" y="17"/>
                  </a:cubicBezTo>
                  <a:cubicBezTo>
                    <a:pt x="66" y="3"/>
                    <a:pt x="66" y="3"/>
                    <a:pt x="66" y="3"/>
                  </a:cubicBezTo>
                  <a:cubicBezTo>
                    <a:pt x="65" y="1"/>
                    <a:pt x="64" y="0"/>
                    <a:pt x="62" y="0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1" y="26"/>
                    <a:pt x="0" y="28"/>
                    <a:pt x="1" y="3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7" name="Freeform 15"/>
            <p:cNvSpPr/>
            <p:nvPr/>
          </p:nvSpPr>
          <p:spPr bwMode="auto">
            <a:xfrm>
              <a:off x="3876675" y="596106"/>
              <a:ext cx="133350" cy="182563"/>
            </a:xfrm>
            <a:custGeom>
              <a:avLst/>
              <a:gdLst>
                <a:gd name="T0" fmla="*/ 2 w 50"/>
                <a:gd name="T1" fmla="*/ 64 h 68"/>
                <a:gd name="T2" fmla="*/ 7 w 50"/>
                <a:gd name="T3" fmla="*/ 66 h 68"/>
                <a:gd name="T4" fmla="*/ 12 w 50"/>
                <a:gd name="T5" fmla="*/ 66 h 68"/>
                <a:gd name="T6" fmla="*/ 49 w 50"/>
                <a:gd name="T7" fmla="*/ 13 h 68"/>
                <a:gd name="T8" fmla="*/ 47 w 50"/>
                <a:gd name="T9" fmla="*/ 9 h 68"/>
                <a:gd name="T10" fmla="*/ 34 w 50"/>
                <a:gd name="T11" fmla="*/ 1 h 68"/>
                <a:gd name="T12" fmla="*/ 30 w 50"/>
                <a:gd name="T13" fmla="*/ 1 h 68"/>
                <a:gd name="T14" fmla="*/ 0 w 50"/>
                <a:gd name="T15" fmla="*/ 59 h 68"/>
                <a:gd name="T16" fmla="*/ 2 w 50"/>
                <a:gd name="T17" fmla="*/ 6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68">
                  <a:moveTo>
                    <a:pt x="2" y="64"/>
                  </a:moveTo>
                  <a:cubicBezTo>
                    <a:pt x="7" y="66"/>
                    <a:pt x="7" y="66"/>
                    <a:pt x="7" y="66"/>
                  </a:cubicBezTo>
                  <a:cubicBezTo>
                    <a:pt x="9" y="68"/>
                    <a:pt x="11" y="68"/>
                    <a:pt x="12" y="66"/>
                  </a:cubicBezTo>
                  <a:cubicBezTo>
                    <a:pt x="49" y="13"/>
                    <a:pt x="49" y="13"/>
                    <a:pt x="49" y="13"/>
                  </a:cubicBezTo>
                  <a:cubicBezTo>
                    <a:pt x="50" y="12"/>
                    <a:pt x="49" y="10"/>
                    <a:pt x="47" y="9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3" y="0"/>
                    <a:pt x="30" y="0"/>
                    <a:pt x="30" y="1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61"/>
                    <a:pt x="1" y="63"/>
                    <a:pt x="2" y="6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78" name="内容占位符 3"/>
          <p:cNvSpPr>
            <a:spLocks noGrp="1"/>
          </p:cNvSpPr>
          <p:nvPr>
            <p:ph sz="quarter" idx="10"/>
          </p:nvPr>
        </p:nvSpPr>
        <p:spPr>
          <a:xfrm>
            <a:off x="669926" y="1113111"/>
            <a:ext cx="10798174" cy="636500"/>
          </a:xfrm>
        </p:spPr>
        <p:txBody>
          <a:bodyPr>
            <a:norm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1</a:t>
            </a:r>
            <a:r>
              <a:rPr lang="zh-CN" altLang="en-US" dirty="0">
                <a:solidFill>
                  <a:schemeClr val="bg1"/>
                </a:solidFill>
              </a:rPr>
              <a:t>．只搜索标题含有关键词的信息</a:t>
            </a:r>
            <a:endParaRPr lang="en-US" altLang="zh-CN" sz="1000" dirty="0"/>
          </a:p>
        </p:txBody>
      </p:sp>
      <p:sp>
        <p:nvSpPr>
          <p:cNvPr id="28" name="矩形 27"/>
          <p:cNvSpPr/>
          <p:nvPr/>
        </p:nvSpPr>
        <p:spPr>
          <a:xfrm>
            <a:off x="8578019" y="6070287"/>
            <a:ext cx="1975909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/>
              <a:t>搜索结果</a:t>
            </a:r>
            <a:endParaRPr lang="zh-CN" altLang="en-US" sz="2000" dirty="0"/>
          </a:p>
        </p:txBody>
      </p:sp>
      <p:grpSp>
        <p:nvGrpSpPr>
          <p:cNvPr id="29" name="组合 28"/>
          <p:cNvGrpSpPr/>
          <p:nvPr/>
        </p:nvGrpSpPr>
        <p:grpSpPr>
          <a:xfrm>
            <a:off x="8017550" y="6031025"/>
            <a:ext cx="782835" cy="461665"/>
            <a:chOff x="526650" y="922034"/>
            <a:chExt cx="782835" cy="461665"/>
          </a:xfrm>
        </p:grpSpPr>
        <p:sp>
          <p:nvSpPr>
            <p:cNvPr id="30" name="五边形 29"/>
            <p:cNvSpPr/>
            <p:nvPr/>
          </p:nvSpPr>
          <p:spPr>
            <a:xfrm>
              <a:off x="599770" y="961296"/>
              <a:ext cx="709715" cy="416688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五边形 30"/>
            <p:cNvSpPr/>
            <p:nvPr/>
          </p:nvSpPr>
          <p:spPr>
            <a:xfrm>
              <a:off x="526650" y="937512"/>
              <a:ext cx="752355" cy="416688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TextBox 5"/>
            <p:cNvSpPr txBox="1"/>
            <p:nvPr/>
          </p:nvSpPr>
          <p:spPr>
            <a:xfrm>
              <a:off x="651510" y="922034"/>
              <a:ext cx="326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</a:rPr>
                <a:t>2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8" name="矩形 37"/>
          <p:cNvSpPr/>
          <p:nvPr/>
        </p:nvSpPr>
        <p:spPr>
          <a:xfrm>
            <a:off x="2812219" y="6035059"/>
            <a:ext cx="1975909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/>
              <a:t>输入关键字</a:t>
            </a:r>
            <a:endParaRPr lang="zh-CN" altLang="en-US" sz="2000" dirty="0"/>
          </a:p>
        </p:txBody>
      </p:sp>
      <p:grpSp>
        <p:nvGrpSpPr>
          <p:cNvPr id="39" name="组合 38"/>
          <p:cNvGrpSpPr/>
          <p:nvPr/>
        </p:nvGrpSpPr>
        <p:grpSpPr>
          <a:xfrm>
            <a:off x="2251750" y="5995797"/>
            <a:ext cx="782835" cy="461665"/>
            <a:chOff x="526650" y="922034"/>
            <a:chExt cx="782835" cy="461665"/>
          </a:xfrm>
        </p:grpSpPr>
        <p:sp>
          <p:nvSpPr>
            <p:cNvPr id="40" name="五边形 39"/>
            <p:cNvSpPr/>
            <p:nvPr/>
          </p:nvSpPr>
          <p:spPr>
            <a:xfrm>
              <a:off x="599770" y="961296"/>
              <a:ext cx="709715" cy="416688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五边形 40"/>
            <p:cNvSpPr/>
            <p:nvPr/>
          </p:nvSpPr>
          <p:spPr>
            <a:xfrm>
              <a:off x="526650" y="937512"/>
              <a:ext cx="752355" cy="416688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TextBox 5"/>
            <p:cNvSpPr txBox="1"/>
            <p:nvPr/>
          </p:nvSpPr>
          <p:spPr>
            <a:xfrm>
              <a:off x="651510" y="922034"/>
              <a:ext cx="326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</a:rPr>
                <a:t>1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64682" y="2433574"/>
            <a:ext cx="9725025" cy="295275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（二）使用搜索引擎</a:t>
            </a:r>
            <a:endParaRPr lang="zh-CN" altLang="en-US" dirty="0"/>
          </a:p>
        </p:txBody>
      </p:sp>
      <p:sp>
        <p:nvSpPr>
          <p:cNvPr id="65" name="矩形 64"/>
          <p:cNvSpPr/>
          <p:nvPr/>
        </p:nvSpPr>
        <p:spPr>
          <a:xfrm>
            <a:off x="1274323" y="1161593"/>
            <a:ext cx="10305745" cy="51784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6" name="组合 65"/>
          <p:cNvGrpSpPr/>
          <p:nvPr/>
        </p:nvGrpSpPr>
        <p:grpSpPr>
          <a:xfrm flipV="1">
            <a:off x="609600" y="1030803"/>
            <a:ext cx="470284" cy="670057"/>
            <a:chOff x="3173412" y="596106"/>
            <a:chExt cx="960438" cy="1368425"/>
          </a:xfrm>
        </p:grpSpPr>
        <p:sp>
          <p:nvSpPr>
            <p:cNvPr id="67" name="Freeform 9"/>
            <p:cNvSpPr/>
            <p:nvPr/>
          </p:nvSpPr>
          <p:spPr bwMode="auto">
            <a:xfrm>
              <a:off x="3586162" y="1178719"/>
              <a:ext cx="193675" cy="214313"/>
            </a:xfrm>
            <a:custGeom>
              <a:avLst/>
              <a:gdLst>
                <a:gd name="T0" fmla="*/ 61 w 72"/>
                <a:gd name="T1" fmla="*/ 23 h 80"/>
                <a:gd name="T2" fmla="*/ 22 w 72"/>
                <a:gd name="T3" fmla="*/ 6 h 80"/>
                <a:gd name="T4" fmla="*/ 22 w 72"/>
                <a:gd name="T5" fmla="*/ 6 h 80"/>
                <a:gd name="T6" fmla="*/ 6 w 72"/>
                <a:gd name="T7" fmla="*/ 45 h 80"/>
                <a:gd name="T8" fmla="*/ 11 w 72"/>
                <a:gd name="T9" fmla="*/ 58 h 80"/>
                <a:gd name="T10" fmla="*/ 50 w 72"/>
                <a:gd name="T11" fmla="*/ 74 h 80"/>
                <a:gd name="T12" fmla="*/ 50 w 72"/>
                <a:gd name="T13" fmla="*/ 74 h 80"/>
                <a:gd name="T14" fmla="*/ 66 w 72"/>
                <a:gd name="T15" fmla="*/ 35 h 80"/>
                <a:gd name="T16" fmla="*/ 61 w 72"/>
                <a:gd name="T17" fmla="*/ 23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80">
                  <a:moveTo>
                    <a:pt x="61" y="23"/>
                  </a:moveTo>
                  <a:cubicBezTo>
                    <a:pt x="54" y="7"/>
                    <a:pt x="37" y="0"/>
                    <a:pt x="22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7" y="13"/>
                    <a:pt x="0" y="30"/>
                    <a:pt x="6" y="45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7" y="73"/>
                    <a:pt x="35" y="80"/>
                    <a:pt x="50" y="74"/>
                  </a:cubicBezTo>
                  <a:cubicBezTo>
                    <a:pt x="50" y="74"/>
                    <a:pt x="50" y="74"/>
                    <a:pt x="50" y="74"/>
                  </a:cubicBezTo>
                  <a:cubicBezTo>
                    <a:pt x="65" y="68"/>
                    <a:pt x="72" y="50"/>
                    <a:pt x="66" y="35"/>
                  </a:cubicBezTo>
                  <a:lnTo>
                    <a:pt x="61" y="23"/>
                  </a:lnTo>
                  <a:close/>
                </a:path>
              </a:pathLst>
            </a:custGeom>
            <a:solidFill>
              <a:srgbClr val="23A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10"/>
            <p:cNvSpPr/>
            <p:nvPr/>
          </p:nvSpPr>
          <p:spPr bwMode="auto">
            <a:xfrm>
              <a:off x="3173412" y="640556"/>
              <a:ext cx="866775" cy="838200"/>
            </a:xfrm>
            <a:custGeom>
              <a:avLst/>
              <a:gdLst>
                <a:gd name="T0" fmla="*/ 323 w 323"/>
                <a:gd name="T1" fmla="*/ 208 h 312"/>
                <a:gd name="T2" fmla="*/ 321 w 323"/>
                <a:gd name="T3" fmla="*/ 208 h 312"/>
                <a:gd name="T4" fmla="*/ 223 w 323"/>
                <a:gd name="T5" fmla="*/ 216 h 312"/>
                <a:gd name="T6" fmla="*/ 172 w 323"/>
                <a:gd name="T7" fmla="*/ 198 h 312"/>
                <a:gd name="T8" fmla="*/ 150 w 323"/>
                <a:gd name="T9" fmla="*/ 247 h 312"/>
                <a:gd name="T10" fmla="*/ 74 w 323"/>
                <a:gd name="T11" fmla="*/ 309 h 312"/>
                <a:gd name="T12" fmla="*/ 73 w 323"/>
                <a:gd name="T13" fmla="*/ 312 h 312"/>
                <a:gd name="T14" fmla="*/ 67 w 323"/>
                <a:gd name="T15" fmla="*/ 299 h 312"/>
                <a:gd name="T16" fmla="*/ 28 w 323"/>
                <a:gd name="T17" fmla="*/ 207 h 312"/>
                <a:gd name="T18" fmla="*/ 102 w 323"/>
                <a:gd name="T19" fmla="*/ 28 h 312"/>
                <a:gd name="T20" fmla="*/ 280 w 323"/>
                <a:gd name="T21" fmla="*/ 102 h 312"/>
                <a:gd name="T22" fmla="*/ 319 w 323"/>
                <a:gd name="T23" fmla="*/ 195 h 312"/>
                <a:gd name="T24" fmla="*/ 323 w 323"/>
                <a:gd name="T25" fmla="*/ 208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3" h="312">
                  <a:moveTo>
                    <a:pt x="323" y="208"/>
                  </a:moveTo>
                  <a:cubicBezTo>
                    <a:pt x="322" y="208"/>
                    <a:pt x="322" y="208"/>
                    <a:pt x="321" y="208"/>
                  </a:cubicBezTo>
                  <a:cubicBezTo>
                    <a:pt x="292" y="204"/>
                    <a:pt x="258" y="207"/>
                    <a:pt x="223" y="216"/>
                  </a:cubicBezTo>
                  <a:cubicBezTo>
                    <a:pt x="214" y="198"/>
                    <a:pt x="192" y="190"/>
                    <a:pt x="172" y="198"/>
                  </a:cubicBezTo>
                  <a:cubicBezTo>
                    <a:pt x="153" y="206"/>
                    <a:pt x="143" y="227"/>
                    <a:pt x="150" y="247"/>
                  </a:cubicBezTo>
                  <a:cubicBezTo>
                    <a:pt x="118" y="265"/>
                    <a:pt x="92" y="286"/>
                    <a:pt x="74" y="309"/>
                  </a:cubicBezTo>
                  <a:cubicBezTo>
                    <a:pt x="74" y="310"/>
                    <a:pt x="73" y="311"/>
                    <a:pt x="73" y="312"/>
                  </a:cubicBezTo>
                  <a:cubicBezTo>
                    <a:pt x="70" y="308"/>
                    <a:pt x="68" y="303"/>
                    <a:pt x="67" y="299"/>
                  </a:cubicBezTo>
                  <a:cubicBezTo>
                    <a:pt x="28" y="207"/>
                    <a:pt x="28" y="207"/>
                    <a:pt x="28" y="207"/>
                  </a:cubicBezTo>
                  <a:cubicBezTo>
                    <a:pt x="0" y="137"/>
                    <a:pt x="33" y="57"/>
                    <a:pt x="102" y="28"/>
                  </a:cubicBezTo>
                  <a:cubicBezTo>
                    <a:pt x="172" y="0"/>
                    <a:pt x="252" y="33"/>
                    <a:pt x="280" y="102"/>
                  </a:cubicBezTo>
                  <a:cubicBezTo>
                    <a:pt x="319" y="195"/>
                    <a:pt x="319" y="195"/>
                    <a:pt x="319" y="195"/>
                  </a:cubicBezTo>
                  <a:cubicBezTo>
                    <a:pt x="320" y="199"/>
                    <a:pt x="322" y="204"/>
                    <a:pt x="323" y="208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Freeform 11"/>
            <p:cNvSpPr/>
            <p:nvPr/>
          </p:nvSpPr>
          <p:spPr bwMode="auto">
            <a:xfrm>
              <a:off x="3752850" y="1234281"/>
              <a:ext cx="325438" cy="400050"/>
            </a:xfrm>
            <a:custGeom>
              <a:avLst/>
              <a:gdLst>
                <a:gd name="T0" fmla="*/ 14 w 121"/>
                <a:gd name="T1" fmla="*/ 12 h 149"/>
                <a:gd name="T2" fmla="*/ 14 w 121"/>
                <a:gd name="T3" fmla="*/ 11 h 149"/>
                <a:gd name="T4" fmla="*/ 103 w 121"/>
                <a:gd name="T5" fmla="*/ 3 h 149"/>
                <a:gd name="T6" fmla="*/ 111 w 121"/>
                <a:gd name="T7" fmla="*/ 4 h 149"/>
                <a:gd name="T8" fmla="*/ 36 w 121"/>
                <a:gd name="T9" fmla="*/ 149 h 149"/>
                <a:gd name="T10" fmla="*/ 0 w 121"/>
                <a:gd name="T11" fmla="*/ 60 h 149"/>
                <a:gd name="T12" fmla="*/ 14 w 121"/>
                <a:gd name="T13" fmla="*/ 12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149">
                  <a:moveTo>
                    <a:pt x="14" y="12"/>
                  </a:moveTo>
                  <a:cubicBezTo>
                    <a:pt x="14" y="11"/>
                    <a:pt x="14" y="11"/>
                    <a:pt x="14" y="11"/>
                  </a:cubicBezTo>
                  <a:cubicBezTo>
                    <a:pt x="46" y="2"/>
                    <a:pt x="77" y="0"/>
                    <a:pt x="103" y="3"/>
                  </a:cubicBezTo>
                  <a:cubicBezTo>
                    <a:pt x="106" y="3"/>
                    <a:pt x="108" y="4"/>
                    <a:pt x="111" y="4"/>
                  </a:cubicBezTo>
                  <a:cubicBezTo>
                    <a:pt x="121" y="63"/>
                    <a:pt x="91" y="122"/>
                    <a:pt x="36" y="14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15" y="50"/>
                    <a:pt x="22" y="30"/>
                    <a:pt x="14" y="12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Freeform 12"/>
            <p:cNvSpPr/>
            <p:nvPr/>
          </p:nvSpPr>
          <p:spPr bwMode="auto">
            <a:xfrm>
              <a:off x="3392487" y="1343819"/>
              <a:ext cx="417513" cy="360363"/>
            </a:xfrm>
            <a:custGeom>
              <a:avLst/>
              <a:gdLst>
                <a:gd name="T0" fmla="*/ 74 w 155"/>
                <a:gd name="T1" fmla="*/ 0 h 134"/>
                <a:gd name="T2" fmla="*/ 74 w 155"/>
                <a:gd name="T3" fmla="*/ 2 h 134"/>
                <a:gd name="T4" fmla="*/ 119 w 155"/>
                <a:gd name="T5" fmla="*/ 26 h 134"/>
                <a:gd name="T6" fmla="*/ 155 w 155"/>
                <a:gd name="T7" fmla="*/ 114 h 134"/>
                <a:gd name="T8" fmla="*/ 0 w 155"/>
                <a:gd name="T9" fmla="*/ 65 h 134"/>
                <a:gd name="T10" fmla="*/ 5 w 155"/>
                <a:gd name="T11" fmla="*/ 58 h 134"/>
                <a:gd name="T12" fmla="*/ 74 w 155"/>
                <a:gd name="T13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5" h="134">
                  <a:moveTo>
                    <a:pt x="74" y="0"/>
                  </a:moveTo>
                  <a:cubicBezTo>
                    <a:pt x="74" y="2"/>
                    <a:pt x="74" y="2"/>
                    <a:pt x="74" y="2"/>
                  </a:cubicBezTo>
                  <a:cubicBezTo>
                    <a:pt x="82" y="19"/>
                    <a:pt x="100" y="29"/>
                    <a:pt x="119" y="26"/>
                  </a:cubicBezTo>
                  <a:cubicBezTo>
                    <a:pt x="155" y="114"/>
                    <a:pt x="155" y="114"/>
                    <a:pt x="155" y="114"/>
                  </a:cubicBezTo>
                  <a:cubicBezTo>
                    <a:pt x="97" y="134"/>
                    <a:pt x="35" y="113"/>
                    <a:pt x="0" y="65"/>
                  </a:cubicBezTo>
                  <a:cubicBezTo>
                    <a:pt x="2" y="62"/>
                    <a:pt x="3" y="60"/>
                    <a:pt x="5" y="58"/>
                  </a:cubicBezTo>
                  <a:cubicBezTo>
                    <a:pt x="21" y="37"/>
                    <a:pt x="45" y="17"/>
                    <a:pt x="74" y="0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3" name="Freeform 13"/>
            <p:cNvSpPr/>
            <p:nvPr/>
          </p:nvSpPr>
          <p:spPr bwMode="auto">
            <a:xfrm>
              <a:off x="3178175" y="1647031"/>
              <a:ext cx="784225" cy="317500"/>
            </a:xfrm>
            <a:custGeom>
              <a:avLst/>
              <a:gdLst>
                <a:gd name="T0" fmla="*/ 21 w 292"/>
                <a:gd name="T1" fmla="*/ 106 h 118"/>
                <a:gd name="T2" fmla="*/ 28 w 292"/>
                <a:gd name="T3" fmla="*/ 90 h 118"/>
                <a:gd name="T4" fmla="*/ 28 w 292"/>
                <a:gd name="T5" fmla="*/ 90 h 118"/>
                <a:gd name="T6" fmla="*/ 24 w 292"/>
                <a:gd name="T7" fmla="*/ 66 h 118"/>
                <a:gd name="T8" fmla="*/ 24 w 292"/>
                <a:gd name="T9" fmla="*/ 66 h 118"/>
                <a:gd name="T10" fmla="*/ 77 w 292"/>
                <a:gd name="T11" fmla="*/ 25 h 118"/>
                <a:gd name="T12" fmla="*/ 77 w 292"/>
                <a:gd name="T13" fmla="*/ 25 h 118"/>
                <a:gd name="T14" fmla="*/ 140 w 292"/>
                <a:gd name="T15" fmla="*/ 54 h 118"/>
                <a:gd name="T16" fmla="*/ 140 w 292"/>
                <a:gd name="T17" fmla="*/ 54 h 118"/>
                <a:gd name="T18" fmla="*/ 189 w 292"/>
                <a:gd name="T19" fmla="*/ 94 h 118"/>
                <a:gd name="T20" fmla="*/ 189 w 292"/>
                <a:gd name="T21" fmla="*/ 94 h 118"/>
                <a:gd name="T22" fmla="*/ 240 w 292"/>
                <a:gd name="T23" fmla="*/ 117 h 118"/>
                <a:gd name="T24" fmla="*/ 240 w 292"/>
                <a:gd name="T25" fmla="*/ 117 h 118"/>
                <a:gd name="T26" fmla="*/ 278 w 292"/>
                <a:gd name="T27" fmla="*/ 100 h 118"/>
                <a:gd name="T28" fmla="*/ 278 w 292"/>
                <a:gd name="T29" fmla="*/ 100 h 118"/>
                <a:gd name="T30" fmla="*/ 292 w 292"/>
                <a:gd name="T31" fmla="*/ 69 h 118"/>
                <a:gd name="T32" fmla="*/ 292 w 292"/>
                <a:gd name="T33" fmla="*/ 69 h 118"/>
                <a:gd name="T34" fmla="*/ 279 w 292"/>
                <a:gd name="T35" fmla="*/ 29 h 118"/>
                <a:gd name="T36" fmla="*/ 279 w 292"/>
                <a:gd name="T37" fmla="*/ 29 h 118"/>
                <a:gd name="T38" fmla="*/ 265 w 292"/>
                <a:gd name="T39" fmla="*/ 13 h 118"/>
                <a:gd name="T40" fmla="*/ 265 w 292"/>
                <a:gd name="T41" fmla="*/ 13 h 118"/>
                <a:gd name="T42" fmla="*/ 248 w 292"/>
                <a:gd name="T43" fmla="*/ 14 h 118"/>
                <a:gd name="T44" fmla="*/ 248 w 292"/>
                <a:gd name="T45" fmla="*/ 14 h 118"/>
                <a:gd name="T46" fmla="*/ 249 w 292"/>
                <a:gd name="T47" fmla="*/ 31 h 118"/>
                <a:gd name="T48" fmla="*/ 249 w 292"/>
                <a:gd name="T49" fmla="*/ 31 h 118"/>
                <a:gd name="T50" fmla="*/ 249 w 292"/>
                <a:gd name="T51" fmla="*/ 32 h 118"/>
                <a:gd name="T52" fmla="*/ 249 w 292"/>
                <a:gd name="T53" fmla="*/ 32 h 118"/>
                <a:gd name="T54" fmla="*/ 252 w 292"/>
                <a:gd name="T55" fmla="*/ 34 h 118"/>
                <a:gd name="T56" fmla="*/ 252 w 292"/>
                <a:gd name="T57" fmla="*/ 34 h 118"/>
                <a:gd name="T58" fmla="*/ 259 w 292"/>
                <a:gd name="T59" fmla="*/ 43 h 118"/>
                <a:gd name="T60" fmla="*/ 259 w 292"/>
                <a:gd name="T61" fmla="*/ 43 h 118"/>
                <a:gd name="T62" fmla="*/ 267 w 292"/>
                <a:gd name="T63" fmla="*/ 67 h 118"/>
                <a:gd name="T64" fmla="*/ 267 w 292"/>
                <a:gd name="T65" fmla="*/ 67 h 118"/>
                <a:gd name="T66" fmla="*/ 260 w 292"/>
                <a:gd name="T67" fmla="*/ 84 h 118"/>
                <a:gd name="T68" fmla="*/ 260 w 292"/>
                <a:gd name="T69" fmla="*/ 84 h 118"/>
                <a:gd name="T70" fmla="*/ 241 w 292"/>
                <a:gd name="T71" fmla="*/ 92 h 118"/>
                <a:gd name="T72" fmla="*/ 241 w 292"/>
                <a:gd name="T73" fmla="*/ 92 h 118"/>
                <a:gd name="T74" fmla="*/ 203 w 292"/>
                <a:gd name="T75" fmla="*/ 74 h 118"/>
                <a:gd name="T76" fmla="*/ 203 w 292"/>
                <a:gd name="T77" fmla="*/ 74 h 118"/>
                <a:gd name="T78" fmla="*/ 156 w 292"/>
                <a:gd name="T79" fmla="*/ 35 h 118"/>
                <a:gd name="T80" fmla="*/ 156 w 292"/>
                <a:gd name="T81" fmla="*/ 35 h 118"/>
                <a:gd name="T82" fmla="*/ 78 w 292"/>
                <a:gd name="T83" fmla="*/ 1 h 118"/>
                <a:gd name="T84" fmla="*/ 78 w 292"/>
                <a:gd name="T85" fmla="*/ 1 h 118"/>
                <a:gd name="T86" fmla="*/ 24 w 292"/>
                <a:gd name="T87" fmla="*/ 17 h 118"/>
                <a:gd name="T88" fmla="*/ 24 w 292"/>
                <a:gd name="T89" fmla="*/ 17 h 118"/>
                <a:gd name="T90" fmla="*/ 0 w 292"/>
                <a:gd name="T91" fmla="*/ 65 h 118"/>
                <a:gd name="T92" fmla="*/ 0 w 292"/>
                <a:gd name="T93" fmla="*/ 65 h 118"/>
                <a:gd name="T94" fmla="*/ 5 w 292"/>
                <a:gd name="T95" fmla="*/ 99 h 118"/>
                <a:gd name="T96" fmla="*/ 5 w 292"/>
                <a:gd name="T97" fmla="*/ 99 h 118"/>
                <a:gd name="T98" fmla="*/ 16 w 292"/>
                <a:gd name="T99" fmla="*/ 107 h 118"/>
                <a:gd name="T100" fmla="*/ 16 w 292"/>
                <a:gd name="T101" fmla="*/ 107 h 118"/>
                <a:gd name="T102" fmla="*/ 21 w 292"/>
                <a:gd name="T103" fmla="*/ 106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92" h="118">
                  <a:moveTo>
                    <a:pt x="21" y="106"/>
                  </a:moveTo>
                  <a:cubicBezTo>
                    <a:pt x="27" y="104"/>
                    <a:pt x="31" y="97"/>
                    <a:pt x="28" y="90"/>
                  </a:cubicBezTo>
                  <a:cubicBezTo>
                    <a:pt x="28" y="90"/>
                    <a:pt x="28" y="90"/>
                    <a:pt x="28" y="90"/>
                  </a:cubicBezTo>
                  <a:cubicBezTo>
                    <a:pt x="25" y="81"/>
                    <a:pt x="24" y="73"/>
                    <a:pt x="24" y="66"/>
                  </a:cubicBezTo>
                  <a:cubicBezTo>
                    <a:pt x="24" y="66"/>
                    <a:pt x="24" y="66"/>
                    <a:pt x="24" y="66"/>
                  </a:cubicBezTo>
                  <a:cubicBezTo>
                    <a:pt x="26" y="41"/>
                    <a:pt x="46" y="24"/>
                    <a:pt x="77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95" y="26"/>
                    <a:pt x="117" y="34"/>
                    <a:pt x="140" y="54"/>
                  </a:cubicBezTo>
                  <a:cubicBezTo>
                    <a:pt x="140" y="54"/>
                    <a:pt x="140" y="54"/>
                    <a:pt x="140" y="54"/>
                  </a:cubicBezTo>
                  <a:cubicBezTo>
                    <a:pt x="155" y="67"/>
                    <a:pt x="172" y="82"/>
                    <a:pt x="189" y="94"/>
                  </a:cubicBezTo>
                  <a:cubicBezTo>
                    <a:pt x="189" y="94"/>
                    <a:pt x="189" y="94"/>
                    <a:pt x="189" y="94"/>
                  </a:cubicBezTo>
                  <a:cubicBezTo>
                    <a:pt x="205" y="106"/>
                    <a:pt x="222" y="116"/>
                    <a:pt x="240" y="117"/>
                  </a:cubicBezTo>
                  <a:cubicBezTo>
                    <a:pt x="240" y="117"/>
                    <a:pt x="240" y="117"/>
                    <a:pt x="240" y="117"/>
                  </a:cubicBezTo>
                  <a:cubicBezTo>
                    <a:pt x="254" y="118"/>
                    <a:pt x="268" y="112"/>
                    <a:pt x="278" y="100"/>
                  </a:cubicBezTo>
                  <a:cubicBezTo>
                    <a:pt x="278" y="100"/>
                    <a:pt x="278" y="100"/>
                    <a:pt x="278" y="100"/>
                  </a:cubicBezTo>
                  <a:cubicBezTo>
                    <a:pt x="287" y="90"/>
                    <a:pt x="291" y="79"/>
                    <a:pt x="292" y="69"/>
                  </a:cubicBezTo>
                  <a:cubicBezTo>
                    <a:pt x="292" y="69"/>
                    <a:pt x="292" y="69"/>
                    <a:pt x="292" y="69"/>
                  </a:cubicBezTo>
                  <a:cubicBezTo>
                    <a:pt x="292" y="52"/>
                    <a:pt x="285" y="39"/>
                    <a:pt x="279" y="29"/>
                  </a:cubicBezTo>
                  <a:cubicBezTo>
                    <a:pt x="279" y="29"/>
                    <a:pt x="279" y="29"/>
                    <a:pt x="279" y="29"/>
                  </a:cubicBezTo>
                  <a:cubicBezTo>
                    <a:pt x="272" y="19"/>
                    <a:pt x="265" y="13"/>
                    <a:pt x="265" y="13"/>
                  </a:cubicBezTo>
                  <a:cubicBezTo>
                    <a:pt x="265" y="13"/>
                    <a:pt x="265" y="13"/>
                    <a:pt x="265" y="13"/>
                  </a:cubicBezTo>
                  <a:cubicBezTo>
                    <a:pt x="260" y="9"/>
                    <a:pt x="252" y="9"/>
                    <a:pt x="248" y="14"/>
                  </a:cubicBezTo>
                  <a:cubicBezTo>
                    <a:pt x="248" y="14"/>
                    <a:pt x="248" y="14"/>
                    <a:pt x="248" y="14"/>
                  </a:cubicBezTo>
                  <a:cubicBezTo>
                    <a:pt x="243" y="19"/>
                    <a:pt x="244" y="27"/>
                    <a:pt x="249" y="31"/>
                  </a:cubicBezTo>
                  <a:cubicBezTo>
                    <a:pt x="249" y="31"/>
                    <a:pt x="249" y="31"/>
                    <a:pt x="249" y="31"/>
                  </a:cubicBezTo>
                  <a:cubicBezTo>
                    <a:pt x="249" y="31"/>
                    <a:pt x="249" y="31"/>
                    <a:pt x="249" y="32"/>
                  </a:cubicBezTo>
                  <a:cubicBezTo>
                    <a:pt x="249" y="32"/>
                    <a:pt x="249" y="32"/>
                    <a:pt x="249" y="32"/>
                  </a:cubicBezTo>
                  <a:cubicBezTo>
                    <a:pt x="250" y="32"/>
                    <a:pt x="251" y="33"/>
                    <a:pt x="252" y="34"/>
                  </a:cubicBezTo>
                  <a:cubicBezTo>
                    <a:pt x="252" y="34"/>
                    <a:pt x="252" y="34"/>
                    <a:pt x="252" y="34"/>
                  </a:cubicBezTo>
                  <a:cubicBezTo>
                    <a:pt x="253" y="36"/>
                    <a:pt x="256" y="39"/>
                    <a:pt x="259" y="43"/>
                  </a:cubicBezTo>
                  <a:cubicBezTo>
                    <a:pt x="259" y="43"/>
                    <a:pt x="259" y="43"/>
                    <a:pt x="259" y="43"/>
                  </a:cubicBezTo>
                  <a:cubicBezTo>
                    <a:pt x="264" y="50"/>
                    <a:pt x="268" y="59"/>
                    <a:pt x="267" y="67"/>
                  </a:cubicBezTo>
                  <a:cubicBezTo>
                    <a:pt x="267" y="67"/>
                    <a:pt x="267" y="67"/>
                    <a:pt x="267" y="67"/>
                  </a:cubicBezTo>
                  <a:cubicBezTo>
                    <a:pt x="267" y="73"/>
                    <a:pt x="265" y="78"/>
                    <a:pt x="260" y="84"/>
                  </a:cubicBezTo>
                  <a:cubicBezTo>
                    <a:pt x="260" y="84"/>
                    <a:pt x="260" y="84"/>
                    <a:pt x="260" y="84"/>
                  </a:cubicBezTo>
                  <a:cubicBezTo>
                    <a:pt x="253" y="91"/>
                    <a:pt x="248" y="92"/>
                    <a:pt x="241" y="92"/>
                  </a:cubicBezTo>
                  <a:cubicBezTo>
                    <a:pt x="241" y="92"/>
                    <a:pt x="241" y="92"/>
                    <a:pt x="241" y="92"/>
                  </a:cubicBezTo>
                  <a:cubicBezTo>
                    <a:pt x="232" y="92"/>
                    <a:pt x="218" y="85"/>
                    <a:pt x="203" y="74"/>
                  </a:cubicBezTo>
                  <a:cubicBezTo>
                    <a:pt x="203" y="74"/>
                    <a:pt x="203" y="74"/>
                    <a:pt x="203" y="74"/>
                  </a:cubicBezTo>
                  <a:cubicBezTo>
                    <a:pt x="188" y="63"/>
                    <a:pt x="172" y="49"/>
                    <a:pt x="156" y="35"/>
                  </a:cubicBezTo>
                  <a:cubicBezTo>
                    <a:pt x="156" y="35"/>
                    <a:pt x="156" y="35"/>
                    <a:pt x="156" y="35"/>
                  </a:cubicBezTo>
                  <a:cubicBezTo>
                    <a:pt x="130" y="13"/>
                    <a:pt x="103" y="2"/>
                    <a:pt x="78" y="1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57" y="0"/>
                    <a:pt x="38" y="5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10" y="28"/>
                    <a:pt x="1" y="4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76"/>
                    <a:pt x="1" y="87"/>
                    <a:pt x="5" y="99"/>
                  </a:cubicBezTo>
                  <a:cubicBezTo>
                    <a:pt x="5" y="99"/>
                    <a:pt x="5" y="99"/>
                    <a:pt x="5" y="99"/>
                  </a:cubicBezTo>
                  <a:cubicBezTo>
                    <a:pt x="7" y="103"/>
                    <a:pt x="11" y="106"/>
                    <a:pt x="16" y="107"/>
                  </a:cubicBezTo>
                  <a:cubicBezTo>
                    <a:pt x="16" y="107"/>
                    <a:pt x="16" y="107"/>
                    <a:pt x="16" y="107"/>
                  </a:cubicBezTo>
                  <a:cubicBezTo>
                    <a:pt x="18" y="107"/>
                    <a:pt x="19" y="107"/>
                    <a:pt x="21" y="106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5" name="Freeform 14"/>
            <p:cNvSpPr/>
            <p:nvPr/>
          </p:nvSpPr>
          <p:spPr bwMode="auto">
            <a:xfrm>
              <a:off x="3940175" y="748506"/>
              <a:ext cx="193675" cy="104775"/>
            </a:xfrm>
            <a:custGeom>
              <a:avLst/>
              <a:gdLst>
                <a:gd name="T0" fmla="*/ 1 w 72"/>
                <a:gd name="T1" fmla="*/ 30 h 39"/>
                <a:gd name="T2" fmla="*/ 3 w 72"/>
                <a:gd name="T3" fmla="*/ 35 h 39"/>
                <a:gd name="T4" fmla="*/ 7 w 72"/>
                <a:gd name="T5" fmla="*/ 38 h 39"/>
                <a:gd name="T6" fmla="*/ 70 w 72"/>
                <a:gd name="T7" fmla="*/ 22 h 39"/>
                <a:gd name="T8" fmla="*/ 71 w 72"/>
                <a:gd name="T9" fmla="*/ 17 h 39"/>
                <a:gd name="T10" fmla="*/ 66 w 72"/>
                <a:gd name="T11" fmla="*/ 3 h 39"/>
                <a:gd name="T12" fmla="*/ 62 w 72"/>
                <a:gd name="T13" fmla="*/ 0 h 39"/>
                <a:gd name="T14" fmla="*/ 2 w 72"/>
                <a:gd name="T15" fmla="*/ 25 h 39"/>
                <a:gd name="T16" fmla="*/ 1 w 72"/>
                <a:gd name="T17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39">
                  <a:moveTo>
                    <a:pt x="1" y="30"/>
                  </a:moveTo>
                  <a:cubicBezTo>
                    <a:pt x="3" y="35"/>
                    <a:pt x="3" y="35"/>
                    <a:pt x="3" y="35"/>
                  </a:cubicBezTo>
                  <a:cubicBezTo>
                    <a:pt x="4" y="37"/>
                    <a:pt x="5" y="39"/>
                    <a:pt x="7" y="38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1"/>
                    <a:pt x="72" y="19"/>
                    <a:pt x="71" y="17"/>
                  </a:cubicBezTo>
                  <a:cubicBezTo>
                    <a:pt x="66" y="3"/>
                    <a:pt x="66" y="3"/>
                    <a:pt x="66" y="3"/>
                  </a:cubicBezTo>
                  <a:cubicBezTo>
                    <a:pt x="65" y="1"/>
                    <a:pt x="64" y="0"/>
                    <a:pt x="62" y="0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1" y="26"/>
                    <a:pt x="0" y="28"/>
                    <a:pt x="1" y="3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7" name="Freeform 15"/>
            <p:cNvSpPr/>
            <p:nvPr/>
          </p:nvSpPr>
          <p:spPr bwMode="auto">
            <a:xfrm>
              <a:off x="3876675" y="596106"/>
              <a:ext cx="133350" cy="182563"/>
            </a:xfrm>
            <a:custGeom>
              <a:avLst/>
              <a:gdLst>
                <a:gd name="T0" fmla="*/ 2 w 50"/>
                <a:gd name="T1" fmla="*/ 64 h 68"/>
                <a:gd name="T2" fmla="*/ 7 w 50"/>
                <a:gd name="T3" fmla="*/ 66 h 68"/>
                <a:gd name="T4" fmla="*/ 12 w 50"/>
                <a:gd name="T5" fmla="*/ 66 h 68"/>
                <a:gd name="T6" fmla="*/ 49 w 50"/>
                <a:gd name="T7" fmla="*/ 13 h 68"/>
                <a:gd name="T8" fmla="*/ 47 w 50"/>
                <a:gd name="T9" fmla="*/ 9 h 68"/>
                <a:gd name="T10" fmla="*/ 34 w 50"/>
                <a:gd name="T11" fmla="*/ 1 h 68"/>
                <a:gd name="T12" fmla="*/ 30 w 50"/>
                <a:gd name="T13" fmla="*/ 1 h 68"/>
                <a:gd name="T14" fmla="*/ 0 w 50"/>
                <a:gd name="T15" fmla="*/ 59 h 68"/>
                <a:gd name="T16" fmla="*/ 2 w 50"/>
                <a:gd name="T17" fmla="*/ 6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68">
                  <a:moveTo>
                    <a:pt x="2" y="64"/>
                  </a:moveTo>
                  <a:cubicBezTo>
                    <a:pt x="7" y="66"/>
                    <a:pt x="7" y="66"/>
                    <a:pt x="7" y="66"/>
                  </a:cubicBezTo>
                  <a:cubicBezTo>
                    <a:pt x="9" y="68"/>
                    <a:pt x="11" y="68"/>
                    <a:pt x="12" y="66"/>
                  </a:cubicBezTo>
                  <a:cubicBezTo>
                    <a:pt x="49" y="13"/>
                    <a:pt x="49" y="13"/>
                    <a:pt x="49" y="13"/>
                  </a:cubicBezTo>
                  <a:cubicBezTo>
                    <a:pt x="50" y="12"/>
                    <a:pt x="49" y="10"/>
                    <a:pt x="47" y="9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3" y="0"/>
                    <a:pt x="30" y="0"/>
                    <a:pt x="30" y="1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61"/>
                    <a:pt x="1" y="63"/>
                    <a:pt x="2" y="6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78" name="内容占位符 3"/>
          <p:cNvSpPr>
            <a:spLocks noGrp="1"/>
          </p:cNvSpPr>
          <p:nvPr>
            <p:ph sz="quarter" idx="10"/>
          </p:nvPr>
        </p:nvSpPr>
        <p:spPr>
          <a:xfrm>
            <a:off x="669926" y="1113111"/>
            <a:ext cx="10798174" cy="636500"/>
          </a:xfrm>
        </p:spPr>
        <p:txBody>
          <a:bodyPr>
            <a:norm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2</a:t>
            </a:r>
            <a:r>
              <a:rPr lang="zh-CN" altLang="en-US" dirty="0">
                <a:solidFill>
                  <a:schemeClr val="bg1"/>
                </a:solidFill>
              </a:rPr>
              <a:t>．避免同音字干扰搜索结果</a:t>
            </a:r>
            <a:endParaRPr lang="en-US" altLang="zh-CN" sz="1000" dirty="0"/>
          </a:p>
        </p:txBody>
      </p:sp>
      <p:sp>
        <p:nvSpPr>
          <p:cNvPr id="28" name="矩形 27"/>
          <p:cNvSpPr/>
          <p:nvPr/>
        </p:nvSpPr>
        <p:spPr>
          <a:xfrm>
            <a:off x="8349419" y="6061768"/>
            <a:ext cx="1975909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/>
              <a:t>搜索结果</a:t>
            </a:r>
            <a:endParaRPr lang="zh-CN" altLang="en-US" sz="2000" dirty="0"/>
          </a:p>
        </p:txBody>
      </p:sp>
      <p:grpSp>
        <p:nvGrpSpPr>
          <p:cNvPr id="29" name="组合 28"/>
          <p:cNvGrpSpPr/>
          <p:nvPr/>
        </p:nvGrpSpPr>
        <p:grpSpPr>
          <a:xfrm>
            <a:off x="7788950" y="6022506"/>
            <a:ext cx="782835" cy="461665"/>
            <a:chOff x="526650" y="922034"/>
            <a:chExt cx="782835" cy="461665"/>
          </a:xfrm>
        </p:grpSpPr>
        <p:sp>
          <p:nvSpPr>
            <p:cNvPr id="30" name="五边形 29"/>
            <p:cNvSpPr/>
            <p:nvPr/>
          </p:nvSpPr>
          <p:spPr>
            <a:xfrm>
              <a:off x="599770" y="961296"/>
              <a:ext cx="709715" cy="416688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五边形 30"/>
            <p:cNvSpPr/>
            <p:nvPr/>
          </p:nvSpPr>
          <p:spPr>
            <a:xfrm>
              <a:off x="526650" y="937512"/>
              <a:ext cx="752355" cy="416688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TextBox 5"/>
            <p:cNvSpPr txBox="1"/>
            <p:nvPr/>
          </p:nvSpPr>
          <p:spPr>
            <a:xfrm>
              <a:off x="651510" y="922034"/>
              <a:ext cx="326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</a:rPr>
                <a:t>2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8" name="矩形 37"/>
          <p:cNvSpPr/>
          <p:nvPr/>
        </p:nvSpPr>
        <p:spPr>
          <a:xfrm>
            <a:off x="2812219" y="6035059"/>
            <a:ext cx="1975909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/>
              <a:t>输入关键字</a:t>
            </a:r>
            <a:endParaRPr lang="zh-CN" altLang="en-US" sz="2000" dirty="0"/>
          </a:p>
        </p:txBody>
      </p:sp>
      <p:grpSp>
        <p:nvGrpSpPr>
          <p:cNvPr id="39" name="组合 38"/>
          <p:cNvGrpSpPr/>
          <p:nvPr/>
        </p:nvGrpSpPr>
        <p:grpSpPr>
          <a:xfrm>
            <a:off x="2251750" y="5995797"/>
            <a:ext cx="782835" cy="461665"/>
            <a:chOff x="526650" y="922034"/>
            <a:chExt cx="782835" cy="461665"/>
          </a:xfrm>
        </p:grpSpPr>
        <p:sp>
          <p:nvSpPr>
            <p:cNvPr id="40" name="五边形 39"/>
            <p:cNvSpPr/>
            <p:nvPr/>
          </p:nvSpPr>
          <p:spPr>
            <a:xfrm>
              <a:off x="599770" y="961296"/>
              <a:ext cx="709715" cy="416688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五边形 40"/>
            <p:cNvSpPr/>
            <p:nvPr/>
          </p:nvSpPr>
          <p:spPr>
            <a:xfrm>
              <a:off x="526650" y="937512"/>
              <a:ext cx="752355" cy="416688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TextBox 5"/>
            <p:cNvSpPr txBox="1"/>
            <p:nvPr/>
          </p:nvSpPr>
          <p:spPr>
            <a:xfrm>
              <a:off x="651510" y="922034"/>
              <a:ext cx="326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</a:rPr>
                <a:t>1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9884" y="2424552"/>
            <a:ext cx="9601200" cy="2962275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3090641"/>
            <a:ext cx="12192000" cy="27365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（二）使用搜索引擎</a:t>
            </a:r>
            <a:endParaRPr lang="zh-CN" altLang="en-US" dirty="0"/>
          </a:p>
        </p:txBody>
      </p:sp>
      <p:sp>
        <p:nvSpPr>
          <p:cNvPr id="65" name="矩形 64"/>
          <p:cNvSpPr/>
          <p:nvPr/>
        </p:nvSpPr>
        <p:spPr>
          <a:xfrm>
            <a:off x="1274323" y="1161593"/>
            <a:ext cx="10305745" cy="51784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6" name="组合 65"/>
          <p:cNvGrpSpPr/>
          <p:nvPr/>
        </p:nvGrpSpPr>
        <p:grpSpPr>
          <a:xfrm flipV="1">
            <a:off x="609600" y="1030803"/>
            <a:ext cx="470284" cy="670057"/>
            <a:chOff x="3173412" y="596106"/>
            <a:chExt cx="960438" cy="1368425"/>
          </a:xfrm>
        </p:grpSpPr>
        <p:sp>
          <p:nvSpPr>
            <p:cNvPr id="67" name="Freeform 9"/>
            <p:cNvSpPr/>
            <p:nvPr/>
          </p:nvSpPr>
          <p:spPr bwMode="auto">
            <a:xfrm>
              <a:off x="3586162" y="1178719"/>
              <a:ext cx="193675" cy="214313"/>
            </a:xfrm>
            <a:custGeom>
              <a:avLst/>
              <a:gdLst>
                <a:gd name="T0" fmla="*/ 61 w 72"/>
                <a:gd name="T1" fmla="*/ 23 h 80"/>
                <a:gd name="T2" fmla="*/ 22 w 72"/>
                <a:gd name="T3" fmla="*/ 6 h 80"/>
                <a:gd name="T4" fmla="*/ 22 w 72"/>
                <a:gd name="T5" fmla="*/ 6 h 80"/>
                <a:gd name="T6" fmla="*/ 6 w 72"/>
                <a:gd name="T7" fmla="*/ 45 h 80"/>
                <a:gd name="T8" fmla="*/ 11 w 72"/>
                <a:gd name="T9" fmla="*/ 58 h 80"/>
                <a:gd name="T10" fmla="*/ 50 w 72"/>
                <a:gd name="T11" fmla="*/ 74 h 80"/>
                <a:gd name="T12" fmla="*/ 50 w 72"/>
                <a:gd name="T13" fmla="*/ 74 h 80"/>
                <a:gd name="T14" fmla="*/ 66 w 72"/>
                <a:gd name="T15" fmla="*/ 35 h 80"/>
                <a:gd name="T16" fmla="*/ 61 w 72"/>
                <a:gd name="T17" fmla="*/ 23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80">
                  <a:moveTo>
                    <a:pt x="61" y="23"/>
                  </a:moveTo>
                  <a:cubicBezTo>
                    <a:pt x="54" y="7"/>
                    <a:pt x="37" y="0"/>
                    <a:pt x="22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7" y="13"/>
                    <a:pt x="0" y="30"/>
                    <a:pt x="6" y="45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7" y="73"/>
                    <a:pt x="35" y="80"/>
                    <a:pt x="50" y="74"/>
                  </a:cubicBezTo>
                  <a:cubicBezTo>
                    <a:pt x="50" y="74"/>
                    <a:pt x="50" y="74"/>
                    <a:pt x="50" y="74"/>
                  </a:cubicBezTo>
                  <a:cubicBezTo>
                    <a:pt x="65" y="68"/>
                    <a:pt x="72" y="50"/>
                    <a:pt x="66" y="35"/>
                  </a:cubicBezTo>
                  <a:lnTo>
                    <a:pt x="61" y="23"/>
                  </a:lnTo>
                  <a:close/>
                </a:path>
              </a:pathLst>
            </a:custGeom>
            <a:solidFill>
              <a:srgbClr val="23A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10"/>
            <p:cNvSpPr/>
            <p:nvPr/>
          </p:nvSpPr>
          <p:spPr bwMode="auto">
            <a:xfrm>
              <a:off x="3173412" y="640556"/>
              <a:ext cx="866775" cy="838200"/>
            </a:xfrm>
            <a:custGeom>
              <a:avLst/>
              <a:gdLst>
                <a:gd name="T0" fmla="*/ 323 w 323"/>
                <a:gd name="T1" fmla="*/ 208 h 312"/>
                <a:gd name="T2" fmla="*/ 321 w 323"/>
                <a:gd name="T3" fmla="*/ 208 h 312"/>
                <a:gd name="T4" fmla="*/ 223 w 323"/>
                <a:gd name="T5" fmla="*/ 216 h 312"/>
                <a:gd name="T6" fmla="*/ 172 w 323"/>
                <a:gd name="T7" fmla="*/ 198 h 312"/>
                <a:gd name="T8" fmla="*/ 150 w 323"/>
                <a:gd name="T9" fmla="*/ 247 h 312"/>
                <a:gd name="T10" fmla="*/ 74 w 323"/>
                <a:gd name="T11" fmla="*/ 309 h 312"/>
                <a:gd name="T12" fmla="*/ 73 w 323"/>
                <a:gd name="T13" fmla="*/ 312 h 312"/>
                <a:gd name="T14" fmla="*/ 67 w 323"/>
                <a:gd name="T15" fmla="*/ 299 h 312"/>
                <a:gd name="T16" fmla="*/ 28 w 323"/>
                <a:gd name="T17" fmla="*/ 207 h 312"/>
                <a:gd name="T18" fmla="*/ 102 w 323"/>
                <a:gd name="T19" fmla="*/ 28 h 312"/>
                <a:gd name="T20" fmla="*/ 280 w 323"/>
                <a:gd name="T21" fmla="*/ 102 h 312"/>
                <a:gd name="T22" fmla="*/ 319 w 323"/>
                <a:gd name="T23" fmla="*/ 195 h 312"/>
                <a:gd name="T24" fmla="*/ 323 w 323"/>
                <a:gd name="T25" fmla="*/ 208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3" h="312">
                  <a:moveTo>
                    <a:pt x="323" y="208"/>
                  </a:moveTo>
                  <a:cubicBezTo>
                    <a:pt x="322" y="208"/>
                    <a:pt x="322" y="208"/>
                    <a:pt x="321" y="208"/>
                  </a:cubicBezTo>
                  <a:cubicBezTo>
                    <a:pt x="292" y="204"/>
                    <a:pt x="258" y="207"/>
                    <a:pt x="223" y="216"/>
                  </a:cubicBezTo>
                  <a:cubicBezTo>
                    <a:pt x="214" y="198"/>
                    <a:pt x="192" y="190"/>
                    <a:pt x="172" y="198"/>
                  </a:cubicBezTo>
                  <a:cubicBezTo>
                    <a:pt x="153" y="206"/>
                    <a:pt x="143" y="227"/>
                    <a:pt x="150" y="247"/>
                  </a:cubicBezTo>
                  <a:cubicBezTo>
                    <a:pt x="118" y="265"/>
                    <a:pt x="92" y="286"/>
                    <a:pt x="74" y="309"/>
                  </a:cubicBezTo>
                  <a:cubicBezTo>
                    <a:pt x="74" y="310"/>
                    <a:pt x="73" y="311"/>
                    <a:pt x="73" y="312"/>
                  </a:cubicBezTo>
                  <a:cubicBezTo>
                    <a:pt x="70" y="308"/>
                    <a:pt x="68" y="303"/>
                    <a:pt x="67" y="299"/>
                  </a:cubicBezTo>
                  <a:cubicBezTo>
                    <a:pt x="28" y="207"/>
                    <a:pt x="28" y="207"/>
                    <a:pt x="28" y="207"/>
                  </a:cubicBezTo>
                  <a:cubicBezTo>
                    <a:pt x="0" y="137"/>
                    <a:pt x="33" y="57"/>
                    <a:pt x="102" y="28"/>
                  </a:cubicBezTo>
                  <a:cubicBezTo>
                    <a:pt x="172" y="0"/>
                    <a:pt x="252" y="33"/>
                    <a:pt x="280" y="102"/>
                  </a:cubicBezTo>
                  <a:cubicBezTo>
                    <a:pt x="319" y="195"/>
                    <a:pt x="319" y="195"/>
                    <a:pt x="319" y="195"/>
                  </a:cubicBezTo>
                  <a:cubicBezTo>
                    <a:pt x="320" y="199"/>
                    <a:pt x="322" y="204"/>
                    <a:pt x="323" y="208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Freeform 11"/>
            <p:cNvSpPr/>
            <p:nvPr/>
          </p:nvSpPr>
          <p:spPr bwMode="auto">
            <a:xfrm>
              <a:off x="3752850" y="1234281"/>
              <a:ext cx="325438" cy="400050"/>
            </a:xfrm>
            <a:custGeom>
              <a:avLst/>
              <a:gdLst>
                <a:gd name="T0" fmla="*/ 14 w 121"/>
                <a:gd name="T1" fmla="*/ 12 h 149"/>
                <a:gd name="T2" fmla="*/ 14 w 121"/>
                <a:gd name="T3" fmla="*/ 11 h 149"/>
                <a:gd name="T4" fmla="*/ 103 w 121"/>
                <a:gd name="T5" fmla="*/ 3 h 149"/>
                <a:gd name="T6" fmla="*/ 111 w 121"/>
                <a:gd name="T7" fmla="*/ 4 h 149"/>
                <a:gd name="T8" fmla="*/ 36 w 121"/>
                <a:gd name="T9" fmla="*/ 149 h 149"/>
                <a:gd name="T10" fmla="*/ 0 w 121"/>
                <a:gd name="T11" fmla="*/ 60 h 149"/>
                <a:gd name="T12" fmla="*/ 14 w 121"/>
                <a:gd name="T13" fmla="*/ 12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149">
                  <a:moveTo>
                    <a:pt x="14" y="12"/>
                  </a:moveTo>
                  <a:cubicBezTo>
                    <a:pt x="14" y="11"/>
                    <a:pt x="14" y="11"/>
                    <a:pt x="14" y="11"/>
                  </a:cubicBezTo>
                  <a:cubicBezTo>
                    <a:pt x="46" y="2"/>
                    <a:pt x="77" y="0"/>
                    <a:pt x="103" y="3"/>
                  </a:cubicBezTo>
                  <a:cubicBezTo>
                    <a:pt x="106" y="3"/>
                    <a:pt x="108" y="4"/>
                    <a:pt x="111" y="4"/>
                  </a:cubicBezTo>
                  <a:cubicBezTo>
                    <a:pt x="121" y="63"/>
                    <a:pt x="91" y="122"/>
                    <a:pt x="36" y="14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15" y="50"/>
                    <a:pt x="22" y="30"/>
                    <a:pt x="14" y="12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Freeform 12"/>
            <p:cNvSpPr/>
            <p:nvPr/>
          </p:nvSpPr>
          <p:spPr bwMode="auto">
            <a:xfrm>
              <a:off x="3392487" y="1343819"/>
              <a:ext cx="417513" cy="360363"/>
            </a:xfrm>
            <a:custGeom>
              <a:avLst/>
              <a:gdLst>
                <a:gd name="T0" fmla="*/ 74 w 155"/>
                <a:gd name="T1" fmla="*/ 0 h 134"/>
                <a:gd name="T2" fmla="*/ 74 w 155"/>
                <a:gd name="T3" fmla="*/ 2 h 134"/>
                <a:gd name="T4" fmla="*/ 119 w 155"/>
                <a:gd name="T5" fmla="*/ 26 h 134"/>
                <a:gd name="T6" fmla="*/ 155 w 155"/>
                <a:gd name="T7" fmla="*/ 114 h 134"/>
                <a:gd name="T8" fmla="*/ 0 w 155"/>
                <a:gd name="T9" fmla="*/ 65 h 134"/>
                <a:gd name="T10" fmla="*/ 5 w 155"/>
                <a:gd name="T11" fmla="*/ 58 h 134"/>
                <a:gd name="T12" fmla="*/ 74 w 155"/>
                <a:gd name="T13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5" h="134">
                  <a:moveTo>
                    <a:pt x="74" y="0"/>
                  </a:moveTo>
                  <a:cubicBezTo>
                    <a:pt x="74" y="2"/>
                    <a:pt x="74" y="2"/>
                    <a:pt x="74" y="2"/>
                  </a:cubicBezTo>
                  <a:cubicBezTo>
                    <a:pt x="82" y="19"/>
                    <a:pt x="100" y="29"/>
                    <a:pt x="119" y="26"/>
                  </a:cubicBezTo>
                  <a:cubicBezTo>
                    <a:pt x="155" y="114"/>
                    <a:pt x="155" y="114"/>
                    <a:pt x="155" y="114"/>
                  </a:cubicBezTo>
                  <a:cubicBezTo>
                    <a:pt x="97" y="134"/>
                    <a:pt x="35" y="113"/>
                    <a:pt x="0" y="65"/>
                  </a:cubicBezTo>
                  <a:cubicBezTo>
                    <a:pt x="2" y="62"/>
                    <a:pt x="3" y="60"/>
                    <a:pt x="5" y="58"/>
                  </a:cubicBezTo>
                  <a:cubicBezTo>
                    <a:pt x="21" y="37"/>
                    <a:pt x="45" y="17"/>
                    <a:pt x="74" y="0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3" name="Freeform 13"/>
            <p:cNvSpPr/>
            <p:nvPr/>
          </p:nvSpPr>
          <p:spPr bwMode="auto">
            <a:xfrm>
              <a:off x="3178175" y="1647031"/>
              <a:ext cx="784225" cy="317500"/>
            </a:xfrm>
            <a:custGeom>
              <a:avLst/>
              <a:gdLst>
                <a:gd name="T0" fmla="*/ 21 w 292"/>
                <a:gd name="T1" fmla="*/ 106 h 118"/>
                <a:gd name="T2" fmla="*/ 28 w 292"/>
                <a:gd name="T3" fmla="*/ 90 h 118"/>
                <a:gd name="T4" fmla="*/ 28 w 292"/>
                <a:gd name="T5" fmla="*/ 90 h 118"/>
                <a:gd name="T6" fmla="*/ 24 w 292"/>
                <a:gd name="T7" fmla="*/ 66 h 118"/>
                <a:gd name="T8" fmla="*/ 24 w 292"/>
                <a:gd name="T9" fmla="*/ 66 h 118"/>
                <a:gd name="T10" fmla="*/ 77 w 292"/>
                <a:gd name="T11" fmla="*/ 25 h 118"/>
                <a:gd name="T12" fmla="*/ 77 w 292"/>
                <a:gd name="T13" fmla="*/ 25 h 118"/>
                <a:gd name="T14" fmla="*/ 140 w 292"/>
                <a:gd name="T15" fmla="*/ 54 h 118"/>
                <a:gd name="T16" fmla="*/ 140 w 292"/>
                <a:gd name="T17" fmla="*/ 54 h 118"/>
                <a:gd name="T18" fmla="*/ 189 w 292"/>
                <a:gd name="T19" fmla="*/ 94 h 118"/>
                <a:gd name="T20" fmla="*/ 189 w 292"/>
                <a:gd name="T21" fmla="*/ 94 h 118"/>
                <a:gd name="T22" fmla="*/ 240 w 292"/>
                <a:gd name="T23" fmla="*/ 117 h 118"/>
                <a:gd name="T24" fmla="*/ 240 w 292"/>
                <a:gd name="T25" fmla="*/ 117 h 118"/>
                <a:gd name="T26" fmla="*/ 278 w 292"/>
                <a:gd name="T27" fmla="*/ 100 h 118"/>
                <a:gd name="T28" fmla="*/ 278 w 292"/>
                <a:gd name="T29" fmla="*/ 100 h 118"/>
                <a:gd name="T30" fmla="*/ 292 w 292"/>
                <a:gd name="T31" fmla="*/ 69 h 118"/>
                <a:gd name="T32" fmla="*/ 292 w 292"/>
                <a:gd name="T33" fmla="*/ 69 h 118"/>
                <a:gd name="T34" fmla="*/ 279 w 292"/>
                <a:gd name="T35" fmla="*/ 29 h 118"/>
                <a:gd name="T36" fmla="*/ 279 w 292"/>
                <a:gd name="T37" fmla="*/ 29 h 118"/>
                <a:gd name="T38" fmla="*/ 265 w 292"/>
                <a:gd name="T39" fmla="*/ 13 h 118"/>
                <a:gd name="T40" fmla="*/ 265 w 292"/>
                <a:gd name="T41" fmla="*/ 13 h 118"/>
                <a:gd name="T42" fmla="*/ 248 w 292"/>
                <a:gd name="T43" fmla="*/ 14 h 118"/>
                <a:gd name="T44" fmla="*/ 248 w 292"/>
                <a:gd name="T45" fmla="*/ 14 h 118"/>
                <a:gd name="T46" fmla="*/ 249 w 292"/>
                <a:gd name="T47" fmla="*/ 31 h 118"/>
                <a:gd name="T48" fmla="*/ 249 w 292"/>
                <a:gd name="T49" fmla="*/ 31 h 118"/>
                <a:gd name="T50" fmla="*/ 249 w 292"/>
                <a:gd name="T51" fmla="*/ 32 h 118"/>
                <a:gd name="T52" fmla="*/ 249 w 292"/>
                <a:gd name="T53" fmla="*/ 32 h 118"/>
                <a:gd name="T54" fmla="*/ 252 w 292"/>
                <a:gd name="T55" fmla="*/ 34 h 118"/>
                <a:gd name="T56" fmla="*/ 252 w 292"/>
                <a:gd name="T57" fmla="*/ 34 h 118"/>
                <a:gd name="T58" fmla="*/ 259 w 292"/>
                <a:gd name="T59" fmla="*/ 43 h 118"/>
                <a:gd name="T60" fmla="*/ 259 w 292"/>
                <a:gd name="T61" fmla="*/ 43 h 118"/>
                <a:gd name="T62" fmla="*/ 267 w 292"/>
                <a:gd name="T63" fmla="*/ 67 h 118"/>
                <a:gd name="T64" fmla="*/ 267 w 292"/>
                <a:gd name="T65" fmla="*/ 67 h 118"/>
                <a:gd name="T66" fmla="*/ 260 w 292"/>
                <a:gd name="T67" fmla="*/ 84 h 118"/>
                <a:gd name="T68" fmla="*/ 260 w 292"/>
                <a:gd name="T69" fmla="*/ 84 h 118"/>
                <a:gd name="T70" fmla="*/ 241 w 292"/>
                <a:gd name="T71" fmla="*/ 92 h 118"/>
                <a:gd name="T72" fmla="*/ 241 w 292"/>
                <a:gd name="T73" fmla="*/ 92 h 118"/>
                <a:gd name="T74" fmla="*/ 203 w 292"/>
                <a:gd name="T75" fmla="*/ 74 h 118"/>
                <a:gd name="T76" fmla="*/ 203 w 292"/>
                <a:gd name="T77" fmla="*/ 74 h 118"/>
                <a:gd name="T78" fmla="*/ 156 w 292"/>
                <a:gd name="T79" fmla="*/ 35 h 118"/>
                <a:gd name="T80" fmla="*/ 156 w 292"/>
                <a:gd name="T81" fmla="*/ 35 h 118"/>
                <a:gd name="T82" fmla="*/ 78 w 292"/>
                <a:gd name="T83" fmla="*/ 1 h 118"/>
                <a:gd name="T84" fmla="*/ 78 w 292"/>
                <a:gd name="T85" fmla="*/ 1 h 118"/>
                <a:gd name="T86" fmla="*/ 24 w 292"/>
                <a:gd name="T87" fmla="*/ 17 h 118"/>
                <a:gd name="T88" fmla="*/ 24 w 292"/>
                <a:gd name="T89" fmla="*/ 17 h 118"/>
                <a:gd name="T90" fmla="*/ 0 w 292"/>
                <a:gd name="T91" fmla="*/ 65 h 118"/>
                <a:gd name="T92" fmla="*/ 0 w 292"/>
                <a:gd name="T93" fmla="*/ 65 h 118"/>
                <a:gd name="T94" fmla="*/ 5 w 292"/>
                <a:gd name="T95" fmla="*/ 99 h 118"/>
                <a:gd name="T96" fmla="*/ 5 w 292"/>
                <a:gd name="T97" fmla="*/ 99 h 118"/>
                <a:gd name="T98" fmla="*/ 16 w 292"/>
                <a:gd name="T99" fmla="*/ 107 h 118"/>
                <a:gd name="T100" fmla="*/ 16 w 292"/>
                <a:gd name="T101" fmla="*/ 107 h 118"/>
                <a:gd name="T102" fmla="*/ 21 w 292"/>
                <a:gd name="T103" fmla="*/ 106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92" h="118">
                  <a:moveTo>
                    <a:pt x="21" y="106"/>
                  </a:moveTo>
                  <a:cubicBezTo>
                    <a:pt x="27" y="104"/>
                    <a:pt x="31" y="97"/>
                    <a:pt x="28" y="90"/>
                  </a:cubicBezTo>
                  <a:cubicBezTo>
                    <a:pt x="28" y="90"/>
                    <a:pt x="28" y="90"/>
                    <a:pt x="28" y="90"/>
                  </a:cubicBezTo>
                  <a:cubicBezTo>
                    <a:pt x="25" y="81"/>
                    <a:pt x="24" y="73"/>
                    <a:pt x="24" y="66"/>
                  </a:cubicBezTo>
                  <a:cubicBezTo>
                    <a:pt x="24" y="66"/>
                    <a:pt x="24" y="66"/>
                    <a:pt x="24" y="66"/>
                  </a:cubicBezTo>
                  <a:cubicBezTo>
                    <a:pt x="26" y="41"/>
                    <a:pt x="46" y="24"/>
                    <a:pt x="77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95" y="26"/>
                    <a:pt x="117" y="34"/>
                    <a:pt x="140" y="54"/>
                  </a:cubicBezTo>
                  <a:cubicBezTo>
                    <a:pt x="140" y="54"/>
                    <a:pt x="140" y="54"/>
                    <a:pt x="140" y="54"/>
                  </a:cubicBezTo>
                  <a:cubicBezTo>
                    <a:pt x="155" y="67"/>
                    <a:pt x="172" y="82"/>
                    <a:pt x="189" y="94"/>
                  </a:cubicBezTo>
                  <a:cubicBezTo>
                    <a:pt x="189" y="94"/>
                    <a:pt x="189" y="94"/>
                    <a:pt x="189" y="94"/>
                  </a:cubicBezTo>
                  <a:cubicBezTo>
                    <a:pt x="205" y="106"/>
                    <a:pt x="222" y="116"/>
                    <a:pt x="240" y="117"/>
                  </a:cubicBezTo>
                  <a:cubicBezTo>
                    <a:pt x="240" y="117"/>
                    <a:pt x="240" y="117"/>
                    <a:pt x="240" y="117"/>
                  </a:cubicBezTo>
                  <a:cubicBezTo>
                    <a:pt x="254" y="118"/>
                    <a:pt x="268" y="112"/>
                    <a:pt x="278" y="100"/>
                  </a:cubicBezTo>
                  <a:cubicBezTo>
                    <a:pt x="278" y="100"/>
                    <a:pt x="278" y="100"/>
                    <a:pt x="278" y="100"/>
                  </a:cubicBezTo>
                  <a:cubicBezTo>
                    <a:pt x="287" y="90"/>
                    <a:pt x="291" y="79"/>
                    <a:pt x="292" y="69"/>
                  </a:cubicBezTo>
                  <a:cubicBezTo>
                    <a:pt x="292" y="69"/>
                    <a:pt x="292" y="69"/>
                    <a:pt x="292" y="69"/>
                  </a:cubicBezTo>
                  <a:cubicBezTo>
                    <a:pt x="292" y="52"/>
                    <a:pt x="285" y="39"/>
                    <a:pt x="279" y="29"/>
                  </a:cubicBezTo>
                  <a:cubicBezTo>
                    <a:pt x="279" y="29"/>
                    <a:pt x="279" y="29"/>
                    <a:pt x="279" y="29"/>
                  </a:cubicBezTo>
                  <a:cubicBezTo>
                    <a:pt x="272" y="19"/>
                    <a:pt x="265" y="13"/>
                    <a:pt x="265" y="13"/>
                  </a:cubicBezTo>
                  <a:cubicBezTo>
                    <a:pt x="265" y="13"/>
                    <a:pt x="265" y="13"/>
                    <a:pt x="265" y="13"/>
                  </a:cubicBezTo>
                  <a:cubicBezTo>
                    <a:pt x="260" y="9"/>
                    <a:pt x="252" y="9"/>
                    <a:pt x="248" y="14"/>
                  </a:cubicBezTo>
                  <a:cubicBezTo>
                    <a:pt x="248" y="14"/>
                    <a:pt x="248" y="14"/>
                    <a:pt x="248" y="14"/>
                  </a:cubicBezTo>
                  <a:cubicBezTo>
                    <a:pt x="243" y="19"/>
                    <a:pt x="244" y="27"/>
                    <a:pt x="249" y="31"/>
                  </a:cubicBezTo>
                  <a:cubicBezTo>
                    <a:pt x="249" y="31"/>
                    <a:pt x="249" y="31"/>
                    <a:pt x="249" y="31"/>
                  </a:cubicBezTo>
                  <a:cubicBezTo>
                    <a:pt x="249" y="31"/>
                    <a:pt x="249" y="31"/>
                    <a:pt x="249" y="32"/>
                  </a:cubicBezTo>
                  <a:cubicBezTo>
                    <a:pt x="249" y="32"/>
                    <a:pt x="249" y="32"/>
                    <a:pt x="249" y="32"/>
                  </a:cubicBezTo>
                  <a:cubicBezTo>
                    <a:pt x="250" y="32"/>
                    <a:pt x="251" y="33"/>
                    <a:pt x="252" y="34"/>
                  </a:cubicBezTo>
                  <a:cubicBezTo>
                    <a:pt x="252" y="34"/>
                    <a:pt x="252" y="34"/>
                    <a:pt x="252" y="34"/>
                  </a:cubicBezTo>
                  <a:cubicBezTo>
                    <a:pt x="253" y="36"/>
                    <a:pt x="256" y="39"/>
                    <a:pt x="259" y="43"/>
                  </a:cubicBezTo>
                  <a:cubicBezTo>
                    <a:pt x="259" y="43"/>
                    <a:pt x="259" y="43"/>
                    <a:pt x="259" y="43"/>
                  </a:cubicBezTo>
                  <a:cubicBezTo>
                    <a:pt x="264" y="50"/>
                    <a:pt x="268" y="59"/>
                    <a:pt x="267" y="67"/>
                  </a:cubicBezTo>
                  <a:cubicBezTo>
                    <a:pt x="267" y="67"/>
                    <a:pt x="267" y="67"/>
                    <a:pt x="267" y="67"/>
                  </a:cubicBezTo>
                  <a:cubicBezTo>
                    <a:pt x="267" y="73"/>
                    <a:pt x="265" y="78"/>
                    <a:pt x="260" y="84"/>
                  </a:cubicBezTo>
                  <a:cubicBezTo>
                    <a:pt x="260" y="84"/>
                    <a:pt x="260" y="84"/>
                    <a:pt x="260" y="84"/>
                  </a:cubicBezTo>
                  <a:cubicBezTo>
                    <a:pt x="253" y="91"/>
                    <a:pt x="248" y="92"/>
                    <a:pt x="241" y="92"/>
                  </a:cubicBezTo>
                  <a:cubicBezTo>
                    <a:pt x="241" y="92"/>
                    <a:pt x="241" y="92"/>
                    <a:pt x="241" y="92"/>
                  </a:cubicBezTo>
                  <a:cubicBezTo>
                    <a:pt x="232" y="92"/>
                    <a:pt x="218" y="85"/>
                    <a:pt x="203" y="74"/>
                  </a:cubicBezTo>
                  <a:cubicBezTo>
                    <a:pt x="203" y="74"/>
                    <a:pt x="203" y="74"/>
                    <a:pt x="203" y="74"/>
                  </a:cubicBezTo>
                  <a:cubicBezTo>
                    <a:pt x="188" y="63"/>
                    <a:pt x="172" y="49"/>
                    <a:pt x="156" y="35"/>
                  </a:cubicBezTo>
                  <a:cubicBezTo>
                    <a:pt x="156" y="35"/>
                    <a:pt x="156" y="35"/>
                    <a:pt x="156" y="35"/>
                  </a:cubicBezTo>
                  <a:cubicBezTo>
                    <a:pt x="130" y="13"/>
                    <a:pt x="103" y="2"/>
                    <a:pt x="78" y="1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57" y="0"/>
                    <a:pt x="38" y="5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10" y="28"/>
                    <a:pt x="1" y="4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76"/>
                    <a:pt x="1" y="87"/>
                    <a:pt x="5" y="99"/>
                  </a:cubicBezTo>
                  <a:cubicBezTo>
                    <a:pt x="5" y="99"/>
                    <a:pt x="5" y="99"/>
                    <a:pt x="5" y="99"/>
                  </a:cubicBezTo>
                  <a:cubicBezTo>
                    <a:pt x="7" y="103"/>
                    <a:pt x="11" y="106"/>
                    <a:pt x="16" y="107"/>
                  </a:cubicBezTo>
                  <a:cubicBezTo>
                    <a:pt x="16" y="107"/>
                    <a:pt x="16" y="107"/>
                    <a:pt x="16" y="107"/>
                  </a:cubicBezTo>
                  <a:cubicBezTo>
                    <a:pt x="18" y="107"/>
                    <a:pt x="19" y="107"/>
                    <a:pt x="21" y="106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5" name="Freeform 14"/>
            <p:cNvSpPr/>
            <p:nvPr/>
          </p:nvSpPr>
          <p:spPr bwMode="auto">
            <a:xfrm>
              <a:off x="3940175" y="748506"/>
              <a:ext cx="193675" cy="104775"/>
            </a:xfrm>
            <a:custGeom>
              <a:avLst/>
              <a:gdLst>
                <a:gd name="T0" fmla="*/ 1 w 72"/>
                <a:gd name="T1" fmla="*/ 30 h 39"/>
                <a:gd name="T2" fmla="*/ 3 w 72"/>
                <a:gd name="T3" fmla="*/ 35 h 39"/>
                <a:gd name="T4" fmla="*/ 7 w 72"/>
                <a:gd name="T5" fmla="*/ 38 h 39"/>
                <a:gd name="T6" fmla="*/ 70 w 72"/>
                <a:gd name="T7" fmla="*/ 22 h 39"/>
                <a:gd name="T8" fmla="*/ 71 w 72"/>
                <a:gd name="T9" fmla="*/ 17 h 39"/>
                <a:gd name="T10" fmla="*/ 66 w 72"/>
                <a:gd name="T11" fmla="*/ 3 h 39"/>
                <a:gd name="T12" fmla="*/ 62 w 72"/>
                <a:gd name="T13" fmla="*/ 0 h 39"/>
                <a:gd name="T14" fmla="*/ 2 w 72"/>
                <a:gd name="T15" fmla="*/ 25 h 39"/>
                <a:gd name="T16" fmla="*/ 1 w 72"/>
                <a:gd name="T17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39">
                  <a:moveTo>
                    <a:pt x="1" y="30"/>
                  </a:moveTo>
                  <a:cubicBezTo>
                    <a:pt x="3" y="35"/>
                    <a:pt x="3" y="35"/>
                    <a:pt x="3" y="35"/>
                  </a:cubicBezTo>
                  <a:cubicBezTo>
                    <a:pt x="4" y="37"/>
                    <a:pt x="5" y="39"/>
                    <a:pt x="7" y="38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1"/>
                    <a:pt x="72" y="19"/>
                    <a:pt x="71" y="17"/>
                  </a:cubicBezTo>
                  <a:cubicBezTo>
                    <a:pt x="66" y="3"/>
                    <a:pt x="66" y="3"/>
                    <a:pt x="66" y="3"/>
                  </a:cubicBezTo>
                  <a:cubicBezTo>
                    <a:pt x="65" y="1"/>
                    <a:pt x="64" y="0"/>
                    <a:pt x="62" y="0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1" y="26"/>
                    <a:pt x="0" y="28"/>
                    <a:pt x="1" y="3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7" name="Freeform 15"/>
            <p:cNvSpPr/>
            <p:nvPr/>
          </p:nvSpPr>
          <p:spPr bwMode="auto">
            <a:xfrm>
              <a:off x="3876675" y="596106"/>
              <a:ext cx="133350" cy="182563"/>
            </a:xfrm>
            <a:custGeom>
              <a:avLst/>
              <a:gdLst>
                <a:gd name="T0" fmla="*/ 2 w 50"/>
                <a:gd name="T1" fmla="*/ 64 h 68"/>
                <a:gd name="T2" fmla="*/ 7 w 50"/>
                <a:gd name="T3" fmla="*/ 66 h 68"/>
                <a:gd name="T4" fmla="*/ 12 w 50"/>
                <a:gd name="T5" fmla="*/ 66 h 68"/>
                <a:gd name="T6" fmla="*/ 49 w 50"/>
                <a:gd name="T7" fmla="*/ 13 h 68"/>
                <a:gd name="T8" fmla="*/ 47 w 50"/>
                <a:gd name="T9" fmla="*/ 9 h 68"/>
                <a:gd name="T10" fmla="*/ 34 w 50"/>
                <a:gd name="T11" fmla="*/ 1 h 68"/>
                <a:gd name="T12" fmla="*/ 30 w 50"/>
                <a:gd name="T13" fmla="*/ 1 h 68"/>
                <a:gd name="T14" fmla="*/ 0 w 50"/>
                <a:gd name="T15" fmla="*/ 59 h 68"/>
                <a:gd name="T16" fmla="*/ 2 w 50"/>
                <a:gd name="T17" fmla="*/ 6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68">
                  <a:moveTo>
                    <a:pt x="2" y="64"/>
                  </a:moveTo>
                  <a:cubicBezTo>
                    <a:pt x="7" y="66"/>
                    <a:pt x="7" y="66"/>
                    <a:pt x="7" y="66"/>
                  </a:cubicBezTo>
                  <a:cubicBezTo>
                    <a:pt x="9" y="68"/>
                    <a:pt x="11" y="68"/>
                    <a:pt x="12" y="66"/>
                  </a:cubicBezTo>
                  <a:cubicBezTo>
                    <a:pt x="49" y="13"/>
                    <a:pt x="49" y="13"/>
                    <a:pt x="49" y="13"/>
                  </a:cubicBezTo>
                  <a:cubicBezTo>
                    <a:pt x="50" y="12"/>
                    <a:pt x="49" y="10"/>
                    <a:pt x="47" y="9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3" y="0"/>
                    <a:pt x="30" y="0"/>
                    <a:pt x="30" y="1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61"/>
                    <a:pt x="1" y="63"/>
                    <a:pt x="2" y="6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78" name="内容占位符 3"/>
          <p:cNvSpPr>
            <a:spLocks noGrp="1"/>
          </p:cNvSpPr>
          <p:nvPr>
            <p:ph sz="quarter" idx="10"/>
          </p:nvPr>
        </p:nvSpPr>
        <p:spPr>
          <a:xfrm>
            <a:off x="669926" y="1113111"/>
            <a:ext cx="10798174" cy="636500"/>
          </a:xfrm>
        </p:spPr>
        <p:txBody>
          <a:bodyPr>
            <a:norm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3</a:t>
            </a:r>
            <a:r>
              <a:rPr lang="zh-CN" altLang="en-US" dirty="0">
                <a:solidFill>
                  <a:schemeClr val="bg1"/>
                </a:solidFill>
              </a:rPr>
              <a:t>．只搜索标题含有关键字的内容</a:t>
            </a:r>
            <a:endParaRPr lang="en-US" altLang="zh-CN" sz="1000" dirty="0"/>
          </a:p>
        </p:txBody>
      </p:sp>
      <p:pic>
        <p:nvPicPr>
          <p:cNvPr id="2050" name="图片 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296" y="2406432"/>
            <a:ext cx="6747408" cy="4088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（三）下载资源</a:t>
            </a:r>
            <a:endParaRPr lang="zh-CN" altLang="en-US" dirty="0"/>
          </a:p>
        </p:txBody>
      </p:sp>
      <p:sp>
        <p:nvSpPr>
          <p:cNvPr id="28" name="矩形 27"/>
          <p:cNvSpPr/>
          <p:nvPr/>
        </p:nvSpPr>
        <p:spPr>
          <a:xfrm>
            <a:off x="8425619" y="6078345"/>
            <a:ext cx="1975909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/>
              <a:t>下载文件</a:t>
            </a:r>
            <a:endParaRPr lang="zh-CN" altLang="en-US" sz="2000" dirty="0"/>
          </a:p>
        </p:txBody>
      </p:sp>
      <p:grpSp>
        <p:nvGrpSpPr>
          <p:cNvPr id="29" name="组合 28"/>
          <p:cNvGrpSpPr/>
          <p:nvPr/>
        </p:nvGrpSpPr>
        <p:grpSpPr>
          <a:xfrm>
            <a:off x="7865150" y="6039083"/>
            <a:ext cx="782835" cy="461665"/>
            <a:chOff x="526650" y="922034"/>
            <a:chExt cx="782835" cy="461665"/>
          </a:xfrm>
        </p:grpSpPr>
        <p:sp>
          <p:nvSpPr>
            <p:cNvPr id="30" name="五边形 29"/>
            <p:cNvSpPr/>
            <p:nvPr/>
          </p:nvSpPr>
          <p:spPr>
            <a:xfrm>
              <a:off x="599770" y="961296"/>
              <a:ext cx="709715" cy="416688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五边形 30"/>
            <p:cNvSpPr/>
            <p:nvPr/>
          </p:nvSpPr>
          <p:spPr>
            <a:xfrm>
              <a:off x="526650" y="937512"/>
              <a:ext cx="752355" cy="416688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TextBox 5"/>
            <p:cNvSpPr txBox="1"/>
            <p:nvPr/>
          </p:nvSpPr>
          <p:spPr>
            <a:xfrm>
              <a:off x="651510" y="922034"/>
              <a:ext cx="326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</a:rPr>
                <a:t>2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8" name="矩形 37"/>
          <p:cNvSpPr/>
          <p:nvPr/>
        </p:nvSpPr>
        <p:spPr>
          <a:xfrm>
            <a:off x="2355019" y="6061767"/>
            <a:ext cx="2178881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/>
              <a:t>搜索下载资源</a:t>
            </a:r>
            <a:endParaRPr lang="zh-CN" altLang="en-US" sz="2000" dirty="0"/>
          </a:p>
        </p:txBody>
      </p:sp>
      <p:grpSp>
        <p:nvGrpSpPr>
          <p:cNvPr id="39" name="组合 38"/>
          <p:cNvGrpSpPr/>
          <p:nvPr/>
        </p:nvGrpSpPr>
        <p:grpSpPr>
          <a:xfrm>
            <a:off x="1794550" y="6022505"/>
            <a:ext cx="782835" cy="461665"/>
            <a:chOff x="526650" y="922034"/>
            <a:chExt cx="782835" cy="461665"/>
          </a:xfrm>
        </p:grpSpPr>
        <p:sp>
          <p:nvSpPr>
            <p:cNvPr id="40" name="五边形 39"/>
            <p:cNvSpPr/>
            <p:nvPr/>
          </p:nvSpPr>
          <p:spPr>
            <a:xfrm>
              <a:off x="599770" y="961296"/>
              <a:ext cx="709715" cy="416688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五边形 40"/>
            <p:cNvSpPr/>
            <p:nvPr/>
          </p:nvSpPr>
          <p:spPr>
            <a:xfrm>
              <a:off x="526650" y="937512"/>
              <a:ext cx="752355" cy="416688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TextBox 5"/>
            <p:cNvSpPr txBox="1"/>
            <p:nvPr/>
          </p:nvSpPr>
          <p:spPr>
            <a:xfrm>
              <a:off x="651510" y="922034"/>
              <a:ext cx="326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</a:rPr>
                <a:t>1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8067" y="1720027"/>
            <a:ext cx="10884333" cy="3417946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tags/tag1.xml><?xml version="1.0" encoding="utf-8"?>
<p:tagLst xmlns:p="http://schemas.openxmlformats.org/presentationml/2006/main">
  <p:tag name="PA" val="v3.0.1"/>
</p:tagLst>
</file>

<file path=ppt/tags/tag2.xml><?xml version="1.0" encoding="utf-8"?>
<p:tagLst xmlns:p="http://schemas.openxmlformats.org/presentationml/2006/main">
  <p:tag name="KSO_WPP_MARK_KEY" val="834ff33a-202e-436e-94ea-8a25a50a033f"/>
  <p:tag name="COMMONDATA" val="eyJoZGlkIjoiZjJkMmJmNWM4YmE1MTcwYzU1MDA5ZTQ2N2E5ZGFiYzgifQ=="/>
</p:tagLst>
</file>

<file path=ppt/theme/theme1.xml><?xml version="1.0" encoding="utf-8"?>
<a:theme xmlns:a="http://schemas.openxmlformats.org/drawingml/2006/main" name="演示文稿1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演示文稿1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ppt模板</Template>
  <TotalTime>0</TotalTime>
  <Words>551</Words>
  <Application>WPS 演示</Application>
  <PresentationFormat>宽屏</PresentationFormat>
  <Paragraphs>196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17</vt:i4>
      </vt:variant>
    </vt:vector>
  </HeadingPairs>
  <TitlesOfParts>
    <vt:vector size="29" baseType="lpstr">
      <vt:lpstr>Arial</vt:lpstr>
      <vt:lpstr>宋体</vt:lpstr>
      <vt:lpstr>Wingdings</vt:lpstr>
      <vt:lpstr>Arial Unicode MS</vt:lpstr>
      <vt:lpstr>Calibri</vt:lpstr>
      <vt:lpstr>等线</vt:lpstr>
      <vt:lpstr>微软雅黑</vt:lpstr>
      <vt:lpstr>等线 Light</vt:lpstr>
      <vt:lpstr>Calibri Light</vt:lpstr>
      <vt:lpstr>黑体</vt:lpstr>
      <vt:lpstr>演示文稿1</vt:lpstr>
      <vt:lpstr>1_演示文稿1</vt:lpstr>
      <vt:lpstr>PowerPoint 演示文稿</vt:lpstr>
      <vt:lpstr>（一）使用Microsoft Edge浏览器</vt:lpstr>
      <vt:lpstr>（一）使用IE浏览器</vt:lpstr>
      <vt:lpstr>（一）使用IE浏览器</vt:lpstr>
      <vt:lpstr>（一）使用IE浏览器</vt:lpstr>
      <vt:lpstr>（二）使用搜索引擎</vt:lpstr>
      <vt:lpstr>（二）使用搜索引擎</vt:lpstr>
      <vt:lpstr>（二）使用搜索引擎</vt:lpstr>
      <vt:lpstr>（三）下载资源</vt:lpstr>
      <vt:lpstr>（四）使用流媒体</vt:lpstr>
      <vt:lpstr>（五）远程登录桌面</vt:lpstr>
      <vt:lpstr>（五）远程登录桌面</vt:lpstr>
      <vt:lpstr>（六）网上求职</vt:lpstr>
      <vt:lpstr>（六）网上求职</vt:lpstr>
      <vt:lpstr>（六）网上求职</vt:lpstr>
      <vt:lpstr>（六）网上求职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第六章 因特网基础与简单应用</dc:title>
  <dc:creator>T</dc:creator>
  <cp:lastModifiedBy>A</cp:lastModifiedBy>
  <cp:revision>19</cp:revision>
  <dcterms:created xsi:type="dcterms:W3CDTF">2021-09-20T09:07:00Z</dcterms:created>
  <dcterms:modified xsi:type="dcterms:W3CDTF">2022-11-02T05:00:25Z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B14EF3E15F344CF8A102A986683D99BD</vt:lpwstr>
  </property>
  <property fmtid="{D5CDD505-2E9C-101B-9397-08002B2CF9AE}" pid="3" name="KSOProductBuildVer">
    <vt:lpwstr>2052-11.1.0.10009</vt:lpwstr>
  </property>
</Properties>
</file>