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57" r:id="rId3"/>
    <p:sldId id="345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7" r:id="rId28"/>
    <p:sldId id="438" r:id="rId29"/>
    <p:sldId id="439" r:id="rId30"/>
    <p:sldId id="440" r:id="rId31"/>
    <p:sldId id="441" r:id="rId32"/>
    <p:sldId id="442" r:id="rId33"/>
    <p:sldId id="443" r:id="rId34"/>
    <p:sldId id="444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73" autoAdjust="0"/>
    <p:restoredTop sz="59186" autoAdjust="0"/>
  </p:normalViewPr>
  <p:slideViewPr>
    <p:cSldViewPr showGuides="1">
      <p:cViewPr varScale="1">
        <p:scale>
          <a:sx n="50" d="100"/>
          <a:sy n="50" d="100"/>
        </p:scale>
        <p:origin x="24" y="172"/>
      </p:cViewPr>
      <p:guideLst>
        <p:guide orient="horz" pos="2045"/>
        <p:guide pos="28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9593A72-62CB-4B38-8213-60BE0A12209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69F60AF-FE25-4ACA-93A3-321210FCF644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4784" y="45405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24744"/>
            <a:ext cx="1971675" cy="505221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24744"/>
            <a:ext cx="5800725" cy="505221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8720"/>
            <a:ext cx="7886700" cy="7819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0728"/>
            <a:ext cx="78867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72816"/>
            <a:ext cx="7884317" cy="5237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368525"/>
            <a:ext cx="7884317" cy="39127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0728"/>
            <a:ext cx="78867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70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979" y="1688103"/>
            <a:ext cx="7772400" cy="2387600"/>
          </a:xfrm>
        </p:spPr>
        <p:txBody>
          <a:bodyPr>
            <a:normAutofit/>
          </a:bodyPr>
          <a:lstStyle/>
          <a:p>
            <a:r>
              <a:rPr sz="5600">
                <a:sym typeface="+mn-ea"/>
              </a:rPr>
              <a:t>个性化设置</a:t>
            </a:r>
            <a:endParaRPr sz="5600">
              <a:sym typeface="+mn-ea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6760" y="19659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⑷在任务栏上显示或隐藏“快速启动”工具栏、调整工具栏大小。</a:t>
            </a:r>
            <a:endParaRPr lang="zh-CN" altLang="en-US" sz="1800"/>
          </a:p>
          <a:p>
            <a:pPr algn="l"/>
            <a:r>
              <a:rPr lang="zh-CN" altLang="en-US" sz="1800"/>
              <a:t>操作步骤：右击任务栏上的空白区域，指向快捷菜单中的选择【工具栏】|【快速启动】，取消或标记文字提示前的“√”。通过指向任务栏上工具栏左边的垂直线，鼠标指针变成 ，按下左键不放，然后左右拖动，可以调整工具栏的大小，或将它移动到任务栏上的其他位置。</a:t>
            </a:r>
            <a:endParaRPr lang="zh-CN" altLang="en-US" sz="1800"/>
          </a:p>
          <a:p>
            <a:pPr algn="l"/>
            <a:r>
              <a:rPr lang="zh-CN" altLang="en-US" sz="1800"/>
              <a:t>⑸添加或删除【此电脑】图标到任务栏。</a:t>
            </a:r>
            <a:endParaRPr lang="zh-CN" altLang="en-US" sz="1800"/>
          </a:p>
          <a:p>
            <a:pPr algn="l"/>
            <a:r>
              <a:rPr lang="zh-CN" altLang="en-US" sz="1800"/>
              <a:t>操作步骤：用鼠标拖动桌面上【我的电脑】图标，至任务栏的快速启动区，然后释放鼠标，即可将【我的电脑】图标添加到快速启动区，单击该按钮，则可快速打开【此电脑】窗口。</a:t>
            </a:r>
            <a:endParaRPr lang="zh-CN" altLang="en-US" sz="1800"/>
          </a:p>
          <a:p>
            <a:pPr algn="l"/>
            <a:r>
              <a:rPr lang="zh-CN" altLang="en-US" sz="1800"/>
              <a:t>用鼠标右键单击快速启动栏【此电脑】图标按钮，在弹出的快捷菜单中选择【从任务栏上取消固定】命令，则可将该按钮从快速启动栏上删除。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8.退出Windows系统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依次单击【开始】|【关闭计算机】，打开【关闭计算机】对话框，单击【关闭】按钮，则系统关闭退出。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23177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1.建立文件各文件夹之一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808605"/>
            <a:ext cx="37071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在D盘根目录建立如图所示的文件和文件夹。</a:t>
            </a:r>
            <a:endParaRPr lang="zh-CN" altLang="en-US" sz="1800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160274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3.2 实训操作2-文件资源管理</a:t>
            </a:r>
            <a:endParaRPr lang="zh-CN" altLang="en-US" b="1"/>
          </a:p>
        </p:txBody>
      </p:sp>
      <p:pic>
        <p:nvPicPr>
          <p:cNvPr id="162" name="图片 16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39920" y="2096770"/>
            <a:ext cx="4361815" cy="3515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23177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2.建立文件夹之二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808605"/>
            <a:ext cx="38112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在E盘根目录建立如图所示的文件夹</a:t>
            </a:r>
            <a:endParaRPr lang="zh-CN" altLang="en-US" sz="1800"/>
          </a:p>
        </p:txBody>
      </p:sp>
      <p:pic>
        <p:nvPicPr>
          <p:cNvPr id="158" name="图片 15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7870" y="2722245"/>
            <a:ext cx="3767455" cy="198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25857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3.文件复制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1862455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将D盘上的文件“工资表.XLS”复制到E盘“文档资料”文件夹中，并更名为“2012年1月份工资.XLS”。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600"/>
              <a:t>操作步骤：</a:t>
            </a:r>
            <a:endParaRPr lang="zh-CN" altLang="en-US" sz="1600"/>
          </a:p>
          <a:p>
            <a:pPr algn="l"/>
            <a:r>
              <a:rPr lang="zh-CN" altLang="en-US" sz="1600"/>
              <a:t>①桌面上双击【我的电脑】|【本地磁盘D：】|【办公室】|【工资管理】，进入【工资管理】文件夹窗口。</a:t>
            </a:r>
            <a:endParaRPr lang="zh-CN" altLang="en-US" sz="1600"/>
          </a:p>
          <a:p>
            <a:pPr algn="l"/>
            <a:r>
              <a:rPr lang="zh-CN" altLang="en-US" sz="1600"/>
              <a:t>②在“工资表.XLS”文件图标上，单击鼠标右键，弹出的快捷菜单中，执行【复制】命令。</a:t>
            </a:r>
            <a:endParaRPr lang="zh-CN" altLang="en-US" sz="1600"/>
          </a:p>
          <a:p>
            <a:pPr algn="l"/>
            <a:r>
              <a:rPr lang="zh-CN" altLang="en-US" sz="1600"/>
              <a:t>③参照步骤①进入目标文件夹“文档资料”， 单击鼠标右键，弹出的快捷菜单中，执行【粘贴】命令，则在“文档资料”文件夹中即可建立“工资表.XLS”文件的副本。</a:t>
            </a:r>
            <a:endParaRPr lang="zh-CN" altLang="en-US" sz="1600"/>
          </a:p>
          <a:p>
            <a:pPr algn="l"/>
            <a:r>
              <a:rPr lang="zh-CN" altLang="en-US" sz="1600"/>
              <a:t>④在“工资表.XLS”文件图标上，单击鼠标右键，弹出的快捷菜单中，执行【重命名】命令，此时文件名处于编辑状态，输入文件名“2012年1月员工工资表.XLS”并按【Enter】键确认。</a:t>
            </a:r>
            <a:endParaRPr lang="zh-CN" altLang="en-US" sz="160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4.文件更名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将D盘“员工信息”文件夹更名为“Information”。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5.建立快捷方式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在桌面上建立“工资管理”的快捷方式，以方便管理。</a:t>
            </a:r>
            <a:endParaRPr lang="zh-CN" altLang="en-US" sz="1800"/>
          </a:p>
          <a:p>
            <a:pPr algn="l"/>
            <a:r>
              <a:rPr lang="zh-CN" altLang="en-US" sz="1800"/>
              <a:t>操作步骤：</a:t>
            </a:r>
            <a:endParaRPr lang="zh-CN" altLang="en-US" sz="1800"/>
          </a:p>
          <a:p>
            <a:pPr algn="l"/>
            <a:r>
              <a:rPr lang="zh-CN" altLang="en-US" sz="1800"/>
              <a:t>①找到“工资管理”文件夹。</a:t>
            </a:r>
            <a:endParaRPr lang="zh-CN" altLang="en-US" sz="1800"/>
          </a:p>
          <a:p>
            <a:pPr algn="l"/>
            <a:r>
              <a:rPr lang="zh-CN" altLang="en-US" sz="1800"/>
              <a:t>②在“工资管理”文件夹上单击鼠标右键，在弹出的快捷菜单中，依次执行【发送到】|【桌面快捷方式】命令。这样在桌面上便经建立了“工资管理”的快捷方式。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6.隐藏文件夹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为防止公司工资秘密泄露，将D盘“工资管理”文件夹隐藏。</a:t>
            </a:r>
            <a:endParaRPr lang="zh-CN" altLang="en-US" sz="1800"/>
          </a:p>
          <a:p>
            <a:pPr algn="l"/>
            <a:r>
              <a:rPr lang="zh-CN" altLang="en-US" sz="1800"/>
              <a:t>操作步骤：在“工资管理”文件夹上单击鼠标右键，在弹出的快捷菜单中，执行【属性】命令，打开【工资管理 属性】对话框，在该对话框中选中【隐藏】属性，单击【确定】按钮即可。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7.隐藏或显示文件的护扩展名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隐藏或显示Win10操作系统中所有文件的扩展名。</a:t>
            </a:r>
            <a:endParaRPr lang="zh-CN" altLang="en-US" sz="1800"/>
          </a:p>
          <a:p>
            <a:pPr algn="l"/>
            <a:r>
              <a:rPr lang="zh-CN" altLang="en-US" sz="1800"/>
              <a:t>操作步骤：</a:t>
            </a:r>
            <a:endParaRPr lang="zh-CN" altLang="en-US" sz="1800"/>
          </a:p>
          <a:p>
            <a:pPr algn="l"/>
            <a:r>
              <a:rPr lang="zh-CN" altLang="en-US" sz="1800"/>
              <a:t>在【我的电脑】窗口或别的文件夹窗口中，在菜单栏单击【查看】|【选项】，在弹出的【文件夹选项】对话框中，单击【查看】选项卡，在该选项卡中对【隐藏文件和文件夹】选项进行设置。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8.搜索文件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索磁盘中所有扩展名为. XLS的文件。</a:t>
            </a:r>
            <a:endParaRPr lang="zh-CN" altLang="en-US" sz="1800"/>
          </a:p>
          <a:p>
            <a:pPr algn="l"/>
            <a:r>
              <a:rPr lang="zh-CN" altLang="en-US" sz="1800"/>
              <a:t>操作步骤：在【我的电脑】窗口中，单击常用工具栏【搜索】命令，在左侧窗格【要搜索的文件或文件夹名为】下面填入“* .XLS”，然后单击【立即搜索】命令。搜索完成后，在右侧窗格中会显示搜索到的文件。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23177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1.鼠标的基本操作及菜单的选取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80860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⑴双击桌面上的【此电脑】图标，打开【此电脑】窗口。</a:t>
            </a:r>
            <a:endParaRPr lang="zh-CN" altLang="en-US" sz="1800"/>
          </a:p>
          <a:p>
            <a:pPr algn="l"/>
            <a:r>
              <a:rPr lang="zh-CN" altLang="en-US" sz="1800"/>
              <a:t>⑵单击C盘的图标，则C盘的图标呈反色显示状态，表示被选定。</a:t>
            </a:r>
            <a:endParaRPr lang="zh-CN" altLang="en-US" sz="1800"/>
          </a:p>
          <a:p>
            <a:pPr algn="l"/>
            <a:r>
              <a:rPr lang="zh-CN" altLang="en-US" sz="1800"/>
              <a:t>⑶在D盘的图标上单击鼠标右键，在弹出的快捷菜单中选择【属性】命令，打开属性对话框。了解该窗口的各项内容。单击关闭按钮      ，关闭该对话框。</a:t>
            </a:r>
            <a:endParaRPr lang="zh-CN" altLang="en-US" sz="1800"/>
          </a:p>
          <a:p>
            <a:pPr algn="l"/>
            <a:r>
              <a:rPr lang="zh-CN" altLang="en-US" sz="1800"/>
              <a:t>⑷执行【查看】|【列表】命令，观察执行命令后图标的变化情况。</a:t>
            </a:r>
            <a:endParaRPr lang="zh-CN" altLang="en-US" sz="1800"/>
          </a:p>
          <a:p>
            <a:pPr algn="l"/>
            <a:r>
              <a:rPr lang="zh-CN" altLang="en-US" sz="1800"/>
              <a:t>⑸执行【查看】|【排序方式】|【按日期】菜单命令。观察执行命令操作后图标的排列情况。</a:t>
            </a:r>
            <a:endParaRPr lang="zh-CN" altLang="en-US" sz="1800"/>
          </a:p>
        </p:txBody>
      </p:sp>
      <p:pic>
        <p:nvPicPr>
          <p:cNvPr id="167" name="图片 16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63335" y="4009390"/>
            <a:ext cx="193040" cy="193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副标题 2"/>
          <p:cNvSpPr>
            <a:spLocks noGrp="1"/>
          </p:cNvSpPr>
          <p:nvPr/>
        </p:nvSpPr>
        <p:spPr>
          <a:xfrm>
            <a:off x="746760" y="160274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3.1实训操作1-系统基本操作</a:t>
            </a:r>
            <a:endParaRPr lang="zh-CN" altLang="en-US" b="1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668655" y="170116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【思考题练习题】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42620" y="2305050"/>
            <a:ext cx="764794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⑴快捷方式和实际的文件和文件夹含义的差别是什么？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⑵在E盘根目录下创建一个文件夹，用自己的学号和姓名命名，例如“201204030101张三”，在“201204030101张三”文件夹下创建三个名为“作业_英语. DOC”、“作业_数学. DOC”和“作业_计算机.DOC”的空文本文档，将文件“作业_英语. DOC”设置属性为“隐藏”。复制文件夹“201204030101张三”到D盘，并将它更名为“201204030101张三_备份”。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en-US" altLang="zh-CN" sz="1800"/>
              <a:t>(3)</a:t>
            </a:r>
            <a:r>
              <a:rPr lang="zh-CN" altLang="en-US" sz="1800"/>
              <a:t>在桌面上为“201204030101张三”文件夹建立一个快捷方式。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23177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1.桌面的设置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80860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⑴查看、设置屏幕分辨率：在【设置】中双击【显示】图标，点击【屏幕】，在【屏幕分辨率】下，拖动滑块，分别设置为：800×600像素、1024×768像素等，体会实际效果。</a:t>
            </a:r>
            <a:endParaRPr lang="zh-CN" altLang="en-US" sz="1800"/>
          </a:p>
          <a:p>
            <a:pPr algn="l"/>
            <a:r>
              <a:rPr lang="zh-CN" altLang="en-US" sz="1800"/>
              <a:t>⑵设置桌面的背景：选择一幅扩展名为bmp、gif、jpg、dib或htm的图画文件作为桌面的背景。</a:t>
            </a:r>
            <a:endParaRPr lang="zh-CN" altLang="en-US" sz="1800"/>
          </a:p>
          <a:p>
            <a:pPr algn="l"/>
            <a:r>
              <a:rPr lang="zh-CN" altLang="en-US" sz="1800"/>
              <a:t>右击桌面空白区域，执行快捷菜单中的【个性化】命令，打开】对话框，点击【背景】选项卡，在列表框内选定作为桌面背景的图片文件。</a:t>
            </a:r>
            <a:endParaRPr lang="zh-CN" altLang="en-US" sz="1800"/>
          </a:p>
          <a:p>
            <a:pPr algn="l"/>
            <a:r>
              <a:rPr lang="zh-CN" altLang="en-US" sz="1800"/>
              <a:t>⑶设置屏幕保护程序为【Win10】：在【个性化】对话框中选择【锁屏界面】标签，在【屏幕保护程序】列表中选择【Win10】。</a:t>
            </a:r>
            <a:endParaRPr lang="zh-CN" altLang="en-US" sz="1800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160274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3.3 实训操作3- 系统资源管理</a:t>
            </a:r>
            <a:endParaRPr lang="zh-CN" altLang="en-US" b="1"/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23177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2.鼠标设置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80860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根据个人喜好，进行如下鼠标设置：设置鼠标的双击速度，为指针选择不同的方案，适当调整指针速度、是否显示指针轨迹等。</a:t>
            </a:r>
            <a:endParaRPr lang="zh-CN" altLang="en-US" sz="1800"/>
          </a:p>
          <a:p>
            <a:pPr algn="l"/>
            <a:r>
              <a:rPr lang="zh-CN" altLang="en-US" sz="1800"/>
              <a:t>操作步骤：在【设置面板】中打开【设备】对话框，在该对话框中找到鼠标的不同选项卡中完成上述设置。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78816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3.添加和删除汉字输入法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7901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操作步骤：</a:t>
            </a:r>
            <a:endParaRPr lang="zh-CN" altLang="en-US" sz="1800"/>
          </a:p>
          <a:p>
            <a:pPr algn="l"/>
            <a:r>
              <a:rPr lang="zh-CN" altLang="en-US" sz="1800"/>
              <a:t>①在任务栏右侧的语言栏上单击鼠标右键，在弹出的快捷菜单中选择【设置】命令，弹出【文字服务和输入语言】对话框。</a:t>
            </a:r>
            <a:endParaRPr lang="zh-CN" altLang="en-US" sz="1800"/>
          </a:p>
          <a:p>
            <a:pPr algn="l"/>
            <a:r>
              <a:rPr lang="zh-CN" altLang="en-US" sz="1800"/>
              <a:t>②在在【已安装服务】列表中，选择某一已安装的输入法，单击【删除】按钮可以从系统中取消该输入法。【添加】按钮可以安装新的输入法。要求提供【微软拼音】、【智能 ABC】、【全拼】三种输入法，删除【郑码】输入法</a:t>
            </a:r>
            <a:endParaRPr lang="zh-CN" altLang="en-US" sz="1800"/>
          </a:p>
          <a:p>
            <a:pPr algn="l"/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78816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4.添加快速启动按钮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7901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将桌面上【我的电脑】图标添加到任务栏的快速启动栏。</a:t>
            </a:r>
            <a:endParaRPr lang="zh-CN" altLang="en-US" sz="1800"/>
          </a:p>
          <a:p>
            <a:pPr algn="l"/>
            <a:r>
              <a:rPr lang="zh-CN" altLang="en-US" sz="1800"/>
              <a:t>操作步骤：用鼠标拖动【我的电脑】图标到快速启动栏释放鼠标即可。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78816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5．隐藏快速启动栏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7901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隐藏任务栏中的快速启动栏；在任务较多时，将相似任务分组显示，不使用任务栏时将其隐藏。</a:t>
            </a:r>
            <a:endParaRPr lang="zh-CN" altLang="en-US" sz="1800"/>
          </a:p>
          <a:p>
            <a:pPr algn="l"/>
            <a:r>
              <a:rPr lang="zh-CN" altLang="en-US" sz="1800"/>
              <a:t>操作步骤：在任务栏的空白处，鼠标右键，在弹出的快捷菜单中选择【任务栏设置】命令，弹出【任务栏和「开始」菜单属性】对话框，在该对话框中进行相应的设置。完成后按【确定】按钮。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78816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6.创建新用户的账户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7901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为本机创建一个新的用户账户，用户名自定。</a:t>
            </a:r>
            <a:endParaRPr lang="zh-CN" altLang="en-US" sz="1800"/>
          </a:p>
          <a:p>
            <a:pPr algn="l"/>
            <a:r>
              <a:rPr lang="zh-CN" altLang="en-US" sz="1800"/>
              <a:t>操作步骤：在【设置】中打开【账户】对话框，在该对话框家庭和其他用户，单击【将其他人添加到这台电脑】，按照提示创建账户。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42367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 b="1"/>
              <a:t>一．单项选择题</a:t>
            </a:r>
            <a:endParaRPr lang="zh-CN" altLang="en-US" sz="2000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114550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1.</a:t>
            </a:r>
            <a:r>
              <a:rPr lang="zh-CN" altLang="en-US" sz="1800"/>
              <a:t>文件名使用通配符的作用是（     ）。</a:t>
            </a:r>
            <a:endParaRPr lang="zh-CN" altLang="en-US" sz="1800"/>
          </a:p>
          <a:p>
            <a:pPr algn="l"/>
            <a:r>
              <a:rPr lang="zh-CN" altLang="en-US" sz="1800"/>
              <a:t>A．减少文件名所占用的磁盘空间      B．便于一次处理多个文件</a:t>
            </a:r>
            <a:endParaRPr lang="zh-CN" altLang="en-US" sz="1800"/>
          </a:p>
          <a:p>
            <a:pPr algn="l"/>
            <a:r>
              <a:rPr lang="zh-CN" altLang="en-US" sz="1800"/>
              <a:t>C．便于文件命名                    D．便于保存文件</a:t>
            </a:r>
            <a:endParaRPr lang="zh-CN" altLang="en-US" sz="1800"/>
          </a:p>
          <a:p>
            <a:pPr algn="l"/>
            <a:r>
              <a:rPr lang="zh-CN" altLang="en-US" sz="1800" b="1"/>
              <a:t>2.</a:t>
            </a:r>
            <a:r>
              <a:rPr lang="zh-CN" altLang="en-US" sz="1800"/>
              <a:t>在文件夹中，用鼠标配合Shift键分别单击第一、第三个文件，则选中了（    ）个文件。</a:t>
            </a:r>
            <a:endParaRPr lang="zh-CN" altLang="en-US" sz="1800"/>
          </a:p>
          <a:p>
            <a:pPr algn="l"/>
            <a:r>
              <a:rPr lang="zh-CN" altLang="en-US" sz="1800"/>
              <a:t>A．1		B．2	    C．3	    D． 4 </a:t>
            </a:r>
            <a:endParaRPr lang="zh-CN" altLang="en-US" sz="1800"/>
          </a:p>
          <a:p>
            <a:pPr algn="l"/>
            <a:r>
              <a:rPr lang="zh-CN" altLang="en-US" sz="1800" b="1"/>
              <a:t>3.</a:t>
            </a:r>
            <a:r>
              <a:rPr lang="zh-CN" altLang="en-US" sz="1800"/>
              <a:t>Windows中的“剪贴板”是（    ）。</a:t>
            </a:r>
            <a:endParaRPr lang="zh-CN" altLang="en-US" sz="1800"/>
          </a:p>
          <a:p>
            <a:pPr algn="l"/>
            <a:r>
              <a:rPr lang="zh-CN" altLang="en-US" sz="1800"/>
              <a:t>A．硬盘中的一块区域		   B．软盘中的一块区域</a:t>
            </a:r>
            <a:endParaRPr lang="zh-CN" altLang="en-US" sz="1800"/>
          </a:p>
          <a:p>
            <a:pPr algn="l"/>
            <a:r>
              <a:rPr lang="zh-CN" altLang="en-US" sz="1800"/>
              <a:t>C．高速缓存中的一块区域	   D．内存中的一块区域</a:t>
            </a:r>
            <a:endParaRPr lang="zh-CN" altLang="en-US" sz="1800"/>
          </a:p>
        </p:txBody>
      </p:sp>
      <p:sp>
        <p:nvSpPr>
          <p:cNvPr id="10" name="文本框 9"/>
          <p:cNvSpPr txBox="1"/>
          <p:nvPr/>
        </p:nvSpPr>
        <p:spPr>
          <a:xfrm>
            <a:off x="3956065" y="211470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8070" y="361584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C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43315" y="443245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D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6760" y="1732280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4.在Windows默认环境中，能将选定的文档放入剪贴板中的组合键是（    ）。</a:t>
            </a:r>
            <a:endParaRPr lang="zh-CN" altLang="en-US" sz="1800"/>
          </a:p>
          <a:p>
            <a:pPr algn="l"/>
            <a:r>
              <a:rPr lang="zh-CN" altLang="en-US" sz="1800"/>
              <a:t>A．Ctrl+V	B. Ctrl+Z	C. Ctrl+X	D. Ctrl+A</a:t>
            </a:r>
            <a:endParaRPr lang="zh-CN" altLang="en-US" sz="1800"/>
          </a:p>
          <a:p>
            <a:pPr algn="l"/>
            <a:r>
              <a:rPr lang="zh-CN" altLang="en-US" sz="1800"/>
              <a:t>5.若要将剪贴板中的信息粘贴到某个文档中，应按（    ）键。</a:t>
            </a:r>
            <a:endParaRPr lang="zh-CN" altLang="en-US" sz="1800"/>
          </a:p>
          <a:p>
            <a:pPr algn="l"/>
            <a:r>
              <a:rPr lang="zh-CN" altLang="en-US" sz="1800"/>
              <a:t>A．Ctrl+V	B. Ctrl+Z	C. Ctrl+X	D. Ctrl+A</a:t>
            </a:r>
            <a:endParaRPr lang="zh-CN" altLang="en-US" sz="1800"/>
          </a:p>
          <a:p>
            <a:pPr algn="l"/>
            <a:r>
              <a:rPr lang="zh-CN" altLang="en-US" sz="1800"/>
              <a:t>6.Windows中的窗口和对话框比较，窗口可移动和改变大小，而对话框（    ）。</a:t>
            </a:r>
            <a:endParaRPr lang="zh-CN" altLang="en-US" sz="1800"/>
          </a:p>
          <a:p>
            <a:pPr algn="l"/>
            <a:r>
              <a:rPr lang="zh-CN" altLang="en-US" sz="1800"/>
              <a:t>A．既不能移动，也不能改变大小    B．既能移动也能改变大小</a:t>
            </a:r>
            <a:endParaRPr lang="zh-CN" altLang="en-US" sz="1800"/>
          </a:p>
          <a:p>
            <a:pPr algn="l"/>
            <a:r>
              <a:rPr lang="zh-CN" altLang="en-US" sz="1800"/>
              <a:t>C．仅可以改变大小，不能移动      D．仅可以移动，不能改变大小</a:t>
            </a:r>
            <a:endParaRPr lang="zh-CN" altLang="en-US" sz="1800"/>
          </a:p>
          <a:p>
            <a:pPr algn="l"/>
            <a:r>
              <a:rPr lang="zh-CN" altLang="en-US" sz="1800"/>
              <a:t>7.在Windows环境下，要在不同的应用程序及其窗口之间进行切换，应按组合键（    ）。</a:t>
            </a:r>
            <a:endParaRPr lang="zh-CN" altLang="en-US" sz="1800"/>
          </a:p>
          <a:p>
            <a:pPr algn="l"/>
            <a:r>
              <a:rPr lang="zh-CN" altLang="en-US" sz="1800"/>
              <a:t>A．Ctrl+Shift     B．Alt+Tab     C．Ctrl+Tab     D．Alt+Shift</a:t>
            </a:r>
            <a:endParaRPr lang="zh-CN" altLang="en-US" sz="1800"/>
          </a:p>
        </p:txBody>
      </p:sp>
      <p:sp>
        <p:nvSpPr>
          <p:cNvPr id="10" name="文本框 9"/>
          <p:cNvSpPr txBox="1"/>
          <p:nvPr/>
        </p:nvSpPr>
        <p:spPr>
          <a:xfrm>
            <a:off x="7771780" y="173243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C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75365" y="257571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4105" y="360695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D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38290" y="507507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3585" y="124650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8.在Windows系统中，搜索文件时可使用通配符“*”，其含义是（    ）。</a:t>
            </a:r>
            <a:endParaRPr lang="zh-CN" altLang="en-US" sz="1800"/>
          </a:p>
          <a:p>
            <a:pPr algn="l"/>
            <a:r>
              <a:rPr lang="zh-CN" altLang="en-US" sz="1800"/>
              <a:t>A. 匹配任意多个字符          B. 匹配任意一个字符</a:t>
            </a:r>
            <a:endParaRPr lang="zh-CN" altLang="en-US" sz="1800"/>
          </a:p>
          <a:p>
            <a:pPr algn="l"/>
            <a:r>
              <a:rPr lang="zh-CN" altLang="en-US" sz="1800"/>
              <a:t>C. 匹配任意两个字符          D. 匹配任意三个字符</a:t>
            </a:r>
            <a:endParaRPr lang="zh-CN" altLang="en-US" sz="1800"/>
          </a:p>
          <a:p>
            <a:pPr algn="l"/>
            <a:r>
              <a:rPr lang="zh-CN" altLang="en-US" sz="1800"/>
              <a:t>9.在Windows的“资源管理器”窗口中，其左部窗口中显示的是（    ）。</a:t>
            </a:r>
            <a:endParaRPr lang="zh-CN" altLang="en-US" sz="1800"/>
          </a:p>
          <a:p>
            <a:pPr algn="l"/>
            <a:r>
              <a:rPr lang="zh-CN" altLang="en-US" sz="1800"/>
              <a:t>A. 当前打开的文件夹的内容       B. 系统的目录树结构</a:t>
            </a:r>
            <a:endParaRPr lang="zh-CN" altLang="en-US" sz="1800"/>
          </a:p>
          <a:p>
            <a:pPr algn="l"/>
            <a:r>
              <a:rPr lang="zh-CN" altLang="en-US" sz="1800"/>
              <a:t>C. 当前打开的文件夹名称及内容   D. 当前打开的文件夹名称</a:t>
            </a:r>
            <a:endParaRPr lang="zh-CN" altLang="en-US" sz="1800"/>
          </a:p>
          <a:p>
            <a:pPr algn="l"/>
            <a:r>
              <a:rPr lang="zh-CN" altLang="en-US" sz="1800"/>
              <a:t>10.在Windows的窗口中，选中末尾带有省略号（．．．）的菜单意味着（    ）。</a:t>
            </a:r>
            <a:endParaRPr lang="zh-CN" altLang="en-US" sz="1800"/>
          </a:p>
          <a:p>
            <a:pPr algn="l"/>
            <a:r>
              <a:rPr lang="zh-CN" altLang="en-US" sz="1800"/>
              <a:t>A. 将弹出下一级菜单             B. 将执行该菜单命令</a:t>
            </a:r>
            <a:endParaRPr lang="zh-CN" altLang="en-US" sz="1800"/>
          </a:p>
          <a:p>
            <a:pPr algn="l"/>
            <a:r>
              <a:rPr lang="zh-CN" altLang="en-US" sz="1800"/>
              <a:t>C. 表明该菜单项已被选用         D. 将弹出一个对话框</a:t>
            </a:r>
            <a:endParaRPr lang="zh-CN" altLang="en-US" sz="1800"/>
          </a:p>
          <a:p>
            <a:pPr algn="l"/>
            <a:r>
              <a:rPr lang="zh-CN" altLang="en-US" sz="1800"/>
              <a:t>11.在计算机操作系统中，以下（    ）被称为文本文件或ASCII文件。</a:t>
            </a:r>
            <a:endParaRPr lang="zh-CN" altLang="en-US" sz="1800"/>
          </a:p>
          <a:p>
            <a:pPr algn="l"/>
            <a:r>
              <a:rPr lang="zh-CN" altLang="en-US" sz="1800"/>
              <a:t>A. 以TXT为扩展名的文件         B. 以COM为扩展名的文件     </a:t>
            </a:r>
            <a:endParaRPr lang="zh-CN" altLang="en-US" sz="1800"/>
          </a:p>
          <a:p>
            <a:pPr algn="l"/>
            <a:r>
              <a:rPr lang="zh-CN" altLang="en-US" sz="1800"/>
              <a:t>C. 以EXE为扩展名的文件         D. 以DOC为扩展名的文件   </a:t>
            </a:r>
            <a:endParaRPr lang="zh-CN" altLang="en-US" sz="1800"/>
          </a:p>
        </p:txBody>
      </p:sp>
      <p:sp>
        <p:nvSpPr>
          <p:cNvPr id="10" name="文本框 9"/>
          <p:cNvSpPr txBox="1"/>
          <p:nvPr/>
        </p:nvSpPr>
        <p:spPr>
          <a:xfrm>
            <a:off x="7101855" y="1246659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06605" y="251602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04890" y="3959379"/>
            <a:ext cx="360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73210" y="5111269"/>
            <a:ext cx="360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2.窗口的基本操作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2.窗口的基本操作</a:t>
            </a:r>
            <a:endParaRPr lang="zh-CN" altLang="en-US" sz="1800"/>
          </a:p>
          <a:p>
            <a:pPr algn="l"/>
            <a:r>
              <a:rPr lang="zh-CN" altLang="en-US" sz="1800"/>
              <a:t>⑴改变窗口的大小：在窗口处于非最大化状态时，将鼠标指针移到窗口的角上或边上，当鼠标指针呈双向箭头形状时，按下左键后拖动鼠标，当窗口大小适当时，释放鼠标左键。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⑵移动窗口位置：在窗口处于非最大化状态时，将鼠标指针移到窗口的标题栏上，按下鼠标左键，拖动窗口到屏幕的其它地方，然后释放鼠标键。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⑶单击标题栏右侧最大化按钮，使窗口最大化。再单击还原按钮，使窗口还原。单击最小化按钮，使窗口最小化为任务栏上的一个按钮，再单击任务栏上该按钮，则窗口还原；单击关闭按钮      </a:t>
            </a:r>
            <a:r>
              <a:rPr lang="en-US" altLang="zh-CN" sz="1800"/>
              <a:t>,</a:t>
            </a:r>
            <a:r>
              <a:rPr lang="zh-CN" altLang="en-US" sz="1800"/>
              <a:t>关闭窗口。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167" name="图片 16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3610" y="5762625"/>
            <a:ext cx="193040" cy="193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6760" y="124650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12.在正常状态下，当鼠标的右键点击一个对象的时候，会（    ）。</a:t>
            </a:r>
            <a:endParaRPr lang="zh-CN" altLang="en-US" sz="1800"/>
          </a:p>
          <a:p>
            <a:pPr algn="l"/>
            <a:r>
              <a:rPr lang="zh-CN" altLang="en-US" sz="1800"/>
              <a:t>A. 弹出该对象的快捷菜单		    B. 打开该对象</a:t>
            </a:r>
            <a:endParaRPr lang="zh-CN" altLang="en-US" sz="1800"/>
          </a:p>
          <a:p>
            <a:pPr algn="l"/>
            <a:r>
              <a:rPr lang="zh-CN" altLang="en-US" sz="1800"/>
              <a:t>C. 关闭该对象				    D. 没有任何特殊反应</a:t>
            </a:r>
            <a:endParaRPr lang="zh-CN" altLang="en-US" sz="1800"/>
          </a:p>
          <a:p>
            <a:pPr algn="l"/>
            <a:r>
              <a:rPr lang="zh-CN" altLang="en-US" sz="1800"/>
              <a:t>13.Windows中，用鼠标左键单击某应用程序窗口的最小化按钮，该应用程序处于（    ）的状态。</a:t>
            </a:r>
            <a:endParaRPr lang="zh-CN" altLang="en-US" sz="1800"/>
          </a:p>
          <a:p>
            <a:pPr algn="l"/>
            <a:r>
              <a:rPr lang="zh-CN" altLang="en-US" sz="1800"/>
              <a:t>A. 不确定         			    B. 被强制关闭       </a:t>
            </a:r>
            <a:endParaRPr lang="zh-CN" altLang="en-US" sz="1800"/>
          </a:p>
          <a:p>
            <a:pPr algn="l"/>
            <a:r>
              <a:rPr lang="zh-CN" altLang="en-US" sz="1800"/>
              <a:t>C. 被暂时挂起      			    D. 在后台继续运行</a:t>
            </a:r>
            <a:endParaRPr lang="zh-CN" altLang="en-US" sz="1800"/>
          </a:p>
          <a:p>
            <a:pPr algn="l"/>
            <a:r>
              <a:rPr lang="zh-CN" altLang="en-US" sz="1800"/>
              <a:t>14.下列哪种方式不能关闭当前窗口(     )。</a:t>
            </a:r>
            <a:endParaRPr lang="zh-CN" altLang="en-US" sz="1800"/>
          </a:p>
          <a:p>
            <a:pPr algn="l"/>
            <a:r>
              <a:rPr lang="zh-CN" altLang="en-US" sz="1800"/>
              <a:t>A. 标题栏上的“关闭”按钮      B. “文件”菜单中的“退出”</a:t>
            </a:r>
            <a:endParaRPr lang="zh-CN" altLang="en-US" sz="1800"/>
          </a:p>
          <a:p>
            <a:pPr algn="l"/>
            <a:r>
              <a:rPr lang="zh-CN" altLang="en-US" sz="1800"/>
              <a:t>C. 按Alt+F4快捷键             D. 按Alt+ESC快捷键</a:t>
            </a:r>
            <a:endParaRPr lang="zh-CN" altLang="en-US" sz="1800"/>
          </a:p>
          <a:p>
            <a:pPr algn="l"/>
            <a:r>
              <a:rPr lang="zh-CN" altLang="en-US" sz="1800"/>
              <a:t>15.在桌面上要移动任何Windows窗口，可以用鼠标指针拖动该窗口的（    ）。</a:t>
            </a:r>
            <a:endParaRPr lang="zh-CN" altLang="en-US" sz="1800"/>
          </a:p>
          <a:p>
            <a:pPr algn="l"/>
            <a:r>
              <a:rPr lang="zh-CN" altLang="en-US" sz="1800"/>
              <a:t>A. 标题栏	B. 边框		C. 滚动条	D. 控制菜单框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sp>
        <p:nvSpPr>
          <p:cNvPr id="10" name="文本框 9"/>
          <p:cNvSpPr txBox="1"/>
          <p:nvPr/>
        </p:nvSpPr>
        <p:spPr>
          <a:xfrm>
            <a:off x="6809120" y="1246659"/>
            <a:ext cx="360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90080" y="275605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D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91675" y="395747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D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5525" y="5524019"/>
            <a:ext cx="360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3585" y="908685"/>
            <a:ext cx="7656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16.在资源管理器的左窗格中，文件夹图标左侧有“▶”时，表示（    ）。</a:t>
            </a:r>
            <a:endParaRPr lang="zh-CN" altLang="en-US" sz="1800"/>
          </a:p>
          <a:p>
            <a:pPr algn="l"/>
            <a:r>
              <a:rPr lang="zh-CN" altLang="en-US" sz="1800"/>
              <a:t>A. 该文件夹有隐含文件		B. 该文件夹为空文件夹</a:t>
            </a:r>
            <a:endParaRPr lang="zh-CN" altLang="en-US" sz="1800"/>
          </a:p>
          <a:p>
            <a:pPr algn="l"/>
            <a:r>
              <a:rPr lang="zh-CN" altLang="en-US" sz="1800"/>
              <a:t>C. 该文件夹有子文件夹		D. 该文件夹有系统文件</a:t>
            </a:r>
            <a:endParaRPr lang="zh-CN" altLang="en-US" sz="1800"/>
          </a:p>
          <a:p>
            <a:pPr algn="l"/>
            <a:r>
              <a:rPr lang="zh-CN" altLang="en-US" sz="1800"/>
              <a:t>17.在Windows中，文件的扩展名通常表示文件的（    ）。</a:t>
            </a:r>
            <a:endParaRPr lang="zh-CN" altLang="en-US" sz="1800"/>
          </a:p>
          <a:p>
            <a:pPr algn="l"/>
            <a:r>
              <a:rPr lang="zh-CN" altLang="en-US" sz="1800"/>
              <a:t>A. 作者		B. 类型		C. 大小		D. 属性</a:t>
            </a:r>
            <a:endParaRPr lang="zh-CN" altLang="en-US" sz="1800"/>
          </a:p>
          <a:p>
            <a:pPr algn="l"/>
            <a:r>
              <a:rPr lang="zh-CN" altLang="en-US" sz="1800"/>
              <a:t>18.在应用程序菜单中，暗淡显示的命令名表示（    ）。</a:t>
            </a:r>
            <a:endParaRPr lang="zh-CN" altLang="en-US" sz="1800"/>
          </a:p>
          <a:p>
            <a:pPr algn="l"/>
            <a:r>
              <a:rPr lang="zh-CN" altLang="en-US" sz="1800"/>
              <a:t>A．命令当前不能使用		B. 将打开对话框</a:t>
            </a:r>
            <a:endParaRPr lang="zh-CN" altLang="en-US" sz="1800"/>
          </a:p>
          <a:p>
            <a:pPr algn="l"/>
            <a:r>
              <a:rPr lang="zh-CN" altLang="en-US" sz="1800"/>
              <a:t>C. 此类命令正在使用		D. 有下级子菜单</a:t>
            </a:r>
            <a:endParaRPr lang="zh-CN" altLang="en-US" sz="1800"/>
          </a:p>
          <a:p>
            <a:pPr algn="l"/>
            <a:r>
              <a:rPr lang="zh-CN" altLang="en-US" sz="1800"/>
              <a:t>19.扩展名为.exe的文件称为（    ）。</a:t>
            </a:r>
            <a:endParaRPr lang="zh-CN" altLang="en-US" sz="1800"/>
          </a:p>
          <a:p>
            <a:pPr algn="l"/>
            <a:r>
              <a:rPr lang="zh-CN" altLang="en-US" sz="1800"/>
              <a:t>A. 批命令文件			B. 可执行文件</a:t>
            </a:r>
            <a:endParaRPr lang="zh-CN" altLang="en-US" sz="1800"/>
          </a:p>
          <a:p>
            <a:pPr algn="l"/>
            <a:r>
              <a:rPr lang="zh-CN" altLang="en-US" sz="1800"/>
              <a:t>C. 命令文件				D. 文本文件</a:t>
            </a:r>
            <a:endParaRPr lang="zh-CN" altLang="en-US" sz="1800"/>
          </a:p>
          <a:p>
            <a:pPr algn="l"/>
            <a:r>
              <a:rPr lang="zh-CN" altLang="en-US" sz="1800"/>
              <a:t>20.在Windows中，用鼠标左键在不同驱动器之间拖动某一对象，结果为（    ）。</a:t>
            </a:r>
            <a:endParaRPr lang="zh-CN" altLang="en-US" sz="1800"/>
          </a:p>
          <a:p>
            <a:pPr algn="l"/>
            <a:r>
              <a:rPr lang="zh-CN" altLang="en-US" sz="1800"/>
              <a:t>A．移动该对象	B. 复制该对象      C. 删除该对象       D. 无任何结果</a:t>
            </a:r>
            <a:endParaRPr lang="zh-CN" altLang="en-US" sz="1800"/>
          </a:p>
        </p:txBody>
      </p:sp>
      <p:sp>
        <p:nvSpPr>
          <p:cNvPr id="10" name="文本框 9"/>
          <p:cNvSpPr txBox="1"/>
          <p:nvPr/>
        </p:nvSpPr>
        <p:spPr>
          <a:xfrm>
            <a:off x="7119000" y="908839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C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29315" y="214645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31830" y="2988464"/>
            <a:ext cx="360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38565" y="4183534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C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73470" y="5661179"/>
            <a:ext cx="360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5"/>
          <p:cNvSpPr/>
          <p:nvPr>
            <p:custDataLst>
              <p:tags r:id="rId1"/>
            </p:custDataLst>
          </p:nvPr>
        </p:nvSpPr>
        <p:spPr>
          <a:xfrm>
            <a:off x="0" y="2914650"/>
            <a:ext cx="9144000" cy="1514475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 习 进 步！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6760" y="182753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⑷用鼠标右键单击桌面上【我的电脑】图标，在弹出的快捷菜单中选择【打开】命令，打开【我的电脑】应用程序窗口。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⑸用鼠标左键双击【回收站】图标，打开【回收站】窗口。再双击【我的文档】图标，打开【我的文档】窗口。观察到当前活动窗口为【我的文档】窗口。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⑹切换活动窗口：单击【我的电脑】窗口可见的部分，则【我的电脑】切换为当前窗口。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⑺按照上述方法，切换【回收站】窗口为当前活动窗口。</a:t>
            </a:r>
            <a:endParaRPr lang="zh-CN" altLang="en-US" sz="1800"/>
          </a:p>
        </p:txBody>
      </p:sp>
      <p:pic>
        <p:nvPicPr>
          <p:cNvPr id="167" name="图片 16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5560" y="3332480"/>
            <a:ext cx="193040" cy="193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3.对话框的基本操作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⑴切换【此电脑】窗口为当前活动窗口。在【此电脑】窗口中执行【查看】|【选项】菜单命令，打开【文件夹选项】对话框。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⑵在【常规】选项卡中的【浏览文件夹】选项组中选取【在不同窗口中打开不同的文件夹】。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⑶单击【查看】选项卡标签，切换到【查看】选项卡中，在【高级设置】中利用滚动条滚动显示内容，并将【显示所有文件及文件夹】、【隐藏已知文件类型的扩展名】选项选定。</a:t>
            </a:r>
            <a:endParaRPr lang="zh-CN" altLang="en-US" sz="1800"/>
          </a:p>
          <a:p>
            <a:pPr algn="l"/>
            <a:endParaRPr lang="zh-CN" altLang="en-US" sz="1800"/>
          </a:p>
          <a:p>
            <a:pPr algn="l"/>
            <a:r>
              <a:rPr lang="zh-CN" altLang="en-US" sz="1800"/>
              <a:t>⑷关闭所有窗口。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4.美化Win10桌面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⑴在桌面空白处单击鼠右键，弹出快捷菜单。</a:t>
            </a:r>
            <a:endParaRPr lang="zh-CN" altLang="en-US" sz="1800"/>
          </a:p>
          <a:p>
            <a:pPr algn="l"/>
            <a:r>
              <a:rPr lang="zh-CN" altLang="en-US" sz="1800"/>
              <a:t>⑵选择【个性化】命令，打开对话框。</a:t>
            </a:r>
            <a:endParaRPr lang="zh-CN" altLang="en-US" sz="1800"/>
          </a:p>
          <a:p>
            <a:pPr algn="l"/>
            <a:r>
              <a:rPr lang="zh-CN" altLang="en-US" sz="1800"/>
              <a:t>⑶在【主题】选项卡中列表框中选择一项如：“Windows 经典”作为主题，单击【应用】按钮，观察桌面背景以及窗口的变换。</a:t>
            </a:r>
            <a:endParaRPr lang="zh-CN" altLang="en-US" sz="1800"/>
          </a:p>
          <a:p>
            <a:pPr algn="l"/>
            <a:r>
              <a:rPr lang="zh-CN" altLang="en-US" sz="1800"/>
              <a:t>⑷在【背景】选项卡中的列表框中选择一项如：“Home”作为背景图片，单击【应用】按钮，观察桌面背景的变换。</a:t>
            </a:r>
            <a:endParaRPr lang="zh-CN" altLang="en-US" sz="1800"/>
          </a:p>
          <a:p>
            <a:pPr algn="l"/>
            <a:r>
              <a:rPr lang="zh-CN" altLang="en-US" sz="1800"/>
              <a:t>⑸在【锁屏界面】选项卡中点击【屏幕保护程序设置】，在屏幕保护程序列表框中选择一项如：“三维飞行物”作为屏幕保护程序，单击【预览】按钮，观察屏幕保护程序的效果。</a:t>
            </a:r>
            <a:endParaRPr lang="zh-CN" altLang="en-US" sz="1800"/>
          </a:p>
          <a:p>
            <a:pPr algn="l"/>
            <a:r>
              <a:rPr lang="zh-CN" altLang="en-US" sz="1800"/>
              <a:t>⑹单击【确定】按钮，退出屏保对话框。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5.桌面快捷图标的创建、删除与排列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⑴利用【开始】菜单在桌面上建立【Word】的快捷方式。</a:t>
            </a:r>
            <a:endParaRPr lang="zh-CN" altLang="en-US" sz="1800"/>
          </a:p>
          <a:p>
            <a:pPr algn="l"/>
            <a:r>
              <a:rPr lang="zh-CN" altLang="en-US" sz="1800"/>
              <a:t>操作步骤：单击【开始】，指向【程序】|【WPS OFFICE】，将【WPS OFFICE】，直接拖到桌面上，即可在桌面上创建。</a:t>
            </a:r>
            <a:endParaRPr lang="zh-CN" altLang="en-US" sz="1800"/>
          </a:p>
          <a:p>
            <a:pPr algn="l"/>
            <a:r>
              <a:rPr lang="zh-CN" altLang="en-US" sz="1800"/>
              <a:t>⑵删除桌面上已经建立的“WPS OFFICE”图标。</a:t>
            </a:r>
            <a:endParaRPr lang="zh-CN" altLang="en-US" sz="1800"/>
          </a:p>
          <a:p>
            <a:pPr algn="l"/>
            <a:r>
              <a:rPr lang="zh-CN" altLang="en-US" sz="1800"/>
              <a:t>提示：右击“WPS OFFICE”图标，快捷菜单中选择【删除】命令，在提示对话框中，选择【是】，即可把“WPS OFFICE”图标放入回收站。</a:t>
            </a:r>
            <a:endParaRPr lang="zh-CN" altLang="en-US" sz="1800"/>
          </a:p>
          <a:p>
            <a:pPr algn="l"/>
            <a:r>
              <a:rPr lang="zh-CN" altLang="en-US" sz="1800"/>
              <a:t>⑶排列桌面图标。</a:t>
            </a:r>
            <a:endParaRPr lang="zh-CN" altLang="en-US" sz="1800"/>
          </a:p>
          <a:p>
            <a:pPr algn="l"/>
            <a:r>
              <a:rPr lang="zh-CN" altLang="en-US" sz="1800"/>
              <a:t>操作步骤：在桌面空白处单击鼠标右键，在弹出的快捷菜单中执行【排序方式】|【名称】命令，观察桌面图标的排列变化；按照上述方式，再选取其他的排列方式，再观察桌面图标的排列变化。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6.利用任务栏切换窗口、排列窗口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在桌面上双击【我的电脑】图标打开【我的电脑】窗口；在【我的文档】图标上双击打开【我的文档】窗口；再在【回收站】图标上单击鼠标右键，在弹出的快捷菜单中选择【打开】，打开【回收站】窗口。此时当前活动窗口为【回收站】窗口。</a:t>
            </a:r>
            <a:endParaRPr lang="zh-CN" altLang="en-US" sz="1800"/>
          </a:p>
          <a:p>
            <a:pPr algn="l"/>
            <a:r>
              <a:rPr lang="zh-CN" altLang="en-US" sz="1800"/>
              <a:t>⑵在任务栏上单击【我的电脑】窗口对应的按钮，则当前活动窗口切换为【我的电脑】窗口。</a:t>
            </a:r>
            <a:endParaRPr lang="zh-CN" altLang="en-US" sz="1800"/>
          </a:p>
          <a:p>
            <a:pPr algn="l"/>
            <a:r>
              <a:rPr lang="zh-CN" altLang="en-US" sz="1800"/>
              <a:t>⑶在任务栏上单击【我的文档】窗口对应的按钮，则【我的文档】窗口切换为当前活动窗口。</a:t>
            </a:r>
            <a:endParaRPr lang="zh-CN" altLang="en-US" sz="1800"/>
          </a:p>
          <a:p>
            <a:pPr algn="l"/>
            <a:r>
              <a:rPr lang="zh-CN" altLang="en-US" sz="1800"/>
              <a:t>⑷在任务栏的空白处单击鼠标右键，在弹出的快捷菜单中，执行【层叠窗口】命令，观察桌面窗口的排列情况。再按上述方法分别选择【横向平铺窗口】和【纵向平铺窗口】命令项，观察桌面窗口的排列情况。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7.任务栏的设置(注意要先取消“固定任务栏”)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2961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⑴将任务栏移到桌面（屏幕）的上、下、左、右边缘，再将任务栏移回原处。</a:t>
            </a:r>
            <a:endParaRPr lang="zh-CN" altLang="en-US" sz="1800"/>
          </a:p>
          <a:p>
            <a:pPr algn="l"/>
            <a:r>
              <a:rPr lang="zh-CN" altLang="en-US" sz="1800"/>
              <a:t>操作步骤：将鼠标指针指向任务栏的空白处，用“拖曳”操作将任务栏移到指定的位置。</a:t>
            </a:r>
            <a:endParaRPr lang="zh-CN" altLang="en-US" sz="1800"/>
          </a:p>
          <a:p>
            <a:pPr algn="l"/>
            <a:r>
              <a:rPr lang="zh-CN" altLang="en-US" sz="1800"/>
              <a:t>⑵将任务栏变宽或变窄。</a:t>
            </a:r>
            <a:endParaRPr lang="zh-CN" altLang="en-US" sz="1800"/>
          </a:p>
          <a:p>
            <a:pPr algn="l"/>
            <a:r>
              <a:rPr lang="zh-CN" altLang="en-US" sz="1800"/>
              <a:t>操作步骤：将鼠标指针指向任务栏的上边缘。当指针变为双向箭头时，拖曳它即可更改任务栏的宽度。</a:t>
            </a:r>
            <a:endParaRPr lang="zh-CN" altLang="en-US" sz="1800"/>
          </a:p>
          <a:p>
            <a:pPr algn="l"/>
            <a:r>
              <a:rPr lang="en-US" altLang="zh-CN" sz="1800"/>
              <a:t>(3)</a:t>
            </a:r>
            <a:r>
              <a:rPr lang="zh-CN" altLang="en-US" sz="1800"/>
              <a:t>取消任务栏上的时钟并设置任务栏为自动隐藏。</a:t>
            </a:r>
            <a:endParaRPr lang="zh-CN" altLang="en-US" sz="1800"/>
          </a:p>
          <a:p>
            <a:pPr algn="l"/>
            <a:r>
              <a:rPr lang="zh-CN" altLang="en-US" sz="1800"/>
              <a:t>操作步骤：右击任务栏上的空白区域，在快捷菜单选择【任务栏设置】命令，打开【任务栏和「开始」菜单属性】”对话框。在【任务栏】选项卡中，关闭对应的选项。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tags/tag1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6193</Words>
  <Application>WPS 演示</Application>
  <PresentationFormat>全屏显示(4:3)</PresentationFormat>
  <Paragraphs>279</Paragraphs>
  <Slides>32</Slides>
  <Notes>14</Notes>
  <HiddenSlides>1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等线</vt:lpstr>
      <vt:lpstr>演示文稿1</vt:lpstr>
      <vt:lpstr>个性化设置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A</cp:lastModifiedBy>
  <cp:revision>301</cp:revision>
  <dcterms:created xsi:type="dcterms:W3CDTF">2016-10-25T01:29:00Z</dcterms:created>
  <dcterms:modified xsi:type="dcterms:W3CDTF">2022-10-31T05:52:37Z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</Properties>
</file>