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357" r:id="rId3"/>
    <p:sldId id="344" r:id="rId5"/>
    <p:sldId id="345" r:id="rId6"/>
    <p:sldId id="402" r:id="rId7"/>
    <p:sldId id="403" r:id="rId8"/>
    <p:sldId id="404" r:id="rId9"/>
    <p:sldId id="405" r:id="rId10"/>
    <p:sldId id="406" r:id="rId11"/>
    <p:sldId id="407" r:id="rId12"/>
    <p:sldId id="408" r:id="rId13"/>
    <p:sldId id="409" r:id="rId14"/>
    <p:sldId id="410" r:id="rId15"/>
    <p:sldId id="411" r:id="rId16"/>
    <p:sldId id="412" r:id="rId17"/>
    <p:sldId id="413" r:id="rId18"/>
    <p:sldId id="414" r:id="rId19"/>
    <p:sldId id="415" r:id="rId2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1"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8273" autoAdjust="0"/>
    <p:restoredTop sz="59186" autoAdjust="0"/>
  </p:normalViewPr>
  <p:slideViewPr>
    <p:cSldViewPr showGuides="1">
      <p:cViewPr varScale="1">
        <p:scale>
          <a:sx n="50" d="100"/>
          <a:sy n="50" d="100"/>
        </p:scale>
        <p:origin x="24" y="172"/>
      </p:cViewPr>
      <p:guideLst>
        <p:guide orient="horz" pos="2045"/>
        <p:guide pos="2876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3" Type="http://schemas.openxmlformats.org/officeDocument/2006/relationships/tableStyles" Target="tableStyles.xml"/><Relationship Id="rId22" Type="http://schemas.openxmlformats.org/officeDocument/2006/relationships/viewProps" Target="viewProps.xml"/><Relationship Id="rId21" Type="http://schemas.openxmlformats.org/officeDocument/2006/relationships/presProps" Target="presProps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C9593A72-62CB-4B38-8213-60BE0A12209B}" type="datetimeFigureOut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单击此处编辑母版文本样式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57200" marR="0" lvl="1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第二级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914400" marR="0" lvl="2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第三级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371600" marR="0" lvl="3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第四级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1828800" marR="0" lvl="4" indent="0" algn="l" defTabSz="914400" rtl="0" eaLnBrk="0" fontAlgn="base" latinLnBrk="0" hangingPunct="0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r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第五级</a:t>
            </a: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hangingPunct="1">
              <a:defRPr sz="1200">
                <a:ea typeface="宋体" panose="02010600030101010101" pitchFamily="2" charset="-122"/>
              </a:defRPr>
            </a:lvl1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/>
          <a:lstStyle>
            <a:lvl1pPr algn="r" eaLnBrk="1" hangingPunct="1">
              <a:defRPr sz="1200"/>
            </a:lvl1pPr>
          </a:lstStyle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269F60AF-FE25-4ACA-93A3-321210FCF644}" type="slidenum">
              <a:rPr kumimoji="0" lang="zh-CN" altLang="en-US" sz="1200" b="0" i="0" u="none" strike="noStrike" kern="1200" cap="none" spc="0" normalizeH="0" baseline="0" noProof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Calibri" panose="020F0502020204030204" pitchFamily="34" charset="0"/>
                <a:ea typeface="宋体" panose="02010600030101010101" pitchFamily="2" charset="-122"/>
                <a:cs typeface="+mn-cs"/>
              </a:rPr>
            </a:fld>
            <a:endParaRPr kumimoji="0" lang="zh-CN" altLang="en-US" sz="1200" b="0" i="0" u="none" strike="noStrike" kern="1200" cap="none" spc="0" normalizeH="0" baseline="0" noProof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Calibri" panose="020F0502020204030204" pitchFamily="34" charset="0"/>
              <a:ea typeface="宋体" panose="02010600030101010101" pitchFamily="2" charset="-122"/>
              <a:cs typeface="+mn-c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7584" y="2060848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4784" y="4540523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1124744"/>
            <a:ext cx="1971675" cy="505221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1124744"/>
            <a:ext cx="5800725" cy="505221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bg>
      <p:bgPr>
        <a:blipFill dpi="0" rotWithShape="1">
          <a:blip r:embed="rId2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50" y="908720"/>
            <a:ext cx="7886700" cy="781969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lnSpc>
                <a:spcPct val="100000"/>
              </a:lnSpc>
              <a:defRPr/>
            </a:lvl1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小标题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0728"/>
            <a:ext cx="78867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1" y="1772816"/>
            <a:ext cx="7884317" cy="523701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1" y="2368525"/>
            <a:ext cx="7884317" cy="3912791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980728"/>
            <a:ext cx="7886700" cy="709961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685800">
              <a:defRPr/>
            </a:pPr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4" Type="http://schemas.openxmlformats.org/officeDocument/2006/relationships/theme" Target="../theme/theme1.xml"/><Relationship Id="rId13" Type="http://schemas.openxmlformats.org/officeDocument/2006/relationships/image" Target="../media/image1.png"/><Relationship Id="rId12" Type="http://schemas.openxmlformats.org/officeDocument/2006/relationships/slideLayout" Target="../slideLayouts/slideLayout12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3000" r="-3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980728"/>
            <a:ext cx="7886700" cy="70996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dirty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dirty="0"/>
              <a:t>单击此处编辑母版文本样式</a:t>
            </a:r>
            <a:endParaRPr lang="zh-CN" altLang="en-US" dirty="0"/>
          </a:p>
          <a:p>
            <a:pPr lvl="1"/>
            <a:r>
              <a:rPr lang="zh-CN" altLang="en-US" dirty="0"/>
              <a:t>二级</a:t>
            </a:r>
            <a:endParaRPr lang="zh-CN" altLang="en-US" dirty="0"/>
          </a:p>
          <a:p>
            <a:pPr lvl="2"/>
            <a:r>
              <a:rPr lang="zh-CN" altLang="en-US" dirty="0"/>
              <a:t>三级</a:t>
            </a:r>
            <a:endParaRPr lang="zh-CN" altLang="en-US" dirty="0"/>
          </a:p>
          <a:p>
            <a:pPr lvl="3"/>
            <a:r>
              <a:rPr lang="zh-CN" altLang="en-US" dirty="0"/>
              <a:t>四级</a:t>
            </a:r>
            <a:endParaRPr lang="zh-CN" altLang="en-US" dirty="0"/>
          </a:p>
          <a:p>
            <a:pPr lvl="4"/>
            <a:r>
              <a:rPr lang="zh-CN" altLang="en-US" dirty="0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6C716DFB-8118-4285-9774-0CC868E4B5BC}" type="datetimeFigureOut">
              <a:rPr lang="zh-CN" altLang="en-US" smtClean="0"/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685800">
              <a:defRPr/>
            </a:pPr>
            <a:fld id="{1A5C8A75-205C-4EE2-B6B2-79CF4263CFB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>
    <p:fade/>
  </p:transition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黑体" panose="02010609060101010101" pitchFamily="49" charset="-122"/>
          <a:ea typeface="黑体" panose="02010609060101010101" pitchFamily="49" charset="-122"/>
          <a:cs typeface="+mj-cs"/>
        </a:defRPr>
      </a:lvl1pPr>
    </p:titleStyle>
    <p:bodyStyle>
      <a:lvl1pPr marL="228600" indent="-228600" algn="just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4.png"/><Relationship Id="rId1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7.png"/><Relationship Id="rId1" Type="http://schemas.openxmlformats.org/officeDocument/2006/relationships/image" Target="../media/image1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9.png"/><Relationship Id="rId1" Type="http://schemas.openxmlformats.org/officeDocument/2006/relationships/image" Target="../media/image18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1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4.xml"/><Relationship Id="rId1" Type="http://schemas.openxmlformats.org/officeDocument/2006/relationships/tags" Target="../tags/tag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5.png"/><Relationship Id="rId1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8.png"/><Relationship Id="rId1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0.png"/><Relationship Id="rId1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12.png"/><Relationship Id="rId1" Type="http://schemas.openxmlformats.org/officeDocument/2006/relationships/image" Target="../media/image1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979" y="1688103"/>
            <a:ext cx="7772400" cy="2387600"/>
          </a:xfrm>
        </p:spPr>
        <p:txBody>
          <a:bodyPr>
            <a:normAutofit/>
          </a:bodyPr>
          <a:lstStyle/>
          <a:p>
            <a:r>
              <a:rPr sz="5600">
                <a:sym typeface="+mn-ea"/>
              </a:rPr>
              <a:t>系统资源管理</a:t>
            </a:r>
            <a:endParaRPr sz="5600">
              <a:sym typeface="+mn-ea"/>
            </a:endParaRPr>
          </a:p>
        </p:txBody>
      </p:sp>
    </p:spTree>
  </p:cSld>
  <p:clrMapOvr>
    <a:masterClrMapping/>
  </p:clrMapOvr>
  <p:transition spd="med">
    <p:fad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647065" y="142748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2.管理启动应用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581660" y="2171700"/>
            <a:ext cx="37420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在设置面板的应用中，点击【启动】。如图所示。</a:t>
            </a:r>
            <a:endParaRPr lang="zh-CN" altLang="en-US" sz="1800"/>
          </a:p>
        </p:txBody>
      </p:sp>
      <p:pic>
        <p:nvPicPr>
          <p:cNvPr id="93" name="图片 93" descr="微信图片_2022090817312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47065" y="3058795"/>
            <a:ext cx="3733165" cy="2682240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/>
        </p:nvSpPr>
        <p:spPr>
          <a:xfrm>
            <a:off x="4646295" y="2171700"/>
            <a:ext cx="40862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找到不需要开机启动的程序，将开关点击到“关”。如图所示</a:t>
            </a:r>
            <a:endParaRPr lang="zh-CN" altLang="en-US" sz="1800"/>
          </a:p>
        </p:txBody>
      </p:sp>
      <p:pic>
        <p:nvPicPr>
          <p:cNvPr id="91" name="图片 91" descr="微信图片_2022090817261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57420" y="2934970"/>
            <a:ext cx="3864610" cy="292925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10998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2.8.4用户管理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173164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1. 认识多用户类型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2171700"/>
            <a:ext cx="76295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为了保障系统安全与用户的隐私，Win10的用户账户可以划分用户的权限。</a:t>
            </a:r>
            <a:endParaRPr lang="zh-CN" altLang="en-US" sz="1800"/>
          </a:p>
          <a:p>
            <a:pPr algn="l"/>
            <a:r>
              <a:rPr lang="zh-CN" altLang="en-US" sz="1800"/>
              <a:t>“计算机管理员”类型的账户可以存取所有文件（用户加密的除外）、安装程序、更改系统设置、添加与删除账户；“受限”类型的账户却无法做到这些但依旧可以执行程序，进行一般的计算机操作。</a:t>
            </a:r>
            <a:endParaRPr lang="zh-CN" altLang="en-US" sz="1800"/>
          </a:p>
          <a:p>
            <a:pPr algn="l"/>
            <a:r>
              <a:rPr lang="zh-CN" altLang="en-US" sz="1800"/>
              <a:t>在安装过程中第一次启动Win10时所建立的账户都属于“计算机管理员”类型。另外还有一种“来宾账户”类型，其账户名为Guest，其权限比“受限”账户还要小，来宾帐户无法安装软件或硬件，无法更改来宾帐户类型，但可以访问已经安装在计算机上的程序，可以更改来宾帐户图片，考虑到安全性，一般不开启Guest账户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599440" y="123698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2. 创建账户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547370" y="1720215"/>
            <a:ext cx="431228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（1）创建本地用户帐户</a:t>
            </a:r>
            <a:endParaRPr lang="zh-CN" altLang="en-US" sz="1800"/>
          </a:p>
          <a:p>
            <a:pPr algn="l"/>
            <a:r>
              <a:rPr lang="zh-CN" altLang="en-US" sz="1800"/>
              <a:t>选择“开始”&gt;“设置”&gt;“帐户”，然后选择“家庭和其他用户”。 （在某些版本的 Windows 中，你将看到“其他用户”。）</a:t>
            </a:r>
            <a:endParaRPr lang="zh-CN" altLang="en-US" sz="1800"/>
          </a:p>
          <a:p>
            <a:pPr algn="l"/>
            <a:r>
              <a:rPr lang="zh-CN" altLang="en-US" sz="1800"/>
              <a:t>选择“将其他人添加到这台电脑”。</a:t>
            </a:r>
            <a:endParaRPr lang="zh-CN" altLang="en-US" sz="1800"/>
          </a:p>
          <a:p>
            <a:pPr algn="l"/>
            <a:r>
              <a:rPr lang="zh-CN" altLang="en-US" sz="1800"/>
              <a:t>选择“我没有此人的登录信息”，然后在下一页上选择“添加一个没有 Microsoft 帐户的用户”。</a:t>
            </a:r>
            <a:endParaRPr lang="zh-CN" altLang="en-US" sz="1800"/>
          </a:p>
          <a:p>
            <a:pPr algn="l"/>
            <a:r>
              <a:rPr lang="zh-CN" altLang="en-US" sz="1800"/>
              <a:t>输入用户名、密码和密码提示，或选择安全问题，然后选择“下一步”。</a:t>
            </a:r>
            <a:endParaRPr lang="zh-CN" altLang="en-US" sz="1800"/>
          </a:p>
          <a:p>
            <a:pPr algn="l"/>
            <a:r>
              <a:rPr lang="zh-CN" altLang="en-US" sz="1800"/>
              <a:t>打开“设置”并创建另一个帐户，具体步骤如图所示</a:t>
            </a:r>
            <a:endParaRPr lang="zh-CN" altLang="en-US" sz="1800"/>
          </a:p>
        </p:txBody>
      </p:sp>
      <p:pic>
        <p:nvPicPr>
          <p:cNvPr id="147" name="图片 147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290" y="2284095"/>
            <a:ext cx="4132580" cy="293116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/>
        </p:nvSpPr>
        <p:spPr>
          <a:xfrm>
            <a:off x="313690" y="1504315"/>
            <a:ext cx="4312285" cy="449262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（2）将本地用户帐户更改为管理员帐户</a:t>
            </a:r>
            <a:endParaRPr lang="zh-CN" altLang="en-US" sz="1800"/>
          </a:p>
          <a:p>
            <a:pPr algn="l"/>
            <a:r>
              <a:rPr lang="zh-CN" altLang="en-US" sz="1800"/>
              <a:t>选择“开始”&gt;“设置”&gt;“帐户”。</a:t>
            </a:r>
            <a:endParaRPr lang="zh-CN" altLang="en-US" sz="1800"/>
          </a:p>
          <a:p>
            <a:pPr algn="l"/>
            <a:r>
              <a:rPr lang="zh-CN" altLang="en-US" sz="1800"/>
              <a:t>在“家庭和其他用户”下，选择帐户所有者名称（你应会在名称下方看到“本地帐户”），然后选择“更改帐户类型”。</a:t>
            </a:r>
            <a:endParaRPr lang="zh-CN" altLang="en-US" sz="1800"/>
          </a:p>
          <a:p>
            <a:pPr algn="l"/>
            <a:r>
              <a:rPr lang="zh-CN" altLang="en-US" sz="1800"/>
              <a:t>注意: 如果你选择的帐户显示电子邮件地址或未显示“本地帐户”，则表明你正将管理员权限授予 Microsoft 帐户（而非本地帐户）。</a:t>
            </a:r>
            <a:endParaRPr lang="zh-CN" altLang="en-US" sz="1800"/>
          </a:p>
          <a:p>
            <a:pPr algn="l"/>
            <a:r>
              <a:rPr lang="zh-CN" altLang="en-US" sz="1800"/>
              <a:t>在“帐户类型”下，选择“管理员，然后选择“确定”。</a:t>
            </a:r>
            <a:endParaRPr lang="zh-CN" altLang="en-US" sz="1800"/>
          </a:p>
          <a:p>
            <a:pPr algn="l"/>
            <a:r>
              <a:rPr lang="zh-CN" altLang="en-US" sz="1800"/>
              <a:t>使用新管理员帐户登录。</a:t>
            </a:r>
            <a:endParaRPr lang="zh-CN" altLang="en-US" sz="1800"/>
          </a:p>
          <a:p>
            <a:pPr algn="l"/>
            <a:endParaRPr lang="zh-CN" altLang="en-US" sz="1800"/>
          </a:p>
        </p:txBody>
      </p:sp>
      <p:pic>
        <p:nvPicPr>
          <p:cNvPr id="150" name="图片 150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47895" y="1411605"/>
            <a:ext cx="4242435" cy="2582545"/>
          </a:xfrm>
          <a:prstGeom prst="rect">
            <a:avLst/>
          </a:prstGeom>
        </p:spPr>
      </p:pic>
      <p:pic>
        <p:nvPicPr>
          <p:cNvPr id="154" name="图片 15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35500" y="4177030"/>
            <a:ext cx="4354830" cy="2051685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599440" y="123698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3. 管理账户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547370" y="1720215"/>
            <a:ext cx="492823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进入到设置页面，在左侧的栏中点击箭头所指的登陆选项来进行设置。</a:t>
            </a:r>
            <a:endParaRPr lang="zh-CN" altLang="en-US" sz="1800"/>
          </a:p>
          <a:p>
            <a:pPr algn="l"/>
            <a:r>
              <a:rPr lang="zh-CN" altLang="en-US" sz="1800"/>
              <a:t>进入到登陆选项如图的页面，我们可以在如图这里来进行相关的设置操作。</a:t>
            </a:r>
            <a:endParaRPr lang="zh-CN" altLang="en-US" sz="1800"/>
          </a:p>
        </p:txBody>
      </p:sp>
      <p:pic>
        <p:nvPicPr>
          <p:cNvPr id="474" name="图片 474" descr="win10怎么修改电脑账户密码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561"/>
          <a:stretch>
            <a:fillRect/>
          </a:stretch>
        </p:blipFill>
        <p:spPr>
          <a:xfrm>
            <a:off x="5895658" y="1652905"/>
            <a:ext cx="2637155" cy="446913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图片 157" descr="win10怎么修改电脑账户密码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2748"/>
          <a:stretch>
            <a:fillRect/>
          </a:stretch>
        </p:blipFill>
        <p:spPr>
          <a:xfrm>
            <a:off x="793115" y="3246755"/>
            <a:ext cx="4258310" cy="287528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/>
        </p:nvSpPr>
        <p:spPr>
          <a:xfrm>
            <a:off x="547370" y="1398905"/>
            <a:ext cx="795655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下拉找到关于密码的操作设置，点击箭头所指的更改，根据提示就可以修改密码了，如图所示。</a:t>
            </a:r>
            <a:endParaRPr lang="zh-CN" altLang="en-US" sz="1800"/>
          </a:p>
        </p:txBody>
      </p:sp>
      <p:pic>
        <p:nvPicPr>
          <p:cNvPr id="156" name="图片 156" descr="win10怎么修改电脑账户密码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5509"/>
          <a:stretch>
            <a:fillRect/>
          </a:stretch>
        </p:blipFill>
        <p:spPr>
          <a:xfrm>
            <a:off x="1081405" y="2483485"/>
            <a:ext cx="3491230" cy="3035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512445" y="116205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2.8.5日期和时间的调整</a:t>
            </a:r>
            <a:endParaRPr lang="zh-CN" altLang="en-US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512445" y="1901825"/>
            <a:ext cx="34429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双击任务栏上的数字时钟；或者选择【开始】|【设置】|【时间和语言】。</a:t>
            </a:r>
            <a:endParaRPr lang="zh-CN" altLang="en-US" sz="1800"/>
          </a:p>
          <a:p>
            <a:pPr algn="l"/>
            <a:r>
              <a:rPr lang="zh-CN" altLang="en-US" sz="1800"/>
              <a:t>在【日期】选项组的【月份】下拉列表框中选取月份；在【年份】文本框中输入相应的数字或按增减按钮，可调整年份数值；在【日历】列表框中直接选择相应的日期，系统以蓝色反白显示选择的日期；在【时间】文本框中可输入或调节准确的时间。如图所示。设置完成后关闭窗口。</a:t>
            </a:r>
            <a:endParaRPr lang="zh-CN" altLang="en-US" sz="1800"/>
          </a:p>
        </p:txBody>
      </p:sp>
      <p:pic>
        <p:nvPicPr>
          <p:cNvPr id="481" name="图片 481"/>
          <p:cNvPicPr>
            <a:picLocks noChangeAspect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890" y="2399665"/>
            <a:ext cx="4692650" cy="311277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A_矩形 5"/>
          <p:cNvSpPr/>
          <p:nvPr>
            <p:custDataLst>
              <p:tags r:id="rId1"/>
            </p:custDataLst>
          </p:nvPr>
        </p:nvSpPr>
        <p:spPr>
          <a:xfrm>
            <a:off x="0" y="2914650"/>
            <a:ext cx="9144000" cy="1514475"/>
          </a:xfrm>
          <a:prstGeom prst="rect">
            <a:avLst/>
          </a:prstGeom>
          <a:solidFill>
            <a:schemeClr val="accent1">
              <a:alpha val="80000"/>
            </a:schemeClr>
          </a:solidFill>
          <a:ln w="1270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6600" b="1" dirty="0">
                <a:solidFill>
                  <a:schemeClr val="bg1"/>
                </a:solidFill>
                <a:latin typeface="微软雅黑" panose="020B0503020204020204" charset="-122"/>
                <a:ea typeface="微软雅黑" panose="020B0503020204020204" charset="-122"/>
              </a:rPr>
              <a:t>学 习 进 步！</a:t>
            </a:r>
            <a:endParaRPr lang="en-US" altLang="zh-CN" sz="6600" b="1" dirty="0">
              <a:solidFill>
                <a:schemeClr val="bg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>
    <p:fad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99390" y="1179195"/>
            <a:ext cx="7772400" cy="626110"/>
          </a:xfrm>
        </p:spPr>
        <p:txBody>
          <a:bodyPr/>
          <a:p>
            <a:pPr algn="l"/>
            <a:r>
              <a:rPr sz="3200"/>
              <a:t> 2.8系统资源管理—设置面板	</a:t>
            </a:r>
            <a:endParaRPr sz="3200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38252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随着计算机功能的越来越强大，系统使用的设备也越来越多，如何有效地管理好这些设备是Win10的又一重要任务。Win10为用户提供了一个强大的系统资源管理工具：设置。通过“设置”，用户可以轻松地完成诸如添加新硬件、添加或删除程序、管理系统硬件、安装和管理打印机、进行用户和计算机安全管理等操作，按照自己的方式对计算机的键盘、鼠标、显示器、声音和音频设备等进行各种设置，使之适应自身的需要。</a:t>
            </a:r>
            <a:endParaRPr lang="zh-CN" altLang="en-US" sz="1800"/>
          </a:p>
        </p:txBody>
      </p:sp>
    </p:spTree>
  </p:cSld>
  <p:clrMapOvr>
    <a:masterClrMapping/>
  </p:clrMapOvr>
  <p:transition spd="med">
    <p:fad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2.8.1设置面板的启动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1310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“设置面板”是整个计算机系统的功能控制和系统配置中心，在Win10中，绝大部分系统任务，都可以从“设置面板”开始。打开控制面板方法：</a:t>
            </a:r>
            <a:endParaRPr lang="zh-CN" altLang="en-US" sz="1800"/>
          </a:p>
          <a:p>
            <a:pPr algn="l"/>
            <a:r>
              <a:rPr lang="zh-CN" altLang="en-US" sz="1800"/>
              <a:t>①在【开始】菜单中选择【设置】命令，即可打开【设置】窗口，如图所示。 </a:t>
            </a:r>
            <a:endParaRPr lang="zh-CN" altLang="en-US" sz="1800"/>
          </a:p>
        </p:txBody>
      </p:sp>
      <p:pic>
        <p:nvPicPr>
          <p:cNvPr id="76" name="图片 28"/>
          <p:cNvPicPr>
            <a:picLocks noChangeAspect="1"/>
          </p:cNvPicPr>
          <p:nvPr/>
        </p:nvPicPr>
        <p:blipFill>
          <a:blip r:embed="rId1"/>
          <a:srcRect r="23826"/>
          <a:stretch>
            <a:fillRect/>
          </a:stretch>
        </p:blipFill>
        <p:spPr>
          <a:xfrm>
            <a:off x="2795270" y="3340735"/>
            <a:ext cx="3267710" cy="287274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686435" y="199263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打开【设置面板】时，将看到如图所示的【设置面板】分类视图，其中只有最常用的项目，这些项目按照分类进行组织。要在视图中打开某个项目，可以单击该项目的图标。</a:t>
            </a:r>
            <a:endParaRPr lang="zh-CN" altLang="en-US" sz="1800"/>
          </a:p>
        </p:txBody>
      </p:sp>
      <p:pic>
        <p:nvPicPr>
          <p:cNvPr id="77" name="图片 29"/>
          <p:cNvPicPr>
            <a:picLocks noChangeAspect="1"/>
          </p:cNvPicPr>
          <p:nvPr/>
        </p:nvPicPr>
        <p:blipFill>
          <a:blip r:embed="rId1"/>
          <a:srcRect b="18341"/>
          <a:stretch>
            <a:fillRect/>
          </a:stretch>
        </p:blipFill>
        <p:spPr>
          <a:xfrm>
            <a:off x="2559050" y="3547745"/>
            <a:ext cx="4025900" cy="195072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579245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2.8.2鼠标和键盘的设置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2131060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1.键盘环境设置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2510155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①打开电脑，点击开始，然后点击设置。如图所示。</a:t>
            </a:r>
            <a:endParaRPr lang="zh-CN" altLang="en-US" sz="1800"/>
          </a:p>
        </p:txBody>
      </p:sp>
      <p:pic>
        <p:nvPicPr>
          <p:cNvPr id="135" name="图片 34"/>
          <p:cNvPicPr>
            <a:picLocks noChangeAspect="1"/>
          </p:cNvPicPr>
          <p:nvPr/>
        </p:nvPicPr>
        <p:blipFill>
          <a:blip r:embed="rId1"/>
          <a:srcRect r="23927"/>
          <a:stretch>
            <a:fillRect/>
          </a:stretch>
        </p:blipFill>
        <p:spPr>
          <a:xfrm>
            <a:off x="1030288" y="3295968"/>
            <a:ext cx="2846705" cy="2800985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副标题 2"/>
          <p:cNvSpPr>
            <a:spLocks noGrp="1"/>
          </p:cNvSpPr>
          <p:nvPr/>
        </p:nvSpPr>
        <p:spPr>
          <a:xfrm>
            <a:off x="4711065" y="2510155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②然后点击轻松使用。如图所示。</a:t>
            </a:r>
            <a:endParaRPr lang="zh-CN" altLang="en-US" sz="1800"/>
          </a:p>
        </p:txBody>
      </p:sp>
      <p:pic>
        <p:nvPicPr>
          <p:cNvPr id="526" name="图片 526" descr="C:\Users\dell\AppData\Roaming\Tencent\Users\420363259\QQ\WinTemp\RichOle\ZFRI4BL9N8)UY%VHP9YA~]Y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840605" y="3292475"/>
            <a:ext cx="3378200" cy="280479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/>
        </p:nvSpPr>
        <p:spPr>
          <a:xfrm>
            <a:off x="760095" y="1512570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③之后点击键盘。</a:t>
            </a:r>
            <a:endParaRPr lang="zh-CN" altLang="en-US" sz="1800"/>
          </a:p>
        </p:txBody>
      </p:sp>
      <p:sp>
        <p:nvSpPr>
          <p:cNvPr id="5" name="副标题 2"/>
          <p:cNvSpPr>
            <a:spLocks noGrp="1"/>
          </p:cNvSpPr>
          <p:nvPr/>
        </p:nvSpPr>
        <p:spPr>
          <a:xfrm>
            <a:off x="4396740" y="1512570"/>
            <a:ext cx="395097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④然后在界面的右边，便会有键盘方面的相关设置，根据需求进行设置即可。如图所示。</a:t>
            </a:r>
            <a:endParaRPr lang="zh-CN" altLang="en-US" sz="1800"/>
          </a:p>
        </p:txBody>
      </p:sp>
      <p:pic>
        <p:nvPicPr>
          <p:cNvPr id="529" name="图片 529" descr="C:\Users\dell\AppData\Roaming\Tencent\Users\420363259\QQ\WinTemp\RichOle\~]P3VNGO9H4V~)B_EI2]XKS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06463" y="2252345"/>
            <a:ext cx="2018665" cy="344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530" name="图片 53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7375" y="2643505"/>
            <a:ext cx="3950335" cy="315214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6" name="副标题 2"/>
          <p:cNvSpPr>
            <a:spLocks noGrp="1"/>
          </p:cNvSpPr>
          <p:nvPr/>
        </p:nvSpPr>
        <p:spPr>
          <a:xfrm>
            <a:off x="746760" y="146240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2.鼠标环境设置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2059305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①点击“开始”-“设置”。如图所示。</a:t>
            </a:r>
            <a:endParaRPr lang="zh-CN" altLang="en-US" sz="1800"/>
          </a:p>
        </p:txBody>
      </p:sp>
      <p:sp>
        <p:nvSpPr>
          <p:cNvPr id="5" name="副标题 2"/>
          <p:cNvSpPr>
            <a:spLocks noGrp="1"/>
          </p:cNvSpPr>
          <p:nvPr/>
        </p:nvSpPr>
        <p:spPr>
          <a:xfrm>
            <a:off x="4711065" y="2059305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②点击“设备”。如图所示。</a:t>
            </a:r>
            <a:endParaRPr lang="zh-CN" altLang="en-US" sz="1800"/>
          </a:p>
        </p:txBody>
      </p:sp>
      <p:pic>
        <p:nvPicPr>
          <p:cNvPr id="531" name="图片 34"/>
          <p:cNvPicPr>
            <a:picLocks noChangeAspect="1"/>
          </p:cNvPicPr>
          <p:nvPr/>
        </p:nvPicPr>
        <p:blipFill>
          <a:blip r:embed="rId1"/>
          <a:srcRect r="23927"/>
          <a:stretch>
            <a:fillRect/>
          </a:stretch>
        </p:blipFill>
        <p:spPr>
          <a:xfrm>
            <a:off x="960438" y="3052763"/>
            <a:ext cx="2846705" cy="2800985"/>
          </a:xfrm>
          <a:prstGeom prst="rect">
            <a:avLst/>
          </a:prstGeom>
          <a:noFill/>
          <a:ln>
            <a:noFill/>
          </a:ln>
        </p:spPr>
      </p:pic>
      <p:pic>
        <p:nvPicPr>
          <p:cNvPr id="534" name="图片 534" descr="C:\Users\dell\AppData\Roaming\Tencent\Users\420363259\QQ\WinTemp\RichOle\{ZAO8E4M)8[WF%%C7[NZ_B6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11065" y="2674938"/>
            <a:ext cx="3524250" cy="3273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副标题 2"/>
          <p:cNvSpPr>
            <a:spLocks noGrp="1"/>
          </p:cNvSpPr>
          <p:nvPr/>
        </p:nvSpPr>
        <p:spPr>
          <a:xfrm>
            <a:off x="760095" y="1512570"/>
            <a:ext cx="363664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③点击“鼠标”。如图所示。</a:t>
            </a:r>
            <a:endParaRPr lang="zh-CN" altLang="en-US" sz="1800"/>
          </a:p>
        </p:txBody>
      </p:sp>
      <p:sp>
        <p:nvSpPr>
          <p:cNvPr id="5" name="副标题 2"/>
          <p:cNvSpPr>
            <a:spLocks noGrp="1"/>
          </p:cNvSpPr>
          <p:nvPr/>
        </p:nvSpPr>
        <p:spPr>
          <a:xfrm>
            <a:off x="4631055" y="1512570"/>
            <a:ext cx="371665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④在这个界面就可以设置鼠标。包括设置左右手使用，滚轮滚动的幅度，以及非活动窗口支持滚动等内容。如图所示。</a:t>
            </a:r>
            <a:endParaRPr lang="zh-CN" altLang="en-US" sz="1800"/>
          </a:p>
        </p:txBody>
      </p:sp>
      <p:pic>
        <p:nvPicPr>
          <p:cNvPr id="537" name="图片 537" descr="C:\Users\dell\AppData\Roaming\Tencent\Users\420363259\QQ\WinTemp\RichOle\JBZ8)JWTI(J_X1I$1R`0@JR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37820" y="2167890"/>
            <a:ext cx="3928110" cy="3336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540" name="图片 540" descr="C:\Users\dell\AppData\Roaming\Tencent\Users\420363259\QQ\WinTemp\RichOle\88VO3{ZV8MK5ZYC}92Z%K`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4731385" y="2811145"/>
            <a:ext cx="3743960" cy="313626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fad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4" name="副标题 2"/>
          <p:cNvSpPr>
            <a:spLocks noGrp="1"/>
          </p:cNvSpPr>
          <p:nvPr/>
        </p:nvSpPr>
        <p:spPr>
          <a:xfrm>
            <a:off x="746760" y="1109980"/>
            <a:ext cx="7933690" cy="13246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b="1"/>
              <a:t>2.8.3应用程序管理</a:t>
            </a:r>
            <a:endParaRPr lang="zh-CN" altLang="en-US" b="1"/>
          </a:p>
        </p:txBody>
      </p:sp>
      <p:sp>
        <p:nvSpPr>
          <p:cNvPr id="6" name="副标题 2"/>
          <p:cNvSpPr>
            <a:spLocks noGrp="1"/>
          </p:cNvSpPr>
          <p:nvPr/>
        </p:nvSpPr>
        <p:spPr>
          <a:xfrm>
            <a:off x="746760" y="1731645"/>
            <a:ext cx="7933690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 b="1"/>
              <a:t>1.删除程序</a:t>
            </a:r>
            <a:endParaRPr lang="zh-CN" altLang="en-US" sz="1800" b="1"/>
          </a:p>
        </p:txBody>
      </p:sp>
      <p:sp>
        <p:nvSpPr>
          <p:cNvPr id="2" name="副标题 2"/>
          <p:cNvSpPr>
            <a:spLocks noGrp="1"/>
          </p:cNvSpPr>
          <p:nvPr/>
        </p:nvSpPr>
        <p:spPr>
          <a:xfrm>
            <a:off x="746760" y="2171700"/>
            <a:ext cx="7629525" cy="371221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zh-CN" altLang="en-US" sz="1800"/>
              <a:t>单击【开始】|【设置】打开windows设置面板，点击【应用】，如图2- 56所示。点击应用和功能，选择某一程序后，点击卸载，就删除了程序。如图所示。</a:t>
            </a:r>
            <a:endParaRPr lang="zh-CN" altLang="en-US" sz="1800"/>
          </a:p>
        </p:txBody>
      </p:sp>
      <p:pic>
        <p:nvPicPr>
          <p:cNvPr id="543" name="图片 543" descr="C:\Users\dell\AppData\Roaming\Tencent\Users\420363259\QQ\WinTemp\RichOle\9IE7CXU_@]P9I(S]CUUV%{C.png"/>
          <p:cNvPicPr>
            <a:picLocks noChangeAspect="1" noChangeArrowheads="1"/>
          </p:cNvPicPr>
          <p:nvPr/>
        </p:nvPicPr>
        <p:blipFill>
          <a:blip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377825" y="3216275"/>
            <a:ext cx="3370580" cy="2954020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图片 60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1505" y="3094355"/>
            <a:ext cx="4172585" cy="3075940"/>
          </a:xfrm>
          <a:prstGeom prst="rect">
            <a:avLst/>
          </a:prstGeom>
        </p:spPr>
      </p:pic>
    </p:spTree>
  </p:cSld>
  <p:clrMapOvr>
    <a:masterClrMapping/>
  </p:clrMapOvr>
  <p:transition spd="med">
    <p:fade/>
  </p:transition>
</p:sld>
</file>

<file path=ppt/tags/tag1.xml><?xml version="1.0" encoding="utf-8"?>
<p:tagLst xmlns:p="http://schemas.openxmlformats.org/presentationml/2006/main">
  <p:tag name="PA" val="v3.0.1"/>
</p:tagLst>
</file>

<file path=ppt/theme/theme1.xml><?xml version="1.0" encoding="utf-8"?>
<a:theme xmlns:a="http://schemas.openxmlformats.org/drawingml/2006/main" name="演示文稿1">
  <a:themeElements>
    <a:clrScheme name="Office 主题​​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1738</Words>
  <Application>WPS 演示</Application>
  <PresentationFormat>全屏显示(4:3)</PresentationFormat>
  <Paragraphs>86</Paragraphs>
  <Slides>17</Slides>
  <Notes>14</Notes>
  <HiddenSlides>1</HiddenSlides>
  <MMClips>0</MMClips>
  <ScaleCrop>false</ScaleCrop>
  <HeadingPairs>
    <vt:vector size="6" baseType="variant">
      <vt:variant>
        <vt:lpstr>已用的字体</vt:lpstr>
      </vt:variant>
      <vt:variant>
        <vt:i4>8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17</vt:i4>
      </vt:variant>
    </vt:vector>
  </HeadingPairs>
  <TitlesOfParts>
    <vt:vector size="26" baseType="lpstr">
      <vt:lpstr>Arial</vt:lpstr>
      <vt:lpstr>宋体</vt:lpstr>
      <vt:lpstr>Wingdings</vt:lpstr>
      <vt:lpstr>黑体</vt:lpstr>
      <vt:lpstr>Calibri</vt:lpstr>
      <vt:lpstr>微软雅黑</vt:lpstr>
      <vt:lpstr>Arial Unicode MS</vt:lpstr>
      <vt:lpstr>等线</vt:lpstr>
      <vt:lpstr>演示文稿1</vt:lpstr>
      <vt:lpstr>系统资源管理</vt:lpstr>
      <vt:lpstr> 2.8系统资源管理—设置面板	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lm</cp:lastModifiedBy>
  <cp:revision>265</cp:revision>
  <dcterms:created xsi:type="dcterms:W3CDTF">2016-10-25T01:29:00Z</dcterms:created>
  <dcterms:modified xsi:type="dcterms:W3CDTF">2022-10-24T03:48:59Z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2052-11.1.0.10009</vt:lpwstr>
  </property>
</Properties>
</file>