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6" r:id="rId3"/>
  </p:sldMasterIdLst>
  <p:notesMasterIdLst>
    <p:notesMasterId r:id="rId5"/>
  </p:notesMasterIdLst>
  <p:sldIdLst>
    <p:sldId id="256" r:id="rId4"/>
    <p:sldId id="274" r:id="rId6"/>
    <p:sldId id="273" r:id="rId7"/>
    <p:sldId id="275" r:id="rId8"/>
    <p:sldId id="276" r:id="rId9"/>
    <p:sldId id="277" r:id="rId10"/>
    <p:sldId id="278" r:id="rId11"/>
    <p:sldId id="279" r:id="rId12"/>
    <p:sldId id="308" r:id="rId13"/>
    <p:sldId id="280" r:id="rId14"/>
    <p:sldId id="281" r:id="rId15"/>
    <p:sldId id="309" r:id="rId16"/>
    <p:sldId id="282" r:id="rId17"/>
    <p:sldId id="283" r:id="rId18"/>
    <p:sldId id="284" r:id="rId19"/>
    <p:sldId id="285" r:id="rId20"/>
    <p:sldId id="288" r:id="rId21"/>
    <p:sldId id="289" r:id="rId22"/>
    <p:sldId id="290" r:id="rId23"/>
    <p:sldId id="291" r:id="rId24"/>
    <p:sldId id="292" r:id="rId25"/>
    <p:sldId id="293" r:id="rId26"/>
    <p:sldId id="294" r:id="rId27"/>
    <p:sldId id="295" r:id="rId28"/>
    <p:sldId id="296" r:id="rId29"/>
    <p:sldId id="297" r:id="rId30"/>
    <p:sldId id="298" r:id="rId31"/>
    <p:sldId id="299" r:id="rId32"/>
    <p:sldId id="300" r:id="rId33"/>
    <p:sldId id="301" r:id="rId34"/>
    <p:sldId id="302" r:id="rId35"/>
    <p:sldId id="303" r:id="rId36"/>
    <p:sldId id="304" r:id="rId37"/>
    <p:sldId id="305" r:id="rId38"/>
    <p:sldId id="306" r:id="rId39"/>
  </p:sldIdLst>
  <p:sldSz cx="10704195" cy="6016625"/>
  <p:notesSz cx="7559675" cy="10691495"/>
  <p:custDataLst>
    <p:tags r:id="rId4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echuying" initials="k" lastIdx="1" clrIdx="0"/>
  <p:cmAuthor id="2" name="陈 伟佳" initials="陈" lastIdx="0" clrIdx="1"/>
  <p:cmAuthor id="3" name="WPS" initials="W" lastIdx="0" clrIdx="2"/>
  <p:cmAuthor id="4" name="作者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542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4" Type="http://schemas.openxmlformats.org/officeDocument/2006/relationships/tags" Target="tags/tag151.xml"/><Relationship Id="rId43" Type="http://schemas.openxmlformats.org/officeDocument/2006/relationships/commentAuthors" Target="commentAuthors.xml"/><Relationship Id="rId42" Type="http://schemas.openxmlformats.org/officeDocument/2006/relationships/tableStyles" Target="tableStyles.xml"/><Relationship Id="rId41" Type="http://schemas.openxmlformats.org/officeDocument/2006/relationships/viewProps" Target="viewProps.xml"/><Relationship Id="rId40" Type="http://schemas.openxmlformats.org/officeDocument/2006/relationships/presProps" Target="presProps.xml"/><Relationship Id="rId4" Type="http://schemas.openxmlformats.org/officeDocument/2006/relationships/slide" Target="slides/slide1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5859" cy="53643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282066" y="0"/>
            <a:ext cx="3275859" cy="53643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572389" y="1336437"/>
            <a:ext cx="6414897" cy="360838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55968" y="5145282"/>
            <a:ext cx="6047740" cy="420977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10155065"/>
            <a:ext cx="3275859" cy="53643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282066" y="10155065"/>
            <a:ext cx="3275859" cy="53643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397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83971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/>
            <a:endParaRPr lang="zh-CN" altLang="en-US" dirty="0"/>
          </a:p>
        </p:txBody>
      </p:sp>
      <p:sp>
        <p:nvSpPr>
          <p:cNvPr id="83972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zh-CN" altLang="en-US" sz="1200" dirty="0">
                <a:latin typeface="Calibri" panose="020F0502020204030204" charset="0"/>
                <a:ea typeface="微软雅黑" panose="020B0503020204020204" charset="-122"/>
              </a:rPr>
            </a:fld>
            <a:endParaRPr lang="zh-CN" altLang="en-US" sz="1200" dirty="0">
              <a:latin typeface="Calibri" panose="020F0502020204030204" charset="0"/>
              <a:ea typeface="微软雅黑" panose="020B0503020204020204" charset="-122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601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86019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/>
            <a:endParaRPr lang="zh-CN" altLang="en-US" dirty="0"/>
          </a:p>
        </p:txBody>
      </p:sp>
      <p:sp>
        <p:nvSpPr>
          <p:cNvPr id="86020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zh-CN" altLang="en-US" sz="1200" dirty="0">
                <a:latin typeface="Calibri" panose="020F0502020204030204" charset="0"/>
                <a:ea typeface="微软雅黑" panose="020B0503020204020204" charset="-122"/>
              </a:rPr>
            </a:fld>
            <a:endParaRPr lang="zh-CN" altLang="en-US" sz="1200" dirty="0">
              <a:latin typeface="Calibri" panose="020F0502020204030204" charset="0"/>
              <a:ea typeface="微软雅黑" panose="020B0503020204020204" charset="-122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806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88067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/>
            <a:endParaRPr lang="zh-CN" altLang="en-US" dirty="0"/>
          </a:p>
        </p:txBody>
      </p:sp>
      <p:sp>
        <p:nvSpPr>
          <p:cNvPr id="88068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zh-CN" altLang="en-US" sz="1200" dirty="0">
                <a:latin typeface="Calibri" panose="020F0502020204030204" charset="0"/>
                <a:ea typeface="微软雅黑" panose="020B0503020204020204" charset="-122"/>
              </a:rPr>
            </a:fld>
            <a:endParaRPr lang="zh-CN" altLang="en-US" sz="1200" dirty="0">
              <a:latin typeface="Calibri" panose="020F0502020204030204" charset="0"/>
              <a:ea typeface="微软雅黑" panose="020B0503020204020204" charset="-122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0114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90115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/>
            <a:endParaRPr lang="zh-CN" altLang="en-US" dirty="0"/>
          </a:p>
        </p:txBody>
      </p:sp>
      <p:sp>
        <p:nvSpPr>
          <p:cNvPr id="90116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zh-CN" altLang="en-US" sz="1200" dirty="0">
                <a:latin typeface="Calibri" panose="020F0502020204030204" charset="0"/>
                <a:ea typeface="微软雅黑" panose="020B0503020204020204" charset="-122"/>
              </a:rPr>
            </a:fld>
            <a:endParaRPr lang="zh-CN" altLang="en-US" sz="1200" dirty="0">
              <a:latin typeface="Calibri" panose="020F0502020204030204" charset="0"/>
              <a:ea typeface="微软雅黑" panose="020B0503020204020204" charset="-122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216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92163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/>
            <a:endParaRPr lang="zh-CN" altLang="en-US" dirty="0"/>
          </a:p>
        </p:txBody>
      </p:sp>
      <p:sp>
        <p:nvSpPr>
          <p:cNvPr id="9216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zh-CN" altLang="en-US" sz="1200" dirty="0">
                <a:latin typeface="Calibri" panose="020F0502020204030204" charset="0"/>
                <a:ea typeface="微软雅黑" panose="020B0503020204020204" charset="-122"/>
              </a:rPr>
            </a:fld>
            <a:endParaRPr lang="zh-CN" altLang="en-US" sz="1200" dirty="0">
              <a:latin typeface="Calibri" panose="020F0502020204030204" charset="0"/>
              <a:ea typeface="微软雅黑" panose="020B0503020204020204" charset="-122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421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94211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/>
            <a:endParaRPr lang="zh-CN" altLang="en-US" dirty="0"/>
          </a:p>
        </p:txBody>
      </p:sp>
      <p:sp>
        <p:nvSpPr>
          <p:cNvPr id="94212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zh-CN" altLang="en-US" sz="1200" dirty="0">
                <a:latin typeface="Calibri" panose="020F0502020204030204" charset="0"/>
                <a:ea typeface="微软雅黑" panose="020B0503020204020204" charset="-122"/>
              </a:rPr>
            </a:fld>
            <a:endParaRPr lang="zh-CN" altLang="en-US" sz="1200" dirty="0">
              <a:latin typeface="Calibri" panose="020F0502020204030204" charset="0"/>
              <a:ea typeface="微软雅黑" panose="020B0503020204020204" charset="-122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625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96259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/>
            <a:endParaRPr lang="zh-CN" altLang="en-US" dirty="0"/>
          </a:p>
        </p:txBody>
      </p:sp>
      <p:sp>
        <p:nvSpPr>
          <p:cNvPr id="96260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zh-CN" altLang="en-US" sz="1200" dirty="0">
                <a:latin typeface="Calibri" panose="020F0502020204030204" charset="0"/>
                <a:ea typeface="微软雅黑" panose="020B0503020204020204" charset="-122"/>
              </a:rPr>
            </a:fld>
            <a:endParaRPr lang="zh-CN" altLang="en-US" sz="1200" dirty="0">
              <a:latin typeface="Calibri" panose="020F0502020204030204" charset="0"/>
              <a:ea typeface="微软雅黑" panose="020B0503020204020204" charset="-122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830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98307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/>
            <a:endParaRPr lang="zh-CN" altLang="en-US" dirty="0"/>
          </a:p>
        </p:txBody>
      </p:sp>
      <p:sp>
        <p:nvSpPr>
          <p:cNvPr id="98308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zh-CN" altLang="en-US" sz="1200" dirty="0">
                <a:latin typeface="Calibri" panose="020F0502020204030204" charset="0"/>
                <a:ea typeface="微软雅黑" panose="020B0503020204020204" charset="-122"/>
              </a:rPr>
            </a:fld>
            <a:endParaRPr lang="zh-CN" altLang="en-US" sz="1200" dirty="0">
              <a:latin typeface="Calibri" panose="020F0502020204030204" charset="0"/>
              <a:ea typeface="微软雅黑" panose="020B0503020204020204" charset="-122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354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00355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/>
            <a:endParaRPr lang="zh-CN" altLang="en-US" dirty="0"/>
          </a:p>
        </p:txBody>
      </p:sp>
      <p:sp>
        <p:nvSpPr>
          <p:cNvPr id="100356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zh-CN" altLang="en-US" sz="1200" dirty="0">
                <a:latin typeface="Calibri" panose="020F0502020204030204" charset="0"/>
                <a:ea typeface="微软雅黑" panose="020B0503020204020204" charset="-122"/>
              </a:rPr>
            </a:fld>
            <a:endParaRPr lang="zh-CN" altLang="en-US" sz="1200" dirty="0">
              <a:latin typeface="Calibri" panose="020F0502020204030204" charset="0"/>
              <a:ea typeface="微软雅黑" panose="020B0503020204020204" charset="-122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0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02403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/>
            <a:endParaRPr lang="zh-CN" altLang="en-US" dirty="0"/>
          </a:p>
        </p:txBody>
      </p:sp>
      <p:sp>
        <p:nvSpPr>
          <p:cNvPr id="10240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zh-CN" altLang="en-US" sz="1200" dirty="0">
                <a:latin typeface="Calibri" panose="020F0502020204030204" charset="0"/>
                <a:ea typeface="微软雅黑" panose="020B0503020204020204" charset="-122"/>
              </a:rPr>
            </a:fld>
            <a:endParaRPr lang="zh-CN" altLang="en-US" sz="1200" dirty="0">
              <a:latin typeface="Calibri" panose="020F0502020204030204" charset="0"/>
              <a:ea typeface="微软雅黑" panose="020B0503020204020204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8914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8915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/>
            <a:endParaRPr lang="zh-CN" altLang="en-US" dirty="0"/>
          </a:p>
        </p:txBody>
      </p:sp>
      <p:sp>
        <p:nvSpPr>
          <p:cNvPr id="38916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zh-CN" altLang="en-US" sz="1200" dirty="0">
                <a:latin typeface="Calibri" panose="020F0502020204030204" charset="0"/>
                <a:ea typeface="微软雅黑" panose="020B0503020204020204" charset="-122"/>
              </a:rPr>
            </a:fld>
            <a:endParaRPr lang="zh-CN" altLang="en-US" sz="1200" dirty="0">
              <a:latin typeface="Calibri" panose="020F0502020204030204" charset="0"/>
              <a:ea typeface="微软雅黑" panose="020B0503020204020204" charset="-122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445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04451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/>
            <a:endParaRPr lang="zh-CN" altLang="en-US" dirty="0"/>
          </a:p>
        </p:txBody>
      </p:sp>
      <p:sp>
        <p:nvSpPr>
          <p:cNvPr id="104452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zh-CN" altLang="en-US" sz="1200" dirty="0">
                <a:latin typeface="Calibri" panose="020F0502020204030204" charset="0"/>
                <a:ea typeface="微软雅黑" panose="020B0503020204020204" charset="-122"/>
              </a:rPr>
            </a:fld>
            <a:endParaRPr lang="zh-CN" altLang="en-US" sz="1200" dirty="0">
              <a:latin typeface="Calibri" panose="020F0502020204030204" charset="0"/>
              <a:ea typeface="微软雅黑" panose="020B0503020204020204" charset="-12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6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40963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/>
            <a:endParaRPr lang="zh-CN" altLang="en-US" dirty="0"/>
          </a:p>
        </p:txBody>
      </p:sp>
      <p:sp>
        <p:nvSpPr>
          <p:cNvPr id="4096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zh-CN" altLang="en-US" sz="1200" dirty="0">
                <a:latin typeface="Calibri" panose="020F0502020204030204" charset="0"/>
                <a:ea typeface="微软雅黑" panose="020B0503020204020204" charset="-122"/>
              </a:rPr>
            </a:fld>
            <a:endParaRPr lang="zh-CN" altLang="en-US" sz="1200" dirty="0">
              <a:latin typeface="Calibri" panose="020F0502020204030204" charset="0"/>
              <a:ea typeface="微软雅黑" panose="020B0503020204020204" charset="-12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301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43011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/>
            <a:endParaRPr lang="zh-CN" altLang="en-US" dirty="0"/>
          </a:p>
        </p:txBody>
      </p:sp>
      <p:sp>
        <p:nvSpPr>
          <p:cNvPr id="43012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zh-CN" altLang="en-US" sz="1200" dirty="0">
                <a:latin typeface="Calibri" panose="020F0502020204030204" charset="0"/>
                <a:ea typeface="微软雅黑" panose="020B0503020204020204" charset="-122"/>
              </a:rPr>
            </a:fld>
            <a:endParaRPr lang="zh-CN" altLang="en-US" sz="1200" dirty="0">
              <a:latin typeface="Calibri" panose="020F0502020204030204" charset="0"/>
              <a:ea typeface="微软雅黑" panose="020B0503020204020204" charset="-12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505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45059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/>
            <a:endParaRPr lang="zh-CN" altLang="en-US" dirty="0"/>
          </a:p>
        </p:txBody>
      </p:sp>
      <p:sp>
        <p:nvSpPr>
          <p:cNvPr id="45060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zh-CN" altLang="en-US" sz="1200" dirty="0">
                <a:latin typeface="Calibri" panose="020F0502020204030204" charset="0"/>
                <a:ea typeface="微软雅黑" panose="020B0503020204020204" charset="-122"/>
              </a:rPr>
            </a:fld>
            <a:endParaRPr lang="zh-CN" altLang="en-US" sz="1200" dirty="0">
              <a:latin typeface="Calibri" panose="020F0502020204030204" charset="0"/>
              <a:ea typeface="微软雅黑" panose="020B0503020204020204" charset="-122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710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47107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/>
            <a:endParaRPr lang="zh-CN" altLang="en-US" dirty="0"/>
          </a:p>
        </p:txBody>
      </p:sp>
      <p:sp>
        <p:nvSpPr>
          <p:cNvPr id="47108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zh-CN" altLang="en-US" sz="1200" dirty="0">
                <a:latin typeface="Calibri" panose="020F0502020204030204" charset="0"/>
                <a:ea typeface="微软雅黑" panose="020B0503020204020204" charset="-122"/>
              </a:rPr>
            </a:fld>
            <a:endParaRPr lang="zh-CN" altLang="en-US" sz="1200" dirty="0">
              <a:latin typeface="Calibri" panose="020F0502020204030204" charset="0"/>
              <a:ea typeface="微软雅黑" panose="020B0503020204020204" charset="-122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86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6867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/>
            <a:endParaRPr lang="zh-CN" altLang="en-US" dirty="0"/>
          </a:p>
        </p:txBody>
      </p:sp>
      <p:sp>
        <p:nvSpPr>
          <p:cNvPr id="36868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zh-CN" altLang="en-US" sz="1200" dirty="0">
                <a:latin typeface="Calibri" panose="020F0502020204030204" charset="0"/>
                <a:ea typeface="微软雅黑" panose="020B0503020204020204" charset="-122"/>
              </a:rPr>
            </a:fld>
            <a:endParaRPr lang="zh-CN" altLang="en-US" sz="1200" dirty="0">
              <a:latin typeface="Calibri" panose="020F0502020204030204" charset="0"/>
              <a:ea typeface="微软雅黑" panose="020B0503020204020204" charset="-122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301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43011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/>
            <a:endParaRPr lang="zh-CN" altLang="en-US" dirty="0"/>
          </a:p>
        </p:txBody>
      </p:sp>
      <p:sp>
        <p:nvSpPr>
          <p:cNvPr id="43012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zh-CN" altLang="en-US" sz="1200" dirty="0">
                <a:latin typeface="Calibri" panose="020F0502020204030204" charset="0"/>
                <a:ea typeface="微软雅黑" panose="020B0503020204020204" charset="-122"/>
              </a:rPr>
            </a:fld>
            <a:endParaRPr lang="zh-CN" altLang="en-US" sz="1200" dirty="0">
              <a:latin typeface="Calibri" panose="020F0502020204030204" charset="0"/>
              <a:ea typeface="微软雅黑" panose="020B0503020204020204" charset="-122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2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81923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/>
            <a:endParaRPr lang="zh-CN" altLang="en-US" dirty="0"/>
          </a:p>
        </p:txBody>
      </p:sp>
      <p:sp>
        <p:nvSpPr>
          <p:cNvPr id="8192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zh-CN" altLang="en-US" sz="1200" dirty="0">
                <a:latin typeface="Calibri" panose="020F0502020204030204" charset="0"/>
                <a:ea typeface="微软雅黑" panose="020B0503020204020204" charset="-122"/>
              </a:rPr>
            </a:fld>
            <a:endParaRPr lang="zh-CN" altLang="en-US" sz="1200" dirty="0">
              <a:latin typeface="Calibri" panose="020F0502020204030204" charset="0"/>
              <a:ea typeface="微软雅黑" panose="020B0503020204020204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9" Type="http://schemas.openxmlformats.org/officeDocument/2006/relationships/tags" Target="../tags/tag33.xml"/><Relationship Id="rId8" Type="http://schemas.openxmlformats.org/officeDocument/2006/relationships/tags" Target="../tags/tag32.xml"/><Relationship Id="rId7" Type="http://schemas.openxmlformats.org/officeDocument/2006/relationships/tags" Target="../tags/tag31.xml"/><Relationship Id="rId6" Type="http://schemas.openxmlformats.org/officeDocument/2006/relationships/tags" Target="../tags/tag30.xml"/><Relationship Id="rId5" Type="http://schemas.openxmlformats.org/officeDocument/2006/relationships/tags" Target="../tags/tag29.xml"/><Relationship Id="rId4" Type="http://schemas.openxmlformats.org/officeDocument/2006/relationships/tags" Target="../tags/tag28.xml"/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3" Type="http://schemas.openxmlformats.org/officeDocument/2006/relationships/tags" Target="../tags/tag37.xml"/><Relationship Id="rId12" Type="http://schemas.openxmlformats.org/officeDocument/2006/relationships/tags" Target="../tags/tag36.xml"/><Relationship Id="rId11" Type="http://schemas.openxmlformats.org/officeDocument/2006/relationships/tags" Target="../tags/tag35.xml"/><Relationship Id="rId10" Type="http://schemas.openxmlformats.org/officeDocument/2006/relationships/tags" Target="../tags/tag34.xml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45.xml"/><Relationship Id="rId8" Type="http://schemas.openxmlformats.org/officeDocument/2006/relationships/tags" Target="../tags/tag44.xml"/><Relationship Id="rId7" Type="http://schemas.openxmlformats.org/officeDocument/2006/relationships/tags" Target="../tags/tag43.xml"/><Relationship Id="rId6" Type="http://schemas.openxmlformats.org/officeDocument/2006/relationships/tags" Target="../tags/tag42.xml"/><Relationship Id="rId5" Type="http://schemas.openxmlformats.org/officeDocument/2006/relationships/tags" Target="../tags/tag41.xml"/><Relationship Id="rId4" Type="http://schemas.openxmlformats.org/officeDocument/2006/relationships/tags" Target="../tags/tag40.xml"/><Relationship Id="rId3" Type="http://schemas.openxmlformats.org/officeDocument/2006/relationships/tags" Target="../tags/tag39.xml"/><Relationship Id="rId22" Type="http://schemas.openxmlformats.org/officeDocument/2006/relationships/tags" Target="../tags/tag58.xml"/><Relationship Id="rId21" Type="http://schemas.openxmlformats.org/officeDocument/2006/relationships/tags" Target="../tags/tag57.xml"/><Relationship Id="rId20" Type="http://schemas.openxmlformats.org/officeDocument/2006/relationships/tags" Target="../tags/tag56.xml"/><Relationship Id="rId2" Type="http://schemas.openxmlformats.org/officeDocument/2006/relationships/tags" Target="../tags/tag38.xml"/><Relationship Id="rId19" Type="http://schemas.openxmlformats.org/officeDocument/2006/relationships/tags" Target="../tags/tag55.xml"/><Relationship Id="rId18" Type="http://schemas.openxmlformats.org/officeDocument/2006/relationships/tags" Target="../tags/tag54.xml"/><Relationship Id="rId17" Type="http://schemas.openxmlformats.org/officeDocument/2006/relationships/tags" Target="../tags/tag53.xml"/><Relationship Id="rId16" Type="http://schemas.openxmlformats.org/officeDocument/2006/relationships/tags" Target="../tags/tag52.xml"/><Relationship Id="rId15" Type="http://schemas.openxmlformats.org/officeDocument/2006/relationships/tags" Target="../tags/tag51.xml"/><Relationship Id="rId14" Type="http://schemas.openxmlformats.org/officeDocument/2006/relationships/tags" Target="../tags/tag50.xml"/><Relationship Id="rId13" Type="http://schemas.openxmlformats.org/officeDocument/2006/relationships/tags" Target="../tags/tag49.xml"/><Relationship Id="rId12" Type="http://schemas.openxmlformats.org/officeDocument/2006/relationships/tags" Target="../tags/tag48.xml"/><Relationship Id="rId11" Type="http://schemas.openxmlformats.org/officeDocument/2006/relationships/tags" Target="../tags/tag47.xml"/><Relationship Id="rId10" Type="http://schemas.openxmlformats.org/officeDocument/2006/relationships/tags" Target="../tags/tag46.xml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7" Type="http://schemas.openxmlformats.org/officeDocument/2006/relationships/tags" Target="../tags/tag64.xml"/><Relationship Id="rId6" Type="http://schemas.openxmlformats.org/officeDocument/2006/relationships/tags" Target="../tags/tag63.xml"/><Relationship Id="rId5" Type="http://schemas.openxmlformats.org/officeDocument/2006/relationships/tags" Target="../tags/tag62.xml"/><Relationship Id="rId4" Type="http://schemas.openxmlformats.org/officeDocument/2006/relationships/tags" Target="../tags/tag61.xml"/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9" Type="http://schemas.openxmlformats.org/officeDocument/2006/relationships/tags" Target="../tags/tag72.xml"/><Relationship Id="rId8" Type="http://schemas.openxmlformats.org/officeDocument/2006/relationships/tags" Target="../tags/tag71.xml"/><Relationship Id="rId7" Type="http://schemas.openxmlformats.org/officeDocument/2006/relationships/tags" Target="../tags/tag70.xml"/><Relationship Id="rId6" Type="http://schemas.openxmlformats.org/officeDocument/2006/relationships/tags" Target="../tags/tag69.xml"/><Relationship Id="rId5" Type="http://schemas.openxmlformats.org/officeDocument/2006/relationships/tags" Target="../tags/tag68.xml"/><Relationship Id="rId4" Type="http://schemas.openxmlformats.org/officeDocument/2006/relationships/tags" Target="../tags/tag67.xml"/><Relationship Id="rId3" Type="http://schemas.openxmlformats.org/officeDocument/2006/relationships/tags" Target="../tags/tag66.xml"/><Relationship Id="rId2" Type="http://schemas.openxmlformats.org/officeDocument/2006/relationships/tags" Target="../tags/tag65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5" Type="http://schemas.openxmlformats.org/officeDocument/2006/relationships/tags" Target="../tags/tag76.xml"/><Relationship Id="rId4" Type="http://schemas.openxmlformats.org/officeDocument/2006/relationships/tags" Target="../tags/tag75.xml"/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4" Type="http://schemas.openxmlformats.org/officeDocument/2006/relationships/tags" Target="../tags/tag79.xml"/><Relationship Id="rId3" Type="http://schemas.openxmlformats.org/officeDocument/2006/relationships/tags" Target="../tags/tag78.xml"/><Relationship Id="rId2" Type="http://schemas.openxmlformats.org/officeDocument/2006/relationships/tags" Target="../tags/tag77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5" Type="http://schemas.openxmlformats.org/officeDocument/2006/relationships/tags" Target="../tags/tag83.xml"/><Relationship Id="rId4" Type="http://schemas.openxmlformats.org/officeDocument/2006/relationships/tags" Target="../tags/tag82.xml"/><Relationship Id="rId3" Type="http://schemas.openxmlformats.org/officeDocument/2006/relationships/tags" Target="../tags/tag81.xml"/><Relationship Id="rId2" Type="http://schemas.openxmlformats.org/officeDocument/2006/relationships/tags" Target="../tags/tag80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6" Type="http://schemas.openxmlformats.org/officeDocument/2006/relationships/tags" Target="../tags/tag88.xml"/><Relationship Id="rId5" Type="http://schemas.openxmlformats.org/officeDocument/2006/relationships/tags" Target="../tags/tag87.xml"/><Relationship Id="rId4" Type="http://schemas.openxmlformats.org/officeDocument/2006/relationships/tags" Target="../tags/tag86.xml"/><Relationship Id="rId3" Type="http://schemas.openxmlformats.org/officeDocument/2006/relationships/tags" Target="../tags/tag85.xml"/><Relationship Id="rId2" Type="http://schemas.openxmlformats.org/officeDocument/2006/relationships/tags" Target="../tags/tag84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9" Type="http://schemas.openxmlformats.org/officeDocument/2006/relationships/tags" Target="../tags/tag96.xml"/><Relationship Id="rId8" Type="http://schemas.openxmlformats.org/officeDocument/2006/relationships/tags" Target="../tags/tag95.xml"/><Relationship Id="rId7" Type="http://schemas.openxmlformats.org/officeDocument/2006/relationships/tags" Target="../tags/tag94.xml"/><Relationship Id="rId6" Type="http://schemas.openxmlformats.org/officeDocument/2006/relationships/tags" Target="../tags/tag93.xml"/><Relationship Id="rId5" Type="http://schemas.openxmlformats.org/officeDocument/2006/relationships/tags" Target="../tags/tag92.xml"/><Relationship Id="rId4" Type="http://schemas.openxmlformats.org/officeDocument/2006/relationships/tags" Target="../tags/tag91.xml"/><Relationship Id="rId3" Type="http://schemas.openxmlformats.org/officeDocument/2006/relationships/tags" Target="../tags/tag90.xml"/><Relationship Id="rId23" Type="http://schemas.openxmlformats.org/officeDocument/2006/relationships/tags" Target="../tags/tag110.xml"/><Relationship Id="rId22" Type="http://schemas.openxmlformats.org/officeDocument/2006/relationships/tags" Target="../tags/tag109.xml"/><Relationship Id="rId21" Type="http://schemas.openxmlformats.org/officeDocument/2006/relationships/tags" Target="../tags/tag108.xml"/><Relationship Id="rId20" Type="http://schemas.openxmlformats.org/officeDocument/2006/relationships/tags" Target="../tags/tag107.xml"/><Relationship Id="rId2" Type="http://schemas.openxmlformats.org/officeDocument/2006/relationships/tags" Target="../tags/tag89.xml"/><Relationship Id="rId19" Type="http://schemas.openxmlformats.org/officeDocument/2006/relationships/tags" Target="../tags/tag106.xml"/><Relationship Id="rId18" Type="http://schemas.openxmlformats.org/officeDocument/2006/relationships/tags" Target="../tags/tag105.xml"/><Relationship Id="rId17" Type="http://schemas.openxmlformats.org/officeDocument/2006/relationships/tags" Target="../tags/tag104.xml"/><Relationship Id="rId16" Type="http://schemas.openxmlformats.org/officeDocument/2006/relationships/tags" Target="../tags/tag103.xml"/><Relationship Id="rId15" Type="http://schemas.openxmlformats.org/officeDocument/2006/relationships/tags" Target="../tags/tag102.xml"/><Relationship Id="rId14" Type="http://schemas.openxmlformats.org/officeDocument/2006/relationships/tags" Target="../tags/tag101.xml"/><Relationship Id="rId13" Type="http://schemas.openxmlformats.org/officeDocument/2006/relationships/tags" Target="../tags/tag100.xml"/><Relationship Id="rId12" Type="http://schemas.openxmlformats.org/officeDocument/2006/relationships/tags" Target="../tags/tag99.xml"/><Relationship Id="rId11" Type="http://schemas.openxmlformats.org/officeDocument/2006/relationships/tags" Target="../tags/tag98.xml"/><Relationship Id="rId10" Type="http://schemas.openxmlformats.org/officeDocument/2006/relationships/tags" Target="../tags/tag97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1" Type="http://schemas.openxmlformats.org/officeDocument/2006/relationships/tags" Target="../tags/tag20.xml"/><Relationship Id="rId20" Type="http://schemas.openxmlformats.org/officeDocument/2006/relationships/tags" Target="../tags/tag19.xml"/><Relationship Id="rId2" Type="http://schemas.openxmlformats.org/officeDocument/2006/relationships/tags" Target="../tags/tag1.xml"/><Relationship Id="rId19" Type="http://schemas.openxmlformats.org/officeDocument/2006/relationships/tags" Target="../tags/tag18.xml"/><Relationship Id="rId18" Type="http://schemas.openxmlformats.org/officeDocument/2006/relationships/tags" Target="../tags/tag17.xml"/><Relationship Id="rId17" Type="http://schemas.openxmlformats.org/officeDocument/2006/relationships/tags" Target="../tags/tag16.xml"/><Relationship Id="rId16" Type="http://schemas.openxmlformats.org/officeDocument/2006/relationships/tags" Target="../tags/tag15.xml"/><Relationship Id="rId15" Type="http://schemas.openxmlformats.org/officeDocument/2006/relationships/tags" Target="../tags/tag14.xml"/><Relationship Id="rId14" Type="http://schemas.openxmlformats.org/officeDocument/2006/relationships/tags" Target="../tags/tag13.xml"/><Relationship Id="rId13" Type="http://schemas.openxmlformats.org/officeDocument/2006/relationships/tags" Target="../tags/tag12.xml"/><Relationship Id="rId12" Type="http://schemas.openxmlformats.org/officeDocument/2006/relationships/tags" Target="../tags/tag11.xml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aster-page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 hasCustomPrompt="1"/>
          </p:nvPr>
        </p:nvSpPr>
        <p:spPr>
          <a:xfrm>
            <a:off x="534960" y="585000"/>
            <a:ext cx="9633240" cy="94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defRPr>
                <a:latin typeface="+mj-lt"/>
              </a:defRPr>
            </a:lvl1pPr>
          </a:lstStyle>
          <a:p>
            <a:pPr indent="0" algn="ctr">
              <a:buNone/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 hasCustomPrompt="1"/>
          </p:nvPr>
        </p:nvSpPr>
        <p:spPr>
          <a:xfrm>
            <a:off x="534960" y="1680480"/>
            <a:ext cx="9633240" cy="327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  <a:lvl6pPr>
              <a:defRPr>
                <a:latin typeface="+mn-lt"/>
              </a:defRPr>
            </a:lvl6pPr>
            <a:lvl7pPr>
              <a:defRPr>
                <a:latin typeface="+mn-lt"/>
              </a:defRPr>
            </a:lvl7pPr>
          </a:lstStyle>
          <a:p>
            <a:pPr marL="431800" indent="-323850"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864235" lvl="1" indent="-323850">
              <a:spcBef>
                <a:spcPts val="113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Second Outline Level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1296035" lvl="2" indent="-288290">
              <a:spcBef>
                <a:spcPts val="85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Third Outline Level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1727835" lvl="3" indent="-215900">
              <a:spcBef>
                <a:spcPts val="56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Fourth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2160270" lvl="4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Fifth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2592070" lvl="5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Sixth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3023870" lvl="6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Seventh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>
            <p:custDataLst>
              <p:tags r:id="rId2"/>
            </p:custDataLst>
          </p:nvPr>
        </p:nvSpPr>
        <p:spPr>
          <a:xfrm>
            <a:off x="3986" y="0"/>
            <a:ext cx="10696222" cy="60166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 sz="1580" dirty="0"/>
          </a:p>
        </p:txBody>
      </p:sp>
      <p:sp>
        <p:nvSpPr>
          <p:cNvPr id="10" name="任意多边形: 形状 9"/>
          <p:cNvSpPr/>
          <p:nvPr userDrawn="1">
            <p:custDataLst>
              <p:tags r:id="rId3"/>
            </p:custDataLst>
          </p:nvPr>
        </p:nvSpPr>
        <p:spPr>
          <a:xfrm flipH="1">
            <a:off x="3986" y="0"/>
            <a:ext cx="10342101" cy="6016625"/>
          </a:xfrm>
          <a:custGeom>
            <a:avLst/>
            <a:gdLst>
              <a:gd name="connsiteX0" fmla="*/ 11788358 w 11788358"/>
              <a:gd name="connsiteY0" fmla="*/ 0 h 6858000"/>
              <a:gd name="connsiteX1" fmla="*/ 866727 w 11788358"/>
              <a:gd name="connsiteY1" fmla="*/ 0 h 6858000"/>
              <a:gd name="connsiteX2" fmla="*/ 710609 w 11788358"/>
              <a:gd name="connsiteY2" fmla="*/ 304815 h 6858000"/>
              <a:gd name="connsiteX3" fmla="*/ 0 w 11788358"/>
              <a:gd name="connsiteY3" fmla="*/ 3429000 h 6858000"/>
              <a:gd name="connsiteX4" fmla="*/ 710609 w 11788358"/>
              <a:gd name="connsiteY4" fmla="*/ 6553185 h 6858000"/>
              <a:gd name="connsiteX5" fmla="*/ 866727 w 11788358"/>
              <a:gd name="connsiteY5" fmla="*/ 6858000 h 6858000"/>
              <a:gd name="connsiteX6" fmla="*/ 11788358 w 1178835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788358" h="6858000">
                <a:moveTo>
                  <a:pt x="11788358" y="0"/>
                </a:moveTo>
                <a:lnTo>
                  <a:pt x="866727" y="0"/>
                </a:lnTo>
                <a:lnTo>
                  <a:pt x="710609" y="304815"/>
                </a:lnTo>
                <a:cubicBezTo>
                  <a:pt x="255207" y="1249928"/>
                  <a:pt x="0" y="2309661"/>
                  <a:pt x="0" y="3429000"/>
                </a:cubicBezTo>
                <a:cubicBezTo>
                  <a:pt x="0" y="4548340"/>
                  <a:pt x="255207" y="5608072"/>
                  <a:pt x="710609" y="6553185"/>
                </a:cubicBezTo>
                <a:lnTo>
                  <a:pt x="866727" y="6858000"/>
                </a:lnTo>
                <a:lnTo>
                  <a:pt x="11788358" y="6858000"/>
                </a:lnTo>
                <a:close/>
              </a:path>
            </a:pathLst>
          </a:custGeom>
          <a:gradFill flip="none" rotWithShape="1">
            <a:gsLst>
              <a:gs pos="1709">
                <a:schemeClr val="accent1">
                  <a:alpha val="50000"/>
                </a:schemeClr>
              </a:gs>
              <a:gs pos="100000">
                <a:schemeClr val="accent1">
                  <a:alpha val="10000"/>
                </a:schemeClr>
              </a:gs>
              <a:gs pos="74000">
                <a:schemeClr val="accent1">
                  <a:alpha val="10000"/>
                </a:schemeClr>
              </a:gs>
            </a:gsLst>
            <a:lin ang="10800000" scaled="1"/>
            <a:tileRect/>
          </a:gradFill>
          <a:ln w="19050">
            <a:gradFill flip="none" rotWithShape="1">
              <a:gsLst>
                <a:gs pos="8000">
                  <a:schemeClr val="tx2">
                    <a:alpha val="0"/>
                  </a:schemeClr>
                </a:gs>
                <a:gs pos="100000">
                  <a:schemeClr val="tx2">
                    <a:alpha val="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200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1" name="任意多边形: 形状 10"/>
          <p:cNvSpPr/>
          <p:nvPr userDrawn="1">
            <p:custDataLst>
              <p:tags r:id="rId4"/>
            </p:custDataLst>
          </p:nvPr>
        </p:nvSpPr>
        <p:spPr>
          <a:xfrm flipH="1">
            <a:off x="3986" y="0"/>
            <a:ext cx="8555415" cy="6016625"/>
          </a:xfrm>
          <a:custGeom>
            <a:avLst/>
            <a:gdLst>
              <a:gd name="connsiteX0" fmla="*/ 9751819 w 9751819"/>
              <a:gd name="connsiteY0" fmla="*/ 0 h 6858000"/>
              <a:gd name="connsiteX1" fmla="*/ 1004899 w 9751819"/>
              <a:gd name="connsiteY1" fmla="*/ 0 h 6858000"/>
              <a:gd name="connsiteX2" fmla="*/ 894228 w 9751819"/>
              <a:gd name="connsiteY2" fmla="*/ 172630 h 6858000"/>
              <a:gd name="connsiteX3" fmla="*/ 0 w 9751819"/>
              <a:gd name="connsiteY3" fmla="*/ 3375497 h 6858000"/>
              <a:gd name="connsiteX4" fmla="*/ 1054891 w 9751819"/>
              <a:gd name="connsiteY4" fmla="*/ 6828974 h 6858000"/>
              <a:gd name="connsiteX5" fmla="*/ 1075532 w 9751819"/>
              <a:gd name="connsiteY5" fmla="*/ 6858000 h 6858000"/>
              <a:gd name="connsiteX6" fmla="*/ 9751819 w 975181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751819" h="6858000">
                <a:moveTo>
                  <a:pt x="9751819" y="0"/>
                </a:moveTo>
                <a:lnTo>
                  <a:pt x="1004899" y="0"/>
                </a:lnTo>
                <a:lnTo>
                  <a:pt x="894228" y="172630"/>
                </a:lnTo>
                <a:cubicBezTo>
                  <a:pt x="326774" y="1106535"/>
                  <a:pt x="0" y="2202855"/>
                  <a:pt x="0" y="3375497"/>
                </a:cubicBezTo>
                <a:cubicBezTo>
                  <a:pt x="0" y="4654743"/>
                  <a:pt x="388888" y="5843159"/>
                  <a:pt x="1054891" y="6828974"/>
                </a:cubicBezTo>
                <a:lnTo>
                  <a:pt x="1075532" y="6858000"/>
                </a:lnTo>
                <a:lnTo>
                  <a:pt x="9751819" y="6858000"/>
                </a:lnTo>
                <a:close/>
              </a:path>
            </a:pathLst>
          </a:custGeom>
          <a:gradFill flip="none" rotWithShape="1">
            <a:gsLst>
              <a:gs pos="5000">
                <a:schemeClr val="accent1">
                  <a:alpha val="60000"/>
                </a:schemeClr>
              </a:gs>
              <a:gs pos="100000">
                <a:schemeClr val="accent1">
                  <a:alpha val="10000"/>
                </a:schemeClr>
              </a:gs>
              <a:gs pos="74000">
                <a:schemeClr val="accent1">
                  <a:alpha val="10000"/>
                </a:schemeClr>
              </a:gs>
            </a:gsLst>
            <a:lin ang="10800000" scaled="1"/>
            <a:tileRect/>
          </a:gradFill>
          <a:ln w="19050">
            <a:gradFill flip="none" rotWithShape="1">
              <a:gsLst>
                <a:gs pos="8000">
                  <a:schemeClr val="tx2">
                    <a:alpha val="0"/>
                  </a:schemeClr>
                </a:gs>
                <a:gs pos="100000">
                  <a:schemeClr val="tx2">
                    <a:alpha val="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200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5" name="椭圆 4"/>
          <p:cNvSpPr/>
          <p:nvPr userDrawn="1">
            <p:custDataLst>
              <p:tags r:id="rId5"/>
            </p:custDataLst>
          </p:nvPr>
        </p:nvSpPr>
        <p:spPr>
          <a:xfrm flipH="1">
            <a:off x="293122" y="163186"/>
            <a:ext cx="5690253" cy="5690253"/>
          </a:xfrm>
          <a:prstGeom prst="ellipse">
            <a:avLst/>
          </a:prstGeom>
          <a:gradFill>
            <a:gsLst>
              <a:gs pos="100000">
                <a:schemeClr val="tx2">
                  <a:alpha val="10000"/>
                </a:schemeClr>
              </a:gs>
              <a:gs pos="77000">
                <a:schemeClr val="tx2">
                  <a:alpha val="0"/>
                </a:schemeClr>
              </a:gs>
            </a:gsLst>
            <a:lin ang="8100000" scaled="1"/>
          </a:gradFill>
          <a:ln w="19050">
            <a:gradFill flip="none" rotWithShape="1">
              <a:gsLst>
                <a:gs pos="0">
                  <a:schemeClr val="tx2">
                    <a:alpha val="10000"/>
                  </a:schemeClr>
                </a:gs>
                <a:gs pos="100000">
                  <a:schemeClr val="tx2">
                    <a:alpha val="1000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6" name="椭圆 5"/>
          <p:cNvSpPr/>
          <p:nvPr userDrawn="1">
            <p:custDataLst>
              <p:tags r:id="rId6"/>
            </p:custDataLst>
          </p:nvPr>
        </p:nvSpPr>
        <p:spPr>
          <a:xfrm flipH="1">
            <a:off x="1082569" y="952632"/>
            <a:ext cx="4111360" cy="4111360"/>
          </a:xfrm>
          <a:prstGeom prst="ellipse">
            <a:avLst/>
          </a:prstGeom>
          <a:gradFill flip="none" rotWithShape="1">
            <a:gsLst>
              <a:gs pos="55000">
                <a:schemeClr val="tx2">
                  <a:alpha val="0"/>
                </a:schemeClr>
              </a:gs>
              <a:gs pos="0">
                <a:schemeClr val="tx2">
                  <a:alpha val="20000"/>
                </a:schemeClr>
              </a:gs>
            </a:gsLst>
            <a:lin ang="10800000" scaled="1"/>
            <a:tileRect/>
          </a:gradFill>
          <a:ln w="19050">
            <a:gradFill flip="none" rotWithShape="1">
              <a:gsLst>
                <a:gs pos="35000">
                  <a:schemeClr val="tx2">
                    <a:alpha val="0"/>
                  </a:schemeClr>
                </a:gs>
                <a:gs pos="100000">
                  <a:schemeClr val="tx2">
                    <a:alpha val="10000"/>
                  </a:schemeClr>
                </a:gs>
              </a:gsLst>
              <a:lin ang="108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2" name="任意多边形 11"/>
          <p:cNvSpPr/>
          <p:nvPr userDrawn="1">
            <p:custDataLst>
              <p:tags r:id="rId7"/>
            </p:custDataLst>
          </p:nvPr>
        </p:nvSpPr>
        <p:spPr>
          <a:xfrm flipH="1">
            <a:off x="3986" y="0"/>
            <a:ext cx="6548604" cy="6016625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11755" h="10800">
                <a:moveTo>
                  <a:pt x="3379" y="0"/>
                </a:moveTo>
                <a:lnTo>
                  <a:pt x="8626" y="0"/>
                </a:lnTo>
                <a:lnTo>
                  <a:pt x="8670" y="21"/>
                </a:lnTo>
                <a:cubicBezTo>
                  <a:pt x="10125" y="745"/>
                  <a:pt x="11245" y="2041"/>
                  <a:pt x="11735" y="3615"/>
                </a:cubicBezTo>
                <a:lnTo>
                  <a:pt x="11755" y="3680"/>
                </a:lnTo>
                <a:lnTo>
                  <a:pt x="11755" y="7120"/>
                </a:lnTo>
                <a:lnTo>
                  <a:pt x="11735" y="7185"/>
                </a:lnTo>
                <a:cubicBezTo>
                  <a:pt x="11245" y="8759"/>
                  <a:pt x="10125" y="10055"/>
                  <a:pt x="8670" y="10779"/>
                </a:cubicBezTo>
                <a:lnTo>
                  <a:pt x="8626" y="10800"/>
                </a:lnTo>
                <a:lnTo>
                  <a:pt x="3379" y="10800"/>
                </a:lnTo>
                <a:lnTo>
                  <a:pt x="3335" y="10779"/>
                </a:lnTo>
                <a:cubicBezTo>
                  <a:pt x="1358" y="9796"/>
                  <a:pt x="0" y="7757"/>
                  <a:pt x="0" y="5400"/>
                </a:cubicBezTo>
                <a:cubicBezTo>
                  <a:pt x="0" y="3043"/>
                  <a:pt x="1358" y="1004"/>
                  <a:pt x="3335" y="21"/>
                </a:cubicBezTo>
                <a:lnTo>
                  <a:pt x="3379" y="0"/>
                </a:lnTo>
                <a:close/>
              </a:path>
            </a:pathLst>
          </a:custGeom>
          <a:noFill/>
          <a:ln w="19050">
            <a:gradFill flip="none" rotWithShape="1">
              <a:gsLst>
                <a:gs pos="0">
                  <a:srgbClr val="D8E9FD">
                    <a:alpha val="5000"/>
                  </a:srgbClr>
                </a:gs>
                <a:gs pos="100000">
                  <a:srgbClr val="D8E9FD">
                    <a:alpha val="2000"/>
                  </a:srgbClr>
                </a:gs>
              </a:gsLst>
              <a:lin ang="108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3" name="椭圆 12"/>
          <p:cNvSpPr/>
          <p:nvPr userDrawn="1">
            <p:custDataLst>
              <p:tags r:id="rId8"/>
            </p:custDataLst>
          </p:nvPr>
        </p:nvSpPr>
        <p:spPr>
          <a:xfrm>
            <a:off x="1931740" y="1801804"/>
            <a:ext cx="2413018" cy="2413018"/>
          </a:xfrm>
          <a:prstGeom prst="ellipse">
            <a:avLst/>
          </a:prstGeom>
          <a:gradFill flip="none" rotWithShape="1">
            <a:gsLst>
              <a:gs pos="0">
                <a:schemeClr val="tx2">
                  <a:lumMod val="75000"/>
                  <a:alpha val="40000"/>
                </a:schemeClr>
              </a:gs>
              <a:gs pos="88000">
                <a:schemeClr val="tx2">
                  <a:lumMod val="75000"/>
                  <a:alpha val="0"/>
                </a:schemeClr>
              </a:gs>
            </a:gsLst>
            <a:lin ang="0" scaled="1"/>
            <a:tileRect/>
          </a:gradFill>
          <a:ln w="12700">
            <a:gradFill flip="none" rotWithShape="1">
              <a:gsLst>
                <a:gs pos="10000">
                  <a:schemeClr val="tx2">
                    <a:alpha val="5000"/>
                  </a:schemeClr>
                </a:gs>
                <a:gs pos="31000">
                  <a:schemeClr val="tx2">
                    <a:alpha val="5000"/>
                  </a:schemeClr>
                </a:gs>
              </a:gsLst>
              <a:lin ang="108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4" name="圆: 空心 13"/>
          <p:cNvSpPr/>
          <p:nvPr userDrawn="1">
            <p:custDataLst>
              <p:tags r:id="rId9"/>
            </p:custDataLst>
          </p:nvPr>
        </p:nvSpPr>
        <p:spPr>
          <a:xfrm>
            <a:off x="1454962" y="1325026"/>
            <a:ext cx="3366574" cy="3366574"/>
          </a:xfrm>
          <a:prstGeom prst="donut">
            <a:avLst>
              <a:gd name="adj" fmla="val 5190"/>
            </a:avLst>
          </a:prstGeom>
          <a:gradFill flip="none" rotWithShape="1">
            <a:gsLst>
              <a:gs pos="72000">
                <a:schemeClr val="accent1">
                  <a:alpha val="10000"/>
                </a:schemeClr>
              </a:gs>
              <a:gs pos="0">
                <a:schemeClr val="accent1">
                  <a:alpha val="40000"/>
                </a:schemeClr>
              </a:gs>
            </a:gsLst>
            <a:lin ang="0" scaled="1"/>
            <a:tileRect/>
          </a:gradFill>
          <a:ln w="12700">
            <a:gradFill flip="none" rotWithShape="1">
              <a:gsLst>
                <a:gs pos="24000">
                  <a:schemeClr val="tx2">
                    <a:alpha val="2000"/>
                  </a:schemeClr>
                </a:gs>
                <a:gs pos="98000">
                  <a:schemeClr val="tx2">
                    <a:alpha val="5000"/>
                  </a:schemeClr>
                </a:gs>
              </a:gsLst>
              <a:lin ang="108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0"/>
            </p:custDataLst>
          </p:nvPr>
        </p:nvSpPr>
        <p:spPr>
          <a:xfrm>
            <a:off x="2354237" y="2247046"/>
            <a:ext cx="1568023" cy="948455"/>
          </a:xfrm>
        </p:spPr>
        <p:txBody>
          <a:bodyPr wrap="square" anchor="b">
            <a:normAutofit/>
          </a:bodyPr>
          <a:lstStyle>
            <a:lvl1pPr algn="ctr">
              <a:defRPr sz="4210"/>
            </a:lvl1pPr>
          </a:lstStyle>
          <a:p>
            <a:r>
              <a:rPr lang="zh-CN" altLang="en-US" dirty="0"/>
              <a:t>标题</a:t>
            </a:r>
            <a:endParaRPr lang="zh-CN" altLang="en-US" dirty="0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任意多边形: 形状 27"/>
          <p:cNvSpPr/>
          <p:nvPr userDrawn="1">
            <p:custDataLst>
              <p:tags r:id="rId2"/>
            </p:custDataLst>
          </p:nvPr>
        </p:nvSpPr>
        <p:spPr>
          <a:xfrm>
            <a:off x="3986" y="0"/>
            <a:ext cx="10696222" cy="6016625"/>
          </a:xfrm>
          <a:custGeom>
            <a:avLst/>
            <a:gdLst>
              <a:gd name="connsiteX0" fmla="*/ 0 w 12192000"/>
              <a:gd name="connsiteY0" fmla="*/ 0 h 6858000"/>
              <a:gd name="connsiteX1" fmla="*/ 6714528 w 12192000"/>
              <a:gd name="connsiteY1" fmla="*/ 0 h 6858000"/>
              <a:gd name="connsiteX2" fmla="*/ 8846903 w 12192000"/>
              <a:gd name="connsiteY2" fmla="*/ 0 h 6858000"/>
              <a:gd name="connsiteX3" fmla="*/ 10046350 w 12192000"/>
              <a:gd name="connsiteY3" fmla="*/ 0 h 6858000"/>
              <a:gd name="connsiteX4" fmla="*/ 10074290 w 12192000"/>
              <a:gd name="connsiteY4" fmla="*/ 13335 h 6858000"/>
              <a:gd name="connsiteX5" fmla="*/ 12192000 w 12192000"/>
              <a:gd name="connsiteY5" fmla="*/ 3429000 h 6858000"/>
              <a:gd name="connsiteX6" fmla="*/ 10074290 w 12192000"/>
              <a:gd name="connsiteY6" fmla="*/ 6844665 h 6858000"/>
              <a:gd name="connsiteX7" fmla="*/ 10046350 w 12192000"/>
              <a:gd name="connsiteY7" fmla="*/ 6858000 h 6858000"/>
              <a:gd name="connsiteX8" fmla="*/ 8846903 w 12192000"/>
              <a:gd name="connsiteY8" fmla="*/ 6858000 h 6858000"/>
              <a:gd name="connsiteX9" fmla="*/ 6714528 w 12192000"/>
              <a:gd name="connsiteY9" fmla="*/ 6858000 h 6858000"/>
              <a:gd name="connsiteX10" fmla="*/ 0 w 12192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6714528" y="0"/>
                </a:lnTo>
                <a:lnTo>
                  <a:pt x="8846903" y="0"/>
                </a:lnTo>
                <a:lnTo>
                  <a:pt x="10046350" y="0"/>
                </a:lnTo>
                <a:lnTo>
                  <a:pt x="10074290" y="13335"/>
                </a:lnTo>
                <a:cubicBezTo>
                  <a:pt x="11329676" y="637540"/>
                  <a:pt x="12192000" y="1932305"/>
                  <a:pt x="12192000" y="3429000"/>
                </a:cubicBezTo>
                <a:cubicBezTo>
                  <a:pt x="12192000" y="4925695"/>
                  <a:pt x="11329676" y="6220460"/>
                  <a:pt x="10074290" y="6844665"/>
                </a:cubicBezTo>
                <a:lnTo>
                  <a:pt x="10046350" y="6858000"/>
                </a:lnTo>
                <a:lnTo>
                  <a:pt x="8846903" y="6858000"/>
                </a:lnTo>
                <a:lnTo>
                  <a:pt x="6714528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12000">
                <a:schemeClr val="accent1">
                  <a:alpha val="60000"/>
                </a:schemeClr>
              </a:gs>
              <a:gs pos="100000">
                <a:schemeClr val="accent1">
                  <a:alpha val="10000"/>
                </a:schemeClr>
              </a:gs>
              <a:gs pos="67000">
                <a:schemeClr val="accent1">
                  <a:alpha val="10000"/>
                </a:schemeClr>
              </a:gs>
            </a:gsLst>
            <a:lin ang="0" scaled="1"/>
            <a:tileRect/>
          </a:gradFill>
          <a:ln w="19050">
            <a:gradFill flip="none" rotWithShape="1">
              <a:gsLst>
                <a:gs pos="8000">
                  <a:schemeClr val="tx2">
                    <a:alpha val="0"/>
                  </a:schemeClr>
                </a:gs>
                <a:gs pos="100000">
                  <a:schemeClr val="tx2">
                    <a:alpha val="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200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7" name="椭圆 6"/>
          <p:cNvSpPr/>
          <p:nvPr userDrawn="1">
            <p:custDataLst>
              <p:tags r:id="rId3"/>
            </p:custDataLst>
          </p:nvPr>
        </p:nvSpPr>
        <p:spPr>
          <a:xfrm>
            <a:off x="4581546" y="163186"/>
            <a:ext cx="5690253" cy="5690253"/>
          </a:xfrm>
          <a:prstGeom prst="ellipse">
            <a:avLst/>
          </a:prstGeom>
          <a:gradFill>
            <a:gsLst>
              <a:gs pos="100000">
                <a:schemeClr val="tx2">
                  <a:alpha val="10000"/>
                </a:schemeClr>
              </a:gs>
              <a:gs pos="77000">
                <a:schemeClr val="tx2">
                  <a:alpha val="0"/>
                </a:schemeClr>
              </a:gs>
            </a:gsLst>
            <a:lin ang="8100000" scaled="1"/>
          </a:gradFill>
          <a:ln w="19050">
            <a:gradFill flip="none" rotWithShape="1">
              <a:gsLst>
                <a:gs pos="0">
                  <a:schemeClr val="tx2">
                    <a:alpha val="10000"/>
                  </a:schemeClr>
                </a:gs>
                <a:gs pos="100000">
                  <a:schemeClr val="tx2">
                    <a:alpha val="1000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0" name="椭圆 9"/>
          <p:cNvSpPr/>
          <p:nvPr userDrawn="1">
            <p:custDataLst>
              <p:tags r:id="rId4"/>
            </p:custDataLst>
          </p:nvPr>
        </p:nvSpPr>
        <p:spPr>
          <a:xfrm>
            <a:off x="5192455" y="735365"/>
            <a:ext cx="4545894" cy="4545894"/>
          </a:xfrm>
          <a:prstGeom prst="ellipse">
            <a:avLst/>
          </a:prstGeom>
          <a:gradFill flip="none" rotWithShape="1">
            <a:gsLst>
              <a:gs pos="55000">
                <a:schemeClr val="accent1">
                  <a:alpha val="0"/>
                </a:schemeClr>
              </a:gs>
              <a:gs pos="0">
                <a:schemeClr val="accent1">
                  <a:alpha val="25000"/>
                </a:schemeClr>
              </a:gs>
            </a:gsLst>
            <a:lin ang="10800000" scaled="1"/>
            <a:tileRect/>
          </a:gradFill>
          <a:ln w="19050">
            <a:gradFill flip="none" rotWithShape="1">
              <a:gsLst>
                <a:gs pos="0">
                  <a:schemeClr val="tx2">
                    <a:alpha val="10000"/>
                  </a:schemeClr>
                </a:gs>
                <a:gs pos="100000">
                  <a:schemeClr val="tx2">
                    <a:alpha val="10000"/>
                  </a:schemeClr>
                </a:gs>
                <a:gs pos="15000">
                  <a:schemeClr val="tx2">
                    <a:alpha val="0"/>
                  </a:schemeClr>
                </a:gs>
                <a:gs pos="85000">
                  <a:schemeClr val="tx2">
                    <a:alpha val="0"/>
                  </a:schemeClr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cxnSp>
        <p:nvCxnSpPr>
          <p:cNvPr id="12" name="直接连接符 11"/>
          <p:cNvCxnSpPr/>
          <p:nvPr>
            <p:custDataLst>
              <p:tags r:id="rId5"/>
            </p:custDataLst>
          </p:nvPr>
        </p:nvCxnSpPr>
        <p:spPr>
          <a:xfrm>
            <a:off x="3700852" y="2013767"/>
            <a:ext cx="1092603" cy="0"/>
          </a:xfrm>
          <a:prstGeom prst="line">
            <a:avLst/>
          </a:prstGeom>
          <a:ln w="190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弧形 12"/>
          <p:cNvSpPr/>
          <p:nvPr>
            <p:custDataLst>
              <p:tags r:id="rId6"/>
            </p:custDataLst>
          </p:nvPr>
        </p:nvSpPr>
        <p:spPr>
          <a:xfrm flipH="1" flipV="1">
            <a:off x="4632305" y="1849645"/>
            <a:ext cx="353646" cy="164008"/>
          </a:xfrm>
          <a:prstGeom prst="arc">
            <a:avLst/>
          </a:prstGeom>
          <a:ln w="190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14" name="弧形 13"/>
          <p:cNvSpPr/>
          <p:nvPr>
            <p:custDataLst>
              <p:tags r:id="rId7"/>
            </p:custDataLst>
          </p:nvPr>
        </p:nvSpPr>
        <p:spPr>
          <a:xfrm flipH="1">
            <a:off x="4632305" y="2013883"/>
            <a:ext cx="353646" cy="164008"/>
          </a:xfrm>
          <a:prstGeom prst="arc">
            <a:avLst/>
          </a:prstGeom>
          <a:ln w="190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15" name="空心弧 14"/>
          <p:cNvSpPr/>
          <p:nvPr userDrawn="1">
            <p:custDataLst>
              <p:tags r:id="rId8"/>
            </p:custDataLst>
          </p:nvPr>
        </p:nvSpPr>
        <p:spPr>
          <a:xfrm flipH="1">
            <a:off x="5620306" y="1201143"/>
            <a:ext cx="3614339" cy="3614339"/>
          </a:xfrm>
          <a:prstGeom prst="blockArc">
            <a:avLst>
              <a:gd name="adj1" fmla="val 3339762"/>
              <a:gd name="adj2" fmla="val 17759971"/>
              <a:gd name="adj3" fmla="val 45534"/>
            </a:avLst>
          </a:prstGeom>
          <a:gradFill flip="none" rotWithShape="1">
            <a:gsLst>
              <a:gs pos="0">
                <a:schemeClr val="tx2">
                  <a:lumMod val="75000"/>
                  <a:alpha val="40000"/>
                </a:schemeClr>
              </a:gs>
              <a:gs pos="99000">
                <a:schemeClr val="tx2">
                  <a:lumMod val="75000"/>
                  <a:alpha val="0"/>
                </a:schemeClr>
              </a:gs>
            </a:gsLst>
            <a:lin ang="0" scaled="1"/>
            <a:tileRect/>
          </a:gradFill>
          <a:ln w="12700">
            <a:gradFill flip="none" rotWithShape="1">
              <a:gsLst>
                <a:gs pos="10000">
                  <a:schemeClr val="tx2">
                    <a:alpha val="15000"/>
                  </a:schemeClr>
                </a:gs>
                <a:gs pos="31000">
                  <a:schemeClr val="tx2">
                    <a:alpha val="5000"/>
                  </a:schemeClr>
                </a:gs>
              </a:gsLst>
              <a:lin ang="108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6" name="圆: 空心 15"/>
          <p:cNvSpPr/>
          <p:nvPr userDrawn="1">
            <p:custDataLst>
              <p:tags r:id="rId9"/>
            </p:custDataLst>
          </p:nvPr>
        </p:nvSpPr>
        <p:spPr>
          <a:xfrm flipH="1">
            <a:off x="6012454" y="1593291"/>
            <a:ext cx="2830042" cy="2830042"/>
          </a:xfrm>
          <a:prstGeom prst="donut">
            <a:avLst>
              <a:gd name="adj" fmla="val 5190"/>
            </a:avLst>
          </a:prstGeom>
          <a:gradFill flip="none" rotWithShape="1">
            <a:gsLst>
              <a:gs pos="72000">
                <a:schemeClr val="accent1">
                  <a:alpha val="10000"/>
                </a:schemeClr>
              </a:gs>
              <a:gs pos="0">
                <a:schemeClr val="accent1">
                  <a:alpha val="50000"/>
                </a:schemeClr>
              </a:gs>
            </a:gsLst>
            <a:lin ang="0" scaled="1"/>
            <a:tileRect/>
          </a:gradFill>
          <a:ln w="12700">
            <a:gradFill flip="none" rotWithShape="1">
              <a:gsLst>
                <a:gs pos="24000">
                  <a:schemeClr val="tx2">
                    <a:alpha val="2000"/>
                  </a:schemeClr>
                </a:gs>
                <a:gs pos="98000">
                  <a:schemeClr val="tx2">
                    <a:alpha val="5000"/>
                  </a:schemeClr>
                </a:gs>
              </a:gsLst>
              <a:lin ang="108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8" name="椭圆 17"/>
          <p:cNvSpPr/>
          <p:nvPr userDrawn="1">
            <p:custDataLst>
              <p:tags r:id="rId10"/>
            </p:custDataLst>
          </p:nvPr>
        </p:nvSpPr>
        <p:spPr>
          <a:xfrm>
            <a:off x="9217535" y="871792"/>
            <a:ext cx="100277" cy="10027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19" name="椭圆 18"/>
          <p:cNvSpPr/>
          <p:nvPr userDrawn="1">
            <p:custDataLst>
              <p:tags r:id="rId11"/>
            </p:custDataLst>
          </p:nvPr>
        </p:nvSpPr>
        <p:spPr>
          <a:xfrm>
            <a:off x="9398591" y="871792"/>
            <a:ext cx="100277" cy="100277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20" name="椭圆 19"/>
          <p:cNvSpPr/>
          <p:nvPr userDrawn="1">
            <p:custDataLst>
              <p:tags r:id="rId12"/>
            </p:custDataLst>
          </p:nvPr>
        </p:nvSpPr>
        <p:spPr>
          <a:xfrm>
            <a:off x="9579647" y="871792"/>
            <a:ext cx="100277" cy="100277"/>
          </a:xfrm>
          <a:prstGeom prst="ellipse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22" name="任意多边形: 形状 21"/>
          <p:cNvSpPr/>
          <p:nvPr>
            <p:custDataLst>
              <p:tags r:id="rId13"/>
            </p:custDataLst>
          </p:nvPr>
        </p:nvSpPr>
        <p:spPr>
          <a:xfrm flipH="1">
            <a:off x="7167764" y="2277922"/>
            <a:ext cx="971312" cy="1508219"/>
          </a:xfrm>
          <a:custGeom>
            <a:avLst/>
            <a:gdLst>
              <a:gd name="connsiteX0" fmla="*/ 951067 w 1037772"/>
              <a:gd name="connsiteY0" fmla="*/ 2112 h 1361220"/>
              <a:gd name="connsiteX1" fmla="*/ 900574 w 1037772"/>
              <a:gd name="connsiteY1" fmla="*/ 4084 h 1361220"/>
              <a:gd name="connsiteX2" fmla="*/ 78803 w 1037772"/>
              <a:gd name="connsiteY2" fmla="*/ 234841 h 1361220"/>
              <a:gd name="connsiteX3" fmla="*/ 0 w 1037772"/>
              <a:gd name="connsiteY3" fmla="*/ 338819 h 1361220"/>
              <a:gd name="connsiteX4" fmla="*/ 0 w 1037772"/>
              <a:gd name="connsiteY4" fmla="*/ 516619 h 1361220"/>
              <a:gd name="connsiteX5" fmla="*/ 0 w 1037772"/>
              <a:gd name="connsiteY5" fmla="*/ 772817 h 1361220"/>
              <a:gd name="connsiteX6" fmla="*/ 0 w 1037772"/>
              <a:gd name="connsiteY6" fmla="*/ 950617 h 1361220"/>
              <a:gd name="connsiteX7" fmla="*/ 0 w 1037772"/>
              <a:gd name="connsiteY7" fmla="*/ 1016162 h 1361220"/>
              <a:gd name="connsiteX8" fmla="*/ 1 w 1037772"/>
              <a:gd name="connsiteY8" fmla="*/ 1016167 h 1361220"/>
              <a:gd name="connsiteX9" fmla="*/ 1 w 1037772"/>
              <a:gd name="connsiteY9" fmla="*/ 1232702 h 1361220"/>
              <a:gd name="connsiteX10" fmla="*/ 128519 w 1037772"/>
              <a:gd name="connsiteY10" fmla="*/ 1361220 h 1361220"/>
              <a:gd name="connsiteX11" fmla="*/ 909254 w 1037772"/>
              <a:gd name="connsiteY11" fmla="*/ 1361220 h 1361220"/>
              <a:gd name="connsiteX12" fmla="*/ 1037772 w 1037772"/>
              <a:gd name="connsiteY12" fmla="*/ 1232702 h 1361220"/>
              <a:gd name="connsiteX13" fmla="*/ 1037772 w 1037772"/>
              <a:gd name="connsiteY13" fmla="*/ 950617 h 1361220"/>
              <a:gd name="connsiteX14" fmla="*/ 1037772 w 1037772"/>
              <a:gd name="connsiteY14" fmla="*/ 772817 h 1361220"/>
              <a:gd name="connsiteX15" fmla="*/ 1037772 w 1037772"/>
              <a:gd name="connsiteY15" fmla="*/ 719383 h 1361220"/>
              <a:gd name="connsiteX16" fmla="*/ 1037772 w 1037772"/>
              <a:gd name="connsiteY16" fmla="*/ 541583 h 1361220"/>
              <a:gd name="connsiteX17" fmla="*/ 1037771 w 1037772"/>
              <a:gd name="connsiteY17" fmla="*/ 541578 h 1361220"/>
              <a:gd name="connsiteX18" fmla="*/ 1037771 w 1037772"/>
              <a:gd name="connsiteY18" fmla="*/ 285862 h 1361220"/>
              <a:gd name="connsiteX19" fmla="*/ 1037771 w 1037772"/>
              <a:gd name="connsiteY19" fmla="*/ 108062 h 1361220"/>
              <a:gd name="connsiteX20" fmla="*/ 951067 w 1037772"/>
              <a:gd name="connsiteY20" fmla="*/ 2112 h 1361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037772" h="1361220">
                <a:moveTo>
                  <a:pt x="951067" y="2112"/>
                </a:moveTo>
                <a:cubicBezTo>
                  <a:pt x="934976" y="-1141"/>
                  <a:pt x="917793" y="-751"/>
                  <a:pt x="900574" y="4084"/>
                </a:cubicBezTo>
                <a:lnTo>
                  <a:pt x="78803" y="234841"/>
                </a:lnTo>
                <a:cubicBezTo>
                  <a:pt x="32230" y="247919"/>
                  <a:pt x="0" y="290446"/>
                  <a:pt x="0" y="338819"/>
                </a:cubicBezTo>
                <a:lnTo>
                  <a:pt x="0" y="516619"/>
                </a:lnTo>
                <a:lnTo>
                  <a:pt x="0" y="772817"/>
                </a:lnTo>
                <a:lnTo>
                  <a:pt x="0" y="950617"/>
                </a:lnTo>
                <a:lnTo>
                  <a:pt x="0" y="1016162"/>
                </a:lnTo>
                <a:lnTo>
                  <a:pt x="1" y="1016167"/>
                </a:lnTo>
                <a:lnTo>
                  <a:pt x="1" y="1232702"/>
                </a:lnTo>
                <a:cubicBezTo>
                  <a:pt x="1" y="1303681"/>
                  <a:pt x="57540" y="1361220"/>
                  <a:pt x="128519" y="1361220"/>
                </a:cubicBezTo>
                <a:lnTo>
                  <a:pt x="909254" y="1361220"/>
                </a:lnTo>
                <a:cubicBezTo>
                  <a:pt x="980233" y="1361220"/>
                  <a:pt x="1037772" y="1303681"/>
                  <a:pt x="1037772" y="1232702"/>
                </a:cubicBezTo>
                <a:lnTo>
                  <a:pt x="1037772" y="950617"/>
                </a:lnTo>
                <a:lnTo>
                  <a:pt x="1037772" y="772817"/>
                </a:lnTo>
                <a:lnTo>
                  <a:pt x="1037772" y="719383"/>
                </a:lnTo>
                <a:lnTo>
                  <a:pt x="1037772" y="541583"/>
                </a:lnTo>
                <a:lnTo>
                  <a:pt x="1037771" y="541578"/>
                </a:lnTo>
                <a:lnTo>
                  <a:pt x="1037771" y="285862"/>
                </a:lnTo>
                <a:lnTo>
                  <a:pt x="1037771" y="108062"/>
                </a:lnTo>
                <a:cubicBezTo>
                  <a:pt x="1037771" y="54409"/>
                  <a:pt x="999339" y="11869"/>
                  <a:pt x="951067" y="21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softEdge rad="1524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23" name="任意多边形: 形状 22"/>
          <p:cNvSpPr/>
          <p:nvPr>
            <p:custDataLst>
              <p:tags r:id="rId14"/>
            </p:custDataLst>
          </p:nvPr>
        </p:nvSpPr>
        <p:spPr>
          <a:xfrm flipH="1">
            <a:off x="7575050" y="2519833"/>
            <a:ext cx="641018" cy="1166706"/>
          </a:xfrm>
          <a:custGeom>
            <a:avLst/>
            <a:gdLst>
              <a:gd name="connsiteX0" fmla="*/ 565426 w 693938"/>
              <a:gd name="connsiteY0" fmla="*/ 0 h 1263025"/>
              <a:gd name="connsiteX1" fmla="*/ 78803 w 693938"/>
              <a:gd name="connsiteY1" fmla="*/ 136646 h 1263025"/>
              <a:gd name="connsiteX2" fmla="*/ 0 w 693938"/>
              <a:gd name="connsiteY2" fmla="*/ 240624 h 1263025"/>
              <a:gd name="connsiteX3" fmla="*/ 0 w 693938"/>
              <a:gd name="connsiteY3" fmla="*/ 418424 h 1263025"/>
              <a:gd name="connsiteX4" fmla="*/ 0 w 693938"/>
              <a:gd name="connsiteY4" fmla="*/ 674622 h 1263025"/>
              <a:gd name="connsiteX5" fmla="*/ 0 w 693938"/>
              <a:gd name="connsiteY5" fmla="*/ 852422 h 1263025"/>
              <a:gd name="connsiteX6" fmla="*/ 0 w 693938"/>
              <a:gd name="connsiteY6" fmla="*/ 917967 h 1263025"/>
              <a:gd name="connsiteX7" fmla="*/ 1 w 693938"/>
              <a:gd name="connsiteY7" fmla="*/ 917972 h 1263025"/>
              <a:gd name="connsiteX8" fmla="*/ 1 w 693938"/>
              <a:gd name="connsiteY8" fmla="*/ 1134507 h 1263025"/>
              <a:gd name="connsiteX9" fmla="*/ 128519 w 693938"/>
              <a:gd name="connsiteY9" fmla="*/ 1263025 h 1263025"/>
              <a:gd name="connsiteX10" fmla="*/ 693938 w 693938"/>
              <a:gd name="connsiteY10" fmla="*/ 1263025 h 1263025"/>
              <a:gd name="connsiteX11" fmla="*/ 643918 w 693938"/>
              <a:gd name="connsiteY11" fmla="*/ 1252927 h 1263025"/>
              <a:gd name="connsiteX12" fmla="*/ 565425 w 693938"/>
              <a:gd name="connsiteY12" fmla="*/ 1134508 h 1263025"/>
              <a:gd name="connsiteX13" fmla="*/ 565425 w 693938"/>
              <a:gd name="connsiteY13" fmla="*/ 144939 h 1263025"/>
              <a:gd name="connsiteX14" fmla="*/ 565426 w 693938"/>
              <a:gd name="connsiteY14" fmla="*/ 144934 h 126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93938" h="1263025">
                <a:moveTo>
                  <a:pt x="565426" y="0"/>
                </a:moveTo>
                <a:lnTo>
                  <a:pt x="78803" y="136646"/>
                </a:lnTo>
                <a:cubicBezTo>
                  <a:pt x="32230" y="149724"/>
                  <a:pt x="0" y="192251"/>
                  <a:pt x="0" y="240624"/>
                </a:cubicBezTo>
                <a:lnTo>
                  <a:pt x="0" y="418424"/>
                </a:lnTo>
                <a:lnTo>
                  <a:pt x="0" y="674622"/>
                </a:lnTo>
                <a:lnTo>
                  <a:pt x="0" y="852422"/>
                </a:lnTo>
                <a:lnTo>
                  <a:pt x="0" y="917967"/>
                </a:lnTo>
                <a:lnTo>
                  <a:pt x="1" y="917972"/>
                </a:lnTo>
                <a:lnTo>
                  <a:pt x="1" y="1134507"/>
                </a:lnTo>
                <a:cubicBezTo>
                  <a:pt x="1" y="1205486"/>
                  <a:pt x="57540" y="1263025"/>
                  <a:pt x="128519" y="1263025"/>
                </a:cubicBezTo>
                <a:lnTo>
                  <a:pt x="693938" y="1263025"/>
                </a:lnTo>
                <a:lnTo>
                  <a:pt x="643918" y="1252927"/>
                </a:lnTo>
                <a:cubicBezTo>
                  <a:pt x="597791" y="1233417"/>
                  <a:pt x="565425" y="1187742"/>
                  <a:pt x="565425" y="1134508"/>
                </a:cubicBezTo>
                <a:lnTo>
                  <a:pt x="565425" y="144939"/>
                </a:lnTo>
                <a:lnTo>
                  <a:pt x="565426" y="144934"/>
                </a:lnTo>
                <a:close/>
              </a:path>
            </a:pathLst>
          </a:cu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29000">
                <a:schemeClr val="accent3">
                  <a:lumMod val="60000"/>
                  <a:lumOff val="40000"/>
                </a:schemeClr>
              </a:gs>
              <a:gs pos="64000">
                <a:schemeClr val="accent3"/>
              </a:gs>
            </a:gsLst>
            <a:lin ang="8100000" scaled="1"/>
            <a:tileRect/>
          </a:gradFill>
          <a:ln w="6350">
            <a:gradFill flip="none" rotWithShape="1">
              <a:gsLst>
                <a:gs pos="0">
                  <a:schemeClr val="accent2">
                    <a:lumMod val="20000"/>
                    <a:lumOff val="80000"/>
                  </a:schemeClr>
                </a:gs>
                <a:gs pos="22000">
                  <a:schemeClr val="accent2">
                    <a:lumMod val="20000"/>
                    <a:lumOff val="80000"/>
                    <a:alpha val="0"/>
                  </a:schemeClr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/>
          </a:p>
        </p:txBody>
      </p:sp>
      <p:sp>
        <p:nvSpPr>
          <p:cNvPr id="24" name="任意多边形: 形状 23"/>
          <p:cNvSpPr/>
          <p:nvPr>
            <p:custDataLst>
              <p:tags r:id="rId15"/>
            </p:custDataLst>
          </p:nvPr>
        </p:nvSpPr>
        <p:spPr>
          <a:xfrm>
            <a:off x="6774274" y="2230485"/>
            <a:ext cx="910453" cy="1456053"/>
          </a:xfrm>
          <a:custGeom>
            <a:avLst/>
            <a:gdLst>
              <a:gd name="connsiteX0" fmla="*/ 951067 w 1037772"/>
              <a:gd name="connsiteY0" fmla="*/ 2112 h 1659670"/>
              <a:gd name="connsiteX1" fmla="*/ 1037771 w 1037772"/>
              <a:gd name="connsiteY1" fmla="*/ 108062 h 1659670"/>
              <a:gd name="connsiteX2" fmla="*/ 1037771 w 1037772"/>
              <a:gd name="connsiteY2" fmla="*/ 541578 h 1659670"/>
              <a:gd name="connsiteX3" fmla="*/ 1037772 w 1037772"/>
              <a:gd name="connsiteY3" fmla="*/ 541583 h 1659670"/>
              <a:gd name="connsiteX4" fmla="*/ 1037772 w 1037772"/>
              <a:gd name="connsiteY4" fmla="*/ 1531152 h 1659670"/>
              <a:gd name="connsiteX5" fmla="*/ 909254 w 1037772"/>
              <a:gd name="connsiteY5" fmla="*/ 1659670 h 1659670"/>
              <a:gd name="connsiteX6" fmla="*/ 128519 w 1037772"/>
              <a:gd name="connsiteY6" fmla="*/ 1659670 h 1659670"/>
              <a:gd name="connsiteX7" fmla="*/ 1 w 1037772"/>
              <a:gd name="connsiteY7" fmla="*/ 1531152 h 1659670"/>
              <a:gd name="connsiteX8" fmla="*/ 1 w 1037772"/>
              <a:gd name="connsiteY8" fmla="*/ 1314617 h 1659670"/>
              <a:gd name="connsiteX9" fmla="*/ 0 w 1037772"/>
              <a:gd name="connsiteY9" fmla="*/ 1314612 h 1659670"/>
              <a:gd name="connsiteX10" fmla="*/ 0 w 1037772"/>
              <a:gd name="connsiteY10" fmla="*/ 338819 h 1659670"/>
              <a:gd name="connsiteX11" fmla="*/ 78803 w 1037772"/>
              <a:gd name="connsiteY11" fmla="*/ 234841 h 1659670"/>
              <a:gd name="connsiteX12" fmla="*/ 900574 w 1037772"/>
              <a:gd name="connsiteY12" fmla="*/ 4084 h 1659670"/>
              <a:gd name="connsiteX13" fmla="*/ 951067 w 1037772"/>
              <a:gd name="connsiteY13" fmla="*/ 2112 h 1659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37772" h="1659670">
                <a:moveTo>
                  <a:pt x="951067" y="2112"/>
                </a:moveTo>
                <a:cubicBezTo>
                  <a:pt x="999339" y="11869"/>
                  <a:pt x="1037771" y="54409"/>
                  <a:pt x="1037771" y="108062"/>
                </a:cubicBezTo>
                <a:lnTo>
                  <a:pt x="1037771" y="541578"/>
                </a:lnTo>
                <a:lnTo>
                  <a:pt x="1037772" y="541583"/>
                </a:lnTo>
                <a:lnTo>
                  <a:pt x="1037772" y="1531152"/>
                </a:lnTo>
                <a:cubicBezTo>
                  <a:pt x="1037772" y="1602131"/>
                  <a:pt x="980233" y="1659670"/>
                  <a:pt x="909254" y="1659670"/>
                </a:cubicBezTo>
                <a:lnTo>
                  <a:pt x="128519" y="1659670"/>
                </a:lnTo>
                <a:cubicBezTo>
                  <a:pt x="57540" y="1659670"/>
                  <a:pt x="1" y="1602131"/>
                  <a:pt x="1" y="1531152"/>
                </a:cubicBezTo>
                <a:lnTo>
                  <a:pt x="1" y="1314617"/>
                </a:lnTo>
                <a:lnTo>
                  <a:pt x="0" y="1314612"/>
                </a:lnTo>
                <a:lnTo>
                  <a:pt x="0" y="338819"/>
                </a:lnTo>
                <a:cubicBezTo>
                  <a:pt x="0" y="290446"/>
                  <a:pt x="32230" y="247919"/>
                  <a:pt x="78803" y="234841"/>
                </a:cubicBezTo>
                <a:lnTo>
                  <a:pt x="900574" y="4084"/>
                </a:lnTo>
                <a:cubicBezTo>
                  <a:pt x="917793" y="-751"/>
                  <a:pt x="934976" y="-1141"/>
                  <a:pt x="951067" y="2112"/>
                </a:cubicBezTo>
                <a:close/>
              </a:path>
            </a:pathLst>
          </a:custGeom>
          <a:solidFill>
            <a:srgbClr val="DDF0FF">
              <a:alpha val="50000"/>
            </a:srgbClr>
          </a:solidFill>
          <a:ln w="22225">
            <a:gradFill>
              <a:gsLst>
                <a:gs pos="0">
                  <a:srgbClr val="FFFFFF"/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/>
          </a:p>
        </p:txBody>
      </p:sp>
      <p:sp>
        <p:nvSpPr>
          <p:cNvPr id="25" name="任意多边形 24"/>
          <p:cNvSpPr/>
          <p:nvPr>
            <p:custDataLst>
              <p:tags r:id="rId16"/>
            </p:custDataLst>
          </p:nvPr>
        </p:nvSpPr>
        <p:spPr>
          <a:xfrm flipH="1">
            <a:off x="6903557" y="3218101"/>
            <a:ext cx="503714" cy="20998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904" h="377">
                <a:moveTo>
                  <a:pt x="449" y="0"/>
                </a:moveTo>
                <a:lnTo>
                  <a:pt x="904" y="0"/>
                </a:lnTo>
                <a:lnTo>
                  <a:pt x="904" y="125"/>
                </a:lnTo>
                <a:lnTo>
                  <a:pt x="449" y="125"/>
                </a:lnTo>
                <a:lnTo>
                  <a:pt x="449" y="0"/>
                </a:lnTo>
                <a:close/>
                <a:moveTo>
                  <a:pt x="0" y="252"/>
                </a:moveTo>
                <a:lnTo>
                  <a:pt x="904" y="252"/>
                </a:lnTo>
                <a:lnTo>
                  <a:pt x="904" y="377"/>
                </a:lnTo>
                <a:lnTo>
                  <a:pt x="0" y="377"/>
                </a:lnTo>
                <a:lnTo>
                  <a:pt x="0" y="25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zh-CN" altLang="en-US" sz="1580"/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  <p:custDataLst>
              <p:tags r:id="rId17"/>
            </p:custDataLst>
          </p:nvPr>
        </p:nvSpPr>
        <p:spPr>
          <a:xfrm>
            <a:off x="1343120" y="2462826"/>
            <a:ext cx="4437941" cy="1279903"/>
          </a:xfrm>
        </p:spPr>
        <p:txBody>
          <a:bodyPr wrap="square" anchor="b">
            <a:normAutofit/>
          </a:bodyPr>
          <a:lstStyle>
            <a:lvl1pPr algn="l">
              <a:defRPr sz="421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 userDrawn="1">
            <p:ph type="body" idx="1" hasCustomPrompt="1"/>
            <p:custDataLst>
              <p:tags r:id="rId18"/>
            </p:custDataLst>
          </p:nvPr>
        </p:nvSpPr>
        <p:spPr>
          <a:xfrm>
            <a:off x="1343120" y="3823907"/>
            <a:ext cx="4437941" cy="821167"/>
          </a:xfrm>
        </p:spPr>
        <p:txBody>
          <a:bodyPr wrap="square">
            <a:normAutofit/>
          </a:bodyPr>
          <a:lstStyle>
            <a:lvl1pPr marL="0" indent="0" algn="l">
              <a:buNone/>
              <a:defRPr lang="zh-CN" altLang="en-US" sz="1405" b="1" kern="12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01320" indent="0">
              <a:buNone/>
              <a:defRPr sz="1755">
                <a:solidFill>
                  <a:schemeClr val="tx1">
                    <a:tint val="75000"/>
                  </a:schemeClr>
                </a:solidFill>
              </a:defRPr>
            </a:lvl2pPr>
            <a:lvl3pPr marL="802005" indent="0">
              <a:buNone/>
              <a:defRPr sz="1580">
                <a:solidFill>
                  <a:schemeClr val="tx1">
                    <a:tint val="75000"/>
                  </a:schemeClr>
                </a:solidFill>
              </a:defRPr>
            </a:lvl3pPr>
            <a:lvl4pPr marL="1203325" indent="0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4pPr>
            <a:lvl5pPr marL="1604645" indent="0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5pPr>
            <a:lvl6pPr marL="2005330" indent="0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6pPr>
            <a:lvl7pPr marL="2406650" indent="0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7pPr>
            <a:lvl8pPr marL="2807970" indent="0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8pPr>
            <a:lvl9pPr marL="3208655" indent="0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8" name="节编号 3"/>
          <p:cNvSpPr>
            <a:spLocks noGrp="1"/>
          </p:cNvSpPr>
          <p:nvPr userDrawn="1">
            <p:ph type="body" sz="quarter" idx="13" hasCustomPrompt="1"/>
            <p:custDataLst>
              <p:tags r:id="rId19"/>
            </p:custDataLst>
          </p:nvPr>
        </p:nvSpPr>
        <p:spPr>
          <a:xfrm>
            <a:off x="1341014" y="1350523"/>
            <a:ext cx="2295231" cy="1073833"/>
          </a:xfrm>
        </p:spPr>
        <p:txBody>
          <a:bodyPr wrap="none" anchor="b" anchorCtr="0">
            <a:normAutofit/>
          </a:bodyPr>
          <a:lstStyle>
            <a:lvl1pPr marL="0" indent="0" algn="l">
              <a:buNone/>
              <a:defRPr sz="5790" b="1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节编号</a:t>
            </a:r>
            <a:endParaRPr lang="zh-CN" altLang="en-US" dirty="0"/>
          </a:p>
        </p:txBody>
      </p:sp>
      <p:sp>
        <p:nvSpPr>
          <p:cNvPr id="4" name="日期占位符 4"/>
          <p:cNvSpPr>
            <a:spLocks noGrp="1"/>
          </p:cNvSpPr>
          <p:nvPr userDrawn="1">
            <p:ph type="dt" sz="half" idx="10"/>
            <p:custDataLst>
              <p:tags r:id="rId20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5"/>
          <p:cNvSpPr>
            <a:spLocks noGrp="1"/>
          </p:cNvSpPr>
          <p:nvPr userDrawn="1">
            <p:ph type="ftr" sz="quarter" idx="11"/>
            <p:custDataLst>
              <p:tags r:id="rId21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6"/>
          <p:cNvSpPr>
            <a:spLocks noGrp="1"/>
          </p:cNvSpPr>
          <p:nvPr userDrawn="1">
            <p:ph type="sldNum" sz="quarter" idx="12"/>
            <p:custDataLst>
              <p:tags r:id="rId22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vert="horz" wrap="square" lIns="0" tIns="0" rIns="0" bIns="0" rtlCol="0" anchor="b">
            <a:normAutofit/>
          </a:bodyPr>
          <a:lstStyle>
            <a:lvl1pPr>
              <a:defRPr lang="zh-CN" altLang="en-US" dirty="0"/>
            </a:lvl1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14562" y="1142045"/>
            <a:ext cx="4670684" cy="4277655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5418949" y="1142045"/>
            <a:ext cx="4670684" cy="4277655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14562" y="1142045"/>
            <a:ext cx="4670684" cy="360842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105" b="1"/>
            </a:lvl1pPr>
            <a:lvl2pPr marL="401320" indent="0">
              <a:buNone/>
              <a:defRPr sz="1755" b="1"/>
            </a:lvl2pPr>
            <a:lvl3pPr marL="802005" indent="0">
              <a:buNone/>
              <a:defRPr sz="1580" b="1"/>
            </a:lvl3pPr>
            <a:lvl4pPr marL="1203325" indent="0">
              <a:buNone/>
              <a:defRPr sz="1405" b="1"/>
            </a:lvl4pPr>
            <a:lvl5pPr marL="1604645" indent="0">
              <a:buNone/>
              <a:defRPr sz="1405" b="1"/>
            </a:lvl5pPr>
            <a:lvl6pPr marL="2005330" indent="0">
              <a:buNone/>
              <a:defRPr sz="1405" b="1"/>
            </a:lvl6pPr>
            <a:lvl7pPr marL="2406650" indent="0">
              <a:buNone/>
              <a:defRPr sz="1405" b="1"/>
            </a:lvl7pPr>
            <a:lvl8pPr marL="2807970" indent="0">
              <a:buNone/>
              <a:defRPr sz="1405" b="1"/>
            </a:lvl8pPr>
            <a:lvl9pPr marL="3208655" indent="0">
              <a:buNone/>
              <a:defRPr sz="1405" b="1"/>
            </a:lvl9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4562" y="1645052"/>
            <a:ext cx="4670684" cy="3772696"/>
          </a:xfrm>
        </p:spPr>
        <p:txBody>
          <a:bodyPr wrap="square">
            <a:normAutofit/>
          </a:bodyPr>
          <a:lstStyle>
            <a:lvl1pPr>
              <a:defRPr sz="193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5418949" y="1142045"/>
            <a:ext cx="4670684" cy="360842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105" b="1"/>
            </a:lvl1pPr>
            <a:lvl2pPr marL="401320" indent="0">
              <a:buNone/>
              <a:defRPr sz="1755" b="1"/>
            </a:lvl2pPr>
            <a:lvl3pPr marL="802005" indent="0">
              <a:buNone/>
              <a:defRPr sz="1580" b="1"/>
            </a:lvl3pPr>
            <a:lvl4pPr marL="1203325" indent="0">
              <a:buNone/>
              <a:defRPr sz="1405" b="1"/>
            </a:lvl4pPr>
            <a:lvl5pPr marL="1604645" indent="0">
              <a:buNone/>
              <a:defRPr sz="1405" b="1"/>
            </a:lvl5pPr>
            <a:lvl6pPr marL="2005330" indent="0">
              <a:buNone/>
              <a:defRPr sz="1405" b="1"/>
            </a:lvl6pPr>
            <a:lvl7pPr marL="2406650" indent="0">
              <a:buNone/>
              <a:defRPr sz="1405" b="1"/>
            </a:lvl7pPr>
            <a:lvl8pPr marL="2807970" indent="0">
              <a:buNone/>
              <a:defRPr sz="1405" b="1"/>
            </a:lvl8pPr>
            <a:lvl9pPr marL="3208655" indent="0">
              <a:buNone/>
              <a:defRPr sz="1405" b="1"/>
            </a:lvl9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5418949" y="1645052"/>
            <a:ext cx="4670684" cy="3772696"/>
          </a:xfrm>
        </p:spPr>
        <p:txBody>
          <a:bodyPr wrap="square">
            <a:normAutofit/>
          </a:bodyPr>
          <a:lstStyle>
            <a:lvl1pPr>
              <a:defRPr sz="193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0" name="标题 9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14562" y="315873"/>
            <a:ext cx="9476741" cy="5104104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14562" y="1142045"/>
            <a:ext cx="9474200" cy="355798"/>
          </a:xfrm>
        </p:spPr>
        <p:txBody>
          <a:bodyPr wrap="square" anchor="t">
            <a:normAutofit/>
          </a:bodyPr>
          <a:lstStyle>
            <a:lvl1pPr marL="0" indent="0">
              <a:buNone/>
              <a:defRPr sz="2105" b="0"/>
            </a:lvl1pPr>
            <a:lvl2pPr marL="401320" indent="0">
              <a:buNone/>
              <a:defRPr sz="1755" b="1"/>
            </a:lvl2pPr>
            <a:lvl3pPr marL="802005" indent="0">
              <a:buNone/>
              <a:defRPr sz="1580" b="1"/>
            </a:lvl3pPr>
            <a:lvl4pPr marL="1203325" indent="0">
              <a:buNone/>
              <a:defRPr sz="1405" b="1"/>
            </a:lvl4pPr>
            <a:lvl5pPr marL="1604645" indent="0">
              <a:buNone/>
              <a:defRPr sz="1405" b="1"/>
            </a:lvl5pPr>
            <a:lvl6pPr marL="2005330" indent="0">
              <a:buNone/>
              <a:defRPr sz="1405" b="1"/>
            </a:lvl6pPr>
            <a:lvl7pPr marL="2406650" indent="0">
              <a:buNone/>
              <a:defRPr sz="1405" b="1"/>
            </a:lvl7pPr>
            <a:lvl8pPr marL="2807970" indent="0">
              <a:buNone/>
              <a:defRPr sz="1405" b="1"/>
            </a:lvl8pPr>
            <a:lvl9pPr marL="3208655" indent="0">
              <a:buNone/>
              <a:defRPr sz="1405" b="1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4" name="标题 3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: 形状 8"/>
          <p:cNvSpPr/>
          <p:nvPr userDrawn="1">
            <p:custDataLst>
              <p:tags r:id="rId2"/>
            </p:custDataLst>
          </p:nvPr>
        </p:nvSpPr>
        <p:spPr>
          <a:xfrm flipH="1">
            <a:off x="3986" y="0"/>
            <a:ext cx="10342101" cy="6016625"/>
          </a:xfrm>
          <a:custGeom>
            <a:avLst/>
            <a:gdLst>
              <a:gd name="connsiteX0" fmla="*/ 11788358 w 11788358"/>
              <a:gd name="connsiteY0" fmla="*/ 0 h 6858000"/>
              <a:gd name="connsiteX1" fmla="*/ 866727 w 11788358"/>
              <a:gd name="connsiteY1" fmla="*/ 0 h 6858000"/>
              <a:gd name="connsiteX2" fmla="*/ 710609 w 11788358"/>
              <a:gd name="connsiteY2" fmla="*/ 304815 h 6858000"/>
              <a:gd name="connsiteX3" fmla="*/ 0 w 11788358"/>
              <a:gd name="connsiteY3" fmla="*/ 3429000 h 6858000"/>
              <a:gd name="connsiteX4" fmla="*/ 710609 w 11788358"/>
              <a:gd name="connsiteY4" fmla="*/ 6553185 h 6858000"/>
              <a:gd name="connsiteX5" fmla="*/ 866727 w 11788358"/>
              <a:gd name="connsiteY5" fmla="*/ 6858000 h 6858000"/>
              <a:gd name="connsiteX6" fmla="*/ 11788358 w 1178835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788358" h="6858000">
                <a:moveTo>
                  <a:pt x="11788358" y="0"/>
                </a:moveTo>
                <a:lnTo>
                  <a:pt x="866727" y="0"/>
                </a:lnTo>
                <a:lnTo>
                  <a:pt x="710609" y="304815"/>
                </a:lnTo>
                <a:cubicBezTo>
                  <a:pt x="255207" y="1249928"/>
                  <a:pt x="0" y="2309661"/>
                  <a:pt x="0" y="3429000"/>
                </a:cubicBezTo>
                <a:cubicBezTo>
                  <a:pt x="0" y="4548340"/>
                  <a:pt x="255207" y="5608072"/>
                  <a:pt x="710609" y="6553185"/>
                </a:cubicBezTo>
                <a:lnTo>
                  <a:pt x="866727" y="6858000"/>
                </a:lnTo>
                <a:lnTo>
                  <a:pt x="11788358" y="6858000"/>
                </a:lnTo>
                <a:close/>
              </a:path>
            </a:pathLst>
          </a:custGeom>
          <a:gradFill flip="none" rotWithShape="1">
            <a:gsLst>
              <a:gs pos="3419">
                <a:schemeClr val="accent1">
                  <a:alpha val="50000"/>
                </a:schemeClr>
              </a:gs>
              <a:gs pos="100000">
                <a:schemeClr val="accent1">
                  <a:alpha val="10000"/>
                </a:schemeClr>
              </a:gs>
              <a:gs pos="74000">
                <a:schemeClr val="accent1">
                  <a:alpha val="10000"/>
                </a:schemeClr>
              </a:gs>
            </a:gsLst>
            <a:lin ang="10800000" scaled="1"/>
            <a:tileRect/>
          </a:gradFill>
          <a:ln w="19050">
            <a:gradFill flip="none" rotWithShape="1">
              <a:gsLst>
                <a:gs pos="8000">
                  <a:schemeClr val="tx2">
                    <a:alpha val="0"/>
                  </a:schemeClr>
                </a:gs>
                <a:gs pos="100000">
                  <a:schemeClr val="tx2">
                    <a:alpha val="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200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2" name="椭圆 11"/>
          <p:cNvSpPr/>
          <p:nvPr userDrawn="1">
            <p:custDataLst>
              <p:tags r:id="rId3"/>
            </p:custDataLst>
          </p:nvPr>
        </p:nvSpPr>
        <p:spPr>
          <a:xfrm flipH="1">
            <a:off x="293122" y="163186"/>
            <a:ext cx="5690253" cy="5690253"/>
          </a:xfrm>
          <a:prstGeom prst="ellipse">
            <a:avLst/>
          </a:prstGeom>
          <a:gradFill>
            <a:gsLst>
              <a:gs pos="100000">
                <a:schemeClr val="tx2">
                  <a:alpha val="10000"/>
                </a:schemeClr>
              </a:gs>
              <a:gs pos="77000">
                <a:schemeClr val="tx2">
                  <a:alpha val="0"/>
                </a:schemeClr>
              </a:gs>
            </a:gsLst>
            <a:lin ang="8100000" scaled="1"/>
          </a:gradFill>
          <a:ln w="19050">
            <a:gradFill flip="none" rotWithShape="1">
              <a:gsLst>
                <a:gs pos="0">
                  <a:schemeClr val="tx2">
                    <a:alpha val="10000"/>
                  </a:schemeClr>
                </a:gs>
                <a:gs pos="100000">
                  <a:schemeClr val="tx2">
                    <a:alpha val="1000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3" name="椭圆 12"/>
          <p:cNvSpPr/>
          <p:nvPr userDrawn="1">
            <p:custDataLst>
              <p:tags r:id="rId4"/>
            </p:custDataLst>
          </p:nvPr>
        </p:nvSpPr>
        <p:spPr>
          <a:xfrm flipH="1">
            <a:off x="720456" y="590520"/>
            <a:ext cx="4835586" cy="4835586"/>
          </a:xfrm>
          <a:prstGeom prst="ellipse">
            <a:avLst/>
          </a:prstGeom>
          <a:gradFill flip="none" rotWithShape="1">
            <a:gsLst>
              <a:gs pos="55000">
                <a:schemeClr val="tx2">
                  <a:alpha val="0"/>
                </a:schemeClr>
              </a:gs>
              <a:gs pos="0">
                <a:schemeClr val="tx2">
                  <a:alpha val="20000"/>
                </a:schemeClr>
              </a:gs>
            </a:gsLst>
            <a:lin ang="10800000" scaled="1"/>
            <a:tileRect/>
          </a:gradFill>
          <a:ln w="19050">
            <a:gradFill flip="none" rotWithShape="1">
              <a:gsLst>
                <a:gs pos="0">
                  <a:schemeClr val="tx2">
                    <a:alpha val="20000"/>
                  </a:schemeClr>
                </a:gs>
                <a:gs pos="100000">
                  <a:schemeClr val="tx2">
                    <a:alpha val="20000"/>
                  </a:schemeClr>
                </a:gs>
                <a:gs pos="15000">
                  <a:schemeClr val="tx2">
                    <a:alpha val="0"/>
                  </a:schemeClr>
                </a:gs>
                <a:gs pos="85000">
                  <a:schemeClr val="tx2">
                    <a:alpha val="0"/>
                  </a:schemeClr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5" name="任意多边形 14"/>
          <p:cNvSpPr/>
          <p:nvPr userDrawn="1">
            <p:custDataLst>
              <p:tags r:id="rId5"/>
            </p:custDataLst>
          </p:nvPr>
        </p:nvSpPr>
        <p:spPr>
          <a:xfrm flipH="1">
            <a:off x="3986" y="0"/>
            <a:ext cx="6548604" cy="6016625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11755" h="10800">
                <a:moveTo>
                  <a:pt x="3379" y="0"/>
                </a:moveTo>
                <a:lnTo>
                  <a:pt x="8626" y="0"/>
                </a:lnTo>
                <a:lnTo>
                  <a:pt x="8670" y="21"/>
                </a:lnTo>
                <a:cubicBezTo>
                  <a:pt x="10125" y="745"/>
                  <a:pt x="11245" y="2041"/>
                  <a:pt x="11735" y="3615"/>
                </a:cubicBezTo>
                <a:lnTo>
                  <a:pt x="11755" y="3680"/>
                </a:lnTo>
                <a:lnTo>
                  <a:pt x="11755" y="7120"/>
                </a:lnTo>
                <a:lnTo>
                  <a:pt x="11735" y="7185"/>
                </a:lnTo>
                <a:cubicBezTo>
                  <a:pt x="11245" y="8759"/>
                  <a:pt x="10125" y="10055"/>
                  <a:pt x="8670" y="10779"/>
                </a:cubicBezTo>
                <a:lnTo>
                  <a:pt x="8626" y="10800"/>
                </a:lnTo>
                <a:lnTo>
                  <a:pt x="3379" y="10800"/>
                </a:lnTo>
                <a:lnTo>
                  <a:pt x="3335" y="10779"/>
                </a:lnTo>
                <a:cubicBezTo>
                  <a:pt x="1358" y="9796"/>
                  <a:pt x="0" y="7757"/>
                  <a:pt x="0" y="5400"/>
                </a:cubicBezTo>
                <a:cubicBezTo>
                  <a:pt x="0" y="3043"/>
                  <a:pt x="1358" y="1004"/>
                  <a:pt x="3335" y="21"/>
                </a:cubicBezTo>
                <a:lnTo>
                  <a:pt x="3379" y="0"/>
                </a:lnTo>
                <a:close/>
              </a:path>
            </a:pathLst>
          </a:custGeom>
          <a:noFill/>
          <a:ln w="19050">
            <a:gradFill flip="none" rotWithShape="1">
              <a:gsLst>
                <a:gs pos="0">
                  <a:srgbClr val="D8E9FD">
                    <a:alpha val="5000"/>
                  </a:srgbClr>
                </a:gs>
                <a:gs pos="100000">
                  <a:srgbClr val="D8E9FD">
                    <a:alpha val="2000"/>
                  </a:srgbClr>
                </a:gs>
              </a:gsLst>
              <a:lin ang="108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6" name="空心弧 15"/>
          <p:cNvSpPr/>
          <p:nvPr userDrawn="1">
            <p:custDataLst>
              <p:tags r:id="rId6"/>
            </p:custDataLst>
          </p:nvPr>
        </p:nvSpPr>
        <p:spPr>
          <a:xfrm>
            <a:off x="1331079" y="1201143"/>
            <a:ext cx="3614339" cy="3614339"/>
          </a:xfrm>
          <a:prstGeom prst="blockArc">
            <a:avLst>
              <a:gd name="adj1" fmla="val 3339762"/>
              <a:gd name="adj2" fmla="val 17759971"/>
              <a:gd name="adj3" fmla="val 45534"/>
            </a:avLst>
          </a:prstGeom>
          <a:gradFill flip="none" rotWithShape="1">
            <a:gsLst>
              <a:gs pos="0">
                <a:schemeClr val="tx2">
                  <a:lumMod val="75000"/>
                  <a:alpha val="40000"/>
                </a:schemeClr>
              </a:gs>
              <a:gs pos="99000">
                <a:schemeClr val="tx2">
                  <a:lumMod val="75000"/>
                  <a:alpha val="0"/>
                </a:schemeClr>
              </a:gs>
            </a:gsLst>
            <a:lin ang="0" scaled="1"/>
            <a:tileRect/>
          </a:gradFill>
          <a:ln w="12700">
            <a:gradFill flip="none" rotWithShape="1">
              <a:gsLst>
                <a:gs pos="10000">
                  <a:schemeClr val="tx2">
                    <a:alpha val="15000"/>
                  </a:schemeClr>
                </a:gs>
                <a:gs pos="31000">
                  <a:schemeClr val="tx2">
                    <a:alpha val="5000"/>
                  </a:schemeClr>
                </a:gs>
              </a:gsLst>
              <a:lin ang="108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7" name="圆: 空心 16"/>
          <p:cNvSpPr/>
          <p:nvPr userDrawn="1">
            <p:custDataLst>
              <p:tags r:id="rId7"/>
            </p:custDataLst>
          </p:nvPr>
        </p:nvSpPr>
        <p:spPr>
          <a:xfrm>
            <a:off x="1723228" y="1593291"/>
            <a:ext cx="2830042" cy="2830042"/>
          </a:xfrm>
          <a:prstGeom prst="donut">
            <a:avLst>
              <a:gd name="adj" fmla="val 5190"/>
            </a:avLst>
          </a:prstGeom>
          <a:gradFill flip="none" rotWithShape="1">
            <a:gsLst>
              <a:gs pos="72000">
                <a:schemeClr val="accent1">
                  <a:alpha val="5000"/>
                </a:schemeClr>
              </a:gs>
              <a:gs pos="0">
                <a:schemeClr val="accent1">
                  <a:alpha val="30000"/>
                </a:schemeClr>
              </a:gs>
            </a:gsLst>
            <a:lin ang="0" scaled="1"/>
            <a:tileRect/>
          </a:gradFill>
          <a:ln w="12700">
            <a:gradFill flip="none" rotWithShape="1">
              <a:gsLst>
                <a:gs pos="24000">
                  <a:schemeClr val="tx2">
                    <a:alpha val="2000"/>
                  </a:schemeClr>
                </a:gs>
                <a:gs pos="98000">
                  <a:schemeClr val="tx2">
                    <a:alpha val="5000"/>
                  </a:schemeClr>
                </a:gs>
              </a:gsLst>
              <a:lin ang="108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9" name="椭圆 18"/>
          <p:cNvSpPr/>
          <p:nvPr userDrawn="1">
            <p:custDataLst>
              <p:tags r:id="rId8"/>
            </p:custDataLst>
          </p:nvPr>
        </p:nvSpPr>
        <p:spPr>
          <a:xfrm>
            <a:off x="9217535" y="871792"/>
            <a:ext cx="100277" cy="10027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21" name="椭圆 20"/>
          <p:cNvSpPr/>
          <p:nvPr userDrawn="1">
            <p:custDataLst>
              <p:tags r:id="rId9"/>
            </p:custDataLst>
          </p:nvPr>
        </p:nvSpPr>
        <p:spPr>
          <a:xfrm>
            <a:off x="9398591" y="871792"/>
            <a:ext cx="100277" cy="100277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22" name="椭圆 21"/>
          <p:cNvSpPr/>
          <p:nvPr userDrawn="1">
            <p:custDataLst>
              <p:tags r:id="rId10"/>
            </p:custDataLst>
          </p:nvPr>
        </p:nvSpPr>
        <p:spPr>
          <a:xfrm>
            <a:off x="9579647" y="871792"/>
            <a:ext cx="100277" cy="100277"/>
          </a:xfrm>
          <a:prstGeom prst="ellipse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25" name="矩形: 圆角 24"/>
          <p:cNvSpPr/>
          <p:nvPr>
            <p:custDataLst>
              <p:tags r:id="rId11"/>
            </p:custDataLst>
          </p:nvPr>
        </p:nvSpPr>
        <p:spPr>
          <a:xfrm>
            <a:off x="2615593" y="2327984"/>
            <a:ext cx="1124632" cy="1131587"/>
          </a:xfrm>
          <a:prstGeom prst="roundRect">
            <a:avLst>
              <a:gd name="adj" fmla="val 7608"/>
            </a:avLst>
          </a:prstGeom>
          <a:solidFill>
            <a:schemeClr val="accent3"/>
          </a:solidFill>
          <a:ln>
            <a:noFill/>
          </a:ln>
          <a:effectLst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26" name="任意多边形: 形状 25"/>
          <p:cNvSpPr/>
          <p:nvPr>
            <p:custDataLst>
              <p:tags r:id="rId12"/>
            </p:custDataLst>
          </p:nvPr>
        </p:nvSpPr>
        <p:spPr>
          <a:xfrm>
            <a:off x="2728288" y="2272279"/>
            <a:ext cx="1031520" cy="1037899"/>
          </a:xfrm>
          <a:custGeom>
            <a:avLst/>
            <a:gdLst>
              <a:gd name="connsiteX0" fmla="*/ 89453 w 1175769"/>
              <a:gd name="connsiteY0" fmla="*/ 0 h 1183041"/>
              <a:gd name="connsiteX1" fmla="*/ 1086316 w 1175769"/>
              <a:gd name="connsiteY1" fmla="*/ 0 h 1183041"/>
              <a:gd name="connsiteX2" fmla="*/ 1175769 w 1175769"/>
              <a:gd name="connsiteY2" fmla="*/ 89453 h 1183041"/>
              <a:gd name="connsiteX3" fmla="*/ 1175769 w 1175769"/>
              <a:gd name="connsiteY3" fmla="*/ 1093588 h 1183041"/>
              <a:gd name="connsiteX4" fmla="*/ 1086316 w 1175769"/>
              <a:gd name="connsiteY4" fmla="*/ 1183041 h 1183041"/>
              <a:gd name="connsiteX5" fmla="*/ 912948 w 1175769"/>
              <a:gd name="connsiteY5" fmla="*/ 1183041 h 1183041"/>
              <a:gd name="connsiteX6" fmla="*/ 912948 w 1175769"/>
              <a:gd name="connsiteY6" fmla="*/ 386921 h 1183041"/>
              <a:gd name="connsiteX7" fmla="*/ 808959 w 1175769"/>
              <a:gd name="connsiteY7" fmla="*/ 282932 h 1183041"/>
              <a:gd name="connsiteX8" fmla="*/ 0 w 1175769"/>
              <a:gd name="connsiteY8" fmla="*/ 282932 h 1183041"/>
              <a:gd name="connsiteX9" fmla="*/ 0 w 1175769"/>
              <a:gd name="connsiteY9" fmla="*/ 89453 h 1183041"/>
              <a:gd name="connsiteX10" fmla="*/ 89453 w 1175769"/>
              <a:gd name="connsiteY10" fmla="*/ 0 h 1183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75769" h="1183041">
                <a:moveTo>
                  <a:pt x="89453" y="0"/>
                </a:moveTo>
                <a:lnTo>
                  <a:pt x="1086316" y="0"/>
                </a:lnTo>
                <a:cubicBezTo>
                  <a:pt x="1135720" y="0"/>
                  <a:pt x="1175769" y="40049"/>
                  <a:pt x="1175769" y="89453"/>
                </a:cubicBezTo>
                <a:lnTo>
                  <a:pt x="1175769" y="1093588"/>
                </a:lnTo>
                <a:cubicBezTo>
                  <a:pt x="1175769" y="1142992"/>
                  <a:pt x="1135720" y="1183041"/>
                  <a:pt x="1086316" y="1183041"/>
                </a:cubicBezTo>
                <a:lnTo>
                  <a:pt x="912948" y="1183041"/>
                </a:lnTo>
                <a:lnTo>
                  <a:pt x="912948" y="386921"/>
                </a:lnTo>
                <a:cubicBezTo>
                  <a:pt x="912948" y="329489"/>
                  <a:pt x="866391" y="282932"/>
                  <a:pt x="808959" y="282932"/>
                </a:cubicBezTo>
                <a:lnTo>
                  <a:pt x="0" y="282932"/>
                </a:lnTo>
                <a:lnTo>
                  <a:pt x="0" y="89453"/>
                </a:lnTo>
                <a:cubicBezTo>
                  <a:pt x="0" y="40049"/>
                  <a:pt x="40049" y="0"/>
                  <a:pt x="8945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29000">
                <a:schemeClr val="accent3">
                  <a:lumMod val="60000"/>
                  <a:lumOff val="40000"/>
                </a:schemeClr>
              </a:gs>
              <a:gs pos="64000">
                <a:schemeClr val="accent3"/>
              </a:gs>
            </a:gsLst>
            <a:lin ang="8100000" scaled="1"/>
            <a:tileRect/>
          </a:gradFill>
          <a:ln w="6350">
            <a:gradFill flip="none" rotWithShape="1">
              <a:gsLst>
                <a:gs pos="0">
                  <a:schemeClr val="accent2">
                    <a:lumMod val="20000"/>
                    <a:lumOff val="80000"/>
                  </a:schemeClr>
                </a:gs>
                <a:gs pos="45000">
                  <a:schemeClr val="accent2">
                    <a:lumMod val="20000"/>
                    <a:lumOff val="80000"/>
                    <a:alpha val="0"/>
                  </a:schemeClr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/>
          </a:p>
        </p:txBody>
      </p:sp>
      <p:sp>
        <p:nvSpPr>
          <p:cNvPr id="27" name="矩形: 圆角 26"/>
          <p:cNvSpPr/>
          <p:nvPr>
            <p:custDataLst>
              <p:tags r:id="rId13"/>
            </p:custDataLst>
          </p:nvPr>
        </p:nvSpPr>
        <p:spPr>
          <a:xfrm>
            <a:off x="2311979" y="2520499"/>
            <a:ext cx="1217252" cy="1199146"/>
          </a:xfrm>
          <a:prstGeom prst="roundRect">
            <a:avLst>
              <a:gd name="adj" fmla="val 7608"/>
            </a:avLst>
          </a:prstGeom>
          <a:solidFill>
            <a:srgbClr val="DDF0FF">
              <a:alpha val="50000"/>
            </a:srgbClr>
          </a:solidFill>
          <a:ln w="22225">
            <a:gradFill>
              <a:gsLst>
                <a:gs pos="0">
                  <a:srgbClr val="FFFFFF"/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/>
          </a:p>
        </p:txBody>
      </p:sp>
      <p:sp>
        <p:nvSpPr>
          <p:cNvPr id="29" name="任意多边形 28"/>
          <p:cNvSpPr/>
          <p:nvPr>
            <p:custDataLst>
              <p:tags r:id="rId14"/>
            </p:custDataLst>
          </p:nvPr>
        </p:nvSpPr>
        <p:spPr>
          <a:xfrm rot="5400000" flipH="1">
            <a:off x="2616533" y="2850863"/>
            <a:ext cx="608144" cy="538418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092" h="966">
                <a:moveTo>
                  <a:pt x="0" y="0"/>
                </a:moveTo>
                <a:lnTo>
                  <a:pt x="792" y="0"/>
                </a:lnTo>
                <a:lnTo>
                  <a:pt x="792" y="170"/>
                </a:lnTo>
                <a:lnTo>
                  <a:pt x="0" y="170"/>
                </a:lnTo>
                <a:lnTo>
                  <a:pt x="0" y="0"/>
                </a:lnTo>
                <a:close/>
                <a:moveTo>
                  <a:pt x="0" y="398"/>
                </a:moveTo>
                <a:lnTo>
                  <a:pt x="1092" y="398"/>
                </a:lnTo>
                <a:lnTo>
                  <a:pt x="1092" y="568"/>
                </a:lnTo>
                <a:lnTo>
                  <a:pt x="0" y="568"/>
                </a:lnTo>
                <a:lnTo>
                  <a:pt x="0" y="398"/>
                </a:lnTo>
                <a:close/>
                <a:moveTo>
                  <a:pt x="0" y="796"/>
                </a:moveTo>
                <a:lnTo>
                  <a:pt x="550" y="796"/>
                </a:lnTo>
                <a:lnTo>
                  <a:pt x="550" y="966"/>
                </a:lnTo>
                <a:lnTo>
                  <a:pt x="0" y="966"/>
                </a:lnTo>
                <a:lnTo>
                  <a:pt x="0" y="79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/>
          </a:p>
        </p:txBody>
      </p:sp>
      <p:sp>
        <p:nvSpPr>
          <p:cNvPr id="2" name="标题 1"/>
          <p:cNvSpPr>
            <a:spLocks noGrp="1"/>
          </p:cNvSpPr>
          <p:nvPr>
            <p:ph type="ctrTitle"/>
            <p:custDataLst>
              <p:tags r:id="rId15"/>
            </p:custDataLst>
          </p:nvPr>
        </p:nvSpPr>
        <p:spPr>
          <a:xfrm>
            <a:off x="4199158" y="2303663"/>
            <a:ext cx="5592454" cy="1423120"/>
          </a:xfrm>
        </p:spPr>
        <p:txBody>
          <a:bodyPr wrap="square" anchor="t" anchorCtr="0">
            <a:normAutofit/>
          </a:bodyPr>
          <a:lstStyle>
            <a:lvl1pPr algn="l">
              <a:lnSpc>
                <a:spcPct val="100000"/>
              </a:lnSpc>
              <a:defRPr sz="474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16"/>
            </p:custDataLst>
          </p:nvPr>
        </p:nvSpPr>
        <p:spPr>
          <a:xfrm>
            <a:off x="4199158" y="1698610"/>
            <a:ext cx="5592454" cy="498319"/>
          </a:xfrm>
        </p:spPr>
        <p:txBody>
          <a:bodyPr wrap="square" anchor="b" anchorCtr="0">
            <a:normAutofit/>
          </a:bodyPr>
          <a:lstStyle>
            <a:lvl1pPr marL="0" indent="0" algn="l">
              <a:lnSpc>
                <a:spcPct val="100000"/>
              </a:lnSpc>
              <a:buNone/>
              <a:defRPr sz="1405" b="1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  <a:lvl2pPr marL="401320" indent="0" algn="ctr">
              <a:buNone/>
              <a:defRPr sz="1755"/>
            </a:lvl2pPr>
            <a:lvl3pPr marL="802005" indent="0" algn="ctr">
              <a:buNone/>
              <a:defRPr sz="1580"/>
            </a:lvl3pPr>
            <a:lvl4pPr marL="1203325" indent="0" algn="ctr">
              <a:buNone/>
              <a:defRPr sz="1405"/>
            </a:lvl4pPr>
            <a:lvl5pPr marL="1604645" indent="0" algn="ctr">
              <a:buNone/>
              <a:defRPr sz="1405"/>
            </a:lvl5pPr>
            <a:lvl6pPr marL="2005330" indent="0" algn="ctr">
              <a:buNone/>
              <a:defRPr sz="1405"/>
            </a:lvl6pPr>
            <a:lvl7pPr marL="2406650" indent="0" algn="ctr">
              <a:buNone/>
              <a:defRPr sz="1405"/>
            </a:lvl7pPr>
            <a:lvl8pPr marL="2807970" indent="0" algn="ctr">
              <a:buNone/>
              <a:defRPr sz="1405"/>
            </a:lvl8pPr>
            <a:lvl9pPr marL="3208655" indent="0" algn="ctr">
              <a:buNone/>
              <a:defRPr sz="1405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7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9"/>
            </p:custDataLst>
          </p:nvPr>
        </p:nvSpPr>
        <p:spPr>
          <a:xfrm>
            <a:off x="7558193" y="5576520"/>
            <a:ext cx="2406650" cy="320330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24" name="署名占位符 10"/>
          <p:cNvSpPr>
            <a:spLocks noGrp="1"/>
          </p:cNvSpPr>
          <p:nvPr>
            <p:ph type="body" sz="quarter" idx="17" hasCustomPrompt="1"/>
            <p:custDataLst>
              <p:tags r:id="rId20"/>
            </p:custDataLst>
          </p:nvPr>
        </p:nvSpPr>
        <p:spPr>
          <a:xfrm>
            <a:off x="5552875" y="3766369"/>
            <a:ext cx="2526667" cy="325835"/>
          </a:xfrm>
        </p:spPr>
        <p:txBody>
          <a:bodyPr wrap="square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230"/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  <p:cxnSp>
        <p:nvCxnSpPr>
          <p:cNvPr id="33" name="直接连接符 32"/>
          <p:cNvCxnSpPr/>
          <p:nvPr>
            <p:custDataLst>
              <p:tags r:id="rId21"/>
            </p:custDataLst>
          </p:nvPr>
        </p:nvCxnSpPr>
        <p:spPr>
          <a:xfrm>
            <a:off x="4226766" y="3929286"/>
            <a:ext cx="1092603" cy="0"/>
          </a:xfrm>
          <a:prstGeom prst="line">
            <a:avLst/>
          </a:prstGeom>
          <a:ln w="1905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弧形 35"/>
          <p:cNvSpPr/>
          <p:nvPr>
            <p:custDataLst>
              <p:tags r:id="rId22"/>
            </p:custDataLst>
          </p:nvPr>
        </p:nvSpPr>
        <p:spPr>
          <a:xfrm flipH="1" flipV="1">
            <a:off x="5158219" y="3765163"/>
            <a:ext cx="353646" cy="164008"/>
          </a:xfrm>
          <a:prstGeom prst="arc">
            <a:avLst/>
          </a:prstGeom>
          <a:ln w="1905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38" name="弧形 37"/>
          <p:cNvSpPr/>
          <p:nvPr>
            <p:custDataLst>
              <p:tags r:id="rId23"/>
            </p:custDataLst>
          </p:nvPr>
        </p:nvSpPr>
        <p:spPr>
          <a:xfrm flipH="1">
            <a:off x="5158219" y="3929402"/>
            <a:ext cx="353646" cy="164008"/>
          </a:xfrm>
          <a:prstGeom prst="arc">
            <a:avLst/>
          </a:prstGeom>
          <a:ln w="1905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master-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 hasCustomPrompt="1"/>
          </p:nvPr>
        </p:nvSpPr>
        <p:spPr>
          <a:xfrm>
            <a:off x="534960" y="585000"/>
            <a:ext cx="9633240" cy="94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defRPr>
                <a:latin typeface="+mj-lt"/>
              </a:defRPr>
            </a:lvl1pPr>
          </a:lstStyle>
          <a:p>
            <a:pPr indent="0" algn="ctr">
              <a:buNone/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 hasCustomPrompt="1"/>
          </p:nvPr>
        </p:nvSpPr>
        <p:spPr>
          <a:xfrm>
            <a:off x="534960" y="1680480"/>
            <a:ext cx="9633240" cy="327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  <a:lvl6pPr>
              <a:defRPr>
                <a:latin typeface="+mn-lt"/>
              </a:defRPr>
            </a:lvl6pPr>
            <a:lvl7pPr>
              <a:defRPr>
                <a:latin typeface="+mn-lt"/>
              </a:defRPr>
            </a:lvl7pPr>
          </a:lstStyle>
          <a:p>
            <a:pPr marL="431800" indent="-323850"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864235" lvl="1" indent="-323850">
              <a:spcBef>
                <a:spcPts val="113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Second Outline Level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1296035" lvl="2" indent="-288290">
              <a:spcBef>
                <a:spcPts val="85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Third Outline Level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1727835" lvl="3" indent="-215900">
              <a:spcBef>
                <a:spcPts val="56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Fourth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2160270" lvl="4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Fifth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2592070" lvl="5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Sixth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3023870" lvl="6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Seventh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aster-page6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 hasCustomPrompt="1"/>
          </p:nvPr>
        </p:nvSpPr>
        <p:spPr>
          <a:xfrm>
            <a:off x="534960" y="585000"/>
            <a:ext cx="9633240" cy="94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defRPr>
                <a:latin typeface="+mj-lt"/>
              </a:defRPr>
            </a:lvl1pPr>
          </a:lstStyle>
          <a:p>
            <a:pPr indent="0" algn="ctr">
              <a:buNone/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 hasCustomPrompt="1"/>
          </p:nvPr>
        </p:nvSpPr>
        <p:spPr>
          <a:xfrm>
            <a:off x="534960" y="1680480"/>
            <a:ext cx="9633240" cy="327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  <a:lvl6pPr>
              <a:defRPr>
                <a:latin typeface="+mn-lt"/>
              </a:defRPr>
            </a:lvl6pPr>
            <a:lvl7pPr>
              <a:defRPr>
                <a:latin typeface="+mn-lt"/>
              </a:defRPr>
            </a:lvl7pPr>
          </a:lstStyle>
          <a:p>
            <a:pPr marL="431800" indent="-323850"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864235" lvl="1" indent="-323850">
              <a:spcBef>
                <a:spcPts val="113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Second Outline Level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1296035" lvl="2" indent="-288290">
              <a:spcBef>
                <a:spcPts val="85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Third Outline Level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1727835" lvl="3" indent="-215900">
              <a:spcBef>
                <a:spcPts val="56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Fourth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2160270" lvl="4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Fifth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2592070" lvl="5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Sixth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3023870" lvl="6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Seventh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aster-page8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 hasCustomPrompt="1"/>
          </p:nvPr>
        </p:nvSpPr>
        <p:spPr>
          <a:xfrm>
            <a:off x="534960" y="585000"/>
            <a:ext cx="9633240" cy="94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defRPr>
                <a:latin typeface="+mj-lt"/>
              </a:defRPr>
            </a:lvl1pPr>
          </a:lstStyle>
          <a:p>
            <a:pPr indent="0" algn="ctr">
              <a:buNone/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 hasCustomPrompt="1"/>
          </p:nvPr>
        </p:nvSpPr>
        <p:spPr>
          <a:xfrm>
            <a:off x="534960" y="1680480"/>
            <a:ext cx="9633240" cy="327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  <a:lvl6pPr>
              <a:defRPr>
                <a:latin typeface="+mn-lt"/>
              </a:defRPr>
            </a:lvl6pPr>
            <a:lvl7pPr>
              <a:defRPr>
                <a:latin typeface="+mn-lt"/>
              </a:defRPr>
            </a:lvl7pPr>
          </a:lstStyle>
          <a:p>
            <a:pPr marL="431800" indent="-323850"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864235" lvl="1" indent="-323850">
              <a:spcBef>
                <a:spcPts val="113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Second Outline Level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1296035" lvl="2" indent="-288290">
              <a:spcBef>
                <a:spcPts val="85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Third Outline Level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1727835" lvl="3" indent="-215900">
              <a:spcBef>
                <a:spcPts val="56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Fourth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2160270" lvl="4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Fifth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2592070" lvl="5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Sixth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3023870" lvl="6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Seventh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aster-page1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 hasCustomPrompt="1"/>
          </p:nvPr>
        </p:nvSpPr>
        <p:spPr>
          <a:xfrm>
            <a:off x="534960" y="585000"/>
            <a:ext cx="9633240" cy="94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defRPr>
                <a:latin typeface="+mj-lt"/>
              </a:defRPr>
            </a:lvl1pPr>
          </a:lstStyle>
          <a:p>
            <a:pPr indent="0" algn="ctr">
              <a:buNone/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 hasCustomPrompt="1"/>
          </p:nvPr>
        </p:nvSpPr>
        <p:spPr>
          <a:xfrm>
            <a:off x="534960" y="1680480"/>
            <a:ext cx="9633240" cy="327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  <a:lvl6pPr>
              <a:defRPr>
                <a:latin typeface="+mn-lt"/>
              </a:defRPr>
            </a:lvl6pPr>
            <a:lvl7pPr>
              <a:defRPr>
                <a:latin typeface="+mn-lt"/>
              </a:defRPr>
            </a:lvl7pPr>
          </a:lstStyle>
          <a:p>
            <a:pPr marL="431800" indent="-323850"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864235" lvl="1" indent="-323850">
              <a:spcBef>
                <a:spcPts val="113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Second Outline Level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1296035" lvl="2" indent="-288290">
              <a:spcBef>
                <a:spcPts val="85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Third Outline Level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1727835" lvl="3" indent="-215900">
              <a:spcBef>
                <a:spcPts val="56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Fourth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2160270" lvl="4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Fifth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2592070" lvl="5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Sixth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3023870" lvl="6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Seventh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aster-page1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 hasCustomPrompt="1"/>
          </p:nvPr>
        </p:nvSpPr>
        <p:spPr>
          <a:xfrm>
            <a:off x="534960" y="585000"/>
            <a:ext cx="9633240" cy="94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defRPr>
                <a:latin typeface="+mj-lt"/>
              </a:defRPr>
            </a:lvl1pPr>
          </a:lstStyle>
          <a:p>
            <a:pPr indent="0" algn="ctr">
              <a:buNone/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 hasCustomPrompt="1"/>
          </p:nvPr>
        </p:nvSpPr>
        <p:spPr>
          <a:xfrm>
            <a:off x="534960" y="1680480"/>
            <a:ext cx="9633240" cy="327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  <a:lvl6pPr>
              <a:defRPr>
                <a:latin typeface="+mn-lt"/>
              </a:defRPr>
            </a:lvl6pPr>
            <a:lvl7pPr>
              <a:defRPr>
                <a:latin typeface="+mn-lt"/>
              </a:defRPr>
            </a:lvl7pPr>
          </a:lstStyle>
          <a:p>
            <a:pPr marL="431800" indent="-323850"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864235" lvl="1" indent="-323850">
              <a:spcBef>
                <a:spcPts val="113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Second Outline Level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1296035" lvl="2" indent="-288290">
              <a:spcBef>
                <a:spcPts val="85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Third Outline Level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1727835" lvl="3" indent="-215900">
              <a:spcBef>
                <a:spcPts val="56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Fourth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2160270" lvl="4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Fifth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2592070" lvl="5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Sixth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3023870" lvl="6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Seventh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aster-page1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 hasCustomPrompt="1"/>
          </p:nvPr>
        </p:nvSpPr>
        <p:spPr>
          <a:xfrm>
            <a:off x="534960" y="585000"/>
            <a:ext cx="9633240" cy="94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defRPr>
                <a:latin typeface="+mj-lt"/>
              </a:defRPr>
            </a:lvl1pPr>
          </a:lstStyle>
          <a:p>
            <a:pPr indent="0" algn="ctr">
              <a:buNone/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 hasCustomPrompt="1"/>
          </p:nvPr>
        </p:nvSpPr>
        <p:spPr>
          <a:xfrm>
            <a:off x="534960" y="1680480"/>
            <a:ext cx="9633240" cy="327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  <a:lvl6pPr>
              <a:defRPr>
                <a:latin typeface="+mn-lt"/>
              </a:defRPr>
            </a:lvl6pPr>
            <a:lvl7pPr>
              <a:defRPr>
                <a:latin typeface="+mn-lt"/>
              </a:defRPr>
            </a:lvl7pPr>
          </a:lstStyle>
          <a:p>
            <a:pPr marL="431800" indent="-323850"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864235" lvl="1" indent="-323850">
              <a:spcBef>
                <a:spcPts val="113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Second Outline Level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1296035" lvl="2" indent="-288290">
              <a:spcBef>
                <a:spcPts val="85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Third Outline Level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1727835" lvl="3" indent="-215900">
              <a:spcBef>
                <a:spcPts val="56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Fourth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2160270" lvl="4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Fifth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2592070" lvl="5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Sixth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3023870" lvl="6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Seventh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 userDrawn="1">
            <p:custDataLst>
              <p:tags r:id="rId2"/>
            </p:custDataLst>
          </p:nvPr>
        </p:nvSpPr>
        <p:spPr>
          <a:xfrm rot="10800000">
            <a:off x="4543" y="2228"/>
            <a:ext cx="10695108" cy="6016068"/>
          </a:xfrm>
          <a:prstGeom prst="rect">
            <a:avLst/>
          </a:prstGeom>
          <a:gradFill>
            <a:gsLst>
              <a:gs pos="5000">
                <a:schemeClr val="bg2">
                  <a:lumMod val="80000"/>
                  <a:lumOff val="20000"/>
                </a:schemeClr>
              </a:gs>
              <a:gs pos="100000">
                <a:schemeClr val="bg2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 sz="1580"/>
          </a:p>
        </p:txBody>
      </p:sp>
      <p:sp>
        <p:nvSpPr>
          <p:cNvPr id="11" name="任意多边形: 形状 10"/>
          <p:cNvSpPr/>
          <p:nvPr userDrawn="1">
            <p:custDataLst>
              <p:tags r:id="rId3"/>
            </p:custDataLst>
          </p:nvPr>
        </p:nvSpPr>
        <p:spPr>
          <a:xfrm flipH="1">
            <a:off x="3986" y="0"/>
            <a:ext cx="10342101" cy="6016625"/>
          </a:xfrm>
          <a:custGeom>
            <a:avLst/>
            <a:gdLst>
              <a:gd name="connsiteX0" fmla="*/ 11788358 w 11788358"/>
              <a:gd name="connsiteY0" fmla="*/ 0 h 6858000"/>
              <a:gd name="connsiteX1" fmla="*/ 866727 w 11788358"/>
              <a:gd name="connsiteY1" fmla="*/ 0 h 6858000"/>
              <a:gd name="connsiteX2" fmla="*/ 710609 w 11788358"/>
              <a:gd name="connsiteY2" fmla="*/ 304815 h 6858000"/>
              <a:gd name="connsiteX3" fmla="*/ 0 w 11788358"/>
              <a:gd name="connsiteY3" fmla="*/ 3429000 h 6858000"/>
              <a:gd name="connsiteX4" fmla="*/ 710609 w 11788358"/>
              <a:gd name="connsiteY4" fmla="*/ 6553185 h 6858000"/>
              <a:gd name="connsiteX5" fmla="*/ 866727 w 11788358"/>
              <a:gd name="connsiteY5" fmla="*/ 6858000 h 6858000"/>
              <a:gd name="connsiteX6" fmla="*/ 11788358 w 1178835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788358" h="6858000">
                <a:moveTo>
                  <a:pt x="11788358" y="0"/>
                </a:moveTo>
                <a:lnTo>
                  <a:pt x="866727" y="0"/>
                </a:lnTo>
                <a:lnTo>
                  <a:pt x="710609" y="304815"/>
                </a:lnTo>
                <a:cubicBezTo>
                  <a:pt x="255207" y="1249928"/>
                  <a:pt x="0" y="2309661"/>
                  <a:pt x="0" y="3429000"/>
                </a:cubicBezTo>
                <a:cubicBezTo>
                  <a:pt x="0" y="4548340"/>
                  <a:pt x="255207" y="5608072"/>
                  <a:pt x="710609" y="6553185"/>
                </a:cubicBezTo>
                <a:lnTo>
                  <a:pt x="866727" y="6858000"/>
                </a:lnTo>
                <a:lnTo>
                  <a:pt x="11788358" y="6858000"/>
                </a:lnTo>
                <a:close/>
              </a:path>
            </a:pathLst>
          </a:custGeom>
          <a:gradFill flip="none" rotWithShape="1">
            <a:gsLst>
              <a:gs pos="1709">
                <a:schemeClr val="accent1">
                  <a:alpha val="50000"/>
                </a:schemeClr>
              </a:gs>
              <a:gs pos="100000">
                <a:schemeClr val="accent1">
                  <a:alpha val="10000"/>
                </a:schemeClr>
              </a:gs>
              <a:gs pos="74000">
                <a:schemeClr val="accent1">
                  <a:alpha val="10000"/>
                </a:schemeClr>
              </a:gs>
            </a:gsLst>
            <a:lin ang="10800000" scaled="1"/>
            <a:tileRect/>
          </a:gradFill>
          <a:ln w="19050">
            <a:gradFill flip="none" rotWithShape="1">
              <a:gsLst>
                <a:gs pos="8000">
                  <a:schemeClr val="tx2">
                    <a:alpha val="0"/>
                  </a:schemeClr>
                </a:gs>
                <a:gs pos="100000">
                  <a:schemeClr val="tx2">
                    <a:alpha val="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200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9" name="任意多边形: 形状 8"/>
          <p:cNvSpPr/>
          <p:nvPr userDrawn="1">
            <p:custDataLst>
              <p:tags r:id="rId4"/>
            </p:custDataLst>
          </p:nvPr>
        </p:nvSpPr>
        <p:spPr>
          <a:xfrm flipH="1">
            <a:off x="3986" y="0"/>
            <a:ext cx="8555415" cy="6016625"/>
          </a:xfrm>
          <a:custGeom>
            <a:avLst/>
            <a:gdLst>
              <a:gd name="connsiteX0" fmla="*/ 9751819 w 9751819"/>
              <a:gd name="connsiteY0" fmla="*/ 0 h 6858000"/>
              <a:gd name="connsiteX1" fmla="*/ 1004899 w 9751819"/>
              <a:gd name="connsiteY1" fmla="*/ 0 h 6858000"/>
              <a:gd name="connsiteX2" fmla="*/ 894228 w 9751819"/>
              <a:gd name="connsiteY2" fmla="*/ 172630 h 6858000"/>
              <a:gd name="connsiteX3" fmla="*/ 0 w 9751819"/>
              <a:gd name="connsiteY3" fmla="*/ 3375497 h 6858000"/>
              <a:gd name="connsiteX4" fmla="*/ 1054891 w 9751819"/>
              <a:gd name="connsiteY4" fmla="*/ 6828974 h 6858000"/>
              <a:gd name="connsiteX5" fmla="*/ 1075532 w 9751819"/>
              <a:gd name="connsiteY5" fmla="*/ 6858000 h 6858000"/>
              <a:gd name="connsiteX6" fmla="*/ 9751819 w 975181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751819" h="6858000">
                <a:moveTo>
                  <a:pt x="9751819" y="0"/>
                </a:moveTo>
                <a:lnTo>
                  <a:pt x="1004899" y="0"/>
                </a:lnTo>
                <a:lnTo>
                  <a:pt x="894228" y="172630"/>
                </a:lnTo>
                <a:cubicBezTo>
                  <a:pt x="326774" y="1106535"/>
                  <a:pt x="0" y="2202855"/>
                  <a:pt x="0" y="3375497"/>
                </a:cubicBezTo>
                <a:cubicBezTo>
                  <a:pt x="0" y="4654743"/>
                  <a:pt x="388888" y="5843159"/>
                  <a:pt x="1054891" y="6828974"/>
                </a:cubicBezTo>
                <a:lnTo>
                  <a:pt x="1075532" y="6858000"/>
                </a:lnTo>
                <a:lnTo>
                  <a:pt x="9751819" y="6858000"/>
                </a:lnTo>
                <a:close/>
              </a:path>
            </a:pathLst>
          </a:custGeom>
          <a:gradFill flip="none" rotWithShape="1">
            <a:gsLst>
              <a:gs pos="5000">
                <a:schemeClr val="accent1">
                  <a:alpha val="60000"/>
                </a:schemeClr>
              </a:gs>
              <a:gs pos="100000">
                <a:schemeClr val="accent1">
                  <a:alpha val="10000"/>
                </a:schemeClr>
              </a:gs>
              <a:gs pos="74000">
                <a:schemeClr val="accent1">
                  <a:alpha val="10000"/>
                </a:schemeClr>
              </a:gs>
            </a:gsLst>
            <a:lin ang="10800000" scaled="1"/>
            <a:tileRect/>
          </a:gradFill>
          <a:ln w="19050">
            <a:gradFill flip="none" rotWithShape="1">
              <a:gsLst>
                <a:gs pos="8000">
                  <a:schemeClr val="tx2">
                    <a:alpha val="0"/>
                  </a:schemeClr>
                </a:gs>
                <a:gs pos="100000">
                  <a:schemeClr val="tx2">
                    <a:alpha val="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200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0" name="椭圆 9"/>
          <p:cNvSpPr/>
          <p:nvPr userDrawn="1">
            <p:custDataLst>
              <p:tags r:id="rId5"/>
            </p:custDataLst>
          </p:nvPr>
        </p:nvSpPr>
        <p:spPr>
          <a:xfrm flipH="1">
            <a:off x="293122" y="163186"/>
            <a:ext cx="5690253" cy="5690253"/>
          </a:xfrm>
          <a:prstGeom prst="ellipse">
            <a:avLst/>
          </a:prstGeom>
          <a:gradFill>
            <a:gsLst>
              <a:gs pos="100000">
                <a:schemeClr val="tx2">
                  <a:alpha val="10000"/>
                </a:schemeClr>
              </a:gs>
              <a:gs pos="77000">
                <a:schemeClr val="tx2">
                  <a:alpha val="0"/>
                </a:schemeClr>
              </a:gs>
            </a:gsLst>
            <a:lin ang="8100000" scaled="1"/>
          </a:gradFill>
          <a:ln w="19050">
            <a:gradFill flip="none" rotWithShape="1">
              <a:gsLst>
                <a:gs pos="0">
                  <a:schemeClr val="tx2">
                    <a:alpha val="10000"/>
                  </a:schemeClr>
                </a:gs>
                <a:gs pos="100000">
                  <a:schemeClr val="tx2">
                    <a:alpha val="1000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7" name="椭圆 16"/>
          <p:cNvSpPr/>
          <p:nvPr userDrawn="1">
            <p:custDataLst>
              <p:tags r:id="rId6"/>
            </p:custDataLst>
          </p:nvPr>
        </p:nvSpPr>
        <p:spPr>
          <a:xfrm flipH="1">
            <a:off x="720456" y="590520"/>
            <a:ext cx="4835586" cy="4835586"/>
          </a:xfrm>
          <a:prstGeom prst="ellipse">
            <a:avLst/>
          </a:prstGeom>
          <a:gradFill flip="none" rotWithShape="1">
            <a:gsLst>
              <a:gs pos="55000">
                <a:schemeClr val="tx2">
                  <a:alpha val="0"/>
                </a:schemeClr>
              </a:gs>
              <a:gs pos="0">
                <a:schemeClr val="tx2">
                  <a:alpha val="20000"/>
                </a:schemeClr>
              </a:gs>
            </a:gsLst>
            <a:lin ang="10800000" scaled="1"/>
            <a:tileRect/>
          </a:gradFill>
          <a:ln w="19050">
            <a:gradFill flip="none" rotWithShape="1">
              <a:gsLst>
                <a:gs pos="0">
                  <a:schemeClr val="tx2">
                    <a:alpha val="20000"/>
                  </a:schemeClr>
                </a:gs>
                <a:gs pos="100000">
                  <a:schemeClr val="tx2">
                    <a:alpha val="20000"/>
                  </a:schemeClr>
                </a:gs>
                <a:gs pos="15000">
                  <a:schemeClr val="tx2">
                    <a:alpha val="0"/>
                  </a:schemeClr>
                </a:gs>
                <a:gs pos="85000">
                  <a:schemeClr val="tx2">
                    <a:alpha val="0"/>
                  </a:schemeClr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8" name="空心弧 17"/>
          <p:cNvSpPr/>
          <p:nvPr userDrawn="1">
            <p:custDataLst>
              <p:tags r:id="rId7"/>
            </p:custDataLst>
          </p:nvPr>
        </p:nvSpPr>
        <p:spPr>
          <a:xfrm>
            <a:off x="1331079" y="1201143"/>
            <a:ext cx="3614339" cy="3614339"/>
          </a:xfrm>
          <a:prstGeom prst="blockArc">
            <a:avLst>
              <a:gd name="adj1" fmla="val 3339762"/>
              <a:gd name="adj2" fmla="val 17759971"/>
              <a:gd name="adj3" fmla="val 45534"/>
            </a:avLst>
          </a:prstGeom>
          <a:gradFill flip="none" rotWithShape="1">
            <a:gsLst>
              <a:gs pos="0">
                <a:schemeClr val="tx2">
                  <a:lumMod val="75000"/>
                  <a:alpha val="40000"/>
                </a:schemeClr>
              </a:gs>
              <a:gs pos="99000">
                <a:schemeClr val="tx2">
                  <a:lumMod val="75000"/>
                  <a:alpha val="0"/>
                </a:schemeClr>
              </a:gs>
            </a:gsLst>
            <a:lin ang="0" scaled="1"/>
            <a:tileRect/>
          </a:gradFill>
          <a:ln w="12700">
            <a:gradFill flip="none" rotWithShape="1">
              <a:gsLst>
                <a:gs pos="10000">
                  <a:schemeClr val="tx2">
                    <a:alpha val="15000"/>
                  </a:schemeClr>
                </a:gs>
                <a:gs pos="31000">
                  <a:schemeClr val="tx2">
                    <a:alpha val="5000"/>
                  </a:schemeClr>
                </a:gs>
              </a:gsLst>
              <a:lin ang="108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20" name="圆: 空心 19"/>
          <p:cNvSpPr/>
          <p:nvPr userDrawn="1">
            <p:custDataLst>
              <p:tags r:id="rId8"/>
            </p:custDataLst>
          </p:nvPr>
        </p:nvSpPr>
        <p:spPr>
          <a:xfrm>
            <a:off x="1723228" y="1593291"/>
            <a:ext cx="2830042" cy="2830042"/>
          </a:xfrm>
          <a:prstGeom prst="donut">
            <a:avLst>
              <a:gd name="adj" fmla="val 5190"/>
            </a:avLst>
          </a:prstGeom>
          <a:gradFill flip="none" rotWithShape="1">
            <a:gsLst>
              <a:gs pos="72000">
                <a:schemeClr val="accent1">
                  <a:alpha val="10000"/>
                </a:schemeClr>
              </a:gs>
              <a:gs pos="0">
                <a:schemeClr val="accent1">
                  <a:alpha val="40000"/>
                </a:schemeClr>
              </a:gs>
            </a:gsLst>
            <a:lin ang="0" scaled="1"/>
            <a:tileRect/>
          </a:gradFill>
          <a:ln w="12700">
            <a:gradFill flip="none" rotWithShape="1">
              <a:gsLst>
                <a:gs pos="24000">
                  <a:schemeClr val="tx2">
                    <a:alpha val="2000"/>
                  </a:schemeClr>
                </a:gs>
                <a:gs pos="98000">
                  <a:schemeClr val="tx2">
                    <a:alpha val="5000"/>
                  </a:schemeClr>
                </a:gs>
              </a:gsLst>
              <a:lin ang="108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9" name="矩形: 圆角 18"/>
          <p:cNvSpPr/>
          <p:nvPr userDrawn="1">
            <p:custDataLst>
              <p:tags r:id="rId9"/>
            </p:custDataLst>
          </p:nvPr>
        </p:nvSpPr>
        <p:spPr>
          <a:xfrm>
            <a:off x="2386847" y="2334538"/>
            <a:ext cx="1421250" cy="1253133"/>
          </a:xfrm>
          <a:prstGeom prst="roundRect">
            <a:avLst>
              <a:gd name="adj" fmla="val 7678"/>
            </a:avLst>
          </a:prstGeom>
          <a:solidFill>
            <a:schemeClr val="accent3"/>
          </a:solidFill>
          <a:ln>
            <a:noFill/>
          </a:ln>
          <a:effectLst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 dirty="0"/>
          </a:p>
        </p:txBody>
      </p:sp>
      <p:sp>
        <p:nvSpPr>
          <p:cNvPr id="21" name="任意多边形: 形状 20"/>
          <p:cNvSpPr/>
          <p:nvPr userDrawn="1">
            <p:custDataLst>
              <p:tags r:id="rId10"/>
            </p:custDataLst>
          </p:nvPr>
        </p:nvSpPr>
        <p:spPr>
          <a:xfrm>
            <a:off x="2500866" y="2336919"/>
            <a:ext cx="1185413" cy="400007"/>
          </a:xfrm>
          <a:custGeom>
            <a:avLst/>
            <a:gdLst>
              <a:gd name="connsiteX0" fmla="*/ 142285 w 2011363"/>
              <a:gd name="connsiteY0" fmla="*/ 0 h 678716"/>
              <a:gd name="connsiteX1" fmla="*/ 1869078 w 2011363"/>
              <a:gd name="connsiteY1" fmla="*/ 0 h 678716"/>
              <a:gd name="connsiteX2" fmla="*/ 2011363 w 2011363"/>
              <a:gd name="connsiteY2" fmla="*/ 142285 h 678716"/>
              <a:gd name="connsiteX3" fmla="*/ 2011363 w 2011363"/>
              <a:gd name="connsiteY3" fmla="*/ 678716 h 678716"/>
              <a:gd name="connsiteX4" fmla="*/ 802094 w 2011363"/>
              <a:gd name="connsiteY4" fmla="*/ 678716 h 678716"/>
              <a:gd name="connsiteX5" fmla="*/ 502320 w 2011363"/>
              <a:gd name="connsiteY5" fmla="*/ 446306 h 678716"/>
              <a:gd name="connsiteX6" fmla="*/ 0 w 2011363"/>
              <a:gd name="connsiteY6" fmla="*/ 446306 h 678716"/>
              <a:gd name="connsiteX7" fmla="*/ 0 w 2011363"/>
              <a:gd name="connsiteY7" fmla="*/ 142285 h 678716"/>
              <a:gd name="connsiteX8" fmla="*/ 142285 w 2011363"/>
              <a:gd name="connsiteY8" fmla="*/ 0 h 678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11363" h="678716">
                <a:moveTo>
                  <a:pt x="142285" y="0"/>
                </a:moveTo>
                <a:lnTo>
                  <a:pt x="1869078" y="0"/>
                </a:lnTo>
                <a:cubicBezTo>
                  <a:pt x="1947660" y="0"/>
                  <a:pt x="2011363" y="63703"/>
                  <a:pt x="2011363" y="142285"/>
                </a:cubicBezTo>
                <a:lnTo>
                  <a:pt x="2011363" y="678716"/>
                </a:lnTo>
                <a:lnTo>
                  <a:pt x="802094" y="678716"/>
                </a:lnTo>
                <a:lnTo>
                  <a:pt x="502320" y="446306"/>
                </a:lnTo>
                <a:lnTo>
                  <a:pt x="0" y="446306"/>
                </a:lnTo>
                <a:lnTo>
                  <a:pt x="0" y="142285"/>
                </a:lnTo>
                <a:cubicBezTo>
                  <a:pt x="0" y="63703"/>
                  <a:pt x="63703" y="0"/>
                  <a:pt x="14228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29000">
                <a:schemeClr val="accent3">
                  <a:lumMod val="60000"/>
                  <a:lumOff val="40000"/>
                </a:schemeClr>
              </a:gs>
              <a:gs pos="64000">
                <a:schemeClr val="accent3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/>
          </a:p>
        </p:txBody>
      </p:sp>
      <p:sp>
        <p:nvSpPr>
          <p:cNvPr id="22" name="任意多边形: 形状 21"/>
          <p:cNvSpPr/>
          <p:nvPr userDrawn="1">
            <p:custDataLst>
              <p:tags r:id="rId11"/>
            </p:custDataLst>
          </p:nvPr>
        </p:nvSpPr>
        <p:spPr>
          <a:xfrm>
            <a:off x="2398977" y="2599953"/>
            <a:ext cx="1389188" cy="1026736"/>
          </a:xfrm>
          <a:custGeom>
            <a:avLst/>
            <a:gdLst>
              <a:gd name="connsiteX0" fmla="*/ 144646 w 2357121"/>
              <a:gd name="connsiteY0" fmla="*/ 0 h 1742124"/>
              <a:gd name="connsiteX1" fmla="*/ 675200 w 2357121"/>
              <a:gd name="connsiteY1" fmla="*/ 0 h 1742124"/>
              <a:gd name="connsiteX2" fmla="*/ 974974 w 2357121"/>
              <a:gd name="connsiteY2" fmla="*/ 232410 h 1742124"/>
              <a:gd name="connsiteX3" fmla="*/ 2212475 w 2357121"/>
              <a:gd name="connsiteY3" fmla="*/ 232410 h 1742124"/>
              <a:gd name="connsiteX4" fmla="*/ 2357121 w 2357121"/>
              <a:gd name="connsiteY4" fmla="*/ 377056 h 1742124"/>
              <a:gd name="connsiteX5" fmla="*/ 2357121 w 2357121"/>
              <a:gd name="connsiteY5" fmla="*/ 409101 h 1742124"/>
              <a:gd name="connsiteX6" fmla="*/ 2357121 w 2357121"/>
              <a:gd name="connsiteY6" fmla="*/ 1365068 h 1742124"/>
              <a:gd name="connsiteX7" fmla="*/ 2357121 w 2357121"/>
              <a:gd name="connsiteY7" fmla="*/ 1597478 h 1742124"/>
              <a:gd name="connsiteX8" fmla="*/ 2212475 w 2357121"/>
              <a:gd name="connsiteY8" fmla="*/ 1742124 h 1742124"/>
              <a:gd name="connsiteX9" fmla="*/ 144646 w 2357121"/>
              <a:gd name="connsiteY9" fmla="*/ 1742124 h 1742124"/>
              <a:gd name="connsiteX10" fmla="*/ 0 w 2357121"/>
              <a:gd name="connsiteY10" fmla="*/ 1597478 h 1742124"/>
              <a:gd name="connsiteX11" fmla="*/ 0 w 2357121"/>
              <a:gd name="connsiteY11" fmla="*/ 1365068 h 1742124"/>
              <a:gd name="connsiteX12" fmla="*/ 0 w 2357121"/>
              <a:gd name="connsiteY12" fmla="*/ 377056 h 1742124"/>
              <a:gd name="connsiteX13" fmla="*/ 0 w 2357121"/>
              <a:gd name="connsiteY13" fmla="*/ 144646 h 1742124"/>
              <a:gd name="connsiteX14" fmla="*/ 144646 w 2357121"/>
              <a:gd name="connsiteY14" fmla="*/ 0 h 1742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357121" h="1742124">
                <a:moveTo>
                  <a:pt x="144646" y="0"/>
                </a:moveTo>
                <a:lnTo>
                  <a:pt x="675200" y="0"/>
                </a:lnTo>
                <a:lnTo>
                  <a:pt x="974974" y="232410"/>
                </a:lnTo>
                <a:lnTo>
                  <a:pt x="2212475" y="232410"/>
                </a:lnTo>
                <a:cubicBezTo>
                  <a:pt x="2292361" y="232410"/>
                  <a:pt x="2357121" y="297170"/>
                  <a:pt x="2357121" y="377056"/>
                </a:cubicBezTo>
                <a:lnTo>
                  <a:pt x="2357121" y="409101"/>
                </a:lnTo>
                <a:lnTo>
                  <a:pt x="2357121" y="1365068"/>
                </a:lnTo>
                <a:lnTo>
                  <a:pt x="2357121" y="1597478"/>
                </a:lnTo>
                <a:cubicBezTo>
                  <a:pt x="2357121" y="1677364"/>
                  <a:pt x="2292361" y="1742124"/>
                  <a:pt x="2212475" y="1742124"/>
                </a:cubicBezTo>
                <a:lnTo>
                  <a:pt x="144646" y="1742124"/>
                </a:lnTo>
                <a:cubicBezTo>
                  <a:pt x="64760" y="1742124"/>
                  <a:pt x="0" y="1677364"/>
                  <a:pt x="0" y="1597478"/>
                </a:cubicBezTo>
                <a:lnTo>
                  <a:pt x="0" y="1365068"/>
                </a:lnTo>
                <a:lnTo>
                  <a:pt x="0" y="377056"/>
                </a:lnTo>
                <a:lnTo>
                  <a:pt x="0" y="144646"/>
                </a:lnTo>
                <a:cubicBezTo>
                  <a:pt x="0" y="64760"/>
                  <a:pt x="64760" y="0"/>
                  <a:pt x="144646" y="0"/>
                </a:cubicBezTo>
                <a:close/>
              </a:path>
            </a:pathLst>
          </a:custGeom>
          <a:solidFill>
            <a:srgbClr val="DDF0FF">
              <a:alpha val="50000"/>
            </a:srgbClr>
          </a:solidFill>
          <a:ln w="22225">
            <a:gradFill>
              <a:gsLst>
                <a:gs pos="0">
                  <a:srgbClr val="FFFFFF"/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/>
          </a:p>
        </p:txBody>
      </p:sp>
      <p:sp>
        <p:nvSpPr>
          <p:cNvPr id="23" name="任意多边形 22"/>
          <p:cNvSpPr/>
          <p:nvPr userDrawn="1">
            <p:custDataLst>
              <p:tags r:id="rId12"/>
            </p:custDataLst>
          </p:nvPr>
        </p:nvSpPr>
        <p:spPr>
          <a:xfrm>
            <a:off x="2600506" y="3090849"/>
            <a:ext cx="608144" cy="217693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092" h="391">
                <a:moveTo>
                  <a:pt x="0" y="0"/>
                </a:moveTo>
                <a:lnTo>
                  <a:pt x="550" y="0"/>
                </a:lnTo>
                <a:lnTo>
                  <a:pt x="550" y="123"/>
                </a:lnTo>
                <a:lnTo>
                  <a:pt x="0" y="123"/>
                </a:lnTo>
                <a:lnTo>
                  <a:pt x="0" y="0"/>
                </a:lnTo>
                <a:close/>
                <a:moveTo>
                  <a:pt x="0" y="268"/>
                </a:moveTo>
                <a:lnTo>
                  <a:pt x="1092" y="268"/>
                </a:lnTo>
                <a:lnTo>
                  <a:pt x="1092" y="391"/>
                </a:lnTo>
                <a:lnTo>
                  <a:pt x="0" y="391"/>
                </a:lnTo>
                <a:lnTo>
                  <a:pt x="0" y="26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/>
          </a:p>
        </p:txBody>
      </p:sp>
      <p:sp>
        <p:nvSpPr>
          <p:cNvPr id="2" name="标题 1"/>
          <p:cNvSpPr>
            <a:spLocks noGrp="1"/>
          </p:cNvSpPr>
          <p:nvPr userDrawn="1">
            <p:ph type="ctrTitle"/>
            <p:custDataLst>
              <p:tags r:id="rId13"/>
            </p:custDataLst>
          </p:nvPr>
        </p:nvSpPr>
        <p:spPr>
          <a:xfrm>
            <a:off x="4193340" y="2298041"/>
            <a:ext cx="5486584" cy="1445567"/>
          </a:xfrm>
        </p:spPr>
        <p:txBody>
          <a:bodyPr wrap="square" anchor="t" anchorCtr="0">
            <a:normAutofit/>
          </a:bodyPr>
          <a:lstStyle>
            <a:lvl1pPr algn="l">
              <a:lnSpc>
                <a:spcPct val="100000"/>
              </a:lnSpc>
              <a:defRPr sz="474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 userDrawn="1">
            <p:ph type="subTitle" idx="1" hasCustomPrompt="1"/>
            <p:custDataLst>
              <p:tags r:id="rId14"/>
            </p:custDataLst>
          </p:nvPr>
        </p:nvSpPr>
        <p:spPr>
          <a:xfrm>
            <a:off x="4193340" y="1694406"/>
            <a:ext cx="5486584" cy="498319"/>
          </a:xfrm>
        </p:spPr>
        <p:txBody>
          <a:bodyPr wrap="square" anchor="b" anchorCtr="0">
            <a:normAutofit/>
          </a:bodyPr>
          <a:lstStyle>
            <a:lvl1pPr marL="0" indent="0" algn="l">
              <a:lnSpc>
                <a:spcPct val="100000"/>
              </a:lnSpc>
              <a:buNone/>
              <a:defRPr sz="1405" b="1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  <a:lvl2pPr marL="401320" indent="0" algn="ctr">
              <a:buNone/>
              <a:defRPr sz="1755"/>
            </a:lvl2pPr>
            <a:lvl3pPr marL="802005" indent="0" algn="ctr">
              <a:buNone/>
              <a:defRPr sz="1580"/>
            </a:lvl3pPr>
            <a:lvl4pPr marL="1203325" indent="0" algn="ctr">
              <a:buNone/>
              <a:defRPr sz="1405"/>
            </a:lvl4pPr>
            <a:lvl5pPr marL="1604645" indent="0" algn="ctr">
              <a:buNone/>
              <a:defRPr sz="1405"/>
            </a:lvl5pPr>
            <a:lvl6pPr marL="2005330" indent="0" algn="ctr">
              <a:buNone/>
              <a:defRPr sz="1405"/>
            </a:lvl6pPr>
            <a:lvl7pPr marL="2406650" indent="0" algn="ctr">
              <a:buNone/>
              <a:defRPr sz="1405"/>
            </a:lvl7pPr>
            <a:lvl8pPr marL="2807970" indent="0" algn="ctr">
              <a:buNone/>
              <a:defRPr sz="1405"/>
            </a:lvl8pPr>
            <a:lvl9pPr marL="3208655" indent="0" algn="ctr">
              <a:buNone/>
              <a:defRPr sz="1405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 userDrawn="1">
            <p:ph type="dt" sz="half" idx="10"/>
            <p:custDataLst>
              <p:tags r:id="rId15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 userDrawn="1">
            <p:ph type="ftr" sz="quarter" idx="11"/>
            <p:custDataLst>
              <p:tags r:id="rId16"/>
            </p:custDataLst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 userDrawn="1">
            <p:ph type="sldNum" sz="quarter" idx="12"/>
            <p:custDataLst>
              <p:tags r:id="rId17"/>
            </p:custDataLst>
          </p:nvPr>
        </p:nvSpPr>
        <p:spPr>
          <a:xfrm>
            <a:off x="7558193" y="5576520"/>
            <a:ext cx="2406650" cy="320330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24" name="署名占位符 10"/>
          <p:cNvSpPr>
            <a:spLocks noGrp="1"/>
          </p:cNvSpPr>
          <p:nvPr userDrawn="1">
            <p:ph type="body" sz="quarter" idx="17" hasCustomPrompt="1"/>
            <p:custDataLst>
              <p:tags r:id="rId18"/>
            </p:custDataLst>
          </p:nvPr>
        </p:nvSpPr>
        <p:spPr>
          <a:xfrm>
            <a:off x="5553089" y="3775583"/>
            <a:ext cx="2526667" cy="307406"/>
          </a:xfrm>
        </p:spPr>
        <p:txBody>
          <a:bodyPr wrap="square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230"/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  <p:cxnSp>
        <p:nvCxnSpPr>
          <p:cNvPr id="31" name="直接连接符 30"/>
          <p:cNvCxnSpPr/>
          <p:nvPr userDrawn="1">
            <p:custDataLst>
              <p:tags r:id="rId19"/>
            </p:custDataLst>
          </p:nvPr>
        </p:nvCxnSpPr>
        <p:spPr>
          <a:xfrm>
            <a:off x="4226766" y="3929286"/>
            <a:ext cx="1092603" cy="0"/>
          </a:xfrm>
          <a:prstGeom prst="line">
            <a:avLst/>
          </a:prstGeom>
          <a:ln w="1905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弧形 31"/>
          <p:cNvSpPr/>
          <p:nvPr userDrawn="1">
            <p:custDataLst>
              <p:tags r:id="rId20"/>
            </p:custDataLst>
          </p:nvPr>
        </p:nvSpPr>
        <p:spPr>
          <a:xfrm flipH="1" flipV="1">
            <a:off x="5158219" y="3765163"/>
            <a:ext cx="353646" cy="164008"/>
          </a:xfrm>
          <a:prstGeom prst="arc">
            <a:avLst/>
          </a:prstGeom>
          <a:ln w="1905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33" name="弧形 32"/>
          <p:cNvSpPr/>
          <p:nvPr userDrawn="1">
            <p:custDataLst>
              <p:tags r:id="rId21"/>
            </p:custDataLst>
          </p:nvPr>
        </p:nvSpPr>
        <p:spPr>
          <a:xfrm flipH="1">
            <a:off x="5158219" y="3929402"/>
            <a:ext cx="353646" cy="164008"/>
          </a:xfrm>
          <a:prstGeom prst="arc">
            <a:avLst/>
          </a:prstGeom>
          <a:ln w="1905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Relationship Id="rId3" Type="http://schemas.openxmlformats.org/officeDocument/2006/relationships/slideLayout" Target="../slideLayouts/slideLayout10.xml"/><Relationship Id="rId22" Type="http://schemas.openxmlformats.org/officeDocument/2006/relationships/theme" Target="../theme/theme2.xml"/><Relationship Id="rId21" Type="http://schemas.openxmlformats.org/officeDocument/2006/relationships/tags" Target="../tags/tag120.xml"/><Relationship Id="rId20" Type="http://schemas.openxmlformats.org/officeDocument/2006/relationships/tags" Target="../tags/tag119.xml"/><Relationship Id="rId2" Type="http://schemas.openxmlformats.org/officeDocument/2006/relationships/slideLayout" Target="../slideLayouts/slideLayout9.xml"/><Relationship Id="rId19" Type="http://schemas.openxmlformats.org/officeDocument/2006/relationships/tags" Target="../tags/tag118.xml"/><Relationship Id="rId18" Type="http://schemas.openxmlformats.org/officeDocument/2006/relationships/tags" Target="../tags/tag117.xml"/><Relationship Id="rId17" Type="http://schemas.openxmlformats.org/officeDocument/2006/relationships/tags" Target="../tags/tag116.xml"/><Relationship Id="rId16" Type="http://schemas.openxmlformats.org/officeDocument/2006/relationships/tags" Target="../tags/tag115.xml"/><Relationship Id="rId15" Type="http://schemas.openxmlformats.org/officeDocument/2006/relationships/tags" Target="../tags/tag114.xml"/><Relationship Id="rId14" Type="http://schemas.openxmlformats.org/officeDocument/2006/relationships/tags" Target="../tags/tag113.xml"/><Relationship Id="rId13" Type="http://schemas.openxmlformats.org/officeDocument/2006/relationships/tags" Target="../tags/tag112.xml"/><Relationship Id="rId12" Type="http://schemas.openxmlformats.org/officeDocument/2006/relationships/tags" Target="../tags/tag111.xml"/><Relationship Id="rId11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7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 userDrawn="1">
            <p:custDataLst>
              <p:tags r:id="rId12"/>
            </p:custDataLst>
          </p:nvPr>
        </p:nvSpPr>
        <p:spPr>
          <a:xfrm>
            <a:off x="5039" y="0"/>
            <a:ext cx="10694117" cy="60166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9" name="任意多边形: 形状 8"/>
          <p:cNvSpPr/>
          <p:nvPr userDrawn="1">
            <p:custDataLst>
              <p:tags r:id="rId13"/>
            </p:custDataLst>
          </p:nvPr>
        </p:nvSpPr>
        <p:spPr>
          <a:xfrm flipH="1">
            <a:off x="6661464" y="2633078"/>
            <a:ext cx="4038746" cy="3383547"/>
          </a:xfrm>
          <a:custGeom>
            <a:avLst/>
            <a:gdLst>
              <a:gd name="connsiteX0" fmla="*/ 1360537 w 4603531"/>
              <a:gd name="connsiteY0" fmla="*/ 0 h 3856708"/>
              <a:gd name="connsiteX1" fmla="*/ 98217 w 4603531"/>
              <a:gd name="connsiteY1" fmla="*/ 254851 h 3856708"/>
              <a:gd name="connsiteX2" fmla="*/ 0 w 4603531"/>
              <a:gd name="connsiteY2" fmla="*/ 302165 h 3856708"/>
              <a:gd name="connsiteX3" fmla="*/ 0 w 4603531"/>
              <a:gd name="connsiteY3" fmla="*/ 3856708 h 3856708"/>
              <a:gd name="connsiteX4" fmla="*/ 4544764 w 4603531"/>
              <a:gd name="connsiteY4" fmla="*/ 3856708 h 3856708"/>
              <a:gd name="connsiteX5" fmla="*/ 4566165 w 4603531"/>
              <a:gd name="connsiteY5" fmla="*/ 3736870 h 3856708"/>
              <a:gd name="connsiteX6" fmla="*/ 4603531 w 4603531"/>
              <a:gd name="connsiteY6" fmla="*/ 3242994 h 3856708"/>
              <a:gd name="connsiteX7" fmla="*/ 1360537 w 4603531"/>
              <a:gd name="connsiteY7" fmla="*/ 0 h 3856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03531" h="3856708">
                <a:moveTo>
                  <a:pt x="1360537" y="0"/>
                </a:moveTo>
                <a:cubicBezTo>
                  <a:pt x="912773" y="0"/>
                  <a:pt x="486204" y="90746"/>
                  <a:pt x="98217" y="254851"/>
                </a:cubicBezTo>
                <a:lnTo>
                  <a:pt x="0" y="302165"/>
                </a:lnTo>
                <a:lnTo>
                  <a:pt x="0" y="3856708"/>
                </a:lnTo>
                <a:lnTo>
                  <a:pt x="4544764" y="3856708"/>
                </a:lnTo>
                <a:lnTo>
                  <a:pt x="4566165" y="3736870"/>
                </a:lnTo>
                <a:cubicBezTo>
                  <a:pt x="4590770" y="3575837"/>
                  <a:pt x="4603531" y="3410906"/>
                  <a:pt x="4603531" y="3242994"/>
                </a:cubicBezTo>
                <a:cubicBezTo>
                  <a:pt x="4603531" y="1451938"/>
                  <a:pt x="3151593" y="0"/>
                  <a:pt x="1360537" y="0"/>
                </a:cubicBezTo>
                <a:close/>
              </a:path>
            </a:pathLst>
          </a:custGeom>
          <a:gradFill>
            <a:gsLst>
              <a:gs pos="100000">
                <a:schemeClr val="tx2">
                  <a:alpha val="5000"/>
                </a:schemeClr>
              </a:gs>
              <a:gs pos="55000">
                <a:schemeClr val="tx2">
                  <a:alpha val="0"/>
                </a:schemeClr>
              </a:gs>
            </a:gsLst>
            <a:lin ang="8100000" scaled="1"/>
          </a:gradFill>
          <a:ln w="19050">
            <a:gradFill flip="none" rotWithShape="1">
              <a:gsLst>
                <a:gs pos="0">
                  <a:schemeClr val="tx2">
                    <a:alpha val="10000"/>
                  </a:schemeClr>
                </a:gs>
                <a:gs pos="100000">
                  <a:schemeClr val="tx2">
                    <a:alpha val="1000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0" name="任意多边形: 形状 9"/>
          <p:cNvSpPr/>
          <p:nvPr userDrawn="1">
            <p:custDataLst>
              <p:tags r:id="rId14"/>
            </p:custDataLst>
          </p:nvPr>
        </p:nvSpPr>
        <p:spPr>
          <a:xfrm flipH="1">
            <a:off x="7088797" y="3060413"/>
            <a:ext cx="3611412" cy="2956213"/>
          </a:xfrm>
          <a:custGeom>
            <a:avLst/>
            <a:gdLst>
              <a:gd name="connsiteX0" fmla="*/ 1360537 w 4116438"/>
              <a:gd name="connsiteY0" fmla="*/ 0 h 3369615"/>
              <a:gd name="connsiteX1" fmla="*/ 46911 w 4116438"/>
              <a:gd name="connsiteY1" fmla="*/ 332623 h 3369615"/>
              <a:gd name="connsiteX2" fmla="*/ 0 w 4116438"/>
              <a:gd name="connsiteY2" fmla="*/ 361122 h 3369615"/>
              <a:gd name="connsiteX3" fmla="*/ 0 w 4116438"/>
              <a:gd name="connsiteY3" fmla="*/ 3369615 h 3369615"/>
              <a:gd name="connsiteX4" fmla="*/ 4045457 w 4116438"/>
              <a:gd name="connsiteY4" fmla="*/ 3369615 h 3369615"/>
              <a:gd name="connsiteX5" fmla="*/ 4060448 w 4116438"/>
              <a:gd name="connsiteY5" fmla="*/ 3311311 h 3369615"/>
              <a:gd name="connsiteX6" fmla="*/ 4116438 w 4116438"/>
              <a:gd name="connsiteY6" fmla="*/ 2755901 h 3369615"/>
              <a:gd name="connsiteX7" fmla="*/ 1360537 w 4116438"/>
              <a:gd name="connsiteY7" fmla="*/ 0 h 33696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16438" h="3369615">
                <a:moveTo>
                  <a:pt x="1360537" y="0"/>
                </a:moveTo>
                <a:cubicBezTo>
                  <a:pt x="884899" y="0"/>
                  <a:pt x="437404" y="120494"/>
                  <a:pt x="46911" y="332623"/>
                </a:cubicBezTo>
                <a:lnTo>
                  <a:pt x="0" y="361122"/>
                </a:lnTo>
                <a:lnTo>
                  <a:pt x="0" y="3369615"/>
                </a:lnTo>
                <a:lnTo>
                  <a:pt x="4045457" y="3369615"/>
                </a:lnTo>
                <a:lnTo>
                  <a:pt x="4060448" y="3311311"/>
                </a:lnTo>
                <a:cubicBezTo>
                  <a:pt x="4097159" y="3131909"/>
                  <a:pt x="4116438" y="2946156"/>
                  <a:pt x="4116438" y="2755901"/>
                </a:cubicBezTo>
                <a:cubicBezTo>
                  <a:pt x="4116438" y="1233859"/>
                  <a:pt x="2882579" y="0"/>
                  <a:pt x="1360537" y="0"/>
                </a:cubicBezTo>
                <a:close/>
              </a:path>
            </a:pathLst>
          </a:custGeom>
          <a:gradFill flip="none" rotWithShape="1">
            <a:gsLst>
              <a:gs pos="0">
                <a:schemeClr val="tx2">
                  <a:alpha val="5000"/>
                </a:schemeClr>
              </a:gs>
              <a:gs pos="35000">
                <a:schemeClr val="tx2">
                  <a:alpha val="0"/>
                </a:schemeClr>
              </a:gs>
            </a:gsLst>
            <a:lin ang="5400000" scaled="1"/>
            <a:tileRect/>
          </a:gradFill>
          <a:ln w="19050">
            <a:gradFill flip="none" rotWithShape="1">
              <a:gsLst>
                <a:gs pos="0">
                  <a:schemeClr val="tx2">
                    <a:alpha val="10000"/>
                  </a:schemeClr>
                </a:gs>
                <a:gs pos="41000">
                  <a:schemeClr val="tx2">
                    <a:alpha val="0"/>
                  </a:schemeClr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1" name="任意多边形: 形状 10"/>
          <p:cNvSpPr/>
          <p:nvPr userDrawn="1">
            <p:custDataLst>
              <p:tags r:id="rId15"/>
            </p:custDataLst>
          </p:nvPr>
        </p:nvSpPr>
        <p:spPr>
          <a:xfrm>
            <a:off x="7650824" y="3622440"/>
            <a:ext cx="3049385" cy="2394185"/>
          </a:xfrm>
          <a:custGeom>
            <a:avLst/>
            <a:gdLst>
              <a:gd name="connsiteX0" fmla="*/ 3475816 w 3475816"/>
              <a:gd name="connsiteY0" fmla="*/ 2277064 h 2728992"/>
              <a:gd name="connsiteX1" fmla="*/ 3475816 w 3475816"/>
              <a:gd name="connsiteY1" fmla="*/ 2728992 h 2728992"/>
              <a:gd name="connsiteX2" fmla="*/ 3339877 w 3475816"/>
              <a:gd name="connsiteY2" fmla="*/ 2728992 h 2728992"/>
              <a:gd name="connsiteX3" fmla="*/ 3378460 w 3475816"/>
              <a:gd name="connsiteY3" fmla="*/ 2648900 h 2728992"/>
              <a:gd name="connsiteX4" fmla="*/ 3458341 w 3475816"/>
              <a:gd name="connsiteY4" fmla="*/ 2391566 h 2728992"/>
              <a:gd name="connsiteX5" fmla="*/ 2115280 w 3475816"/>
              <a:gd name="connsiteY5" fmla="*/ 0 h 2728992"/>
              <a:gd name="connsiteX6" fmla="*/ 3460795 w 3475816"/>
              <a:gd name="connsiteY6" fmla="*/ 483027 h 2728992"/>
              <a:gd name="connsiteX7" fmla="*/ 3475816 w 3475816"/>
              <a:gd name="connsiteY7" fmla="*/ 496680 h 2728992"/>
              <a:gd name="connsiteX8" fmla="*/ 3475816 w 3475816"/>
              <a:gd name="connsiteY8" fmla="*/ 1953495 h 2728992"/>
              <a:gd name="connsiteX9" fmla="*/ 3458341 w 3475816"/>
              <a:gd name="connsiteY9" fmla="*/ 1838993 h 2728992"/>
              <a:gd name="connsiteX10" fmla="*/ 2115280 w 3475816"/>
              <a:gd name="connsiteY10" fmla="*/ 744367 h 2728992"/>
              <a:gd name="connsiteX11" fmla="*/ 744367 w 3475816"/>
              <a:gd name="connsiteY11" fmla="*/ 2115279 h 2728992"/>
              <a:gd name="connsiteX12" fmla="*/ 852100 w 3475816"/>
              <a:gd name="connsiteY12" fmla="*/ 2648900 h 2728992"/>
              <a:gd name="connsiteX13" fmla="*/ 890683 w 3475816"/>
              <a:gd name="connsiteY13" fmla="*/ 2728992 h 2728992"/>
              <a:gd name="connsiteX14" fmla="*/ 91163 w 3475816"/>
              <a:gd name="connsiteY14" fmla="*/ 2728992 h 2728992"/>
              <a:gd name="connsiteX15" fmla="*/ 42975 w 3475816"/>
              <a:gd name="connsiteY15" fmla="*/ 2541582 h 2728992"/>
              <a:gd name="connsiteX16" fmla="*/ 0 w 3475816"/>
              <a:gd name="connsiteY16" fmla="*/ 2115279 h 2728992"/>
              <a:gd name="connsiteX17" fmla="*/ 2115280 w 3475816"/>
              <a:gd name="connsiteY17" fmla="*/ 0 h 2728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475816" h="2728992">
                <a:moveTo>
                  <a:pt x="3475816" y="2277064"/>
                </a:moveTo>
                <a:lnTo>
                  <a:pt x="3475816" y="2728992"/>
                </a:lnTo>
                <a:lnTo>
                  <a:pt x="3339877" y="2728992"/>
                </a:lnTo>
                <a:lnTo>
                  <a:pt x="3378460" y="2648900"/>
                </a:lnTo>
                <a:cubicBezTo>
                  <a:pt x="3413146" y="2566893"/>
                  <a:pt x="3440079" y="2480809"/>
                  <a:pt x="3458341" y="2391566"/>
                </a:cubicBezTo>
                <a:close/>
                <a:moveTo>
                  <a:pt x="2115280" y="0"/>
                </a:moveTo>
                <a:cubicBezTo>
                  <a:pt x="2626384" y="0"/>
                  <a:pt x="3095149" y="181270"/>
                  <a:pt x="3460795" y="483027"/>
                </a:cubicBezTo>
                <a:lnTo>
                  <a:pt x="3475816" y="496680"/>
                </a:lnTo>
                <a:lnTo>
                  <a:pt x="3475816" y="1953495"/>
                </a:lnTo>
                <a:lnTo>
                  <a:pt x="3458341" y="1838993"/>
                </a:lnTo>
                <a:cubicBezTo>
                  <a:pt x="3330508" y="1214291"/>
                  <a:pt x="2777772" y="744367"/>
                  <a:pt x="2115280" y="744367"/>
                </a:cubicBezTo>
                <a:cubicBezTo>
                  <a:pt x="1358146" y="744367"/>
                  <a:pt x="744367" y="1358145"/>
                  <a:pt x="744367" y="2115279"/>
                </a:cubicBezTo>
                <a:cubicBezTo>
                  <a:pt x="744367" y="2304563"/>
                  <a:pt x="782728" y="2484886"/>
                  <a:pt x="852100" y="2648900"/>
                </a:cubicBezTo>
                <a:lnTo>
                  <a:pt x="890683" y="2728992"/>
                </a:lnTo>
                <a:lnTo>
                  <a:pt x="91163" y="2728992"/>
                </a:lnTo>
                <a:lnTo>
                  <a:pt x="42975" y="2541582"/>
                </a:lnTo>
                <a:cubicBezTo>
                  <a:pt x="14798" y="2403882"/>
                  <a:pt x="0" y="2261309"/>
                  <a:pt x="0" y="2115279"/>
                </a:cubicBezTo>
                <a:cubicBezTo>
                  <a:pt x="0" y="947043"/>
                  <a:pt x="947043" y="0"/>
                  <a:pt x="2115280" y="0"/>
                </a:cubicBezTo>
                <a:close/>
              </a:path>
            </a:pathLst>
          </a:custGeom>
          <a:solidFill>
            <a:schemeClr val="accent1">
              <a:alpha val="10000"/>
            </a:schemeClr>
          </a:solidFill>
          <a:ln w="12700">
            <a:gradFill flip="none" rotWithShape="1">
              <a:gsLst>
                <a:gs pos="50000">
                  <a:schemeClr val="tx2">
                    <a:alpha val="0"/>
                  </a:schemeClr>
                </a:gs>
                <a:gs pos="75000">
                  <a:schemeClr val="tx2">
                    <a:alpha val="5000"/>
                  </a:schemeClr>
                </a:gs>
              </a:gsLst>
              <a:lin ang="108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  <p:custDataLst>
              <p:tags r:id="rId16"/>
            </p:custDataLst>
          </p:nvPr>
        </p:nvSpPr>
        <p:spPr>
          <a:xfrm>
            <a:off x="614562" y="315833"/>
            <a:ext cx="9475000" cy="631667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7"/>
            </p:custDataLst>
          </p:nvPr>
        </p:nvSpPr>
        <p:spPr>
          <a:xfrm>
            <a:off x="614562" y="1142044"/>
            <a:ext cx="9475000" cy="4275703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8"/>
            </p:custDataLst>
          </p:nvPr>
        </p:nvSpPr>
        <p:spPr>
          <a:xfrm>
            <a:off x="614562" y="5576520"/>
            <a:ext cx="2406650" cy="32033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05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9"/>
            </p:custDataLst>
          </p:nvPr>
        </p:nvSpPr>
        <p:spPr>
          <a:xfrm>
            <a:off x="3547110" y="5576520"/>
            <a:ext cx="3609975" cy="3203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5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0"/>
            </p:custDataLst>
          </p:nvPr>
        </p:nvSpPr>
        <p:spPr>
          <a:xfrm>
            <a:off x="7683985" y="5576520"/>
            <a:ext cx="2406650" cy="32033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05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7" name="KSO_TEMPLATE" hidden="1"/>
          <p:cNvSpPr/>
          <p:nvPr userDrawn="1">
            <p:custDataLst>
              <p:tags r:id="rId21"/>
            </p:custDataLst>
          </p:nvPr>
        </p:nvSpPr>
        <p:spPr>
          <a:xfrm>
            <a:off x="3986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58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</p:sldLayoutIdLst>
  <p:txStyles>
    <p:titleStyle>
      <a:lvl1pPr algn="l" defTabSz="802005" rtl="0" eaLnBrk="1" latinLnBrk="0" hangingPunct="1">
        <a:lnSpc>
          <a:spcPct val="100000"/>
        </a:lnSpc>
        <a:spcBef>
          <a:spcPct val="0"/>
        </a:spcBef>
        <a:buNone/>
        <a:defRPr sz="2805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0660" indent="-200660" algn="l" defTabSz="802005" rtl="0" eaLnBrk="1" latinLnBrk="0" hangingPunct="1">
        <a:lnSpc>
          <a:spcPct val="130000"/>
        </a:lnSpc>
        <a:spcBef>
          <a:spcPct val="176000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472440" indent="-180975" algn="l" defTabSz="802005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755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01040" indent="-142240" algn="l" defTabSz="802005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58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904240" indent="-130810" algn="l" defTabSz="802005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405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083310" indent="-111125" algn="l" defTabSz="802005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23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205990" indent="-200660" algn="l" defTabSz="802005" rtl="0" eaLnBrk="1" latinLnBrk="0" hangingPunct="1">
        <a:lnSpc>
          <a:spcPct val="90000"/>
        </a:lnSpc>
        <a:spcBef>
          <a:spcPct val="88000"/>
        </a:spcBef>
        <a:buFont typeface="Arial" panose="020B0604020202020204" pitchFamily="34" charset="0"/>
        <a:buChar char="•"/>
        <a:defRPr sz="1580" kern="1200">
          <a:solidFill>
            <a:schemeClr val="tx1"/>
          </a:solidFill>
          <a:latin typeface="+mn-lt"/>
          <a:ea typeface="+mn-ea"/>
          <a:cs typeface="+mn-cs"/>
        </a:defRPr>
      </a:lvl6pPr>
      <a:lvl7pPr marL="2607310" indent="-200660" algn="l" defTabSz="802005" rtl="0" eaLnBrk="1" latinLnBrk="0" hangingPunct="1">
        <a:lnSpc>
          <a:spcPct val="90000"/>
        </a:lnSpc>
        <a:spcBef>
          <a:spcPct val="88000"/>
        </a:spcBef>
        <a:buFont typeface="Arial" panose="020B0604020202020204" pitchFamily="34" charset="0"/>
        <a:buChar char="•"/>
        <a:defRPr sz="1580" kern="1200">
          <a:solidFill>
            <a:schemeClr val="tx1"/>
          </a:solidFill>
          <a:latin typeface="+mn-lt"/>
          <a:ea typeface="+mn-ea"/>
          <a:cs typeface="+mn-cs"/>
        </a:defRPr>
      </a:lvl7pPr>
      <a:lvl8pPr marL="3008630" indent="-200660" algn="l" defTabSz="802005" rtl="0" eaLnBrk="1" latinLnBrk="0" hangingPunct="1">
        <a:lnSpc>
          <a:spcPct val="90000"/>
        </a:lnSpc>
        <a:spcBef>
          <a:spcPct val="88000"/>
        </a:spcBef>
        <a:buFont typeface="Arial" panose="020B0604020202020204" pitchFamily="34" charset="0"/>
        <a:buChar char="•"/>
        <a:defRPr sz="1580" kern="1200">
          <a:solidFill>
            <a:schemeClr val="tx1"/>
          </a:solidFill>
          <a:latin typeface="+mn-lt"/>
          <a:ea typeface="+mn-ea"/>
          <a:cs typeface="+mn-cs"/>
        </a:defRPr>
      </a:lvl8pPr>
      <a:lvl9pPr marL="3409315" indent="-200660" algn="l" defTabSz="802005" rtl="0" eaLnBrk="1" latinLnBrk="0" hangingPunct="1">
        <a:lnSpc>
          <a:spcPct val="90000"/>
        </a:lnSpc>
        <a:spcBef>
          <a:spcPct val="88000"/>
        </a:spcBef>
        <a:buFont typeface="Arial" panose="020B0604020202020204" pitchFamily="34" charset="0"/>
        <a:buChar char="•"/>
        <a:defRPr sz="15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02005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1pPr>
      <a:lvl2pPr marL="401320" algn="l" defTabSz="802005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2pPr>
      <a:lvl3pPr marL="802005" algn="l" defTabSz="802005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3pPr>
      <a:lvl4pPr marL="1203325" algn="l" defTabSz="802005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4pPr>
      <a:lvl5pPr marL="1604645" algn="l" defTabSz="802005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5pPr>
      <a:lvl6pPr marL="2005330" algn="l" defTabSz="802005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6pPr>
      <a:lvl7pPr marL="2406650" algn="l" defTabSz="802005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7pPr>
      <a:lvl8pPr marL="2807970" algn="l" defTabSz="802005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8pPr>
      <a:lvl9pPr marL="3208655" algn="l" defTabSz="802005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123.xml"/><Relationship Id="rId8" Type="http://schemas.openxmlformats.org/officeDocument/2006/relationships/image" Target="../media/image6.png"/><Relationship Id="rId7" Type="http://schemas.openxmlformats.org/officeDocument/2006/relationships/image" Target="../media/image5.png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3" Type="http://schemas.openxmlformats.org/officeDocument/2006/relationships/image" Target="../media/image1.png"/><Relationship Id="rId2" Type="http://schemas.openxmlformats.org/officeDocument/2006/relationships/tags" Target="../tags/tag122.xml"/><Relationship Id="rId11" Type="http://schemas.openxmlformats.org/officeDocument/2006/relationships/notesSlide" Target="../notesSlides/notesSlide1.xml"/><Relationship Id="rId10" Type="http://schemas.openxmlformats.org/officeDocument/2006/relationships/slideLayout" Target="../slideLayouts/slideLayout8.xml"/><Relationship Id="rId1" Type="http://schemas.openxmlformats.org/officeDocument/2006/relationships/tags" Target="../tags/tag121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76.png"/><Relationship Id="rId8" Type="http://schemas.openxmlformats.org/officeDocument/2006/relationships/image" Target="../media/image75.png"/><Relationship Id="rId7" Type="http://schemas.openxmlformats.org/officeDocument/2006/relationships/image" Target="../media/image74.png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3" Type="http://schemas.openxmlformats.org/officeDocument/2006/relationships/slideLayout" Target="../slideLayouts/slideLayout15.xml"/><Relationship Id="rId12" Type="http://schemas.openxmlformats.org/officeDocument/2006/relationships/image" Target="../media/image7.png"/><Relationship Id="rId11" Type="http://schemas.openxmlformats.org/officeDocument/2006/relationships/image" Target="../media/image78.png"/><Relationship Id="rId10" Type="http://schemas.openxmlformats.org/officeDocument/2006/relationships/image" Target="../media/image77.png"/><Relationship Id="rId1" Type="http://schemas.openxmlformats.org/officeDocument/2006/relationships/image" Target="../media/image68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87.png"/><Relationship Id="rId8" Type="http://schemas.openxmlformats.org/officeDocument/2006/relationships/image" Target="../media/image86.png"/><Relationship Id="rId7" Type="http://schemas.openxmlformats.org/officeDocument/2006/relationships/image" Target="../media/image85.png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6" Type="http://schemas.openxmlformats.org/officeDocument/2006/relationships/slideLayout" Target="../slideLayouts/slideLayout15.xml"/><Relationship Id="rId15" Type="http://schemas.openxmlformats.org/officeDocument/2006/relationships/image" Target="../media/image36.png"/><Relationship Id="rId14" Type="http://schemas.openxmlformats.org/officeDocument/2006/relationships/image" Target="../media/image92.png"/><Relationship Id="rId13" Type="http://schemas.openxmlformats.org/officeDocument/2006/relationships/image" Target="../media/image91.png"/><Relationship Id="rId12" Type="http://schemas.openxmlformats.org/officeDocument/2006/relationships/image" Target="../media/image90.png"/><Relationship Id="rId11" Type="http://schemas.openxmlformats.org/officeDocument/2006/relationships/image" Target="../media/image89.png"/><Relationship Id="rId10" Type="http://schemas.openxmlformats.org/officeDocument/2006/relationships/image" Target="../media/image88.png"/><Relationship Id="rId1" Type="http://schemas.openxmlformats.org/officeDocument/2006/relationships/image" Target="../media/image7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image" Target="../media/image94.png"/><Relationship Id="rId1" Type="http://schemas.openxmlformats.org/officeDocument/2006/relationships/image" Target="../media/image9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tags" Target="../tags/tag12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tags" Target="../tags/tag128.xml"/><Relationship Id="rId1" Type="http://schemas.openxmlformats.org/officeDocument/2006/relationships/tags" Target="../tags/tag12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tags" Target="../tags/tag130.xml"/><Relationship Id="rId1" Type="http://schemas.openxmlformats.org/officeDocument/2006/relationships/tags" Target="../tags/tag12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tags" Target="../tags/tag132.xml"/><Relationship Id="rId1" Type="http://schemas.openxmlformats.org/officeDocument/2006/relationships/tags" Target="../tags/tag13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3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3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35.xml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9.xml"/><Relationship Id="rId6" Type="http://schemas.openxmlformats.org/officeDocument/2006/relationships/tags" Target="../tags/tag124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9.xml"/><Relationship Id="rId2" Type="http://schemas.openxmlformats.org/officeDocument/2006/relationships/tags" Target="../tags/tag136.xml"/><Relationship Id="rId1" Type="http://schemas.openxmlformats.org/officeDocument/2006/relationships/image" Target="../media/image95.png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9.xml"/><Relationship Id="rId2" Type="http://schemas.openxmlformats.org/officeDocument/2006/relationships/tags" Target="../tags/tag137.xml"/><Relationship Id="rId1" Type="http://schemas.openxmlformats.org/officeDocument/2006/relationships/image" Target="../media/image9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3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3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4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4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4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4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4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45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20.png"/><Relationship Id="rId8" Type="http://schemas.openxmlformats.org/officeDocument/2006/relationships/image" Target="../media/image19.png"/><Relationship Id="rId7" Type="http://schemas.openxmlformats.org/officeDocument/2006/relationships/image" Target="../media/image18.png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1" Type="http://schemas.openxmlformats.org/officeDocument/2006/relationships/slideLayout" Target="../slideLayouts/slideLayout15.xml"/><Relationship Id="rId10" Type="http://schemas.openxmlformats.org/officeDocument/2006/relationships/image" Target="../media/image21.png"/><Relationship Id="rId1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9.xml"/><Relationship Id="rId1" Type="http://schemas.openxmlformats.org/officeDocument/2006/relationships/image" Target="../media/image9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4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4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4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4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50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30.png"/><Relationship Id="rId8" Type="http://schemas.openxmlformats.org/officeDocument/2006/relationships/image" Target="../media/image29.png"/><Relationship Id="rId7" Type="http://schemas.openxmlformats.org/officeDocument/2006/relationships/image" Target="../media/image28.png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3" Type="http://schemas.openxmlformats.org/officeDocument/2006/relationships/slideLayout" Target="../slideLayouts/slideLayout15.xml"/><Relationship Id="rId12" Type="http://schemas.openxmlformats.org/officeDocument/2006/relationships/image" Target="../media/image33.png"/><Relationship Id="rId11" Type="http://schemas.openxmlformats.org/officeDocument/2006/relationships/image" Target="../media/image32.png"/><Relationship Id="rId10" Type="http://schemas.openxmlformats.org/officeDocument/2006/relationships/image" Target="../media/image31.png"/><Relationship Id="rId1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5.xml"/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image" Target="../media/image34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45.png"/><Relationship Id="rId8" Type="http://schemas.openxmlformats.org/officeDocument/2006/relationships/image" Target="../media/image44.png"/><Relationship Id="rId7" Type="http://schemas.openxmlformats.org/officeDocument/2006/relationships/image" Target="../media/image43.png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2" Type="http://schemas.openxmlformats.org/officeDocument/2006/relationships/slideLayout" Target="../slideLayouts/slideLayout15.xml"/><Relationship Id="rId11" Type="http://schemas.openxmlformats.org/officeDocument/2006/relationships/image" Target="../media/image47.png"/><Relationship Id="rId10" Type="http://schemas.openxmlformats.org/officeDocument/2006/relationships/image" Target="../media/image46.png"/><Relationship Id="rId1" Type="http://schemas.openxmlformats.org/officeDocument/2006/relationships/image" Target="../media/image37.pn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5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image" Target="../media/image48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60.png"/><Relationship Id="rId8" Type="http://schemas.openxmlformats.org/officeDocument/2006/relationships/image" Target="../media/image59.png"/><Relationship Id="rId7" Type="http://schemas.openxmlformats.org/officeDocument/2006/relationships/image" Target="../media/image58.png"/><Relationship Id="rId6" Type="http://schemas.openxmlformats.org/officeDocument/2006/relationships/image" Target="../media/image57.png"/><Relationship Id="rId5" Type="http://schemas.openxmlformats.org/officeDocument/2006/relationships/image" Target="../media/image52.png"/><Relationship Id="rId4" Type="http://schemas.openxmlformats.org/officeDocument/2006/relationships/image" Target="../media/image56.png"/><Relationship Id="rId3" Type="http://schemas.openxmlformats.org/officeDocument/2006/relationships/image" Target="../media/image24.png"/><Relationship Id="rId2" Type="http://schemas.openxmlformats.org/officeDocument/2006/relationships/image" Target="../media/image55.png"/><Relationship Id="rId17" Type="http://schemas.openxmlformats.org/officeDocument/2006/relationships/slideLayout" Target="../slideLayouts/slideLayout15.xml"/><Relationship Id="rId16" Type="http://schemas.openxmlformats.org/officeDocument/2006/relationships/image" Target="../media/image67.png"/><Relationship Id="rId15" Type="http://schemas.openxmlformats.org/officeDocument/2006/relationships/image" Target="../media/image66.png"/><Relationship Id="rId14" Type="http://schemas.openxmlformats.org/officeDocument/2006/relationships/image" Target="../media/image65.png"/><Relationship Id="rId13" Type="http://schemas.openxmlformats.org/officeDocument/2006/relationships/image" Target="../media/image64.png"/><Relationship Id="rId12" Type="http://schemas.openxmlformats.org/officeDocument/2006/relationships/image" Target="../media/image63.png"/><Relationship Id="rId11" Type="http://schemas.openxmlformats.org/officeDocument/2006/relationships/image" Target="../media/image62.png"/><Relationship Id="rId10" Type="http://schemas.openxmlformats.org/officeDocument/2006/relationships/image" Target="../media/image61.png"/><Relationship Id="rId1" Type="http://schemas.openxmlformats.org/officeDocument/2006/relationships/image" Target="../media/image5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文本框 101"/>
          <p:cNvSpPr txBox="1"/>
          <p:nvPr>
            <p:custDataLst>
              <p:tags r:id="rId1"/>
            </p:custDataLst>
          </p:nvPr>
        </p:nvSpPr>
        <p:spPr>
          <a:xfrm>
            <a:off x="198686" y="217856"/>
            <a:ext cx="4655947" cy="27686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p>
            <a:r>
              <a:rPr lang="en-US" altLang="zh-CN" b="1" dirty="0">
                <a:solidFill>
                  <a:schemeClr val="accent1">
                    <a:lumMod val="20000"/>
                    <a:lumOff val="80000"/>
                    <a:hueOff val="108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《Python </a:t>
            </a:r>
            <a:r>
              <a:rPr lang="zh-CN" altLang="en-US" b="1" dirty="0">
                <a:solidFill>
                  <a:schemeClr val="accent1">
                    <a:lumMod val="20000"/>
                    <a:lumOff val="80000"/>
                    <a:hueOff val="108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程序设计基础（微课版）</a:t>
            </a:r>
            <a:r>
              <a:rPr lang="en-US" altLang="zh-CN" b="1" dirty="0">
                <a:solidFill>
                  <a:schemeClr val="accent1">
                    <a:lumMod val="20000"/>
                    <a:lumOff val="80000"/>
                    <a:hueOff val="108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》</a:t>
            </a:r>
            <a:endParaRPr lang="en-US" altLang="zh-CN" b="1" u="none" strike="noStrike" dirty="0">
              <a:solidFill>
                <a:schemeClr val="accent1">
                  <a:lumMod val="20000"/>
                  <a:lumOff val="80000"/>
                  <a:hueOff val="1080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</a:endParaRPr>
          </a:p>
        </p:txBody>
      </p:sp>
      <p:sp>
        <p:nvSpPr>
          <p:cNvPr id="95" name="标题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4071620" y="2516505"/>
            <a:ext cx="5486400" cy="982980"/>
          </a:xfrm>
        </p:spPr>
        <p:txBody>
          <a:bodyPr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4000"/>
              <a:t>文件读写与</a:t>
            </a:r>
            <a:r>
              <a:rPr lang="zh-CN" altLang="en-US" sz="4000"/>
              <a:t>数据处理</a:t>
            </a:r>
            <a:endParaRPr lang="zh-CN" altLang="en-US" sz="4000"/>
          </a:p>
        </p:txBody>
      </p:sp>
      <p:pic>
        <p:nvPicPr>
          <p:cNvPr id="106" name="图片 105"/>
          <p:cNvPicPr/>
          <p:nvPr/>
        </p:nvPicPr>
        <p:blipFill>
          <a:blip r:embed="rId3"/>
          <a:stretch>
            <a:fillRect/>
          </a:stretch>
        </p:blipFill>
        <p:spPr>
          <a:xfrm>
            <a:off x="735230" y="1086385"/>
            <a:ext cx="785160" cy="133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7" name="图片 106"/>
          <p:cNvPicPr/>
          <p:nvPr/>
        </p:nvPicPr>
        <p:blipFill>
          <a:blip r:embed="rId4"/>
          <a:stretch>
            <a:fillRect/>
          </a:stretch>
        </p:blipFill>
        <p:spPr>
          <a:xfrm>
            <a:off x="735230" y="1297300"/>
            <a:ext cx="1445400" cy="133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8" name="图片 107"/>
          <p:cNvPicPr/>
          <p:nvPr/>
        </p:nvPicPr>
        <p:blipFill>
          <a:blip r:embed="rId5"/>
          <a:stretch>
            <a:fillRect/>
          </a:stretch>
        </p:blipFill>
        <p:spPr>
          <a:xfrm>
            <a:off x="947080" y="1596755"/>
            <a:ext cx="1386720" cy="133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0" name="图片 109"/>
          <p:cNvPicPr/>
          <p:nvPr/>
        </p:nvPicPr>
        <p:blipFill>
          <a:blip r:embed="rId6"/>
          <a:stretch>
            <a:fillRect/>
          </a:stretch>
        </p:blipFill>
        <p:spPr>
          <a:xfrm>
            <a:off x="4353805" y="4075085"/>
            <a:ext cx="317160" cy="250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1" name="图片 110"/>
          <p:cNvPicPr/>
          <p:nvPr/>
        </p:nvPicPr>
        <p:blipFill>
          <a:blip r:embed="rId7"/>
          <a:stretch>
            <a:fillRect/>
          </a:stretch>
        </p:blipFill>
        <p:spPr>
          <a:xfrm>
            <a:off x="5623156" y="4075085"/>
            <a:ext cx="317160" cy="250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2" name="图片 111"/>
          <p:cNvPicPr/>
          <p:nvPr/>
        </p:nvPicPr>
        <p:blipFill>
          <a:blip r:embed="rId8"/>
          <a:stretch>
            <a:fillRect/>
          </a:stretch>
        </p:blipFill>
        <p:spPr>
          <a:xfrm>
            <a:off x="6926420" y="4075085"/>
            <a:ext cx="317160" cy="250200"/>
          </a:xfrm>
          <a:prstGeom prst="rect">
            <a:avLst/>
          </a:prstGeom>
          <a:noFill/>
          <a:ln w="0">
            <a:noFill/>
          </a:ln>
        </p:spPr>
      </p:pic>
    </p:spTree>
    <p:custDataLst>
      <p:tags r:id="rId9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任意多边形: 形状 458"/>
          <p:cNvSpPr/>
          <p:nvPr/>
        </p:nvSpPr>
        <p:spPr>
          <a:xfrm>
            <a:off x="534600" y="802080"/>
            <a:ext cx="668880" cy="33840"/>
          </a:xfrm>
          <a:custGeom>
            <a:avLst/>
            <a:gdLst/>
            <a:ahLst/>
            <a:cxnLst/>
            <a:rect l="0" t="0" r="r" b="b"/>
            <a:pathLst>
              <a:path w="1858" h="94">
                <a:moveTo>
                  <a:pt x="0" y="0"/>
                </a:moveTo>
                <a:lnTo>
                  <a:pt x="1858" y="0"/>
                </a:lnTo>
                <a:lnTo>
                  <a:pt x="1858" y="94"/>
                </a:lnTo>
                <a:lnTo>
                  <a:pt x="0" y="94"/>
                </a:lnTo>
                <a:lnTo>
                  <a:pt x="0" y="0"/>
                </a:lnTo>
                <a:close/>
              </a:path>
            </a:pathLst>
          </a:custGeom>
          <a:solidFill>
            <a:srgbClr val="F59E0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60" name="文本框 459"/>
          <p:cNvSpPr txBox="1"/>
          <p:nvPr/>
        </p:nvSpPr>
        <p:spPr>
          <a:xfrm>
            <a:off x="534960" y="378720"/>
            <a:ext cx="1201680" cy="37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237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文件管理</a:t>
            </a:r>
            <a:endParaRPr lang="en-US" sz="237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61" name="文本框 460"/>
          <p:cNvSpPr txBox="1"/>
          <p:nvPr/>
        </p:nvSpPr>
        <p:spPr>
          <a:xfrm>
            <a:off x="1738080" y="396360"/>
            <a:ext cx="951480" cy="3358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2370" b="1" u="none" strike="noStrike">
                <a:solidFill>
                  <a:srgbClr val="FFFFFF"/>
                </a:solidFill>
                <a:effectLst/>
                <a:uFillTx/>
                <a:latin typeface="Arial" panose="020B0604020202020204"/>
                <a:ea typeface="Arial" panose="020B0604020202020204"/>
              </a:rPr>
              <a:t>——os</a:t>
            </a:r>
            <a:endParaRPr lang="en-US" sz="237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62" name="文本框 461"/>
          <p:cNvSpPr txBox="1"/>
          <p:nvPr/>
        </p:nvSpPr>
        <p:spPr>
          <a:xfrm>
            <a:off x="2691000" y="378720"/>
            <a:ext cx="1201680" cy="37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237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模块应用</a:t>
            </a:r>
            <a:endParaRPr lang="en-US" sz="237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63" name="文本框 462"/>
          <p:cNvSpPr txBox="1"/>
          <p:nvPr/>
        </p:nvSpPr>
        <p:spPr>
          <a:xfrm>
            <a:off x="534960" y="905695"/>
            <a:ext cx="166680" cy="1864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320" b="1" u="none" strike="noStrike">
                <a:solidFill>
                  <a:srgbClr val="FBBF24"/>
                </a:solidFill>
                <a:effectLst/>
                <a:uFillTx/>
                <a:latin typeface="Times New Roman" panose="02020603050405020304"/>
                <a:ea typeface="Times New Roman" panose="02020603050405020304"/>
              </a:rPr>
              <a:t>os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64" name="任意多边形: 形状 463"/>
          <p:cNvSpPr/>
          <p:nvPr/>
        </p:nvSpPr>
        <p:spPr>
          <a:xfrm>
            <a:off x="534600" y="1180670"/>
            <a:ext cx="4713480" cy="1939320"/>
          </a:xfrm>
          <a:custGeom>
            <a:avLst/>
            <a:gdLst/>
            <a:ahLst/>
            <a:cxnLst/>
            <a:rect l="0" t="0" r="r" b="b"/>
            <a:pathLst>
              <a:path w="13093" h="5387">
                <a:moveTo>
                  <a:pt x="0" y="5201"/>
                </a:moveTo>
                <a:lnTo>
                  <a:pt x="0" y="186"/>
                </a:lnTo>
                <a:cubicBezTo>
                  <a:pt x="0" y="174"/>
                  <a:pt x="1" y="162"/>
                  <a:pt x="4" y="150"/>
                </a:cubicBezTo>
                <a:cubicBezTo>
                  <a:pt x="6" y="138"/>
                  <a:pt x="10" y="126"/>
                  <a:pt x="14" y="115"/>
                </a:cubicBezTo>
                <a:cubicBezTo>
                  <a:pt x="19" y="103"/>
                  <a:pt x="25" y="93"/>
                  <a:pt x="31" y="83"/>
                </a:cubicBezTo>
                <a:cubicBezTo>
                  <a:pt x="38" y="73"/>
                  <a:pt x="46" y="63"/>
                  <a:pt x="55" y="55"/>
                </a:cubicBezTo>
                <a:cubicBezTo>
                  <a:pt x="63" y="46"/>
                  <a:pt x="73" y="38"/>
                  <a:pt x="83" y="31"/>
                </a:cubicBezTo>
                <a:cubicBezTo>
                  <a:pt x="93" y="25"/>
                  <a:pt x="104" y="19"/>
                  <a:pt x="115" y="14"/>
                </a:cubicBezTo>
                <a:cubicBezTo>
                  <a:pt x="126" y="10"/>
                  <a:pt x="138" y="6"/>
                  <a:pt x="150" y="4"/>
                </a:cubicBezTo>
                <a:cubicBezTo>
                  <a:pt x="162" y="1"/>
                  <a:pt x="174" y="0"/>
                  <a:pt x="186" y="0"/>
                </a:cubicBezTo>
                <a:lnTo>
                  <a:pt x="12908" y="0"/>
                </a:lnTo>
                <a:cubicBezTo>
                  <a:pt x="12920" y="0"/>
                  <a:pt x="12932" y="1"/>
                  <a:pt x="12944" y="4"/>
                </a:cubicBezTo>
                <a:cubicBezTo>
                  <a:pt x="12956" y="6"/>
                  <a:pt x="12967" y="10"/>
                  <a:pt x="12979" y="14"/>
                </a:cubicBezTo>
                <a:cubicBezTo>
                  <a:pt x="12990" y="19"/>
                  <a:pt x="13001" y="25"/>
                  <a:pt x="13011" y="31"/>
                </a:cubicBezTo>
                <a:cubicBezTo>
                  <a:pt x="13021" y="38"/>
                  <a:pt x="13030" y="46"/>
                  <a:pt x="13039" y="55"/>
                </a:cubicBezTo>
                <a:cubicBezTo>
                  <a:pt x="13048" y="63"/>
                  <a:pt x="13055" y="73"/>
                  <a:pt x="13062" y="83"/>
                </a:cubicBezTo>
                <a:cubicBezTo>
                  <a:pt x="13069" y="93"/>
                  <a:pt x="13074" y="103"/>
                  <a:pt x="13079" y="115"/>
                </a:cubicBezTo>
                <a:cubicBezTo>
                  <a:pt x="13084" y="126"/>
                  <a:pt x="13087" y="138"/>
                  <a:pt x="13090" y="150"/>
                </a:cubicBezTo>
                <a:cubicBezTo>
                  <a:pt x="13092" y="162"/>
                  <a:pt x="13093" y="174"/>
                  <a:pt x="13093" y="186"/>
                </a:cubicBezTo>
                <a:lnTo>
                  <a:pt x="13093" y="5201"/>
                </a:lnTo>
                <a:cubicBezTo>
                  <a:pt x="13093" y="5213"/>
                  <a:pt x="13092" y="5225"/>
                  <a:pt x="13090" y="5237"/>
                </a:cubicBezTo>
                <a:cubicBezTo>
                  <a:pt x="13087" y="5249"/>
                  <a:pt x="13084" y="5261"/>
                  <a:pt x="13079" y="5272"/>
                </a:cubicBezTo>
                <a:cubicBezTo>
                  <a:pt x="13074" y="5283"/>
                  <a:pt x="13069" y="5294"/>
                  <a:pt x="13062" y="5304"/>
                </a:cubicBezTo>
                <a:cubicBezTo>
                  <a:pt x="13055" y="5314"/>
                  <a:pt x="13048" y="5324"/>
                  <a:pt x="13039" y="5332"/>
                </a:cubicBezTo>
                <a:cubicBezTo>
                  <a:pt x="13030" y="5341"/>
                  <a:pt x="13021" y="5348"/>
                  <a:pt x="13011" y="5355"/>
                </a:cubicBezTo>
                <a:cubicBezTo>
                  <a:pt x="13001" y="5362"/>
                  <a:pt x="12990" y="5368"/>
                  <a:pt x="12979" y="5372"/>
                </a:cubicBezTo>
                <a:cubicBezTo>
                  <a:pt x="12967" y="5377"/>
                  <a:pt x="12956" y="5381"/>
                  <a:pt x="12944" y="5383"/>
                </a:cubicBezTo>
                <a:cubicBezTo>
                  <a:pt x="12932" y="5385"/>
                  <a:pt x="12920" y="5387"/>
                  <a:pt x="12908" y="5387"/>
                </a:cubicBezTo>
                <a:lnTo>
                  <a:pt x="186" y="5387"/>
                </a:lnTo>
                <a:cubicBezTo>
                  <a:pt x="174" y="5387"/>
                  <a:pt x="162" y="5385"/>
                  <a:pt x="150" y="5383"/>
                </a:cubicBezTo>
                <a:cubicBezTo>
                  <a:pt x="138" y="5381"/>
                  <a:pt x="126" y="5377"/>
                  <a:pt x="115" y="5372"/>
                </a:cubicBezTo>
                <a:cubicBezTo>
                  <a:pt x="104" y="5368"/>
                  <a:pt x="93" y="5362"/>
                  <a:pt x="83" y="5355"/>
                </a:cubicBezTo>
                <a:cubicBezTo>
                  <a:pt x="73" y="5348"/>
                  <a:pt x="63" y="5341"/>
                  <a:pt x="55" y="5332"/>
                </a:cubicBezTo>
                <a:cubicBezTo>
                  <a:pt x="46" y="5324"/>
                  <a:pt x="38" y="5314"/>
                  <a:pt x="31" y="5304"/>
                </a:cubicBezTo>
                <a:cubicBezTo>
                  <a:pt x="25" y="5294"/>
                  <a:pt x="19" y="5283"/>
                  <a:pt x="14" y="5272"/>
                </a:cubicBezTo>
                <a:cubicBezTo>
                  <a:pt x="10" y="5261"/>
                  <a:pt x="6" y="5249"/>
                  <a:pt x="4" y="5237"/>
                </a:cubicBezTo>
                <a:cubicBezTo>
                  <a:pt x="1" y="5225"/>
                  <a:pt x="0" y="5213"/>
                  <a:pt x="0" y="5201"/>
                </a:cubicBezTo>
                <a:close/>
              </a:path>
            </a:pathLst>
          </a:custGeom>
          <a:solidFill>
            <a:srgbClr val="1E40AF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65" name="任意多边形: 形状 464"/>
          <p:cNvSpPr/>
          <p:nvPr/>
        </p:nvSpPr>
        <p:spPr>
          <a:xfrm>
            <a:off x="668520" y="1682150"/>
            <a:ext cx="4446000" cy="601920"/>
          </a:xfrm>
          <a:custGeom>
            <a:avLst/>
            <a:gdLst/>
            <a:ahLst/>
            <a:cxnLst/>
            <a:rect l="0" t="0" r="r" b="b"/>
            <a:pathLst>
              <a:path w="12350" h="1672">
                <a:moveTo>
                  <a:pt x="0" y="1579"/>
                </a:moveTo>
                <a:lnTo>
                  <a:pt x="0" y="93"/>
                </a:lnTo>
                <a:cubicBezTo>
                  <a:pt x="0" y="80"/>
                  <a:pt x="2" y="69"/>
                  <a:pt x="7" y="57"/>
                </a:cubicBezTo>
                <a:cubicBezTo>
                  <a:pt x="11" y="46"/>
                  <a:pt x="18" y="36"/>
                  <a:pt x="27" y="27"/>
                </a:cubicBezTo>
                <a:cubicBezTo>
                  <a:pt x="35" y="18"/>
                  <a:pt x="45" y="12"/>
                  <a:pt x="57" y="7"/>
                </a:cubicBezTo>
                <a:cubicBezTo>
                  <a:pt x="68" y="2"/>
                  <a:pt x="80" y="0"/>
                  <a:pt x="92" y="0"/>
                </a:cubicBezTo>
                <a:lnTo>
                  <a:pt x="12257" y="0"/>
                </a:lnTo>
                <a:cubicBezTo>
                  <a:pt x="12269" y="0"/>
                  <a:pt x="12281" y="2"/>
                  <a:pt x="12293" y="7"/>
                </a:cubicBezTo>
                <a:cubicBezTo>
                  <a:pt x="12304" y="12"/>
                  <a:pt x="12314" y="18"/>
                  <a:pt x="12323" y="27"/>
                </a:cubicBezTo>
                <a:cubicBezTo>
                  <a:pt x="12331" y="36"/>
                  <a:pt x="12338" y="46"/>
                  <a:pt x="12343" y="57"/>
                </a:cubicBezTo>
                <a:cubicBezTo>
                  <a:pt x="12348" y="69"/>
                  <a:pt x="12350" y="80"/>
                  <a:pt x="12350" y="93"/>
                </a:cubicBezTo>
                <a:lnTo>
                  <a:pt x="12350" y="1579"/>
                </a:lnTo>
                <a:cubicBezTo>
                  <a:pt x="12350" y="1592"/>
                  <a:pt x="12348" y="1604"/>
                  <a:pt x="12343" y="1615"/>
                </a:cubicBezTo>
                <a:cubicBezTo>
                  <a:pt x="12338" y="1626"/>
                  <a:pt x="12331" y="1636"/>
                  <a:pt x="12323" y="1645"/>
                </a:cubicBezTo>
                <a:cubicBezTo>
                  <a:pt x="12314" y="1654"/>
                  <a:pt x="12304" y="1660"/>
                  <a:pt x="12293" y="1665"/>
                </a:cubicBezTo>
                <a:cubicBezTo>
                  <a:pt x="12281" y="1670"/>
                  <a:pt x="12269" y="1672"/>
                  <a:pt x="12257" y="1672"/>
                </a:cubicBezTo>
                <a:lnTo>
                  <a:pt x="92" y="1672"/>
                </a:lnTo>
                <a:cubicBezTo>
                  <a:pt x="80" y="1672"/>
                  <a:pt x="68" y="1670"/>
                  <a:pt x="57" y="1665"/>
                </a:cubicBezTo>
                <a:cubicBezTo>
                  <a:pt x="45" y="1660"/>
                  <a:pt x="35" y="1654"/>
                  <a:pt x="27" y="1645"/>
                </a:cubicBezTo>
                <a:cubicBezTo>
                  <a:pt x="18" y="1636"/>
                  <a:pt x="11" y="1626"/>
                  <a:pt x="7" y="1615"/>
                </a:cubicBezTo>
                <a:cubicBezTo>
                  <a:pt x="2" y="1604"/>
                  <a:pt x="0" y="1592"/>
                  <a:pt x="0" y="1579"/>
                </a:cubicBezTo>
                <a:close/>
              </a:path>
            </a:pathLst>
          </a:custGeom>
          <a:solidFill>
            <a:srgbClr val="1E3A8A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66" name="任意多边形: 形状 465"/>
          <p:cNvSpPr/>
          <p:nvPr/>
        </p:nvSpPr>
        <p:spPr>
          <a:xfrm>
            <a:off x="668520" y="2384150"/>
            <a:ext cx="4446000" cy="601920"/>
          </a:xfrm>
          <a:custGeom>
            <a:avLst/>
            <a:gdLst/>
            <a:ahLst/>
            <a:cxnLst/>
            <a:rect l="0" t="0" r="r" b="b"/>
            <a:pathLst>
              <a:path w="12350" h="1672">
                <a:moveTo>
                  <a:pt x="0" y="1579"/>
                </a:moveTo>
                <a:lnTo>
                  <a:pt x="0" y="93"/>
                </a:lnTo>
                <a:cubicBezTo>
                  <a:pt x="0" y="80"/>
                  <a:pt x="2" y="68"/>
                  <a:pt x="7" y="57"/>
                </a:cubicBezTo>
                <a:cubicBezTo>
                  <a:pt x="11" y="46"/>
                  <a:pt x="18" y="36"/>
                  <a:pt x="27" y="27"/>
                </a:cubicBezTo>
                <a:cubicBezTo>
                  <a:pt x="35" y="18"/>
                  <a:pt x="45" y="12"/>
                  <a:pt x="57" y="7"/>
                </a:cubicBezTo>
                <a:cubicBezTo>
                  <a:pt x="68" y="2"/>
                  <a:pt x="80" y="0"/>
                  <a:pt x="92" y="0"/>
                </a:cubicBezTo>
                <a:lnTo>
                  <a:pt x="12257" y="0"/>
                </a:lnTo>
                <a:cubicBezTo>
                  <a:pt x="12269" y="0"/>
                  <a:pt x="12281" y="2"/>
                  <a:pt x="12293" y="7"/>
                </a:cubicBezTo>
                <a:cubicBezTo>
                  <a:pt x="12304" y="12"/>
                  <a:pt x="12314" y="18"/>
                  <a:pt x="12323" y="27"/>
                </a:cubicBezTo>
                <a:cubicBezTo>
                  <a:pt x="12331" y="36"/>
                  <a:pt x="12338" y="46"/>
                  <a:pt x="12343" y="57"/>
                </a:cubicBezTo>
                <a:cubicBezTo>
                  <a:pt x="12348" y="68"/>
                  <a:pt x="12350" y="80"/>
                  <a:pt x="12350" y="93"/>
                </a:cubicBezTo>
                <a:lnTo>
                  <a:pt x="12350" y="1579"/>
                </a:lnTo>
                <a:cubicBezTo>
                  <a:pt x="12350" y="1592"/>
                  <a:pt x="12348" y="1603"/>
                  <a:pt x="12343" y="1615"/>
                </a:cubicBezTo>
                <a:cubicBezTo>
                  <a:pt x="12338" y="1626"/>
                  <a:pt x="12331" y="1636"/>
                  <a:pt x="12323" y="1645"/>
                </a:cubicBezTo>
                <a:cubicBezTo>
                  <a:pt x="12314" y="1654"/>
                  <a:pt x="12304" y="1660"/>
                  <a:pt x="12293" y="1665"/>
                </a:cubicBezTo>
                <a:cubicBezTo>
                  <a:pt x="12281" y="1670"/>
                  <a:pt x="12269" y="1672"/>
                  <a:pt x="12257" y="1672"/>
                </a:cubicBezTo>
                <a:lnTo>
                  <a:pt x="92" y="1672"/>
                </a:lnTo>
                <a:cubicBezTo>
                  <a:pt x="80" y="1672"/>
                  <a:pt x="68" y="1670"/>
                  <a:pt x="57" y="1665"/>
                </a:cubicBezTo>
                <a:cubicBezTo>
                  <a:pt x="45" y="1660"/>
                  <a:pt x="35" y="1654"/>
                  <a:pt x="27" y="1645"/>
                </a:cubicBezTo>
                <a:cubicBezTo>
                  <a:pt x="18" y="1636"/>
                  <a:pt x="11" y="1626"/>
                  <a:pt x="7" y="1615"/>
                </a:cubicBezTo>
                <a:cubicBezTo>
                  <a:pt x="2" y="1603"/>
                  <a:pt x="0" y="1592"/>
                  <a:pt x="0" y="1579"/>
                </a:cubicBezTo>
                <a:close/>
              </a:path>
            </a:pathLst>
          </a:custGeom>
          <a:solidFill>
            <a:srgbClr val="1E3A8A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467" name="图片 466"/>
          <p:cNvPicPr/>
          <p:nvPr/>
        </p:nvPicPr>
        <p:blipFill>
          <a:blip r:embed="rId1"/>
          <a:stretch>
            <a:fillRect/>
          </a:stretch>
        </p:blipFill>
        <p:spPr>
          <a:xfrm>
            <a:off x="668520" y="1348070"/>
            <a:ext cx="12492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68" name="文本框 467"/>
          <p:cNvSpPr txBox="1"/>
          <p:nvPr/>
        </p:nvSpPr>
        <p:spPr>
          <a:xfrm>
            <a:off x="683280" y="893455"/>
            <a:ext cx="5868000" cy="21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BBF24"/>
                </a:solidFill>
                <a:effectLst/>
                <a:uFillTx/>
                <a:latin typeface="WenQuanYiZenHei"/>
                <a:ea typeface="WenQuanYiZenHei"/>
              </a:rPr>
              <a:t>模块</a:t>
            </a:r>
            <a:r>
              <a:rPr lang="zh-CN" sz="132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提供操作系统级文件和目录管理功能，实现对文件和文件系统的高效管理。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69" name="任意多边形: 形状 468"/>
          <p:cNvSpPr/>
          <p:nvPr/>
        </p:nvSpPr>
        <p:spPr>
          <a:xfrm>
            <a:off x="768600" y="1782230"/>
            <a:ext cx="401400" cy="401760"/>
          </a:xfrm>
          <a:custGeom>
            <a:avLst/>
            <a:gdLst/>
            <a:ahLst/>
            <a:cxnLst/>
            <a:rect l="0" t="0" r="r" b="b"/>
            <a:pathLst>
              <a:path w="1115" h="1116">
                <a:moveTo>
                  <a:pt x="1115" y="558"/>
                </a:moveTo>
                <a:cubicBezTo>
                  <a:pt x="1115" y="594"/>
                  <a:pt x="1112" y="630"/>
                  <a:pt x="1105" y="666"/>
                </a:cubicBezTo>
                <a:cubicBezTo>
                  <a:pt x="1097" y="702"/>
                  <a:pt x="1087" y="737"/>
                  <a:pt x="1073" y="771"/>
                </a:cubicBezTo>
                <a:cubicBezTo>
                  <a:pt x="1059" y="805"/>
                  <a:pt x="1042" y="837"/>
                  <a:pt x="1021" y="867"/>
                </a:cubicBezTo>
                <a:cubicBezTo>
                  <a:pt x="1001" y="897"/>
                  <a:pt x="978" y="926"/>
                  <a:pt x="952" y="953"/>
                </a:cubicBezTo>
                <a:cubicBezTo>
                  <a:pt x="926" y="978"/>
                  <a:pt x="898" y="1001"/>
                  <a:pt x="868" y="1022"/>
                </a:cubicBezTo>
                <a:cubicBezTo>
                  <a:pt x="837" y="1042"/>
                  <a:pt x="805" y="1059"/>
                  <a:pt x="771" y="1073"/>
                </a:cubicBezTo>
                <a:cubicBezTo>
                  <a:pt x="738" y="1087"/>
                  <a:pt x="703" y="1098"/>
                  <a:pt x="667" y="1105"/>
                </a:cubicBezTo>
                <a:cubicBezTo>
                  <a:pt x="630" y="1112"/>
                  <a:pt x="594" y="1116"/>
                  <a:pt x="557" y="1116"/>
                </a:cubicBezTo>
                <a:cubicBezTo>
                  <a:pt x="521" y="1116"/>
                  <a:pt x="484" y="1112"/>
                  <a:pt x="449" y="1105"/>
                </a:cubicBezTo>
                <a:cubicBezTo>
                  <a:pt x="413" y="1098"/>
                  <a:pt x="378" y="1087"/>
                  <a:pt x="344" y="1073"/>
                </a:cubicBezTo>
                <a:cubicBezTo>
                  <a:pt x="310" y="1059"/>
                  <a:pt x="278" y="1042"/>
                  <a:pt x="248" y="1022"/>
                </a:cubicBezTo>
                <a:cubicBezTo>
                  <a:pt x="217" y="1001"/>
                  <a:pt x="189" y="978"/>
                  <a:pt x="163" y="953"/>
                </a:cubicBezTo>
                <a:cubicBezTo>
                  <a:pt x="137" y="926"/>
                  <a:pt x="114" y="897"/>
                  <a:pt x="94" y="867"/>
                </a:cubicBezTo>
                <a:cubicBezTo>
                  <a:pt x="74" y="837"/>
                  <a:pt x="57" y="805"/>
                  <a:pt x="43" y="771"/>
                </a:cubicBezTo>
                <a:cubicBezTo>
                  <a:pt x="29" y="737"/>
                  <a:pt x="18" y="702"/>
                  <a:pt x="11" y="666"/>
                </a:cubicBezTo>
                <a:cubicBezTo>
                  <a:pt x="4" y="630"/>
                  <a:pt x="0" y="594"/>
                  <a:pt x="0" y="558"/>
                </a:cubicBezTo>
                <a:cubicBezTo>
                  <a:pt x="0" y="521"/>
                  <a:pt x="4" y="485"/>
                  <a:pt x="11" y="449"/>
                </a:cubicBezTo>
                <a:cubicBezTo>
                  <a:pt x="18" y="413"/>
                  <a:pt x="29" y="378"/>
                  <a:pt x="43" y="344"/>
                </a:cubicBezTo>
                <a:cubicBezTo>
                  <a:pt x="57" y="311"/>
                  <a:pt x="74" y="278"/>
                  <a:pt x="94" y="248"/>
                </a:cubicBezTo>
                <a:cubicBezTo>
                  <a:pt x="114" y="218"/>
                  <a:pt x="137" y="189"/>
                  <a:pt x="163" y="164"/>
                </a:cubicBezTo>
                <a:cubicBezTo>
                  <a:pt x="189" y="138"/>
                  <a:pt x="217" y="115"/>
                  <a:pt x="248" y="94"/>
                </a:cubicBezTo>
                <a:cubicBezTo>
                  <a:pt x="278" y="74"/>
                  <a:pt x="310" y="57"/>
                  <a:pt x="344" y="43"/>
                </a:cubicBezTo>
                <a:cubicBezTo>
                  <a:pt x="378" y="29"/>
                  <a:pt x="413" y="18"/>
                  <a:pt x="449" y="11"/>
                </a:cubicBezTo>
                <a:cubicBezTo>
                  <a:pt x="484" y="4"/>
                  <a:pt x="521" y="0"/>
                  <a:pt x="557" y="0"/>
                </a:cubicBezTo>
                <a:cubicBezTo>
                  <a:pt x="594" y="0"/>
                  <a:pt x="630" y="4"/>
                  <a:pt x="667" y="11"/>
                </a:cubicBezTo>
                <a:cubicBezTo>
                  <a:pt x="703" y="18"/>
                  <a:pt x="738" y="29"/>
                  <a:pt x="771" y="43"/>
                </a:cubicBezTo>
                <a:cubicBezTo>
                  <a:pt x="805" y="57"/>
                  <a:pt x="837" y="74"/>
                  <a:pt x="868" y="94"/>
                </a:cubicBezTo>
                <a:cubicBezTo>
                  <a:pt x="898" y="115"/>
                  <a:pt x="926" y="138"/>
                  <a:pt x="952" y="164"/>
                </a:cubicBezTo>
                <a:cubicBezTo>
                  <a:pt x="978" y="189"/>
                  <a:pt x="1001" y="218"/>
                  <a:pt x="1021" y="248"/>
                </a:cubicBezTo>
                <a:cubicBezTo>
                  <a:pt x="1042" y="278"/>
                  <a:pt x="1059" y="311"/>
                  <a:pt x="1073" y="344"/>
                </a:cubicBezTo>
                <a:cubicBezTo>
                  <a:pt x="1087" y="378"/>
                  <a:pt x="1097" y="413"/>
                  <a:pt x="1105" y="449"/>
                </a:cubicBezTo>
                <a:cubicBezTo>
                  <a:pt x="1112" y="485"/>
                  <a:pt x="1115" y="521"/>
                  <a:pt x="1115" y="558"/>
                </a:cubicBezTo>
                <a:close/>
              </a:path>
            </a:pathLst>
          </a:custGeom>
          <a:solidFill>
            <a:srgbClr val="F59E0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470" name="图片 469"/>
          <p:cNvPicPr/>
          <p:nvPr/>
        </p:nvPicPr>
        <p:blipFill>
          <a:blip r:embed="rId2"/>
          <a:stretch>
            <a:fillRect/>
          </a:stretch>
        </p:blipFill>
        <p:spPr>
          <a:xfrm>
            <a:off x="894240" y="1899590"/>
            <a:ext cx="15012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71" name="文本框 470"/>
          <p:cNvSpPr txBox="1"/>
          <p:nvPr/>
        </p:nvSpPr>
        <p:spPr>
          <a:xfrm>
            <a:off x="894240" y="1328990"/>
            <a:ext cx="1006560" cy="21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文件操作方法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72" name="文本框 471"/>
          <p:cNvSpPr txBox="1"/>
          <p:nvPr/>
        </p:nvSpPr>
        <p:spPr>
          <a:xfrm>
            <a:off x="1303560" y="1820390"/>
            <a:ext cx="69372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1" u="none" strike="noStrike">
                <a:solidFill>
                  <a:srgbClr val="FFFFFF"/>
                </a:solidFill>
                <a:effectLst/>
                <a:uFillTx/>
                <a:latin typeface="Arial" panose="020B0604020202020204"/>
                <a:ea typeface="Arial" panose="020B0604020202020204"/>
              </a:rPr>
              <a:t>remove(fn)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73" name="任意多边形: 形状 472"/>
          <p:cNvSpPr/>
          <p:nvPr/>
        </p:nvSpPr>
        <p:spPr>
          <a:xfrm>
            <a:off x="768600" y="2484230"/>
            <a:ext cx="401400" cy="401760"/>
          </a:xfrm>
          <a:custGeom>
            <a:avLst/>
            <a:gdLst/>
            <a:ahLst/>
            <a:cxnLst/>
            <a:rect l="0" t="0" r="r" b="b"/>
            <a:pathLst>
              <a:path w="1115" h="1116">
                <a:moveTo>
                  <a:pt x="1115" y="558"/>
                </a:moveTo>
                <a:cubicBezTo>
                  <a:pt x="1115" y="595"/>
                  <a:pt x="1112" y="631"/>
                  <a:pt x="1105" y="667"/>
                </a:cubicBezTo>
                <a:cubicBezTo>
                  <a:pt x="1097" y="703"/>
                  <a:pt x="1087" y="738"/>
                  <a:pt x="1073" y="772"/>
                </a:cubicBezTo>
                <a:cubicBezTo>
                  <a:pt x="1059" y="805"/>
                  <a:pt x="1042" y="838"/>
                  <a:pt x="1021" y="868"/>
                </a:cubicBezTo>
                <a:cubicBezTo>
                  <a:pt x="1001" y="898"/>
                  <a:pt x="978" y="927"/>
                  <a:pt x="952" y="952"/>
                </a:cubicBezTo>
                <a:cubicBezTo>
                  <a:pt x="926" y="978"/>
                  <a:pt x="898" y="1001"/>
                  <a:pt x="868" y="1022"/>
                </a:cubicBezTo>
                <a:cubicBezTo>
                  <a:pt x="837" y="1042"/>
                  <a:pt x="805" y="1059"/>
                  <a:pt x="771" y="1073"/>
                </a:cubicBezTo>
                <a:cubicBezTo>
                  <a:pt x="738" y="1087"/>
                  <a:pt x="703" y="1098"/>
                  <a:pt x="667" y="1105"/>
                </a:cubicBezTo>
                <a:cubicBezTo>
                  <a:pt x="630" y="1112"/>
                  <a:pt x="594" y="1116"/>
                  <a:pt x="557" y="1116"/>
                </a:cubicBezTo>
                <a:cubicBezTo>
                  <a:pt x="521" y="1116"/>
                  <a:pt x="484" y="1112"/>
                  <a:pt x="449" y="1105"/>
                </a:cubicBezTo>
                <a:cubicBezTo>
                  <a:pt x="413" y="1098"/>
                  <a:pt x="378" y="1087"/>
                  <a:pt x="344" y="1073"/>
                </a:cubicBezTo>
                <a:cubicBezTo>
                  <a:pt x="310" y="1059"/>
                  <a:pt x="278" y="1042"/>
                  <a:pt x="248" y="1022"/>
                </a:cubicBezTo>
                <a:cubicBezTo>
                  <a:pt x="217" y="1001"/>
                  <a:pt x="189" y="978"/>
                  <a:pt x="163" y="952"/>
                </a:cubicBezTo>
                <a:cubicBezTo>
                  <a:pt x="137" y="927"/>
                  <a:pt x="114" y="898"/>
                  <a:pt x="94" y="868"/>
                </a:cubicBezTo>
                <a:cubicBezTo>
                  <a:pt x="74" y="838"/>
                  <a:pt x="57" y="805"/>
                  <a:pt x="43" y="772"/>
                </a:cubicBezTo>
                <a:cubicBezTo>
                  <a:pt x="29" y="738"/>
                  <a:pt x="18" y="703"/>
                  <a:pt x="11" y="667"/>
                </a:cubicBezTo>
                <a:cubicBezTo>
                  <a:pt x="4" y="631"/>
                  <a:pt x="0" y="595"/>
                  <a:pt x="0" y="558"/>
                </a:cubicBezTo>
                <a:cubicBezTo>
                  <a:pt x="0" y="522"/>
                  <a:pt x="4" y="486"/>
                  <a:pt x="11" y="450"/>
                </a:cubicBezTo>
                <a:cubicBezTo>
                  <a:pt x="18" y="414"/>
                  <a:pt x="29" y="379"/>
                  <a:pt x="43" y="345"/>
                </a:cubicBezTo>
                <a:cubicBezTo>
                  <a:pt x="57" y="311"/>
                  <a:pt x="74" y="279"/>
                  <a:pt x="94" y="249"/>
                </a:cubicBezTo>
                <a:cubicBezTo>
                  <a:pt x="114" y="219"/>
                  <a:pt x="137" y="190"/>
                  <a:pt x="163" y="165"/>
                </a:cubicBezTo>
                <a:cubicBezTo>
                  <a:pt x="189" y="139"/>
                  <a:pt x="217" y="116"/>
                  <a:pt x="248" y="95"/>
                </a:cubicBezTo>
                <a:cubicBezTo>
                  <a:pt x="278" y="74"/>
                  <a:pt x="310" y="57"/>
                  <a:pt x="344" y="43"/>
                </a:cubicBezTo>
                <a:cubicBezTo>
                  <a:pt x="378" y="29"/>
                  <a:pt x="413" y="18"/>
                  <a:pt x="449" y="11"/>
                </a:cubicBezTo>
                <a:cubicBezTo>
                  <a:pt x="484" y="4"/>
                  <a:pt x="521" y="0"/>
                  <a:pt x="557" y="0"/>
                </a:cubicBezTo>
                <a:cubicBezTo>
                  <a:pt x="594" y="0"/>
                  <a:pt x="630" y="4"/>
                  <a:pt x="667" y="11"/>
                </a:cubicBezTo>
                <a:cubicBezTo>
                  <a:pt x="703" y="18"/>
                  <a:pt x="738" y="29"/>
                  <a:pt x="771" y="43"/>
                </a:cubicBezTo>
                <a:cubicBezTo>
                  <a:pt x="805" y="57"/>
                  <a:pt x="837" y="74"/>
                  <a:pt x="868" y="95"/>
                </a:cubicBezTo>
                <a:cubicBezTo>
                  <a:pt x="898" y="116"/>
                  <a:pt x="926" y="139"/>
                  <a:pt x="952" y="165"/>
                </a:cubicBezTo>
                <a:cubicBezTo>
                  <a:pt x="978" y="190"/>
                  <a:pt x="1001" y="219"/>
                  <a:pt x="1021" y="249"/>
                </a:cubicBezTo>
                <a:cubicBezTo>
                  <a:pt x="1042" y="279"/>
                  <a:pt x="1059" y="311"/>
                  <a:pt x="1073" y="345"/>
                </a:cubicBezTo>
                <a:cubicBezTo>
                  <a:pt x="1087" y="379"/>
                  <a:pt x="1097" y="414"/>
                  <a:pt x="1105" y="450"/>
                </a:cubicBezTo>
                <a:cubicBezTo>
                  <a:pt x="1112" y="486"/>
                  <a:pt x="1115" y="522"/>
                  <a:pt x="1115" y="558"/>
                </a:cubicBezTo>
                <a:close/>
              </a:path>
            </a:pathLst>
          </a:custGeom>
          <a:solidFill>
            <a:srgbClr val="F59E0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474" name="图片 473"/>
          <p:cNvPicPr/>
          <p:nvPr/>
        </p:nvPicPr>
        <p:blipFill>
          <a:blip r:embed="rId3"/>
          <a:stretch>
            <a:fillRect/>
          </a:stretch>
        </p:blipFill>
        <p:spPr>
          <a:xfrm>
            <a:off x="877320" y="2601590"/>
            <a:ext cx="19188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75" name="文本框 474"/>
          <p:cNvSpPr txBox="1"/>
          <p:nvPr/>
        </p:nvSpPr>
        <p:spPr>
          <a:xfrm>
            <a:off x="1303560" y="2012630"/>
            <a:ext cx="70488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D1D5DB"/>
                </a:solidFill>
                <a:effectLst/>
                <a:uFillTx/>
                <a:latin typeface="WenQuanYiZenHei"/>
                <a:ea typeface="WenQuanYiZenHei"/>
              </a:rPr>
              <a:t>删除指定文件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76" name="文本框 475"/>
          <p:cNvSpPr txBox="1"/>
          <p:nvPr/>
        </p:nvSpPr>
        <p:spPr>
          <a:xfrm>
            <a:off x="1303560" y="2522390"/>
            <a:ext cx="104436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1" u="none" strike="noStrike">
                <a:solidFill>
                  <a:srgbClr val="FFFFFF"/>
                </a:solidFill>
                <a:effectLst/>
                <a:uFillTx/>
                <a:latin typeface="Arial" panose="020B0604020202020204"/>
                <a:ea typeface="Arial" panose="020B0604020202020204"/>
              </a:rPr>
              <a:t>rename(src, dst)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77" name="任意多边形: 形状 476"/>
          <p:cNvSpPr/>
          <p:nvPr/>
        </p:nvSpPr>
        <p:spPr>
          <a:xfrm>
            <a:off x="5448240" y="1180670"/>
            <a:ext cx="4713840" cy="1939320"/>
          </a:xfrm>
          <a:custGeom>
            <a:avLst/>
            <a:gdLst/>
            <a:ahLst/>
            <a:cxnLst/>
            <a:rect l="0" t="0" r="r" b="b"/>
            <a:pathLst>
              <a:path w="13094" h="5387">
                <a:moveTo>
                  <a:pt x="0" y="5201"/>
                </a:moveTo>
                <a:lnTo>
                  <a:pt x="0" y="186"/>
                </a:lnTo>
                <a:cubicBezTo>
                  <a:pt x="0" y="174"/>
                  <a:pt x="2" y="162"/>
                  <a:pt x="4" y="150"/>
                </a:cubicBezTo>
                <a:cubicBezTo>
                  <a:pt x="6" y="138"/>
                  <a:pt x="10" y="126"/>
                  <a:pt x="15" y="115"/>
                </a:cubicBezTo>
                <a:cubicBezTo>
                  <a:pt x="19" y="103"/>
                  <a:pt x="25" y="93"/>
                  <a:pt x="32" y="83"/>
                </a:cubicBezTo>
                <a:cubicBezTo>
                  <a:pt x="38" y="73"/>
                  <a:pt x="46" y="63"/>
                  <a:pt x="55" y="55"/>
                </a:cubicBezTo>
                <a:cubicBezTo>
                  <a:pt x="63" y="46"/>
                  <a:pt x="73" y="38"/>
                  <a:pt x="83" y="31"/>
                </a:cubicBezTo>
                <a:cubicBezTo>
                  <a:pt x="93" y="25"/>
                  <a:pt x="104" y="19"/>
                  <a:pt x="115" y="14"/>
                </a:cubicBezTo>
                <a:cubicBezTo>
                  <a:pt x="126" y="10"/>
                  <a:pt x="138" y="6"/>
                  <a:pt x="150" y="4"/>
                </a:cubicBezTo>
                <a:cubicBezTo>
                  <a:pt x="162" y="1"/>
                  <a:pt x="174" y="0"/>
                  <a:pt x="186" y="0"/>
                </a:cubicBezTo>
                <a:lnTo>
                  <a:pt x="12908" y="0"/>
                </a:lnTo>
                <a:cubicBezTo>
                  <a:pt x="12920" y="0"/>
                  <a:pt x="12932" y="1"/>
                  <a:pt x="12944" y="4"/>
                </a:cubicBezTo>
                <a:cubicBezTo>
                  <a:pt x="12956" y="6"/>
                  <a:pt x="12968" y="10"/>
                  <a:pt x="12979" y="14"/>
                </a:cubicBezTo>
                <a:cubicBezTo>
                  <a:pt x="12990" y="19"/>
                  <a:pt x="13001" y="25"/>
                  <a:pt x="13011" y="31"/>
                </a:cubicBezTo>
                <a:cubicBezTo>
                  <a:pt x="13021" y="38"/>
                  <a:pt x="13031" y="46"/>
                  <a:pt x="13039" y="55"/>
                </a:cubicBezTo>
                <a:cubicBezTo>
                  <a:pt x="13048" y="63"/>
                  <a:pt x="13055" y="73"/>
                  <a:pt x="13062" y="83"/>
                </a:cubicBezTo>
                <a:cubicBezTo>
                  <a:pt x="13069" y="93"/>
                  <a:pt x="13075" y="103"/>
                  <a:pt x="13079" y="115"/>
                </a:cubicBezTo>
                <a:cubicBezTo>
                  <a:pt x="13084" y="126"/>
                  <a:pt x="13088" y="138"/>
                  <a:pt x="13090" y="150"/>
                </a:cubicBezTo>
                <a:cubicBezTo>
                  <a:pt x="13092" y="162"/>
                  <a:pt x="13094" y="174"/>
                  <a:pt x="13094" y="186"/>
                </a:cubicBezTo>
                <a:lnTo>
                  <a:pt x="13094" y="5201"/>
                </a:lnTo>
                <a:cubicBezTo>
                  <a:pt x="13094" y="5213"/>
                  <a:pt x="13092" y="5225"/>
                  <a:pt x="13090" y="5237"/>
                </a:cubicBezTo>
                <a:cubicBezTo>
                  <a:pt x="13088" y="5249"/>
                  <a:pt x="13084" y="5261"/>
                  <a:pt x="13079" y="5272"/>
                </a:cubicBezTo>
                <a:cubicBezTo>
                  <a:pt x="13075" y="5283"/>
                  <a:pt x="13069" y="5294"/>
                  <a:pt x="13062" y="5304"/>
                </a:cubicBezTo>
                <a:cubicBezTo>
                  <a:pt x="13055" y="5314"/>
                  <a:pt x="13048" y="5324"/>
                  <a:pt x="13039" y="5332"/>
                </a:cubicBezTo>
                <a:cubicBezTo>
                  <a:pt x="13031" y="5341"/>
                  <a:pt x="13021" y="5348"/>
                  <a:pt x="13011" y="5355"/>
                </a:cubicBezTo>
                <a:cubicBezTo>
                  <a:pt x="13001" y="5362"/>
                  <a:pt x="12990" y="5368"/>
                  <a:pt x="12979" y="5372"/>
                </a:cubicBezTo>
                <a:cubicBezTo>
                  <a:pt x="12968" y="5377"/>
                  <a:pt x="12956" y="5381"/>
                  <a:pt x="12944" y="5383"/>
                </a:cubicBezTo>
                <a:cubicBezTo>
                  <a:pt x="12932" y="5385"/>
                  <a:pt x="12920" y="5387"/>
                  <a:pt x="12908" y="5387"/>
                </a:cubicBezTo>
                <a:lnTo>
                  <a:pt x="186" y="5387"/>
                </a:lnTo>
                <a:cubicBezTo>
                  <a:pt x="174" y="5387"/>
                  <a:pt x="162" y="5385"/>
                  <a:pt x="150" y="5383"/>
                </a:cubicBezTo>
                <a:cubicBezTo>
                  <a:pt x="138" y="5381"/>
                  <a:pt x="126" y="5377"/>
                  <a:pt x="115" y="5372"/>
                </a:cubicBezTo>
                <a:cubicBezTo>
                  <a:pt x="104" y="5368"/>
                  <a:pt x="93" y="5362"/>
                  <a:pt x="83" y="5355"/>
                </a:cubicBezTo>
                <a:cubicBezTo>
                  <a:pt x="73" y="5348"/>
                  <a:pt x="63" y="5341"/>
                  <a:pt x="55" y="5332"/>
                </a:cubicBezTo>
                <a:cubicBezTo>
                  <a:pt x="46" y="5324"/>
                  <a:pt x="38" y="5314"/>
                  <a:pt x="32" y="5304"/>
                </a:cubicBezTo>
                <a:cubicBezTo>
                  <a:pt x="25" y="5294"/>
                  <a:pt x="19" y="5283"/>
                  <a:pt x="15" y="5272"/>
                </a:cubicBezTo>
                <a:cubicBezTo>
                  <a:pt x="10" y="5261"/>
                  <a:pt x="6" y="5249"/>
                  <a:pt x="4" y="5237"/>
                </a:cubicBezTo>
                <a:cubicBezTo>
                  <a:pt x="2" y="5225"/>
                  <a:pt x="0" y="5213"/>
                  <a:pt x="0" y="5201"/>
                </a:cubicBezTo>
                <a:close/>
              </a:path>
            </a:pathLst>
          </a:custGeom>
          <a:solidFill>
            <a:srgbClr val="1E40AF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78" name="任意多边形: 形状 477"/>
          <p:cNvSpPr/>
          <p:nvPr/>
        </p:nvSpPr>
        <p:spPr>
          <a:xfrm>
            <a:off x="5582160" y="1682150"/>
            <a:ext cx="4446000" cy="601920"/>
          </a:xfrm>
          <a:custGeom>
            <a:avLst/>
            <a:gdLst/>
            <a:ahLst/>
            <a:cxnLst/>
            <a:rect l="0" t="0" r="r" b="b"/>
            <a:pathLst>
              <a:path w="12350" h="1672">
                <a:moveTo>
                  <a:pt x="0" y="1579"/>
                </a:moveTo>
                <a:lnTo>
                  <a:pt x="0" y="93"/>
                </a:lnTo>
                <a:cubicBezTo>
                  <a:pt x="0" y="80"/>
                  <a:pt x="2" y="69"/>
                  <a:pt x="7" y="57"/>
                </a:cubicBezTo>
                <a:cubicBezTo>
                  <a:pt x="12" y="46"/>
                  <a:pt x="18" y="36"/>
                  <a:pt x="27" y="27"/>
                </a:cubicBezTo>
                <a:cubicBezTo>
                  <a:pt x="36" y="18"/>
                  <a:pt x="46" y="12"/>
                  <a:pt x="57" y="7"/>
                </a:cubicBezTo>
                <a:cubicBezTo>
                  <a:pt x="69" y="2"/>
                  <a:pt x="80" y="0"/>
                  <a:pt x="93" y="0"/>
                </a:cubicBezTo>
                <a:lnTo>
                  <a:pt x="12257" y="0"/>
                </a:lnTo>
                <a:cubicBezTo>
                  <a:pt x="12270" y="0"/>
                  <a:pt x="12281" y="2"/>
                  <a:pt x="12293" y="7"/>
                </a:cubicBezTo>
                <a:cubicBezTo>
                  <a:pt x="12304" y="12"/>
                  <a:pt x="12314" y="18"/>
                  <a:pt x="12323" y="27"/>
                </a:cubicBezTo>
                <a:cubicBezTo>
                  <a:pt x="12332" y="36"/>
                  <a:pt x="12338" y="46"/>
                  <a:pt x="12343" y="57"/>
                </a:cubicBezTo>
                <a:cubicBezTo>
                  <a:pt x="12348" y="69"/>
                  <a:pt x="12350" y="80"/>
                  <a:pt x="12350" y="93"/>
                </a:cubicBezTo>
                <a:lnTo>
                  <a:pt x="12350" y="1579"/>
                </a:lnTo>
                <a:cubicBezTo>
                  <a:pt x="12350" y="1592"/>
                  <a:pt x="12348" y="1604"/>
                  <a:pt x="12343" y="1615"/>
                </a:cubicBezTo>
                <a:cubicBezTo>
                  <a:pt x="12338" y="1626"/>
                  <a:pt x="12332" y="1636"/>
                  <a:pt x="12323" y="1645"/>
                </a:cubicBezTo>
                <a:cubicBezTo>
                  <a:pt x="12314" y="1654"/>
                  <a:pt x="12304" y="1660"/>
                  <a:pt x="12293" y="1665"/>
                </a:cubicBezTo>
                <a:cubicBezTo>
                  <a:pt x="12281" y="1670"/>
                  <a:pt x="12270" y="1672"/>
                  <a:pt x="12257" y="1672"/>
                </a:cubicBezTo>
                <a:lnTo>
                  <a:pt x="93" y="1672"/>
                </a:lnTo>
                <a:cubicBezTo>
                  <a:pt x="80" y="1672"/>
                  <a:pt x="69" y="1670"/>
                  <a:pt x="57" y="1665"/>
                </a:cubicBezTo>
                <a:cubicBezTo>
                  <a:pt x="46" y="1660"/>
                  <a:pt x="36" y="1654"/>
                  <a:pt x="27" y="1645"/>
                </a:cubicBezTo>
                <a:cubicBezTo>
                  <a:pt x="18" y="1636"/>
                  <a:pt x="12" y="1626"/>
                  <a:pt x="7" y="1615"/>
                </a:cubicBezTo>
                <a:cubicBezTo>
                  <a:pt x="2" y="1604"/>
                  <a:pt x="0" y="1592"/>
                  <a:pt x="0" y="1579"/>
                </a:cubicBezTo>
                <a:close/>
              </a:path>
            </a:pathLst>
          </a:custGeom>
          <a:solidFill>
            <a:srgbClr val="1E3A8A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79" name="任意多边形: 形状 478"/>
          <p:cNvSpPr/>
          <p:nvPr/>
        </p:nvSpPr>
        <p:spPr>
          <a:xfrm>
            <a:off x="5582160" y="2384150"/>
            <a:ext cx="4446000" cy="601920"/>
          </a:xfrm>
          <a:custGeom>
            <a:avLst/>
            <a:gdLst/>
            <a:ahLst/>
            <a:cxnLst/>
            <a:rect l="0" t="0" r="r" b="b"/>
            <a:pathLst>
              <a:path w="12350" h="1672">
                <a:moveTo>
                  <a:pt x="0" y="1579"/>
                </a:moveTo>
                <a:lnTo>
                  <a:pt x="0" y="93"/>
                </a:lnTo>
                <a:cubicBezTo>
                  <a:pt x="0" y="80"/>
                  <a:pt x="2" y="68"/>
                  <a:pt x="7" y="57"/>
                </a:cubicBezTo>
                <a:cubicBezTo>
                  <a:pt x="12" y="46"/>
                  <a:pt x="18" y="36"/>
                  <a:pt x="27" y="27"/>
                </a:cubicBezTo>
                <a:cubicBezTo>
                  <a:pt x="36" y="18"/>
                  <a:pt x="46" y="12"/>
                  <a:pt x="57" y="7"/>
                </a:cubicBezTo>
                <a:cubicBezTo>
                  <a:pt x="69" y="2"/>
                  <a:pt x="80" y="0"/>
                  <a:pt x="93" y="0"/>
                </a:cubicBezTo>
                <a:lnTo>
                  <a:pt x="12257" y="0"/>
                </a:lnTo>
                <a:cubicBezTo>
                  <a:pt x="12270" y="0"/>
                  <a:pt x="12281" y="2"/>
                  <a:pt x="12293" y="7"/>
                </a:cubicBezTo>
                <a:cubicBezTo>
                  <a:pt x="12304" y="12"/>
                  <a:pt x="12314" y="18"/>
                  <a:pt x="12323" y="27"/>
                </a:cubicBezTo>
                <a:cubicBezTo>
                  <a:pt x="12332" y="36"/>
                  <a:pt x="12338" y="46"/>
                  <a:pt x="12343" y="57"/>
                </a:cubicBezTo>
                <a:cubicBezTo>
                  <a:pt x="12348" y="68"/>
                  <a:pt x="12350" y="80"/>
                  <a:pt x="12350" y="93"/>
                </a:cubicBezTo>
                <a:lnTo>
                  <a:pt x="12350" y="1579"/>
                </a:lnTo>
                <a:cubicBezTo>
                  <a:pt x="12350" y="1592"/>
                  <a:pt x="12348" y="1603"/>
                  <a:pt x="12343" y="1615"/>
                </a:cubicBezTo>
                <a:cubicBezTo>
                  <a:pt x="12338" y="1626"/>
                  <a:pt x="12332" y="1636"/>
                  <a:pt x="12323" y="1645"/>
                </a:cubicBezTo>
                <a:cubicBezTo>
                  <a:pt x="12314" y="1654"/>
                  <a:pt x="12304" y="1660"/>
                  <a:pt x="12293" y="1665"/>
                </a:cubicBezTo>
                <a:cubicBezTo>
                  <a:pt x="12281" y="1670"/>
                  <a:pt x="12270" y="1672"/>
                  <a:pt x="12257" y="1672"/>
                </a:cubicBezTo>
                <a:lnTo>
                  <a:pt x="93" y="1672"/>
                </a:lnTo>
                <a:cubicBezTo>
                  <a:pt x="80" y="1672"/>
                  <a:pt x="69" y="1670"/>
                  <a:pt x="57" y="1665"/>
                </a:cubicBezTo>
                <a:cubicBezTo>
                  <a:pt x="46" y="1660"/>
                  <a:pt x="36" y="1654"/>
                  <a:pt x="27" y="1645"/>
                </a:cubicBezTo>
                <a:cubicBezTo>
                  <a:pt x="18" y="1636"/>
                  <a:pt x="12" y="1626"/>
                  <a:pt x="7" y="1615"/>
                </a:cubicBezTo>
                <a:cubicBezTo>
                  <a:pt x="2" y="1603"/>
                  <a:pt x="0" y="1592"/>
                  <a:pt x="0" y="1579"/>
                </a:cubicBezTo>
                <a:close/>
              </a:path>
            </a:pathLst>
          </a:custGeom>
          <a:solidFill>
            <a:srgbClr val="1E3A8A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480" name="图片 479"/>
          <p:cNvPicPr/>
          <p:nvPr/>
        </p:nvPicPr>
        <p:blipFill>
          <a:blip r:embed="rId4"/>
          <a:stretch>
            <a:fillRect/>
          </a:stretch>
        </p:blipFill>
        <p:spPr>
          <a:xfrm>
            <a:off x="5582160" y="1348070"/>
            <a:ext cx="16668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81" name="文本框 480"/>
          <p:cNvSpPr txBox="1"/>
          <p:nvPr/>
        </p:nvSpPr>
        <p:spPr>
          <a:xfrm>
            <a:off x="1303560" y="2714630"/>
            <a:ext cx="58752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D1D5DB"/>
                </a:solidFill>
                <a:effectLst/>
                <a:uFillTx/>
                <a:latin typeface="WenQuanYiZenHei"/>
                <a:ea typeface="WenQuanYiZenHei"/>
              </a:rPr>
              <a:t>重命名文件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82" name="任意多边形: 形状 481"/>
          <p:cNvSpPr/>
          <p:nvPr/>
        </p:nvSpPr>
        <p:spPr>
          <a:xfrm>
            <a:off x="5682240" y="1782230"/>
            <a:ext cx="401760" cy="401760"/>
          </a:xfrm>
          <a:custGeom>
            <a:avLst/>
            <a:gdLst/>
            <a:ahLst/>
            <a:cxnLst/>
            <a:rect l="0" t="0" r="r" b="b"/>
            <a:pathLst>
              <a:path w="1116" h="1116">
                <a:moveTo>
                  <a:pt x="1116" y="558"/>
                </a:moveTo>
                <a:cubicBezTo>
                  <a:pt x="1116" y="594"/>
                  <a:pt x="1112" y="630"/>
                  <a:pt x="1105" y="666"/>
                </a:cubicBezTo>
                <a:cubicBezTo>
                  <a:pt x="1098" y="702"/>
                  <a:pt x="1087" y="737"/>
                  <a:pt x="1073" y="771"/>
                </a:cubicBezTo>
                <a:cubicBezTo>
                  <a:pt x="1059" y="805"/>
                  <a:pt x="1042" y="837"/>
                  <a:pt x="1022" y="867"/>
                </a:cubicBezTo>
                <a:cubicBezTo>
                  <a:pt x="1001" y="897"/>
                  <a:pt x="978" y="926"/>
                  <a:pt x="952" y="953"/>
                </a:cubicBezTo>
                <a:cubicBezTo>
                  <a:pt x="927" y="978"/>
                  <a:pt x="898" y="1001"/>
                  <a:pt x="868" y="1022"/>
                </a:cubicBezTo>
                <a:cubicBezTo>
                  <a:pt x="838" y="1042"/>
                  <a:pt x="805" y="1059"/>
                  <a:pt x="772" y="1073"/>
                </a:cubicBezTo>
                <a:cubicBezTo>
                  <a:pt x="738" y="1087"/>
                  <a:pt x="703" y="1098"/>
                  <a:pt x="667" y="1105"/>
                </a:cubicBezTo>
                <a:cubicBezTo>
                  <a:pt x="631" y="1112"/>
                  <a:pt x="595" y="1116"/>
                  <a:pt x="558" y="1116"/>
                </a:cubicBezTo>
                <a:cubicBezTo>
                  <a:pt x="522" y="1116"/>
                  <a:pt x="486" y="1112"/>
                  <a:pt x="450" y="1105"/>
                </a:cubicBezTo>
                <a:cubicBezTo>
                  <a:pt x="414" y="1098"/>
                  <a:pt x="379" y="1087"/>
                  <a:pt x="344" y="1073"/>
                </a:cubicBezTo>
                <a:cubicBezTo>
                  <a:pt x="310" y="1059"/>
                  <a:pt x="278" y="1042"/>
                  <a:pt x="248" y="1022"/>
                </a:cubicBezTo>
                <a:cubicBezTo>
                  <a:pt x="218" y="1001"/>
                  <a:pt x="189" y="978"/>
                  <a:pt x="164" y="953"/>
                </a:cubicBezTo>
                <a:cubicBezTo>
                  <a:pt x="138" y="926"/>
                  <a:pt x="115" y="897"/>
                  <a:pt x="94" y="867"/>
                </a:cubicBezTo>
                <a:cubicBezTo>
                  <a:pt x="74" y="837"/>
                  <a:pt x="57" y="805"/>
                  <a:pt x="43" y="771"/>
                </a:cubicBezTo>
                <a:cubicBezTo>
                  <a:pt x="29" y="737"/>
                  <a:pt x="18" y="702"/>
                  <a:pt x="11" y="666"/>
                </a:cubicBezTo>
                <a:cubicBezTo>
                  <a:pt x="4" y="630"/>
                  <a:pt x="0" y="594"/>
                  <a:pt x="0" y="558"/>
                </a:cubicBezTo>
                <a:cubicBezTo>
                  <a:pt x="0" y="521"/>
                  <a:pt x="4" y="485"/>
                  <a:pt x="11" y="449"/>
                </a:cubicBezTo>
                <a:cubicBezTo>
                  <a:pt x="18" y="413"/>
                  <a:pt x="29" y="378"/>
                  <a:pt x="43" y="344"/>
                </a:cubicBezTo>
                <a:cubicBezTo>
                  <a:pt x="57" y="311"/>
                  <a:pt x="74" y="278"/>
                  <a:pt x="94" y="248"/>
                </a:cubicBezTo>
                <a:cubicBezTo>
                  <a:pt x="115" y="218"/>
                  <a:pt x="138" y="189"/>
                  <a:pt x="164" y="164"/>
                </a:cubicBezTo>
                <a:cubicBezTo>
                  <a:pt x="189" y="138"/>
                  <a:pt x="218" y="115"/>
                  <a:pt x="248" y="94"/>
                </a:cubicBezTo>
                <a:cubicBezTo>
                  <a:pt x="278" y="74"/>
                  <a:pt x="310" y="57"/>
                  <a:pt x="344" y="43"/>
                </a:cubicBezTo>
                <a:cubicBezTo>
                  <a:pt x="379" y="29"/>
                  <a:pt x="414" y="18"/>
                  <a:pt x="450" y="11"/>
                </a:cubicBezTo>
                <a:cubicBezTo>
                  <a:pt x="486" y="4"/>
                  <a:pt x="522" y="0"/>
                  <a:pt x="558" y="0"/>
                </a:cubicBezTo>
                <a:cubicBezTo>
                  <a:pt x="595" y="0"/>
                  <a:pt x="631" y="4"/>
                  <a:pt x="667" y="11"/>
                </a:cubicBezTo>
                <a:cubicBezTo>
                  <a:pt x="703" y="18"/>
                  <a:pt x="738" y="29"/>
                  <a:pt x="772" y="43"/>
                </a:cubicBezTo>
                <a:cubicBezTo>
                  <a:pt x="805" y="57"/>
                  <a:pt x="838" y="74"/>
                  <a:pt x="868" y="94"/>
                </a:cubicBezTo>
                <a:cubicBezTo>
                  <a:pt x="898" y="115"/>
                  <a:pt x="927" y="138"/>
                  <a:pt x="952" y="164"/>
                </a:cubicBezTo>
                <a:cubicBezTo>
                  <a:pt x="978" y="189"/>
                  <a:pt x="1001" y="218"/>
                  <a:pt x="1022" y="248"/>
                </a:cubicBezTo>
                <a:cubicBezTo>
                  <a:pt x="1042" y="278"/>
                  <a:pt x="1059" y="311"/>
                  <a:pt x="1073" y="344"/>
                </a:cubicBezTo>
                <a:cubicBezTo>
                  <a:pt x="1087" y="378"/>
                  <a:pt x="1098" y="413"/>
                  <a:pt x="1105" y="449"/>
                </a:cubicBezTo>
                <a:cubicBezTo>
                  <a:pt x="1112" y="485"/>
                  <a:pt x="1116" y="521"/>
                  <a:pt x="1116" y="558"/>
                </a:cubicBezTo>
                <a:close/>
              </a:path>
            </a:pathLst>
          </a:custGeom>
          <a:solidFill>
            <a:srgbClr val="F59E0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483" name="图片 482"/>
          <p:cNvPicPr/>
          <p:nvPr/>
        </p:nvPicPr>
        <p:blipFill>
          <a:blip r:embed="rId5"/>
          <a:stretch>
            <a:fillRect/>
          </a:stretch>
        </p:blipFill>
        <p:spPr>
          <a:xfrm>
            <a:off x="5799600" y="1899590"/>
            <a:ext cx="16668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84" name="文本框 483"/>
          <p:cNvSpPr txBox="1"/>
          <p:nvPr/>
        </p:nvSpPr>
        <p:spPr>
          <a:xfrm>
            <a:off x="5849640" y="1328990"/>
            <a:ext cx="1006560" cy="21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目录操作方法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85" name="文本框 484"/>
          <p:cNvSpPr txBox="1"/>
          <p:nvPr/>
        </p:nvSpPr>
        <p:spPr>
          <a:xfrm>
            <a:off x="6217560" y="1820390"/>
            <a:ext cx="73836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1" u="none" strike="noStrike">
                <a:solidFill>
                  <a:srgbClr val="FFFFFF"/>
                </a:solidFill>
                <a:effectLst/>
                <a:uFillTx/>
                <a:latin typeface="Arial" panose="020B0604020202020204"/>
                <a:ea typeface="Arial" panose="020B0604020202020204"/>
              </a:rPr>
              <a:t>mkdir(path)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86" name="任意多边形: 形状 485"/>
          <p:cNvSpPr/>
          <p:nvPr/>
        </p:nvSpPr>
        <p:spPr>
          <a:xfrm>
            <a:off x="5682240" y="2484230"/>
            <a:ext cx="401760" cy="401760"/>
          </a:xfrm>
          <a:custGeom>
            <a:avLst/>
            <a:gdLst/>
            <a:ahLst/>
            <a:cxnLst/>
            <a:rect l="0" t="0" r="r" b="b"/>
            <a:pathLst>
              <a:path w="1116" h="1116">
                <a:moveTo>
                  <a:pt x="1116" y="558"/>
                </a:moveTo>
                <a:cubicBezTo>
                  <a:pt x="1116" y="595"/>
                  <a:pt x="1112" y="631"/>
                  <a:pt x="1105" y="667"/>
                </a:cubicBezTo>
                <a:cubicBezTo>
                  <a:pt x="1098" y="703"/>
                  <a:pt x="1087" y="738"/>
                  <a:pt x="1073" y="772"/>
                </a:cubicBezTo>
                <a:cubicBezTo>
                  <a:pt x="1059" y="805"/>
                  <a:pt x="1042" y="838"/>
                  <a:pt x="1022" y="868"/>
                </a:cubicBezTo>
                <a:cubicBezTo>
                  <a:pt x="1001" y="898"/>
                  <a:pt x="978" y="927"/>
                  <a:pt x="952" y="952"/>
                </a:cubicBezTo>
                <a:cubicBezTo>
                  <a:pt x="927" y="978"/>
                  <a:pt x="898" y="1001"/>
                  <a:pt x="868" y="1022"/>
                </a:cubicBezTo>
                <a:cubicBezTo>
                  <a:pt x="838" y="1042"/>
                  <a:pt x="805" y="1059"/>
                  <a:pt x="772" y="1073"/>
                </a:cubicBezTo>
                <a:cubicBezTo>
                  <a:pt x="738" y="1087"/>
                  <a:pt x="703" y="1098"/>
                  <a:pt x="667" y="1105"/>
                </a:cubicBezTo>
                <a:cubicBezTo>
                  <a:pt x="631" y="1112"/>
                  <a:pt x="595" y="1116"/>
                  <a:pt x="558" y="1116"/>
                </a:cubicBezTo>
                <a:cubicBezTo>
                  <a:pt x="522" y="1116"/>
                  <a:pt x="486" y="1112"/>
                  <a:pt x="450" y="1105"/>
                </a:cubicBezTo>
                <a:cubicBezTo>
                  <a:pt x="414" y="1098"/>
                  <a:pt x="379" y="1087"/>
                  <a:pt x="344" y="1073"/>
                </a:cubicBezTo>
                <a:cubicBezTo>
                  <a:pt x="310" y="1059"/>
                  <a:pt x="278" y="1042"/>
                  <a:pt x="248" y="1022"/>
                </a:cubicBezTo>
                <a:cubicBezTo>
                  <a:pt x="218" y="1001"/>
                  <a:pt x="189" y="978"/>
                  <a:pt x="164" y="952"/>
                </a:cubicBezTo>
                <a:cubicBezTo>
                  <a:pt x="138" y="927"/>
                  <a:pt x="115" y="898"/>
                  <a:pt x="94" y="868"/>
                </a:cubicBezTo>
                <a:cubicBezTo>
                  <a:pt x="74" y="838"/>
                  <a:pt x="57" y="805"/>
                  <a:pt x="43" y="772"/>
                </a:cubicBezTo>
                <a:cubicBezTo>
                  <a:pt x="29" y="738"/>
                  <a:pt x="18" y="703"/>
                  <a:pt x="11" y="667"/>
                </a:cubicBezTo>
                <a:cubicBezTo>
                  <a:pt x="4" y="631"/>
                  <a:pt x="0" y="595"/>
                  <a:pt x="0" y="558"/>
                </a:cubicBezTo>
                <a:cubicBezTo>
                  <a:pt x="0" y="522"/>
                  <a:pt x="4" y="486"/>
                  <a:pt x="11" y="450"/>
                </a:cubicBezTo>
                <a:cubicBezTo>
                  <a:pt x="18" y="414"/>
                  <a:pt x="29" y="379"/>
                  <a:pt x="43" y="345"/>
                </a:cubicBezTo>
                <a:cubicBezTo>
                  <a:pt x="57" y="311"/>
                  <a:pt x="74" y="279"/>
                  <a:pt x="94" y="249"/>
                </a:cubicBezTo>
                <a:cubicBezTo>
                  <a:pt x="115" y="219"/>
                  <a:pt x="138" y="190"/>
                  <a:pt x="164" y="165"/>
                </a:cubicBezTo>
                <a:cubicBezTo>
                  <a:pt x="189" y="139"/>
                  <a:pt x="218" y="116"/>
                  <a:pt x="248" y="95"/>
                </a:cubicBezTo>
                <a:cubicBezTo>
                  <a:pt x="278" y="74"/>
                  <a:pt x="310" y="57"/>
                  <a:pt x="344" y="43"/>
                </a:cubicBezTo>
                <a:cubicBezTo>
                  <a:pt x="379" y="29"/>
                  <a:pt x="414" y="18"/>
                  <a:pt x="450" y="11"/>
                </a:cubicBezTo>
                <a:cubicBezTo>
                  <a:pt x="486" y="4"/>
                  <a:pt x="522" y="0"/>
                  <a:pt x="558" y="0"/>
                </a:cubicBezTo>
                <a:cubicBezTo>
                  <a:pt x="595" y="0"/>
                  <a:pt x="631" y="4"/>
                  <a:pt x="667" y="11"/>
                </a:cubicBezTo>
                <a:cubicBezTo>
                  <a:pt x="703" y="18"/>
                  <a:pt x="738" y="29"/>
                  <a:pt x="772" y="43"/>
                </a:cubicBezTo>
                <a:cubicBezTo>
                  <a:pt x="805" y="57"/>
                  <a:pt x="838" y="74"/>
                  <a:pt x="868" y="95"/>
                </a:cubicBezTo>
                <a:cubicBezTo>
                  <a:pt x="898" y="116"/>
                  <a:pt x="927" y="139"/>
                  <a:pt x="952" y="165"/>
                </a:cubicBezTo>
                <a:cubicBezTo>
                  <a:pt x="978" y="190"/>
                  <a:pt x="1001" y="219"/>
                  <a:pt x="1022" y="249"/>
                </a:cubicBezTo>
                <a:cubicBezTo>
                  <a:pt x="1042" y="279"/>
                  <a:pt x="1059" y="311"/>
                  <a:pt x="1073" y="345"/>
                </a:cubicBezTo>
                <a:cubicBezTo>
                  <a:pt x="1087" y="379"/>
                  <a:pt x="1098" y="414"/>
                  <a:pt x="1105" y="450"/>
                </a:cubicBezTo>
                <a:cubicBezTo>
                  <a:pt x="1112" y="486"/>
                  <a:pt x="1116" y="522"/>
                  <a:pt x="1116" y="558"/>
                </a:cubicBezTo>
                <a:close/>
              </a:path>
            </a:pathLst>
          </a:custGeom>
          <a:solidFill>
            <a:srgbClr val="F59E0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487" name="图片 486"/>
          <p:cNvPicPr/>
          <p:nvPr/>
        </p:nvPicPr>
        <p:blipFill>
          <a:blip r:embed="rId6"/>
          <a:stretch>
            <a:fillRect/>
          </a:stretch>
        </p:blipFill>
        <p:spPr>
          <a:xfrm>
            <a:off x="5799600" y="2601590"/>
            <a:ext cx="16668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88" name="文本框 487"/>
          <p:cNvSpPr txBox="1"/>
          <p:nvPr/>
        </p:nvSpPr>
        <p:spPr>
          <a:xfrm>
            <a:off x="6217560" y="2012630"/>
            <a:ext cx="47016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D1D5DB"/>
                </a:solidFill>
                <a:effectLst/>
                <a:uFillTx/>
                <a:latin typeface="WenQuanYiZenHei"/>
                <a:ea typeface="WenQuanYiZenHei"/>
              </a:rPr>
              <a:t>创建目录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89" name="文本框 488"/>
          <p:cNvSpPr txBox="1"/>
          <p:nvPr/>
        </p:nvSpPr>
        <p:spPr>
          <a:xfrm>
            <a:off x="6217560" y="2522390"/>
            <a:ext cx="71604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1" u="none" strike="noStrike">
                <a:solidFill>
                  <a:srgbClr val="FFFFFF"/>
                </a:solidFill>
                <a:effectLst/>
                <a:uFillTx/>
                <a:latin typeface="Arial" panose="020B0604020202020204"/>
                <a:ea typeface="Arial" panose="020B0604020202020204"/>
              </a:rPr>
              <a:t>rmdir(path)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90" name="任意多边形: 形状 489"/>
          <p:cNvSpPr/>
          <p:nvPr/>
        </p:nvSpPr>
        <p:spPr>
          <a:xfrm>
            <a:off x="534600" y="3203771"/>
            <a:ext cx="4713480" cy="1938960"/>
          </a:xfrm>
          <a:custGeom>
            <a:avLst/>
            <a:gdLst/>
            <a:ahLst/>
            <a:cxnLst/>
            <a:rect l="0" t="0" r="r" b="b"/>
            <a:pathLst>
              <a:path w="13093" h="5386">
                <a:moveTo>
                  <a:pt x="0" y="5200"/>
                </a:moveTo>
                <a:lnTo>
                  <a:pt x="0" y="185"/>
                </a:lnTo>
                <a:cubicBezTo>
                  <a:pt x="0" y="173"/>
                  <a:pt x="1" y="161"/>
                  <a:pt x="4" y="149"/>
                </a:cubicBezTo>
                <a:cubicBezTo>
                  <a:pt x="6" y="137"/>
                  <a:pt x="10" y="126"/>
                  <a:pt x="14" y="114"/>
                </a:cubicBezTo>
                <a:cubicBezTo>
                  <a:pt x="19" y="103"/>
                  <a:pt x="25" y="92"/>
                  <a:pt x="31" y="82"/>
                </a:cubicBezTo>
                <a:cubicBezTo>
                  <a:pt x="38" y="72"/>
                  <a:pt x="46" y="63"/>
                  <a:pt x="55" y="54"/>
                </a:cubicBezTo>
                <a:cubicBezTo>
                  <a:pt x="63" y="45"/>
                  <a:pt x="73" y="38"/>
                  <a:pt x="83" y="31"/>
                </a:cubicBezTo>
                <a:cubicBezTo>
                  <a:pt x="93" y="24"/>
                  <a:pt x="104" y="18"/>
                  <a:pt x="115" y="14"/>
                </a:cubicBezTo>
                <a:cubicBezTo>
                  <a:pt x="126" y="9"/>
                  <a:pt x="138" y="6"/>
                  <a:pt x="150" y="3"/>
                </a:cubicBezTo>
                <a:cubicBezTo>
                  <a:pt x="162" y="1"/>
                  <a:pt x="174" y="0"/>
                  <a:pt x="186" y="0"/>
                </a:cubicBezTo>
                <a:lnTo>
                  <a:pt x="12908" y="0"/>
                </a:lnTo>
                <a:cubicBezTo>
                  <a:pt x="12920" y="0"/>
                  <a:pt x="12932" y="1"/>
                  <a:pt x="12944" y="3"/>
                </a:cubicBezTo>
                <a:cubicBezTo>
                  <a:pt x="12956" y="6"/>
                  <a:pt x="12967" y="9"/>
                  <a:pt x="12979" y="14"/>
                </a:cubicBezTo>
                <a:cubicBezTo>
                  <a:pt x="12990" y="18"/>
                  <a:pt x="13001" y="24"/>
                  <a:pt x="13011" y="31"/>
                </a:cubicBezTo>
                <a:cubicBezTo>
                  <a:pt x="13021" y="38"/>
                  <a:pt x="13030" y="45"/>
                  <a:pt x="13039" y="54"/>
                </a:cubicBezTo>
                <a:cubicBezTo>
                  <a:pt x="13048" y="63"/>
                  <a:pt x="13055" y="72"/>
                  <a:pt x="13062" y="82"/>
                </a:cubicBezTo>
                <a:cubicBezTo>
                  <a:pt x="13069" y="92"/>
                  <a:pt x="13074" y="103"/>
                  <a:pt x="13079" y="114"/>
                </a:cubicBezTo>
                <a:cubicBezTo>
                  <a:pt x="13084" y="126"/>
                  <a:pt x="13087" y="137"/>
                  <a:pt x="13090" y="149"/>
                </a:cubicBezTo>
                <a:cubicBezTo>
                  <a:pt x="13092" y="161"/>
                  <a:pt x="13093" y="173"/>
                  <a:pt x="13093" y="185"/>
                </a:cubicBezTo>
                <a:lnTo>
                  <a:pt x="13093" y="5200"/>
                </a:lnTo>
                <a:cubicBezTo>
                  <a:pt x="13093" y="5213"/>
                  <a:pt x="13092" y="5225"/>
                  <a:pt x="13090" y="5237"/>
                </a:cubicBezTo>
                <a:cubicBezTo>
                  <a:pt x="13087" y="5249"/>
                  <a:pt x="13084" y="5260"/>
                  <a:pt x="13079" y="5271"/>
                </a:cubicBezTo>
                <a:cubicBezTo>
                  <a:pt x="13074" y="5283"/>
                  <a:pt x="13069" y="5293"/>
                  <a:pt x="13062" y="5304"/>
                </a:cubicBezTo>
                <a:cubicBezTo>
                  <a:pt x="13055" y="5314"/>
                  <a:pt x="13048" y="5323"/>
                  <a:pt x="13039" y="5332"/>
                </a:cubicBezTo>
                <a:cubicBezTo>
                  <a:pt x="13030" y="5340"/>
                  <a:pt x="13021" y="5348"/>
                  <a:pt x="13011" y="5355"/>
                </a:cubicBezTo>
                <a:cubicBezTo>
                  <a:pt x="13001" y="5362"/>
                  <a:pt x="12990" y="5367"/>
                  <a:pt x="12979" y="5372"/>
                </a:cubicBezTo>
                <a:cubicBezTo>
                  <a:pt x="12967" y="5377"/>
                  <a:pt x="12956" y="5380"/>
                  <a:pt x="12944" y="5383"/>
                </a:cubicBezTo>
                <a:cubicBezTo>
                  <a:pt x="12932" y="5385"/>
                  <a:pt x="12920" y="5386"/>
                  <a:pt x="12908" y="5386"/>
                </a:cubicBezTo>
                <a:lnTo>
                  <a:pt x="186" y="5386"/>
                </a:lnTo>
                <a:cubicBezTo>
                  <a:pt x="174" y="5386"/>
                  <a:pt x="162" y="5385"/>
                  <a:pt x="150" y="5383"/>
                </a:cubicBezTo>
                <a:cubicBezTo>
                  <a:pt x="138" y="5380"/>
                  <a:pt x="126" y="5377"/>
                  <a:pt x="115" y="5372"/>
                </a:cubicBezTo>
                <a:cubicBezTo>
                  <a:pt x="104" y="5367"/>
                  <a:pt x="93" y="5362"/>
                  <a:pt x="83" y="5355"/>
                </a:cubicBezTo>
                <a:cubicBezTo>
                  <a:pt x="73" y="5348"/>
                  <a:pt x="63" y="5340"/>
                  <a:pt x="55" y="5332"/>
                </a:cubicBezTo>
                <a:cubicBezTo>
                  <a:pt x="46" y="5323"/>
                  <a:pt x="38" y="5314"/>
                  <a:pt x="31" y="5304"/>
                </a:cubicBezTo>
                <a:cubicBezTo>
                  <a:pt x="25" y="5293"/>
                  <a:pt x="19" y="5283"/>
                  <a:pt x="14" y="5271"/>
                </a:cubicBezTo>
                <a:cubicBezTo>
                  <a:pt x="10" y="5260"/>
                  <a:pt x="6" y="5249"/>
                  <a:pt x="4" y="5237"/>
                </a:cubicBezTo>
                <a:cubicBezTo>
                  <a:pt x="1" y="5225"/>
                  <a:pt x="0" y="5213"/>
                  <a:pt x="0" y="5200"/>
                </a:cubicBezTo>
                <a:close/>
              </a:path>
            </a:pathLst>
          </a:custGeom>
          <a:solidFill>
            <a:srgbClr val="1E40AF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91" name="任意多边形: 形状 490"/>
          <p:cNvSpPr/>
          <p:nvPr/>
        </p:nvSpPr>
        <p:spPr>
          <a:xfrm>
            <a:off x="668520" y="3704891"/>
            <a:ext cx="4446000" cy="602280"/>
          </a:xfrm>
          <a:custGeom>
            <a:avLst/>
            <a:gdLst/>
            <a:ahLst/>
            <a:cxnLst/>
            <a:rect l="0" t="0" r="r" b="b"/>
            <a:pathLst>
              <a:path w="12350" h="1673">
                <a:moveTo>
                  <a:pt x="0" y="1580"/>
                </a:moveTo>
                <a:lnTo>
                  <a:pt x="0" y="93"/>
                </a:lnTo>
                <a:cubicBezTo>
                  <a:pt x="0" y="81"/>
                  <a:pt x="2" y="69"/>
                  <a:pt x="7" y="58"/>
                </a:cubicBezTo>
                <a:cubicBezTo>
                  <a:pt x="11" y="46"/>
                  <a:pt x="18" y="36"/>
                  <a:pt x="27" y="28"/>
                </a:cubicBezTo>
                <a:cubicBezTo>
                  <a:pt x="35" y="19"/>
                  <a:pt x="45" y="12"/>
                  <a:pt x="57" y="8"/>
                </a:cubicBezTo>
                <a:cubicBezTo>
                  <a:pt x="68" y="3"/>
                  <a:pt x="80" y="0"/>
                  <a:pt x="92" y="0"/>
                </a:cubicBezTo>
                <a:lnTo>
                  <a:pt x="12257" y="0"/>
                </a:lnTo>
                <a:cubicBezTo>
                  <a:pt x="12269" y="0"/>
                  <a:pt x="12281" y="3"/>
                  <a:pt x="12293" y="8"/>
                </a:cubicBezTo>
                <a:cubicBezTo>
                  <a:pt x="12304" y="12"/>
                  <a:pt x="12314" y="19"/>
                  <a:pt x="12323" y="28"/>
                </a:cubicBezTo>
                <a:cubicBezTo>
                  <a:pt x="12331" y="36"/>
                  <a:pt x="12338" y="46"/>
                  <a:pt x="12343" y="58"/>
                </a:cubicBezTo>
                <a:cubicBezTo>
                  <a:pt x="12348" y="69"/>
                  <a:pt x="12350" y="81"/>
                  <a:pt x="12350" y="93"/>
                </a:cubicBezTo>
                <a:lnTo>
                  <a:pt x="12350" y="1580"/>
                </a:lnTo>
                <a:cubicBezTo>
                  <a:pt x="12350" y="1592"/>
                  <a:pt x="12348" y="1604"/>
                  <a:pt x="12343" y="1615"/>
                </a:cubicBezTo>
                <a:cubicBezTo>
                  <a:pt x="12338" y="1627"/>
                  <a:pt x="12331" y="1637"/>
                  <a:pt x="12323" y="1646"/>
                </a:cubicBezTo>
                <a:cubicBezTo>
                  <a:pt x="12314" y="1654"/>
                  <a:pt x="12304" y="1661"/>
                  <a:pt x="12293" y="1666"/>
                </a:cubicBezTo>
                <a:cubicBezTo>
                  <a:pt x="12281" y="1670"/>
                  <a:pt x="12269" y="1673"/>
                  <a:pt x="12257" y="1673"/>
                </a:cubicBezTo>
                <a:lnTo>
                  <a:pt x="92" y="1673"/>
                </a:lnTo>
                <a:cubicBezTo>
                  <a:pt x="80" y="1673"/>
                  <a:pt x="68" y="1670"/>
                  <a:pt x="57" y="1666"/>
                </a:cubicBezTo>
                <a:cubicBezTo>
                  <a:pt x="45" y="1661"/>
                  <a:pt x="35" y="1654"/>
                  <a:pt x="27" y="1646"/>
                </a:cubicBezTo>
                <a:cubicBezTo>
                  <a:pt x="18" y="1637"/>
                  <a:pt x="11" y="1627"/>
                  <a:pt x="7" y="1615"/>
                </a:cubicBezTo>
                <a:cubicBezTo>
                  <a:pt x="2" y="1604"/>
                  <a:pt x="0" y="1592"/>
                  <a:pt x="0" y="1580"/>
                </a:cubicBezTo>
                <a:close/>
              </a:path>
            </a:pathLst>
          </a:custGeom>
          <a:solidFill>
            <a:srgbClr val="1E3A8A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92" name="任意多边形: 形状 491"/>
          <p:cNvSpPr/>
          <p:nvPr/>
        </p:nvSpPr>
        <p:spPr>
          <a:xfrm>
            <a:off x="668520" y="4406891"/>
            <a:ext cx="4446000" cy="602280"/>
          </a:xfrm>
          <a:custGeom>
            <a:avLst/>
            <a:gdLst/>
            <a:ahLst/>
            <a:cxnLst/>
            <a:rect l="0" t="0" r="r" b="b"/>
            <a:pathLst>
              <a:path w="12350" h="1673">
                <a:moveTo>
                  <a:pt x="0" y="1580"/>
                </a:moveTo>
                <a:lnTo>
                  <a:pt x="0" y="93"/>
                </a:lnTo>
                <a:cubicBezTo>
                  <a:pt x="0" y="81"/>
                  <a:pt x="2" y="69"/>
                  <a:pt x="7" y="58"/>
                </a:cubicBezTo>
                <a:cubicBezTo>
                  <a:pt x="11" y="46"/>
                  <a:pt x="18" y="36"/>
                  <a:pt x="27" y="28"/>
                </a:cubicBezTo>
                <a:cubicBezTo>
                  <a:pt x="35" y="19"/>
                  <a:pt x="45" y="12"/>
                  <a:pt x="57" y="7"/>
                </a:cubicBezTo>
                <a:cubicBezTo>
                  <a:pt x="68" y="3"/>
                  <a:pt x="80" y="0"/>
                  <a:pt x="92" y="0"/>
                </a:cubicBezTo>
                <a:lnTo>
                  <a:pt x="12257" y="0"/>
                </a:lnTo>
                <a:cubicBezTo>
                  <a:pt x="12269" y="0"/>
                  <a:pt x="12281" y="3"/>
                  <a:pt x="12293" y="7"/>
                </a:cubicBezTo>
                <a:cubicBezTo>
                  <a:pt x="12304" y="12"/>
                  <a:pt x="12314" y="19"/>
                  <a:pt x="12323" y="28"/>
                </a:cubicBezTo>
                <a:cubicBezTo>
                  <a:pt x="12331" y="36"/>
                  <a:pt x="12338" y="46"/>
                  <a:pt x="12343" y="58"/>
                </a:cubicBezTo>
                <a:cubicBezTo>
                  <a:pt x="12348" y="69"/>
                  <a:pt x="12350" y="81"/>
                  <a:pt x="12350" y="93"/>
                </a:cubicBezTo>
                <a:lnTo>
                  <a:pt x="12350" y="1580"/>
                </a:lnTo>
                <a:cubicBezTo>
                  <a:pt x="12350" y="1592"/>
                  <a:pt x="12348" y="1604"/>
                  <a:pt x="12343" y="1615"/>
                </a:cubicBezTo>
                <a:cubicBezTo>
                  <a:pt x="12338" y="1627"/>
                  <a:pt x="12331" y="1637"/>
                  <a:pt x="12323" y="1645"/>
                </a:cubicBezTo>
                <a:cubicBezTo>
                  <a:pt x="12314" y="1654"/>
                  <a:pt x="12304" y="1661"/>
                  <a:pt x="12293" y="1666"/>
                </a:cubicBezTo>
                <a:cubicBezTo>
                  <a:pt x="12281" y="1670"/>
                  <a:pt x="12269" y="1673"/>
                  <a:pt x="12257" y="1673"/>
                </a:cubicBezTo>
                <a:lnTo>
                  <a:pt x="92" y="1673"/>
                </a:lnTo>
                <a:cubicBezTo>
                  <a:pt x="80" y="1673"/>
                  <a:pt x="68" y="1670"/>
                  <a:pt x="57" y="1666"/>
                </a:cubicBezTo>
                <a:cubicBezTo>
                  <a:pt x="45" y="1661"/>
                  <a:pt x="35" y="1654"/>
                  <a:pt x="27" y="1645"/>
                </a:cubicBezTo>
                <a:cubicBezTo>
                  <a:pt x="18" y="1637"/>
                  <a:pt x="11" y="1627"/>
                  <a:pt x="7" y="1615"/>
                </a:cubicBezTo>
                <a:cubicBezTo>
                  <a:pt x="2" y="1604"/>
                  <a:pt x="0" y="1592"/>
                  <a:pt x="0" y="1580"/>
                </a:cubicBezTo>
                <a:close/>
              </a:path>
            </a:pathLst>
          </a:custGeom>
          <a:solidFill>
            <a:srgbClr val="1E3A8A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493" name="图片 492"/>
          <p:cNvPicPr/>
          <p:nvPr/>
        </p:nvPicPr>
        <p:blipFill>
          <a:blip r:embed="rId7"/>
          <a:stretch>
            <a:fillRect/>
          </a:stretch>
        </p:blipFill>
        <p:spPr>
          <a:xfrm>
            <a:off x="668520" y="3370811"/>
            <a:ext cx="16668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94" name="文本框 493"/>
          <p:cNvSpPr txBox="1"/>
          <p:nvPr/>
        </p:nvSpPr>
        <p:spPr>
          <a:xfrm>
            <a:off x="6217560" y="2714630"/>
            <a:ext cx="58752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D1D5DB"/>
                </a:solidFill>
                <a:effectLst/>
                <a:uFillTx/>
                <a:latin typeface="WenQuanYiZenHei"/>
                <a:ea typeface="WenQuanYiZenHei"/>
              </a:rPr>
              <a:t>删除空目录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95" name="任意多边形: 形状 494"/>
          <p:cNvSpPr/>
          <p:nvPr/>
        </p:nvSpPr>
        <p:spPr>
          <a:xfrm>
            <a:off x="768600" y="3805331"/>
            <a:ext cx="401400" cy="401400"/>
          </a:xfrm>
          <a:custGeom>
            <a:avLst/>
            <a:gdLst/>
            <a:ahLst/>
            <a:cxnLst/>
            <a:rect l="0" t="0" r="r" b="b"/>
            <a:pathLst>
              <a:path w="1115" h="1115">
                <a:moveTo>
                  <a:pt x="1115" y="558"/>
                </a:moveTo>
                <a:cubicBezTo>
                  <a:pt x="1115" y="595"/>
                  <a:pt x="1112" y="631"/>
                  <a:pt x="1105" y="667"/>
                </a:cubicBezTo>
                <a:cubicBezTo>
                  <a:pt x="1097" y="703"/>
                  <a:pt x="1087" y="738"/>
                  <a:pt x="1073" y="771"/>
                </a:cubicBezTo>
                <a:cubicBezTo>
                  <a:pt x="1059" y="805"/>
                  <a:pt x="1042" y="837"/>
                  <a:pt x="1021" y="868"/>
                </a:cubicBezTo>
                <a:cubicBezTo>
                  <a:pt x="1001" y="898"/>
                  <a:pt x="978" y="926"/>
                  <a:pt x="952" y="952"/>
                </a:cubicBezTo>
                <a:cubicBezTo>
                  <a:pt x="926" y="978"/>
                  <a:pt x="898" y="1001"/>
                  <a:pt x="868" y="1021"/>
                </a:cubicBezTo>
                <a:cubicBezTo>
                  <a:pt x="837" y="1042"/>
                  <a:pt x="805" y="1059"/>
                  <a:pt x="771" y="1073"/>
                </a:cubicBezTo>
                <a:cubicBezTo>
                  <a:pt x="738" y="1087"/>
                  <a:pt x="703" y="1097"/>
                  <a:pt x="667" y="1105"/>
                </a:cubicBezTo>
                <a:cubicBezTo>
                  <a:pt x="630" y="1112"/>
                  <a:pt x="594" y="1115"/>
                  <a:pt x="557" y="1115"/>
                </a:cubicBezTo>
                <a:cubicBezTo>
                  <a:pt x="521" y="1115"/>
                  <a:pt x="484" y="1112"/>
                  <a:pt x="449" y="1105"/>
                </a:cubicBezTo>
                <a:cubicBezTo>
                  <a:pt x="413" y="1097"/>
                  <a:pt x="378" y="1087"/>
                  <a:pt x="344" y="1073"/>
                </a:cubicBezTo>
                <a:cubicBezTo>
                  <a:pt x="310" y="1059"/>
                  <a:pt x="278" y="1042"/>
                  <a:pt x="248" y="1021"/>
                </a:cubicBezTo>
                <a:cubicBezTo>
                  <a:pt x="217" y="1001"/>
                  <a:pt x="189" y="978"/>
                  <a:pt x="163" y="952"/>
                </a:cubicBezTo>
                <a:cubicBezTo>
                  <a:pt x="137" y="926"/>
                  <a:pt x="114" y="898"/>
                  <a:pt x="94" y="868"/>
                </a:cubicBezTo>
                <a:cubicBezTo>
                  <a:pt x="74" y="837"/>
                  <a:pt x="57" y="805"/>
                  <a:pt x="43" y="771"/>
                </a:cubicBezTo>
                <a:cubicBezTo>
                  <a:pt x="29" y="738"/>
                  <a:pt x="18" y="703"/>
                  <a:pt x="11" y="667"/>
                </a:cubicBezTo>
                <a:cubicBezTo>
                  <a:pt x="4" y="631"/>
                  <a:pt x="0" y="595"/>
                  <a:pt x="0" y="558"/>
                </a:cubicBezTo>
                <a:cubicBezTo>
                  <a:pt x="0" y="521"/>
                  <a:pt x="4" y="484"/>
                  <a:pt x="11" y="448"/>
                </a:cubicBezTo>
                <a:cubicBezTo>
                  <a:pt x="18" y="413"/>
                  <a:pt x="29" y="378"/>
                  <a:pt x="43" y="344"/>
                </a:cubicBezTo>
                <a:cubicBezTo>
                  <a:pt x="57" y="310"/>
                  <a:pt x="74" y="278"/>
                  <a:pt x="94" y="248"/>
                </a:cubicBezTo>
                <a:cubicBezTo>
                  <a:pt x="114" y="217"/>
                  <a:pt x="137" y="189"/>
                  <a:pt x="163" y="163"/>
                </a:cubicBezTo>
                <a:cubicBezTo>
                  <a:pt x="189" y="137"/>
                  <a:pt x="217" y="114"/>
                  <a:pt x="248" y="94"/>
                </a:cubicBezTo>
                <a:cubicBezTo>
                  <a:pt x="278" y="74"/>
                  <a:pt x="310" y="56"/>
                  <a:pt x="344" y="42"/>
                </a:cubicBezTo>
                <a:cubicBezTo>
                  <a:pt x="378" y="28"/>
                  <a:pt x="413" y="18"/>
                  <a:pt x="449" y="11"/>
                </a:cubicBezTo>
                <a:cubicBezTo>
                  <a:pt x="484" y="4"/>
                  <a:pt x="521" y="0"/>
                  <a:pt x="557" y="0"/>
                </a:cubicBezTo>
                <a:cubicBezTo>
                  <a:pt x="594" y="0"/>
                  <a:pt x="630" y="4"/>
                  <a:pt x="667" y="11"/>
                </a:cubicBezTo>
                <a:cubicBezTo>
                  <a:pt x="703" y="18"/>
                  <a:pt x="738" y="28"/>
                  <a:pt x="771" y="42"/>
                </a:cubicBezTo>
                <a:cubicBezTo>
                  <a:pt x="805" y="56"/>
                  <a:pt x="837" y="74"/>
                  <a:pt x="868" y="94"/>
                </a:cubicBezTo>
                <a:cubicBezTo>
                  <a:pt x="898" y="114"/>
                  <a:pt x="926" y="137"/>
                  <a:pt x="952" y="163"/>
                </a:cubicBezTo>
                <a:cubicBezTo>
                  <a:pt x="978" y="189"/>
                  <a:pt x="1001" y="217"/>
                  <a:pt x="1021" y="248"/>
                </a:cubicBezTo>
                <a:cubicBezTo>
                  <a:pt x="1042" y="278"/>
                  <a:pt x="1059" y="310"/>
                  <a:pt x="1073" y="344"/>
                </a:cubicBezTo>
                <a:cubicBezTo>
                  <a:pt x="1087" y="378"/>
                  <a:pt x="1097" y="413"/>
                  <a:pt x="1105" y="448"/>
                </a:cubicBezTo>
                <a:cubicBezTo>
                  <a:pt x="1112" y="484"/>
                  <a:pt x="1115" y="521"/>
                  <a:pt x="1115" y="558"/>
                </a:cubicBezTo>
                <a:close/>
              </a:path>
            </a:pathLst>
          </a:custGeom>
          <a:solidFill>
            <a:srgbClr val="F59E0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496" name="图片 495"/>
          <p:cNvPicPr/>
          <p:nvPr/>
        </p:nvPicPr>
        <p:blipFill>
          <a:blip r:embed="rId8"/>
          <a:stretch>
            <a:fillRect/>
          </a:stretch>
        </p:blipFill>
        <p:spPr>
          <a:xfrm>
            <a:off x="894240" y="3922331"/>
            <a:ext cx="15012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97" name="文本框 496"/>
          <p:cNvSpPr txBox="1"/>
          <p:nvPr/>
        </p:nvSpPr>
        <p:spPr>
          <a:xfrm>
            <a:off x="936000" y="3352091"/>
            <a:ext cx="1006560" cy="21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目录导航方法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98" name="文本框 497"/>
          <p:cNvSpPr txBox="1"/>
          <p:nvPr/>
        </p:nvSpPr>
        <p:spPr>
          <a:xfrm>
            <a:off x="1303560" y="3843131"/>
            <a:ext cx="55188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1" u="none" strike="noStrike">
                <a:solidFill>
                  <a:srgbClr val="FFFFFF"/>
                </a:solidFill>
                <a:effectLst/>
                <a:uFillTx/>
                <a:latin typeface="Arial" panose="020B0604020202020204"/>
                <a:ea typeface="Arial" panose="020B0604020202020204"/>
              </a:rPr>
              <a:t>getcwd()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99" name="任意多边形: 形状 498"/>
          <p:cNvSpPr/>
          <p:nvPr/>
        </p:nvSpPr>
        <p:spPr>
          <a:xfrm>
            <a:off x="768600" y="4507331"/>
            <a:ext cx="401400" cy="401400"/>
          </a:xfrm>
          <a:custGeom>
            <a:avLst/>
            <a:gdLst/>
            <a:ahLst/>
            <a:cxnLst/>
            <a:rect l="0" t="0" r="r" b="b"/>
            <a:pathLst>
              <a:path w="1115" h="1115">
                <a:moveTo>
                  <a:pt x="1115" y="557"/>
                </a:moveTo>
                <a:cubicBezTo>
                  <a:pt x="1115" y="594"/>
                  <a:pt x="1112" y="630"/>
                  <a:pt x="1105" y="666"/>
                </a:cubicBezTo>
                <a:cubicBezTo>
                  <a:pt x="1097" y="702"/>
                  <a:pt x="1087" y="736"/>
                  <a:pt x="1073" y="770"/>
                </a:cubicBezTo>
                <a:cubicBezTo>
                  <a:pt x="1059" y="804"/>
                  <a:pt x="1042" y="837"/>
                  <a:pt x="1021" y="868"/>
                </a:cubicBezTo>
                <a:cubicBezTo>
                  <a:pt x="1001" y="898"/>
                  <a:pt x="978" y="926"/>
                  <a:pt x="952" y="952"/>
                </a:cubicBezTo>
                <a:cubicBezTo>
                  <a:pt x="926" y="978"/>
                  <a:pt x="898" y="1001"/>
                  <a:pt x="868" y="1021"/>
                </a:cubicBezTo>
                <a:cubicBezTo>
                  <a:pt x="837" y="1042"/>
                  <a:pt x="805" y="1059"/>
                  <a:pt x="771" y="1073"/>
                </a:cubicBezTo>
                <a:cubicBezTo>
                  <a:pt x="738" y="1087"/>
                  <a:pt x="703" y="1097"/>
                  <a:pt x="667" y="1104"/>
                </a:cubicBezTo>
                <a:cubicBezTo>
                  <a:pt x="630" y="1112"/>
                  <a:pt x="594" y="1115"/>
                  <a:pt x="557" y="1115"/>
                </a:cubicBezTo>
                <a:cubicBezTo>
                  <a:pt x="521" y="1115"/>
                  <a:pt x="484" y="1112"/>
                  <a:pt x="449" y="1104"/>
                </a:cubicBezTo>
                <a:cubicBezTo>
                  <a:pt x="413" y="1097"/>
                  <a:pt x="378" y="1087"/>
                  <a:pt x="344" y="1073"/>
                </a:cubicBezTo>
                <a:cubicBezTo>
                  <a:pt x="310" y="1059"/>
                  <a:pt x="278" y="1042"/>
                  <a:pt x="248" y="1021"/>
                </a:cubicBezTo>
                <a:cubicBezTo>
                  <a:pt x="217" y="1001"/>
                  <a:pt x="189" y="978"/>
                  <a:pt x="163" y="952"/>
                </a:cubicBezTo>
                <a:cubicBezTo>
                  <a:pt x="137" y="926"/>
                  <a:pt x="114" y="898"/>
                  <a:pt x="94" y="868"/>
                </a:cubicBezTo>
                <a:cubicBezTo>
                  <a:pt x="74" y="837"/>
                  <a:pt x="57" y="804"/>
                  <a:pt x="43" y="770"/>
                </a:cubicBezTo>
                <a:cubicBezTo>
                  <a:pt x="29" y="736"/>
                  <a:pt x="18" y="702"/>
                  <a:pt x="11" y="666"/>
                </a:cubicBezTo>
                <a:cubicBezTo>
                  <a:pt x="4" y="630"/>
                  <a:pt x="0" y="594"/>
                  <a:pt x="0" y="557"/>
                </a:cubicBezTo>
                <a:cubicBezTo>
                  <a:pt x="0" y="520"/>
                  <a:pt x="4" y="484"/>
                  <a:pt x="11" y="448"/>
                </a:cubicBezTo>
                <a:cubicBezTo>
                  <a:pt x="18" y="412"/>
                  <a:pt x="29" y="378"/>
                  <a:pt x="43" y="344"/>
                </a:cubicBezTo>
                <a:cubicBezTo>
                  <a:pt x="57" y="310"/>
                  <a:pt x="74" y="278"/>
                  <a:pt x="94" y="247"/>
                </a:cubicBezTo>
                <a:cubicBezTo>
                  <a:pt x="114" y="217"/>
                  <a:pt x="137" y="189"/>
                  <a:pt x="163" y="163"/>
                </a:cubicBezTo>
                <a:cubicBezTo>
                  <a:pt x="189" y="137"/>
                  <a:pt x="217" y="114"/>
                  <a:pt x="248" y="94"/>
                </a:cubicBezTo>
                <a:cubicBezTo>
                  <a:pt x="278" y="73"/>
                  <a:pt x="310" y="56"/>
                  <a:pt x="344" y="42"/>
                </a:cubicBezTo>
                <a:cubicBezTo>
                  <a:pt x="378" y="28"/>
                  <a:pt x="413" y="18"/>
                  <a:pt x="449" y="11"/>
                </a:cubicBezTo>
                <a:cubicBezTo>
                  <a:pt x="484" y="3"/>
                  <a:pt x="521" y="0"/>
                  <a:pt x="557" y="0"/>
                </a:cubicBezTo>
                <a:cubicBezTo>
                  <a:pt x="594" y="0"/>
                  <a:pt x="630" y="3"/>
                  <a:pt x="667" y="11"/>
                </a:cubicBezTo>
                <a:cubicBezTo>
                  <a:pt x="703" y="18"/>
                  <a:pt x="738" y="28"/>
                  <a:pt x="771" y="42"/>
                </a:cubicBezTo>
                <a:cubicBezTo>
                  <a:pt x="805" y="56"/>
                  <a:pt x="837" y="73"/>
                  <a:pt x="868" y="94"/>
                </a:cubicBezTo>
                <a:cubicBezTo>
                  <a:pt x="898" y="114"/>
                  <a:pt x="926" y="137"/>
                  <a:pt x="952" y="163"/>
                </a:cubicBezTo>
                <a:cubicBezTo>
                  <a:pt x="978" y="189"/>
                  <a:pt x="1001" y="217"/>
                  <a:pt x="1021" y="247"/>
                </a:cubicBezTo>
                <a:cubicBezTo>
                  <a:pt x="1042" y="278"/>
                  <a:pt x="1059" y="310"/>
                  <a:pt x="1073" y="344"/>
                </a:cubicBezTo>
                <a:cubicBezTo>
                  <a:pt x="1087" y="378"/>
                  <a:pt x="1097" y="412"/>
                  <a:pt x="1105" y="448"/>
                </a:cubicBezTo>
                <a:cubicBezTo>
                  <a:pt x="1112" y="484"/>
                  <a:pt x="1115" y="520"/>
                  <a:pt x="1115" y="557"/>
                </a:cubicBezTo>
                <a:close/>
              </a:path>
            </a:pathLst>
          </a:custGeom>
          <a:solidFill>
            <a:srgbClr val="F59E0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500" name="图片 499"/>
          <p:cNvPicPr/>
          <p:nvPr/>
        </p:nvPicPr>
        <p:blipFill>
          <a:blip r:embed="rId9"/>
          <a:stretch>
            <a:fillRect/>
          </a:stretch>
        </p:blipFill>
        <p:spPr>
          <a:xfrm>
            <a:off x="885960" y="4624331"/>
            <a:ext cx="16668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01" name="文本框 500"/>
          <p:cNvSpPr txBox="1"/>
          <p:nvPr/>
        </p:nvSpPr>
        <p:spPr>
          <a:xfrm>
            <a:off x="1303560" y="4035371"/>
            <a:ext cx="70488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D1D5DB"/>
                </a:solidFill>
                <a:effectLst/>
                <a:uFillTx/>
                <a:latin typeface="WenQuanYiZenHei"/>
                <a:ea typeface="WenQuanYiZenHei"/>
              </a:rPr>
              <a:t>获取当前目录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02" name="文本框 501"/>
          <p:cNvSpPr txBox="1"/>
          <p:nvPr/>
        </p:nvSpPr>
        <p:spPr>
          <a:xfrm>
            <a:off x="1303560" y="4545131"/>
            <a:ext cx="70092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1" u="none" strike="noStrike">
                <a:solidFill>
                  <a:srgbClr val="FFFFFF"/>
                </a:solidFill>
                <a:effectLst/>
                <a:uFillTx/>
                <a:latin typeface="Arial" panose="020B0604020202020204"/>
                <a:ea typeface="Arial" panose="020B0604020202020204"/>
              </a:rPr>
              <a:t>chdir(path)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03" name="任意多边形: 形状 502"/>
          <p:cNvSpPr/>
          <p:nvPr/>
        </p:nvSpPr>
        <p:spPr>
          <a:xfrm>
            <a:off x="5448240" y="3203771"/>
            <a:ext cx="4713840" cy="1938960"/>
          </a:xfrm>
          <a:custGeom>
            <a:avLst/>
            <a:gdLst/>
            <a:ahLst/>
            <a:cxnLst/>
            <a:rect l="0" t="0" r="r" b="b"/>
            <a:pathLst>
              <a:path w="13094" h="5386">
                <a:moveTo>
                  <a:pt x="0" y="5200"/>
                </a:moveTo>
                <a:lnTo>
                  <a:pt x="0" y="185"/>
                </a:lnTo>
                <a:cubicBezTo>
                  <a:pt x="0" y="173"/>
                  <a:pt x="2" y="161"/>
                  <a:pt x="4" y="149"/>
                </a:cubicBezTo>
                <a:cubicBezTo>
                  <a:pt x="6" y="137"/>
                  <a:pt x="10" y="126"/>
                  <a:pt x="15" y="114"/>
                </a:cubicBezTo>
                <a:cubicBezTo>
                  <a:pt x="19" y="103"/>
                  <a:pt x="25" y="92"/>
                  <a:pt x="32" y="82"/>
                </a:cubicBezTo>
                <a:cubicBezTo>
                  <a:pt x="38" y="72"/>
                  <a:pt x="46" y="63"/>
                  <a:pt x="55" y="54"/>
                </a:cubicBezTo>
                <a:cubicBezTo>
                  <a:pt x="63" y="45"/>
                  <a:pt x="73" y="38"/>
                  <a:pt x="83" y="31"/>
                </a:cubicBezTo>
                <a:cubicBezTo>
                  <a:pt x="93" y="24"/>
                  <a:pt x="104" y="18"/>
                  <a:pt x="115" y="14"/>
                </a:cubicBezTo>
                <a:cubicBezTo>
                  <a:pt x="126" y="9"/>
                  <a:pt x="138" y="6"/>
                  <a:pt x="150" y="3"/>
                </a:cubicBezTo>
                <a:cubicBezTo>
                  <a:pt x="162" y="1"/>
                  <a:pt x="174" y="0"/>
                  <a:pt x="186" y="0"/>
                </a:cubicBezTo>
                <a:lnTo>
                  <a:pt x="12908" y="0"/>
                </a:lnTo>
                <a:cubicBezTo>
                  <a:pt x="12920" y="0"/>
                  <a:pt x="12932" y="1"/>
                  <a:pt x="12944" y="3"/>
                </a:cubicBezTo>
                <a:cubicBezTo>
                  <a:pt x="12956" y="6"/>
                  <a:pt x="12968" y="9"/>
                  <a:pt x="12979" y="14"/>
                </a:cubicBezTo>
                <a:cubicBezTo>
                  <a:pt x="12990" y="18"/>
                  <a:pt x="13001" y="24"/>
                  <a:pt x="13011" y="31"/>
                </a:cubicBezTo>
                <a:cubicBezTo>
                  <a:pt x="13021" y="38"/>
                  <a:pt x="13031" y="45"/>
                  <a:pt x="13039" y="54"/>
                </a:cubicBezTo>
                <a:cubicBezTo>
                  <a:pt x="13048" y="63"/>
                  <a:pt x="13055" y="72"/>
                  <a:pt x="13062" y="82"/>
                </a:cubicBezTo>
                <a:cubicBezTo>
                  <a:pt x="13069" y="92"/>
                  <a:pt x="13075" y="103"/>
                  <a:pt x="13079" y="114"/>
                </a:cubicBezTo>
                <a:cubicBezTo>
                  <a:pt x="13084" y="126"/>
                  <a:pt x="13088" y="137"/>
                  <a:pt x="13090" y="149"/>
                </a:cubicBezTo>
                <a:cubicBezTo>
                  <a:pt x="13092" y="161"/>
                  <a:pt x="13094" y="173"/>
                  <a:pt x="13094" y="185"/>
                </a:cubicBezTo>
                <a:lnTo>
                  <a:pt x="13094" y="5200"/>
                </a:lnTo>
                <a:cubicBezTo>
                  <a:pt x="13094" y="5213"/>
                  <a:pt x="13092" y="5225"/>
                  <a:pt x="13090" y="5237"/>
                </a:cubicBezTo>
                <a:cubicBezTo>
                  <a:pt x="13088" y="5249"/>
                  <a:pt x="13084" y="5260"/>
                  <a:pt x="13079" y="5271"/>
                </a:cubicBezTo>
                <a:cubicBezTo>
                  <a:pt x="13075" y="5283"/>
                  <a:pt x="13069" y="5293"/>
                  <a:pt x="13062" y="5304"/>
                </a:cubicBezTo>
                <a:cubicBezTo>
                  <a:pt x="13055" y="5314"/>
                  <a:pt x="13048" y="5323"/>
                  <a:pt x="13039" y="5332"/>
                </a:cubicBezTo>
                <a:cubicBezTo>
                  <a:pt x="13031" y="5340"/>
                  <a:pt x="13021" y="5348"/>
                  <a:pt x="13011" y="5355"/>
                </a:cubicBezTo>
                <a:cubicBezTo>
                  <a:pt x="13001" y="5362"/>
                  <a:pt x="12990" y="5367"/>
                  <a:pt x="12979" y="5372"/>
                </a:cubicBezTo>
                <a:cubicBezTo>
                  <a:pt x="12968" y="5377"/>
                  <a:pt x="12956" y="5380"/>
                  <a:pt x="12944" y="5383"/>
                </a:cubicBezTo>
                <a:cubicBezTo>
                  <a:pt x="12932" y="5385"/>
                  <a:pt x="12920" y="5386"/>
                  <a:pt x="12908" y="5386"/>
                </a:cubicBezTo>
                <a:lnTo>
                  <a:pt x="186" y="5386"/>
                </a:lnTo>
                <a:cubicBezTo>
                  <a:pt x="174" y="5386"/>
                  <a:pt x="162" y="5385"/>
                  <a:pt x="150" y="5383"/>
                </a:cubicBezTo>
                <a:cubicBezTo>
                  <a:pt x="138" y="5380"/>
                  <a:pt x="126" y="5377"/>
                  <a:pt x="115" y="5372"/>
                </a:cubicBezTo>
                <a:cubicBezTo>
                  <a:pt x="104" y="5367"/>
                  <a:pt x="93" y="5362"/>
                  <a:pt x="83" y="5355"/>
                </a:cubicBezTo>
                <a:cubicBezTo>
                  <a:pt x="73" y="5348"/>
                  <a:pt x="63" y="5340"/>
                  <a:pt x="55" y="5332"/>
                </a:cubicBezTo>
                <a:cubicBezTo>
                  <a:pt x="46" y="5323"/>
                  <a:pt x="38" y="5314"/>
                  <a:pt x="32" y="5304"/>
                </a:cubicBezTo>
                <a:cubicBezTo>
                  <a:pt x="25" y="5293"/>
                  <a:pt x="19" y="5283"/>
                  <a:pt x="15" y="5271"/>
                </a:cubicBezTo>
                <a:cubicBezTo>
                  <a:pt x="10" y="5260"/>
                  <a:pt x="6" y="5249"/>
                  <a:pt x="4" y="5237"/>
                </a:cubicBezTo>
                <a:cubicBezTo>
                  <a:pt x="2" y="5225"/>
                  <a:pt x="0" y="5213"/>
                  <a:pt x="0" y="5200"/>
                </a:cubicBezTo>
                <a:close/>
              </a:path>
            </a:pathLst>
          </a:custGeom>
          <a:solidFill>
            <a:srgbClr val="1E40AF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04" name="任意多边形: 形状 503"/>
          <p:cNvSpPr/>
          <p:nvPr/>
        </p:nvSpPr>
        <p:spPr>
          <a:xfrm>
            <a:off x="5582160" y="3704891"/>
            <a:ext cx="4446000" cy="602280"/>
          </a:xfrm>
          <a:custGeom>
            <a:avLst/>
            <a:gdLst/>
            <a:ahLst/>
            <a:cxnLst/>
            <a:rect l="0" t="0" r="r" b="b"/>
            <a:pathLst>
              <a:path w="12350" h="1673">
                <a:moveTo>
                  <a:pt x="0" y="1580"/>
                </a:moveTo>
                <a:lnTo>
                  <a:pt x="0" y="93"/>
                </a:lnTo>
                <a:cubicBezTo>
                  <a:pt x="0" y="81"/>
                  <a:pt x="2" y="69"/>
                  <a:pt x="7" y="58"/>
                </a:cubicBezTo>
                <a:cubicBezTo>
                  <a:pt x="12" y="46"/>
                  <a:pt x="18" y="36"/>
                  <a:pt x="27" y="28"/>
                </a:cubicBezTo>
                <a:cubicBezTo>
                  <a:pt x="36" y="19"/>
                  <a:pt x="46" y="12"/>
                  <a:pt x="57" y="8"/>
                </a:cubicBezTo>
                <a:cubicBezTo>
                  <a:pt x="69" y="3"/>
                  <a:pt x="80" y="0"/>
                  <a:pt x="93" y="0"/>
                </a:cubicBezTo>
                <a:lnTo>
                  <a:pt x="12257" y="0"/>
                </a:lnTo>
                <a:cubicBezTo>
                  <a:pt x="12270" y="0"/>
                  <a:pt x="12281" y="3"/>
                  <a:pt x="12293" y="8"/>
                </a:cubicBezTo>
                <a:cubicBezTo>
                  <a:pt x="12304" y="12"/>
                  <a:pt x="12314" y="19"/>
                  <a:pt x="12323" y="28"/>
                </a:cubicBezTo>
                <a:cubicBezTo>
                  <a:pt x="12332" y="36"/>
                  <a:pt x="12338" y="46"/>
                  <a:pt x="12343" y="58"/>
                </a:cubicBezTo>
                <a:cubicBezTo>
                  <a:pt x="12348" y="69"/>
                  <a:pt x="12350" y="81"/>
                  <a:pt x="12350" y="93"/>
                </a:cubicBezTo>
                <a:lnTo>
                  <a:pt x="12350" y="1580"/>
                </a:lnTo>
                <a:cubicBezTo>
                  <a:pt x="12350" y="1592"/>
                  <a:pt x="12348" y="1604"/>
                  <a:pt x="12343" y="1615"/>
                </a:cubicBezTo>
                <a:cubicBezTo>
                  <a:pt x="12338" y="1627"/>
                  <a:pt x="12332" y="1637"/>
                  <a:pt x="12323" y="1646"/>
                </a:cubicBezTo>
                <a:cubicBezTo>
                  <a:pt x="12314" y="1654"/>
                  <a:pt x="12304" y="1661"/>
                  <a:pt x="12293" y="1666"/>
                </a:cubicBezTo>
                <a:cubicBezTo>
                  <a:pt x="12281" y="1670"/>
                  <a:pt x="12270" y="1673"/>
                  <a:pt x="12257" y="1673"/>
                </a:cubicBezTo>
                <a:lnTo>
                  <a:pt x="93" y="1673"/>
                </a:lnTo>
                <a:cubicBezTo>
                  <a:pt x="80" y="1673"/>
                  <a:pt x="69" y="1670"/>
                  <a:pt x="57" y="1666"/>
                </a:cubicBezTo>
                <a:cubicBezTo>
                  <a:pt x="46" y="1661"/>
                  <a:pt x="36" y="1654"/>
                  <a:pt x="27" y="1646"/>
                </a:cubicBezTo>
                <a:cubicBezTo>
                  <a:pt x="18" y="1637"/>
                  <a:pt x="12" y="1627"/>
                  <a:pt x="7" y="1615"/>
                </a:cubicBezTo>
                <a:cubicBezTo>
                  <a:pt x="2" y="1604"/>
                  <a:pt x="0" y="1592"/>
                  <a:pt x="0" y="1580"/>
                </a:cubicBezTo>
                <a:close/>
              </a:path>
            </a:pathLst>
          </a:custGeom>
          <a:solidFill>
            <a:srgbClr val="1E3A8A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505" name="图片 504"/>
          <p:cNvPicPr/>
          <p:nvPr/>
        </p:nvPicPr>
        <p:blipFill>
          <a:blip r:embed="rId10"/>
          <a:stretch>
            <a:fillRect/>
          </a:stretch>
        </p:blipFill>
        <p:spPr>
          <a:xfrm>
            <a:off x="5582160" y="3370811"/>
            <a:ext cx="16668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06" name="文本框 505"/>
          <p:cNvSpPr txBox="1"/>
          <p:nvPr/>
        </p:nvSpPr>
        <p:spPr>
          <a:xfrm>
            <a:off x="1303560" y="4737371"/>
            <a:ext cx="70488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D1D5DB"/>
                </a:solidFill>
                <a:effectLst/>
                <a:uFillTx/>
                <a:latin typeface="WenQuanYiZenHei"/>
                <a:ea typeface="WenQuanYiZenHei"/>
              </a:rPr>
              <a:t>改变当前目录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07" name="任意多边形: 形状 506"/>
          <p:cNvSpPr/>
          <p:nvPr/>
        </p:nvSpPr>
        <p:spPr>
          <a:xfrm>
            <a:off x="5682240" y="3805331"/>
            <a:ext cx="401760" cy="401400"/>
          </a:xfrm>
          <a:custGeom>
            <a:avLst/>
            <a:gdLst/>
            <a:ahLst/>
            <a:cxnLst/>
            <a:rect l="0" t="0" r="r" b="b"/>
            <a:pathLst>
              <a:path w="1116" h="1115">
                <a:moveTo>
                  <a:pt x="1116" y="558"/>
                </a:moveTo>
                <a:cubicBezTo>
                  <a:pt x="1116" y="595"/>
                  <a:pt x="1112" y="631"/>
                  <a:pt x="1105" y="667"/>
                </a:cubicBezTo>
                <a:cubicBezTo>
                  <a:pt x="1098" y="703"/>
                  <a:pt x="1087" y="738"/>
                  <a:pt x="1073" y="771"/>
                </a:cubicBezTo>
                <a:cubicBezTo>
                  <a:pt x="1059" y="805"/>
                  <a:pt x="1042" y="837"/>
                  <a:pt x="1022" y="868"/>
                </a:cubicBezTo>
                <a:cubicBezTo>
                  <a:pt x="1001" y="898"/>
                  <a:pt x="978" y="926"/>
                  <a:pt x="952" y="952"/>
                </a:cubicBezTo>
                <a:cubicBezTo>
                  <a:pt x="927" y="978"/>
                  <a:pt x="898" y="1001"/>
                  <a:pt x="868" y="1021"/>
                </a:cubicBezTo>
                <a:cubicBezTo>
                  <a:pt x="838" y="1042"/>
                  <a:pt x="805" y="1059"/>
                  <a:pt x="772" y="1073"/>
                </a:cubicBezTo>
                <a:cubicBezTo>
                  <a:pt x="738" y="1087"/>
                  <a:pt x="703" y="1097"/>
                  <a:pt x="667" y="1105"/>
                </a:cubicBezTo>
                <a:cubicBezTo>
                  <a:pt x="631" y="1112"/>
                  <a:pt x="595" y="1115"/>
                  <a:pt x="558" y="1115"/>
                </a:cubicBezTo>
                <a:cubicBezTo>
                  <a:pt x="522" y="1115"/>
                  <a:pt x="486" y="1112"/>
                  <a:pt x="450" y="1105"/>
                </a:cubicBezTo>
                <a:cubicBezTo>
                  <a:pt x="414" y="1097"/>
                  <a:pt x="379" y="1087"/>
                  <a:pt x="344" y="1073"/>
                </a:cubicBezTo>
                <a:cubicBezTo>
                  <a:pt x="310" y="1059"/>
                  <a:pt x="278" y="1042"/>
                  <a:pt x="248" y="1021"/>
                </a:cubicBezTo>
                <a:cubicBezTo>
                  <a:pt x="218" y="1001"/>
                  <a:pt x="189" y="978"/>
                  <a:pt x="164" y="952"/>
                </a:cubicBezTo>
                <a:cubicBezTo>
                  <a:pt x="138" y="926"/>
                  <a:pt x="115" y="898"/>
                  <a:pt x="94" y="868"/>
                </a:cubicBezTo>
                <a:cubicBezTo>
                  <a:pt x="74" y="837"/>
                  <a:pt x="57" y="805"/>
                  <a:pt x="43" y="771"/>
                </a:cubicBezTo>
                <a:cubicBezTo>
                  <a:pt x="29" y="738"/>
                  <a:pt x="18" y="703"/>
                  <a:pt x="11" y="667"/>
                </a:cubicBezTo>
                <a:cubicBezTo>
                  <a:pt x="4" y="631"/>
                  <a:pt x="0" y="595"/>
                  <a:pt x="0" y="558"/>
                </a:cubicBezTo>
                <a:cubicBezTo>
                  <a:pt x="0" y="521"/>
                  <a:pt x="4" y="484"/>
                  <a:pt x="11" y="448"/>
                </a:cubicBezTo>
                <a:cubicBezTo>
                  <a:pt x="18" y="413"/>
                  <a:pt x="29" y="378"/>
                  <a:pt x="43" y="344"/>
                </a:cubicBezTo>
                <a:cubicBezTo>
                  <a:pt x="57" y="310"/>
                  <a:pt x="74" y="278"/>
                  <a:pt x="94" y="248"/>
                </a:cubicBezTo>
                <a:cubicBezTo>
                  <a:pt x="115" y="217"/>
                  <a:pt x="138" y="189"/>
                  <a:pt x="164" y="163"/>
                </a:cubicBezTo>
                <a:cubicBezTo>
                  <a:pt x="189" y="137"/>
                  <a:pt x="218" y="114"/>
                  <a:pt x="248" y="94"/>
                </a:cubicBezTo>
                <a:cubicBezTo>
                  <a:pt x="278" y="74"/>
                  <a:pt x="310" y="56"/>
                  <a:pt x="344" y="42"/>
                </a:cubicBezTo>
                <a:cubicBezTo>
                  <a:pt x="379" y="28"/>
                  <a:pt x="414" y="18"/>
                  <a:pt x="450" y="11"/>
                </a:cubicBezTo>
                <a:cubicBezTo>
                  <a:pt x="486" y="4"/>
                  <a:pt x="522" y="0"/>
                  <a:pt x="558" y="0"/>
                </a:cubicBezTo>
                <a:cubicBezTo>
                  <a:pt x="595" y="0"/>
                  <a:pt x="631" y="4"/>
                  <a:pt x="667" y="11"/>
                </a:cubicBezTo>
                <a:cubicBezTo>
                  <a:pt x="703" y="18"/>
                  <a:pt x="738" y="28"/>
                  <a:pt x="772" y="42"/>
                </a:cubicBezTo>
                <a:cubicBezTo>
                  <a:pt x="805" y="56"/>
                  <a:pt x="838" y="74"/>
                  <a:pt x="868" y="94"/>
                </a:cubicBezTo>
                <a:cubicBezTo>
                  <a:pt x="898" y="114"/>
                  <a:pt x="927" y="137"/>
                  <a:pt x="952" y="163"/>
                </a:cubicBezTo>
                <a:cubicBezTo>
                  <a:pt x="978" y="189"/>
                  <a:pt x="1001" y="217"/>
                  <a:pt x="1022" y="248"/>
                </a:cubicBezTo>
                <a:cubicBezTo>
                  <a:pt x="1042" y="278"/>
                  <a:pt x="1059" y="310"/>
                  <a:pt x="1073" y="344"/>
                </a:cubicBezTo>
                <a:cubicBezTo>
                  <a:pt x="1087" y="378"/>
                  <a:pt x="1098" y="413"/>
                  <a:pt x="1105" y="448"/>
                </a:cubicBezTo>
                <a:cubicBezTo>
                  <a:pt x="1112" y="484"/>
                  <a:pt x="1116" y="521"/>
                  <a:pt x="1116" y="558"/>
                </a:cubicBezTo>
                <a:close/>
              </a:path>
            </a:pathLst>
          </a:custGeom>
          <a:solidFill>
            <a:srgbClr val="F59E0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508" name="图片 507"/>
          <p:cNvPicPr/>
          <p:nvPr/>
        </p:nvPicPr>
        <p:blipFill>
          <a:blip r:embed="rId11"/>
          <a:stretch>
            <a:fillRect/>
          </a:stretch>
        </p:blipFill>
        <p:spPr>
          <a:xfrm>
            <a:off x="5799600" y="3922331"/>
            <a:ext cx="16668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09" name="文本框 508"/>
          <p:cNvSpPr txBox="1"/>
          <p:nvPr/>
        </p:nvSpPr>
        <p:spPr>
          <a:xfrm>
            <a:off x="5849640" y="3352091"/>
            <a:ext cx="1006560" cy="21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目录内容方法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10" name="文本框 509"/>
          <p:cNvSpPr txBox="1"/>
          <p:nvPr/>
        </p:nvSpPr>
        <p:spPr>
          <a:xfrm>
            <a:off x="6217560" y="3843131"/>
            <a:ext cx="82764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1" u="none" strike="noStrike">
                <a:solidFill>
                  <a:srgbClr val="FFFFFF"/>
                </a:solidFill>
                <a:effectLst/>
                <a:uFillTx/>
                <a:latin typeface="Arial" panose="020B0604020202020204"/>
                <a:ea typeface="Arial" panose="020B0604020202020204"/>
              </a:rPr>
              <a:t>listdir([path])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11" name="任意多边形: 形状 510"/>
          <p:cNvSpPr/>
          <p:nvPr/>
        </p:nvSpPr>
        <p:spPr>
          <a:xfrm>
            <a:off x="534600" y="5218656"/>
            <a:ext cx="9627480" cy="401400"/>
          </a:xfrm>
          <a:custGeom>
            <a:avLst/>
            <a:gdLst/>
            <a:ahLst/>
            <a:cxnLst/>
            <a:rect l="0" t="0" r="r" b="b"/>
            <a:pathLst>
              <a:path w="26743" h="1115">
                <a:moveTo>
                  <a:pt x="0" y="929"/>
                </a:moveTo>
                <a:lnTo>
                  <a:pt x="0" y="186"/>
                </a:lnTo>
                <a:cubicBezTo>
                  <a:pt x="0" y="173"/>
                  <a:pt x="1" y="161"/>
                  <a:pt x="4" y="149"/>
                </a:cubicBezTo>
                <a:cubicBezTo>
                  <a:pt x="6" y="137"/>
                  <a:pt x="10" y="126"/>
                  <a:pt x="14" y="115"/>
                </a:cubicBezTo>
                <a:cubicBezTo>
                  <a:pt x="19" y="103"/>
                  <a:pt x="25" y="93"/>
                  <a:pt x="31" y="82"/>
                </a:cubicBezTo>
                <a:cubicBezTo>
                  <a:pt x="38" y="72"/>
                  <a:pt x="46" y="63"/>
                  <a:pt x="55" y="54"/>
                </a:cubicBezTo>
                <a:cubicBezTo>
                  <a:pt x="63" y="46"/>
                  <a:pt x="73" y="38"/>
                  <a:pt x="83" y="31"/>
                </a:cubicBezTo>
                <a:cubicBezTo>
                  <a:pt x="93" y="24"/>
                  <a:pt x="104" y="19"/>
                  <a:pt x="115" y="14"/>
                </a:cubicBezTo>
                <a:cubicBezTo>
                  <a:pt x="126" y="9"/>
                  <a:pt x="138" y="6"/>
                  <a:pt x="150" y="3"/>
                </a:cubicBezTo>
                <a:cubicBezTo>
                  <a:pt x="162" y="1"/>
                  <a:pt x="174" y="0"/>
                  <a:pt x="186" y="0"/>
                </a:cubicBezTo>
                <a:lnTo>
                  <a:pt x="26557" y="0"/>
                </a:lnTo>
                <a:cubicBezTo>
                  <a:pt x="26569" y="0"/>
                  <a:pt x="26581" y="1"/>
                  <a:pt x="26593" y="3"/>
                </a:cubicBezTo>
                <a:cubicBezTo>
                  <a:pt x="26605" y="6"/>
                  <a:pt x="26617" y="9"/>
                  <a:pt x="26628" y="14"/>
                </a:cubicBezTo>
                <a:cubicBezTo>
                  <a:pt x="26639" y="19"/>
                  <a:pt x="26650" y="24"/>
                  <a:pt x="26660" y="31"/>
                </a:cubicBezTo>
                <a:cubicBezTo>
                  <a:pt x="26670" y="38"/>
                  <a:pt x="26680" y="46"/>
                  <a:pt x="26688" y="54"/>
                </a:cubicBezTo>
                <a:cubicBezTo>
                  <a:pt x="26697" y="63"/>
                  <a:pt x="26704" y="72"/>
                  <a:pt x="26711" y="82"/>
                </a:cubicBezTo>
                <a:cubicBezTo>
                  <a:pt x="26718" y="93"/>
                  <a:pt x="26724" y="103"/>
                  <a:pt x="26728" y="115"/>
                </a:cubicBezTo>
                <a:cubicBezTo>
                  <a:pt x="26733" y="126"/>
                  <a:pt x="26737" y="137"/>
                  <a:pt x="26739" y="149"/>
                </a:cubicBezTo>
                <a:cubicBezTo>
                  <a:pt x="26741" y="161"/>
                  <a:pt x="26743" y="173"/>
                  <a:pt x="26743" y="186"/>
                </a:cubicBezTo>
                <a:lnTo>
                  <a:pt x="26743" y="929"/>
                </a:lnTo>
                <a:cubicBezTo>
                  <a:pt x="26743" y="942"/>
                  <a:pt x="26741" y="954"/>
                  <a:pt x="26739" y="966"/>
                </a:cubicBezTo>
                <a:cubicBezTo>
                  <a:pt x="26737" y="978"/>
                  <a:pt x="26733" y="989"/>
                  <a:pt x="26728" y="1000"/>
                </a:cubicBezTo>
                <a:cubicBezTo>
                  <a:pt x="26724" y="1012"/>
                  <a:pt x="26718" y="1022"/>
                  <a:pt x="26711" y="1033"/>
                </a:cubicBezTo>
                <a:cubicBezTo>
                  <a:pt x="26704" y="1043"/>
                  <a:pt x="26697" y="1052"/>
                  <a:pt x="26688" y="1061"/>
                </a:cubicBezTo>
                <a:cubicBezTo>
                  <a:pt x="26680" y="1069"/>
                  <a:pt x="26670" y="1077"/>
                  <a:pt x="26660" y="1084"/>
                </a:cubicBezTo>
                <a:cubicBezTo>
                  <a:pt x="26650" y="1091"/>
                  <a:pt x="26639" y="1096"/>
                  <a:pt x="26628" y="1101"/>
                </a:cubicBezTo>
                <a:cubicBezTo>
                  <a:pt x="26617" y="1106"/>
                  <a:pt x="26605" y="1109"/>
                  <a:pt x="26593" y="1112"/>
                </a:cubicBezTo>
                <a:cubicBezTo>
                  <a:pt x="26581" y="1114"/>
                  <a:pt x="26569" y="1115"/>
                  <a:pt x="26557" y="1115"/>
                </a:cubicBezTo>
                <a:lnTo>
                  <a:pt x="186" y="1115"/>
                </a:lnTo>
                <a:cubicBezTo>
                  <a:pt x="174" y="1115"/>
                  <a:pt x="162" y="1114"/>
                  <a:pt x="150" y="1112"/>
                </a:cubicBezTo>
                <a:cubicBezTo>
                  <a:pt x="138" y="1109"/>
                  <a:pt x="126" y="1106"/>
                  <a:pt x="115" y="1101"/>
                </a:cubicBezTo>
                <a:cubicBezTo>
                  <a:pt x="104" y="1096"/>
                  <a:pt x="93" y="1091"/>
                  <a:pt x="83" y="1084"/>
                </a:cubicBezTo>
                <a:cubicBezTo>
                  <a:pt x="73" y="1077"/>
                  <a:pt x="63" y="1069"/>
                  <a:pt x="55" y="1061"/>
                </a:cubicBezTo>
                <a:cubicBezTo>
                  <a:pt x="46" y="1052"/>
                  <a:pt x="38" y="1043"/>
                  <a:pt x="31" y="1033"/>
                </a:cubicBezTo>
                <a:cubicBezTo>
                  <a:pt x="25" y="1022"/>
                  <a:pt x="19" y="1012"/>
                  <a:pt x="14" y="1000"/>
                </a:cubicBezTo>
                <a:cubicBezTo>
                  <a:pt x="10" y="989"/>
                  <a:pt x="6" y="978"/>
                  <a:pt x="4" y="966"/>
                </a:cubicBezTo>
                <a:cubicBezTo>
                  <a:pt x="1" y="954"/>
                  <a:pt x="0" y="942"/>
                  <a:pt x="0" y="929"/>
                </a:cubicBezTo>
                <a:close/>
              </a:path>
            </a:pathLst>
          </a:custGeom>
          <a:solidFill>
            <a:srgbClr val="F59E0B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512" name="图片 511"/>
          <p:cNvPicPr/>
          <p:nvPr/>
        </p:nvPicPr>
        <p:blipFill>
          <a:blip r:embed="rId12"/>
          <a:stretch>
            <a:fillRect/>
          </a:stretch>
        </p:blipFill>
        <p:spPr>
          <a:xfrm>
            <a:off x="635040" y="5319096"/>
            <a:ext cx="15012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13" name="文本框 512"/>
          <p:cNvSpPr txBox="1"/>
          <p:nvPr/>
        </p:nvSpPr>
        <p:spPr>
          <a:xfrm>
            <a:off x="6217560" y="4035371"/>
            <a:ext cx="152640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D1D5DB"/>
                </a:solidFill>
                <a:effectLst/>
                <a:uFillTx/>
                <a:latin typeface="WenQuanYiZenHei"/>
                <a:ea typeface="WenQuanYiZenHei"/>
              </a:rPr>
              <a:t>列出目录下所有文件和子目录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14" name="文本框 513"/>
          <p:cNvSpPr txBox="1"/>
          <p:nvPr/>
        </p:nvSpPr>
        <p:spPr>
          <a:xfrm>
            <a:off x="885960" y="5332416"/>
            <a:ext cx="549936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通过组合使用这些方法，可以实现复杂的文件管理功能，如文件批量处理、目录结构重组等。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任意多边形: 形状 516"/>
          <p:cNvSpPr/>
          <p:nvPr/>
        </p:nvSpPr>
        <p:spPr>
          <a:xfrm>
            <a:off x="534600" y="802080"/>
            <a:ext cx="668880" cy="33840"/>
          </a:xfrm>
          <a:custGeom>
            <a:avLst/>
            <a:gdLst/>
            <a:ahLst/>
            <a:cxnLst/>
            <a:rect l="0" t="0" r="r" b="b"/>
            <a:pathLst>
              <a:path w="1858" h="94">
                <a:moveTo>
                  <a:pt x="0" y="0"/>
                </a:moveTo>
                <a:lnTo>
                  <a:pt x="1858" y="0"/>
                </a:lnTo>
                <a:lnTo>
                  <a:pt x="1858" y="94"/>
                </a:lnTo>
                <a:lnTo>
                  <a:pt x="0" y="94"/>
                </a:lnTo>
                <a:lnTo>
                  <a:pt x="0" y="0"/>
                </a:lnTo>
                <a:close/>
              </a:path>
            </a:pathLst>
          </a:custGeom>
          <a:solidFill>
            <a:srgbClr val="F59E0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18" name="文本框 517"/>
          <p:cNvSpPr txBox="1"/>
          <p:nvPr/>
        </p:nvSpPr>
        <p:spPr>
          <a:xfrm>
            <a:off x="534960" y="378720"/>
            <a:ext cx="1201680" cy="37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237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文件管理</a:t>
            </a:r>
            <a:endParaRPr lang="en-US" sz="237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19" name="文本框 518"/>
          <p:cNvSpPr txBox="1"/>
          <p:nvPr/>
        </p:nvSpPr>
        <p:spPr>
          <a:xfrm>
            <a:off x="1738080" y="396360"/>
            <a:ext cx="1668600" cy="3358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2370" b="1" u="none" strike="noStrike">
                <a:solidFill>
                  <a:srgbClr val="FFFFFF"/>
                </a:solidFill>
                <a:effectLst/>
                <a:uFillTx/>
                <a:latin typeface="Arial" panose="020B0604020202020204"/>
                <a:ea typeface="Arial" panose="020B0604020202020204"/>
              </a:rPr>
              <a:t>——os.path</a:t>
            </a:r>
            <a:endParaRPr lang="en-US" sz="237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20" name="文本框 519"/>
          <p:cNvSpPr txBox="1"/>
          <p:nvPr/>
        </p:nvSpPr>
        <p:spPr>
          <a:xfrm>
            <a:off x="3409560" y="378720"/>
            <a:ext cx="1201680" cy="37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237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模块应用</a:t>
            </a:r>
            <a:endParaRPr lang="en-US" sz="237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21" name="文本框 520"/>
          <p:cNvSpPr txBox="1"/>
          <p:nvPr/>
        </p:nvSpPr>
        <p:spPr>
          <a:xfrm>
            <a:off x="534960" y="1062720"/>
            <a:ext cx="480240" cy="1864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320" b="0" u="none" strike="noStrike">
                <a:solidFill>
                  <a:srgbClr val="E5E7EB"/>
                </a:solidFill>
                <a:effectLst/>
                <a:uFillTx/>
                <a:latin typeface="Times New Roman" panose="02020603050405020304"/>
                <a:ea typeface="Times New Roman" panose="02020603050405020304"/>
              </a:rPr>
              <a:t>os.path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22" name="任意多边形: 形状 521"/>
          <p:cNvSpPr/>
          <p:nvPr/>
        </p:nvSpPr>
        <p:spPr>
          <a:xfrm>
            <a:off x="534600" y="4947120"/>
            <a:ext cx="9627480" cy="735480"/>
          </a:xfrm>
          <a:custGeom>
            <a:avLst/>
            <a:gdLst/>
            <a:ahLst/>
            <a:cxnLst/>
            <a:rect l="0" t="0" r="r" b="b"/>
            <a:pathLst>
              <a:path w="26743" h="2043">
                <a:moveTo>
                  <a:pt x="0" y="1858"/>
                </a:moveTo>
                <a:lnTo>
                  <a:pt x="0" y="185"/>
                </a:lnTo>
                <a:cubicBezTo>
                  <a:pt x="0" y="173"/>
                  <a:pt x="1" y="161"/>
                  <a:pt x="4" y="149"/>
                </a:cubicBezTo>
                <a:cubicBezTo>
                  <a:pt x="6" y="137"/>
                  <a:pt x="10" y="126"/>
                  <a:pt x="14" y="114"/>
                </a:cubicBezTo>
                <a:cubicBezTo>
                  <a:pt x="19" y="103"/>
                  <a:pt x="25" y="92"/>
                  <a:pt x="31" y="82"/>
                </a:cubicBezTo>
                <a:cubicBezTo>
                  <a:pt x="38" y="72"/>
                  <a:pt x="46" y="63"/>
                  <a:pt x="55" y="54"/>
                </a:cubicBezTo>
                <a:cubicBezTo>
                  <a:pt x="63" y="45"/>
                  <a:pt x="73" y="38"/>
                  <a:pt x="83" y="31"/>
                </a:cubicBezTo>
                <a:cubicBezTo>
                  <a:pt x="93" y="24"/>
                  <a:pt x="104" y="18"/>
                  <a:pt x="115" y="14"/>
                </a:cubicBezTo>
                <a:cubicBezTo>
                  <a:pt x="126" y="9"/>
                  <a:pt x="138" y="6"/>
                  <a:pt x="150" y="3"/>
                </a:cubicBezTo>
                <a:cubicBezTo>
                  <a:pt x="162" y="1"/>
                  <a:pt x="174" y="0"/>
                  <a:pt x="186" y="0"/>
                </a:cubicBezTo>
                <a:lnTo>
                  <a:pt x="26557" y="0"/>
                </a:lnTo>
                <a:cubicBezTo>
                  <a:pt x="26569" y="0"/>
                  <a:pt x="26581" y="1"/>
                  <a:pt x="26593" y="3"/>
                </a:cubicBezTo>
                <a:cubicBezTo>
                  <a:pt x="26605" y="6"/>
                  <a:pt x="26617" y="9"/>
                  <a:pt x="26628" y="14"/>
                </a:cubicBezTo>
                <a:cubicBezTo>
                  <a:pt x="26639" y="18"/>
                  <a:pt x="26650" y="24"/>
                  <a:pt x="26660" y="31"/>
                </a:cubicBezTo>
                <a:cubicBezTo>
                  <a:pt x="26670" y="38"/>
                  <a:pt x="26680" y="45"/>
                  <a:pt x="26688" y="54"/>
                </a:cubicBezTo>
                <a:cubicBezTo>
                  <a:pt x="26697" y="63"/>
                  <a:pt x="26704" y="72"/>
                  <a:pt x="26711" y="82"/>
                </a:cubicBezTo>
                <a:cubicBezTo>
                  <a:pt x="26718" y="92"/>
                  <a:pt x="26724" y="103"/>
                  <a:pt x="26728" y="114"/>
                </a:cubicBezTo>
                <a:cubicBezTo>
                  <a:pt x="26733" y="126"/>
                  <a:pt x="26737" y="137"/>
                  <a:pt x="26739" y="149"/>
                </a:cubicBezTo>
                <a:cubicBezTo>
                  <a:pt x="26741" y="161"/>
                  <a:pt x="26743" y="173"/>
                  <a:pt x="26743" y="185"/>
                </a:cubicBezTo>
                <a:lnTo>
                  <a:pt x="26743" y="1858"/>
                </a:lnTo>
                <a:cubicBezTo>
                  <a:pt x="26743" y="1870"/>
                  <a:pt x="26741" y="1882"/>
                  <a:pt x="26739" y="1894"/>
                </a:cubicBezTo>
                <a:cubicBezTo>
                  <a:pt x="26737" y="1906"/>
                  <a:pt x="26733" y="1917"/>
                  <a:pt x="26728" y="1929"/>
                </a:cubicBezTo>
                <a:cubicBezTo>
                  <a:pt x="26724" y="1940"/>
                  <a:pt x="26718" y="1951"/>
                  <a:pt x="26711" y="1961"/>
                </a:cubicBezTo>
                <a:cubicBezTo>
                  <a:pt x="26704" y="1971"/>
                  <a:pt x="26697" y="1980"/>
                  <a:pt x="26688" y="1989"/>
                </a:cubicBezTo>
                <a:cubicBezTo>
                  <a:pt x="26680" y="1998"/>
                  <a:pt x="26670" y="2005"/>
                  <a:pt x="26660" y="2012"/>
                </a:cubicBezTo>
                <a:cubicBezTo>
                  <a:pt x="26650" y="2019"/>
                  <a:pt x="26639" y="2025"/>
                  <a:pt x="26628" y="2029"/>
                </a:cubicBezTo>
                <a:cubicBezTo>
                  <a:pt x="26617" y="2034"/>
                  <a:pt x="26605" y="2037"/>
                  <a:pt x="26593" y="2040"/>
                </a:cubicBezTo>
                <a:cubicBezTo>
                  <a:pt x="26581" y="2042"/>
                  <a:pt x="26569" y="2043"/>
                  <a:pt x="26557" y="2043"/>
                </a:cubicBezTo>
                <a:lnTo>
                  <a:pt x="186" y="2043"/>
                </a:lnTo>
                <a:cubicBezTo>
                  <a:pt x="174" y="2043"/>
                  <a:pt x="162" y="2042"/>
                  <a:pt x="150" y="2040"/>
                </a:cubicBezTo>
                <a:cubicBezTo>
                  <a:pt x="138" y="2037"/>
                  <a:pt x="126" y="2034"/>
                  <a:pt x="115" y="2029"/>
                </a:cubicBezTo>
                <a:cubicBezTo>
                  <a:pt x="104" y="2025"/>
                  <a:pt x="93" y="2019"/>
                  <a:pt x="83" y="2012"/>
                </a:cubicBezTo>
                <a:cubicBezTo>
                  <a:pt x="73" y="2005"/>
                  <a:pt x="63" y="1998"/>
                  <a:pt x="55" y="1989"/>
                </a:cubicBezTo>
                <a:cubicBezTo>
                  <a:pt x="46" y="1980"/>
                  <a:pt x="38" y="1971"/>
                  <a:pt x="31" y="1961"/>
                </a:cubicBezTo>
                <a:cubicBezTo>
                  <a:pt x="25" y="1951"/>
                  <a:pt x="19" y="1940"/>
                  <a:pt x="14" y="1929"/>
                </a:cubicBezTo>
                <a:cubicBezTo>
                  <a:pt x="10" y="1917"/>
                  <a:pt x="6" y="1906"/>
                  <a:pt x="4" y="1894"/>
                </a:cubicBezTo>
                <a:cubicBezTo>
                  <a:pt x="1" y="1882"/>
                  <a:pt x="0" y="1870"/>
                  <a:pt x="0" y="1858"/>
                </a:cubicBezTo>
                <a:close/>
              </a:path>
            </a:pathLst>
          </a:custGeom>
          <a:solidFill>
            <a:srgbClr val="1E40AF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23" name="任意多边形: 形状 522"/>
          <p:cNvSpPr/>
          <p:nvPr/>
        </p:nvSpPr>
        <p:spPr>
          <a:xfrm>
            <a:off x="534600" y="1470600"/>
            <a:ext cx="3117600" cy="367920"/>
          </a:xfrm>
          <a:custGeom>
            <a:avLst/>
            <a:gdLst/>
            <a:ahLst/>
            <a:cxnLst/>
            <a:rect l="0" t="0" r="r" b="b"/>
            <a:pathLst>
              <a:path w="8660" h="1022">
                <a:moveTo>
                  <a:pt x="0" y="930"/>
                </a:moveTo>
                <a:lnTo>
                  <a:pt x="0" y="93"/>
                </a:lnTo>
                <a:cubicBezTo>
                  <a:pt x="0" y="81"/>
                  <a:pt x="2" y="69"/>
                  <a:pt x="7" y="57"/>
                </a:cubicBezTo>
                <a:cubicBezTo>
                  <a:pt x="12" y="46"/>
                  <a:pt x="19" y="36"/>
                  <a:pt x="27" y="27"/>
                </a:cubicBezTo>
                <a:cubicBezTo>
                  <a:pt x="36" y="18"/>
                  <a:pt x="46" y="12"/>
                  <a:pt x="57" y="7"/>
                </a:cubicBezTo>
                <a:cubicBezTo>
                  <a:pt x="69" y="2"/>
                  <a:pt x="81" y="0"/>
                  <a:pt x="93" y="0"/>
                </a:cubicBezTo>
                <a:lnTo>
                  <a:pt x="8567" y="0"/>
                </a:lnTo>
                <a:cubicBezTo>
                  <a:pt x="8579" y="0"/>
                  <a:pt x="8591" y="2"/>
                  <a:pt x="8602" y="7"/>
                </a:cubicBezTo>
                <a:cubicBezTo>
                  <a:pt x="8614" y="12"/>
                  <a:pt x="8624" y="18"/>
                  <a:pt x="8632" y="27"/>
                </a:cubicBezTo>
                <a:cubicBezTo>
                  <a:pt x="8641" y="36"/>
                  <a:pt x="8648" y="46"/>
                  <a:pt x="8653" y="57"/>
                </a:cubicBezTo>
                <a:cubicBezTo>
                  <a:pt x="8657" y="69"/>
                  <a:pt x="8660" y="81"/>
                  <a:pt x="8660" y="93"/>
                </a:cubicBezTo>
                <a:lnTo>
                  <a:pt x="8660" y="930"/>
                </a:lnTo>
                <a:cubicBezTo>
                  <a:pt x="8660" y="942"/>
                  <a:pt x="8657" y="954"/>
                  <a:pt x="8653" y="965"/>
                </a:cubicBezTo>
                <a:cubicBezTo>
                  <a:pt x="8648" y="976"/>
                  <a:pt x="8641" y="986"/>
                  <a:pt x="8632" y="995"/>
                </a:cubicBezTo>
                <a:cubicBezTo>
                  <a:pt x="8624" y="1004"/>
                  <a:pt x="8614" y="1011"/>
                  <a:pt x="8602" y="1015"/>
                </a:cubicBezTo>
                <a:cubicBezTo>
                  <a:pt x="8591" y="1020"/>
                  <a:pt x="8579" y="1022"/>
                  <a:pt x="8567" y="1022"/>
                </a:cubicBezTo>
                <a:lnTo>
                  <a:pt x="93" y="1022"/>
                </a:lnTo>
                <a:cubicBezTo>
                  <a:pt x="81" y="1022"/>
                  <a:pt x="69" y="1020"/>
                  <a:pt x="57" y="1015"/>
                </a:cubicBezTo>
                <a:cubicBezTo>
                  <a:pt x="46" y="1011"/>
                  <a:pt x="36" y="1004"/>
                  <a:pt x="27" y="995"/>
                </a:cubicBezTo>
                <a:cubicBezTo>
                  <a:pt x="19" y="986"/>
                  <a:pt x="12" y="976"/>
                  <a:pt x="7" y="965"/>
                </a:cubicBezTo>
                <a:cubicBezTo>
                  <a:pt x="2" y="954"/>
                  <a:pt x="0" y="942"/>
                  <a:pt x="0" y="930"/>
                </a:cubicBezTo>
                <a:close/>
              </a:path>
            </a:pathLst>
          </a:custGeom>
          <a:solidFill>
            <a:srgbClr val="1E40AF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24" name="任意多边形: 形状 523"/>
          <p:cNvSpPr/>
          <p:nvPr/>
        </p:nvSpPr>
        <p:spPr>
          <a:xfrm>
            <a:off x="534600" y="1938600"/>
            <a:ext cx="3117600" cy="601920"/>
          </a:xfrm>
          <a:custGeom>
            <a:avLst/>
            <a:gdLst/>
            <a:ahLst/>
            <a:cxnLst/>
            <a:rect l="0" t="0" r="r" b="b"/>
            <a:pathLst>
              <a:path w="8660" h="1672">
                <a:moveTo>
                  <a:pt x="0" y="1487"/>
                </a:moveTo>
                <a:lnTo>
                  <a:pt x="0" y="186"/>
                </a:lnTo>
                <a:cubicBezTo>
                  <a:pt x="0" y="173"/>
                  <a:pt x="1" y="161"/>
                  <a:pt x="4" y="149"/>
                </a:cubicBezTo>
                <a:cubicBezTo>
                  <a:pt x="6" y="137"/>
                  <a:pt x="10" y="126"/>
                  <a:pt x="14" y="115"/>
                </a:cubicBezTo>
                <a:cubicBezTo>
                  <a:pt x="19" y="103"/>
                  <a:pt x="25" y="93"/>
                  <a:pt x="31" y="82"/>
                </a:cubicBezTo>
                <a:cubicBezTo>
                  <a:pt x="38" y="72"/>
                  <a:pt x="46" y="63"/>
                  <a:pt x="55" y="54"/>
                </a:cubicBezTo>
                <a:cubicBezTo>
                  <a:pt x="63" y="46"/>
                  <a:pt x="73" y="38"/>
                  <a:pt x="83" y="31"/>
                </a:cubicBezTo>
                <a:cubicBezTo>
                  <a:pt x="93" y="24"/>
                  <a:pt x="104" y="19"/>
                  <a:pt x="115" y="14"/>
                </a:cubicBezTo>
                <a:cubicBezTo>
                  <a:pt x="126" y="9"/>
                  <a:pt x="138" y="6"/>
                  <a:pt x="150" y="3"/>
                </a:cubicBezTo>
                <a:cubicBezTo>
                  <a:pt x="162" y="1"/>
                  <a:pt x="174" y="0"/>
                  <a:pt x="186" y="0"/>
                </a:cubicBezTo>
                <a:lnTo>
                  <a:pt x="8474" y="0"/>
                </a:lnTo>
                <a:cubicBezTo>
                  <a:pt x="8486" y="0"/>
                  <a:pt x="8498" y="1"/>
                  <a:pt x="8510" y="3"/>
                </a:cubicBezTo>
                <a:cubicBezTo>
                  <a:pt x="8522" y="6"/>
                  <a:pt x="8534" y="9"/>
                  <a:pt x="8545" y="14"/>
                </a:cubicBezTo>
                <a:cubicBezTo>
                  <a:pt x="8556" y="19"/>
                  <a:pt x="8567" y="24"/>
                  <a:pt x="8577" y="31"/>
                </a:cubicBezTo>
                <a:cubicBezTo>
                  <a:pt x="8587" y="38"/>
                  <a:pt x="8597" y="46"/>
                  <a:pt x="8605" y="54"/>
                </a:cubicBezTo>
                <a:cubicBezTo>
                  <a:pt x="8614" y="63"/>
                  <a:pt x="8622" y="72"/>
                  <a:pt x="8628" y="82"/>
                </a:cubicBezTo>
                <a:cubicBezTo>
                  <a:pt x="8635" y="93"/>
                  <a:pt x="8641" y="103"/>
                  <a:pt x="8645" y="115"/>
                </a:cubicBezTo>
                <a:cubicBezTo>
                  <a:pt x="8650" y="126"/>
                  <a:pt x="8654" y="137"/>
                  <a:pt x="8656" y="149"/>
                </a:cubicBezTo>
                <a:cubicBezTo>
                  <a:pt x="8658" y="161"/>
                  <a:pt x="8660" y="173"/>
                  <a:pt x="8660" y="186"/>
                </a:cubicBezTo>
                <a:lnTo>
                  <a:pt x="8660" y="1487"/>
                </a:lnTo>
                <a:cubicBezTo>
                  <a:pt x="8660" y="1499"/>
                  <a:pt x="8658" y="1511"/>
                  <a:pt x="8656" y="1523"/>
                </a:cubicBezTo>
                <a:cubicBezTo>
                  <a:pt x="8654" y="1535"/>
                  <a:pt x="8650" y="1546"/>
                  <a:pt x="8645" y="1558"/>
                </a:cubicBezTo>
                <a:cubicBezTo>
                  <a:pt x="8641" y="1569"/>
                  <a:pt x="8635" y="1580"/>
                  <a:pt x="8628" y="1590"/>
                </a:cubicBezTo>
                <a:cubicBezTo>
                  <a:pt x="8622" y="1600"/>
                  <a:pt x="8614" y="1609"/>
                  <a:pt x="8605" y="1618"/>
                </a:cubicBezTo>
                <a:cubicBezTo>
                  <a:pt x="8597" y="1626"/>
                  <a:pt x="8587" y="1634"/>
                  <a:pt x="8577" y="1641"/>
                </a:cubicBezTo>
                <a:cubicBezTo>
                  <a:pt x="8567" y="1648"/>
                  <a:pt x="8556" y="1653"/>
                  <a:pt x="8545" y="1658"/>
                </a:cubicBezTo>
                <a:cubicBezTo>
                  <a:pt x="8534" y="1663"/>
                  <a:pt x="8522" y="1666"/>
                  <a:pt x="8510" y="1669"/>
                </a:cubicBezTo>
                <a:cubicBezTo>
                  <a:pt x="8498" y="1671"/>
                  <a:pt x="8486" y="1672"/>
                  <a:pt x="8474" y="1672"/>
                </a:cubicBezTo>
                <a:lnTo>
                  <a:pt x="186" y="1672"/>
                </a:lnTo>
                <a:cubicBezTo>
                  <a:pt x="174" y="1672"/>
                  <a:pt x="162" y="1671"/>
                  <a:pt x="150" y="1669"/>
                </a:cubicBezTo>
                <a:cubicBezTo>
                  <a:pt x="138" y="1666"/>
                  <a:pt x="126" y="1663"/>
                  <a:pt x="115" y="1658"/>
                </a:cubicBezTo>
                <a:cubicBezTo>
                  <a:pt x="104" y="1653"/>
                  <a:pt x="93" y="1648"/>
                  <a:pt x="83" y="1641"/>
                </a:cubicBezTo>
                <a:cubicBezTo>
                  <a:pt x="73" y="1634"/>
                  <a:pt x="63" y="1626"/>
                  <a:pt x="55" y="1618"/>
                </a:cubicBezTo>
                <a:cubicBezTo>
                  <a:pt x="46" y="1609"/>
                  <a:pt x="38" y="1600"/>
                  <a:pt x="31" y="1590"/>
                </a:cubicBezTo>
                <a:cubicBezTo>
                  <a:pt x="25" y="1580"/>
                  <a:pt x="19" y="1569"/>
                  <a:pt x="14" y="1558"/>
                </a:cubicBezTo>
                <a:cubicBezTo>
                  <a:pt x="10" y="1546"/>
                  <a:pt x="6" y="1535"/>
                  <a:pt x="4" y="1523"/>
                </a:cubicBezTo>
                <a:cubicBezTo>
                  <a:pt x="1" y="1511"/>
                  <a:pt x="0" y="1499"/>
                  <a:pt x="0" y="1487"/>
                </a:cubicBezTo>
                <a:close/>
              </a:path>
            </a:pathLst>
          </a:custGeom>
          <a:solidFill>
            <a:srgbClr val="1E3A8A">
              <a:alpha val="4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25" name="任意多边形: 形状 524"/>
          <p:cNvSpPr/>
          <p:nvPr/>
        </p:nvSpPr>
        <p:spPr>
          <a:xfrm>
            <a:off x="534600" y="2640600"/>
            <a:ext cx="3117600" cy="601920"/>
          </a:xfrm>
          <a:custGeom>
            <a:avLst/>
            <a:gdLst/>
            <a:ahLst/>
            <a:cxnLst/>
            <a:rect l="0" t="0" r="r" b="b"/>
            <a:pathLst>
              <a:path w="8660" h="1672">
                <a:moveTo>
                  <a:pt x="0" y="1486"/>
                </a:moveTo>
                <a:lnTo>
                  <a:pt x="0" y="187"/>
                </a:lnTo>
                <a:cubicBezTo>
                  <a:pt x="0" y="173"/>
                  <a:pt x="1" y="161"/>
                  <a:pt x="4" y="149"/>
                </a:cubicBezTo>
                <a:cubicBezTo>
                  <a:pt x="6" y="137"/>
                  <a:pt x="10" y="126"/>
                  <a:pt x="14" y="114"/>
                </a:cubicBezTo>
                <a:cubicBezTo>
                  <a:pt x="19" y="103"/>
                  <a:pt x="25" y="92"/>
                  <a:pt x="31" y="82"/>
                </a:cubicBezTo>
                <a:cubicBezTo>
                  <a:pt x="38" y="72"/>
                  <a:pt x="46" y="63"/>
                  <a:pt x="55" y="54"/>
                </a:cubicBezTo>
                <a:cubicBezTo>
                  <a:pt x="63" y="46"/>
                  <a:pt x="73" y="38"/>
                  <a:pt x="83" y="31"/>
                </a:cubicBezTo>
                <a:cubicBezTo>
                  <a:pt x="93" y="24"/>
                  <a:pt x="104" y="19"/>
                  <a:pt x="115" y="14"/>
                </a:cubicBezTo>
                <a:cubicBezTo>
                  <a:pt x="126" y="9"/>
                  <a:pt x="138" y="6"/>
                  <a:pt x="150" y="3"/>
                </a:cubicBezTo>
                <a:cubicBezTo>
                  <a:pt x="162" y="1"/>
                  <a:pt x="174" y="0"/>
                  <a:pt x="186" y="0"/>
                </a:cubicBezTo>
                <a:lnTo>
                  <a:pt x="8474" y="0"/>
                </a:lnTo>
                <a:cubicBezTo>
                  <a:pt x="8486" y="0"/>
                  <a:pt x="8498" y="1"/>
                  <a:pt x="8510" y="3"/>
                </a:cubicBezTo>
                <a:cubicBezTo>
                  <a:pt x="8522" y="6"/>
                  <a:pt x="8534" y="9"/>
                  <a:pt x="8545" y="14"/>
                </a:cubicBezTo>
                <a:cubicBezTo>
                  <a:pt x="8556" y="19"/>
                  <a:pt x="8567" y="24"/>
                  <a:pt x="8577" y="31"/>
                </a:cubicBezTo>
                <a:cubicBezTo>
                  <a:pt x="8587" y="38"/>
                  <a:pt x="8597" y="46"/>
                  <a:pt x="8605" y="54"/>
                </a:cubicBezTo>
                <a:cubicBezTo>
                  <a:pt x="8614" y="63"/>
                  <a:pt x="8622" y="72"/>
                  <a:pt x="8628" y="82"/>
                </a:cubicBezTo>
                <a:cubicBezTo>
                  <a:pt x="8635" y="92"/>
                  <a:pt x="8641" y="103"/>
                  <a:pt x="8645" y="114"/>
                </a:cubicBezTo>
                <a:cubicBezTo>
                  <a:pt x="8650" y="126"/>
                  <a:pt x="8654" y="137"/>
                  <a:pt x="8656" y="149"/>
                </a:cubicBezTo>
                <a:cubicBezTo>
                  <a:pt x="8658" y="161"/>
                  <a:pt x="8660" y="173"/>
                  <a:pt x="8660" y="187"/>
                </a:cubicBezTo>
                <a:lnTo>
                  <a:pt x="8660" y="1486"/>
                </a:lnTo>
                <a:cubicBezTo>
                  <a:pt x="8660" y="1499"/>
                  <a:pt x="8658" y="1511"/>
                  <a:pt x="8656" y="1523"/>
                </a:cubicBezTo>
                <a:cubicBezTo>
                  <a:pt x="8654" y="1535"/>
                  <a:pt x="8650" y="1546"/>
                  <a:pt x="8645" y="1558"/>
                </a:cubicBezTo>
                <a:cubicBezTo>
                  <a:pt x="8641" y="1569"/>
                  <a:pt x="8635" y="1579"/>
                  <a:pt x="8628" y="1590"/>
                </a:cubicBezTo>
                <a:cubicBezTo>
                  <a:pt x="8622" y="1600"/>
                  <a:pt x="8614" y="1609"/>
                  <a:pt x="8605" y="1618"/>
                </a:cubicBezTo>
                <a:cubicBezTo>
                  <a:pt x="8597" y="1626"/>
                  <a:pt x="8587" y="1634"/>
                  <a:pt x="8577" y="1641"/>
                </a:cubicBezTo>
                <a:cubicBezTo>
                  <a:pt x="8567" y="1648"/>
                  <a:pt x="8556" y="1653"/>
                  <a:pt x="8545" y="1658"/>
                </a:cubicBezTo>
                <a:cubicBezTo>
                  <a:pt x="8534" y="1663"/>
                  <a:pt x="8522" y="1666"/>
                  <a:pt x="8510" y="1669"/>
                </a:cubicBezTo>
                <a:cubicBezTo>
                  <a:pt x="8498" y="1671"/>
                  <a:pt x="8486" y="1672"/>
                  <a:pt x="8474" y="1672"/>
                </a:cubicBezTo>
                <a:lnTo>
                  <a:pt x="186" y="1672"/>
                </a:lnTo>
                <a:cubicBezTo>
                  <a:pt x="174" y="1672"/>
                  <a:pt x="162" y="1671"/>
                  <a:pt x="150" y="1669"/>
                </a:cubicBezTo>
                <a:cubicBezTo>
                  <a:pt x="138" y="1666"/>
                  <a:pt x="126" y="1663"/>
                  <a:pt x="115" y="1658"/>
                </a:cubicBezTo>
                <a:cubicBezTo>
                  <a:pt x="104" y="1653"/>
                  <a:pt x="93" y="1648"/>
                  <a:pt x="83" y="1641"/>
                </a:cubicBezTo>
                <a:cubicBezTo>
                  <a:pt x="73" y="1634"/>
                  <a:pt x="63" y="1626"/>
                  <a:pt x="55" y="1618"/>
                </a:cubicBezTo>
                <a:cubicBezTo>
                  <a:pt x="46" y="1609"/>
                  <a:pt x="38" y="1600"/>
                  <a:pt x="31" y="1590"/>
                </a:cubicBezTo>
                <a:cubicBezTo>
                  <a:pt x="25" y="1579"/>
                  <a:pt x="19" y="1569"/>
                  <a:pt x="14" y="1558"/>
                </a:cubicBezTo>
                <a:cubicBezTo>
                  <a:pt x="10" y="1546"/>
                  <a:pt x="6" y="1535"/>
                  <a:pt x="4" y="1523"/>
                </a:cubicBezTo>
                <a:cubicBezTo>
                  <a:pt x="1" y="1511"/>
                  <a:pt x="0" y="1499"/>
                  <a:pt x="0" y="1486"/>
                </a:cubicBezTo>
                <a:close/>
              </a:path>
            </a:pathLst>
          </a:custGeom>
          <a:solidFill>
            <a:srgbClr val="1E3A8A">
              <a:alpha val="4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26" name="任意多边形: 形状 525"/>
          <p:cNvSpPr/>
          <p:nvPr/>
        </p:nvSpPr>
        <p:spPr>
          <a:xfrm>
            <a:off x="534600" y="3342600"/>
            <a:ext cx="3117600" cy="601920"/>
          </a:xfrm>
          <a:custGeom>
            <a:avLst/>
            <a:gdLst/>
            <a:ahLst/>
            <a:cxnLst/>
            <a:rect l="0" t="0" r="r" b="b"/>
            <a:pathLst>
              <a:path w="8660" h="1672">
                <a:moveTo>
                  <a:pt x="0" y="1485"/>
                </a:moveTo>
                <a:lnTo>
                  <a:pt x="0" y="185"/>
                </a:lnTo>
                <a:cubicBezTo>
                  <a:pt x="0" y="173"/>
                  <a:pt x="1" y="161"/>
                  <a:pt x="4" y="149"/>
                </a:cubicBezTo>
                <a:cubicBezTo>
                  <a:pt x="6" y="137"/>
                  <a:pt x="10" y="126"/>
                  <a:pt x="14" y="114"/>
                </a:cubicBezTo>
                <a:cubicBezTo>
                  <a:pt x="19" y="103"/>
                  <a:pt x="25" y="92"/>
                  <a:pt x="31" y="82"/>
                </a:cubicBezTo>
                <a:cubicBezTo>
                  <a:pt x="38" y="72"/>
                  <a:pt x="46" y="63"/>
                  <a:pt x="55" y="54"/>
                </a:cubicBezTo>
                <a:cubicBezTo>
                  <a:pt x="63" y="45"/>
                  <a:pt x="73" y="38"/>
                  <a:pt x="83" y="31"/>
                </a:cubicBezTo>
                <a:cubicBezTo>
                  <a:pt x="93" y="24"/>
                  <a:pt x="104" y="19"/>
                  <a:pt x="115" y="14"/>
                </a:cubicBezTo>
                <a:cubicBezTo>
                  <a:pt x="126" y="9"/>
                  <a:pt x="138" y="6"/>
                  <a:pt x="150" y="3"/>
                </a:cubicBezTo>
                <a:cubicBezTo>
                  <a:pt x="162" y="1"/>
                  <a:pt x="174" y="0"/>
                  <a:pt x="186" y="0"/>
                </a:cubicBezTo>
                <a:lnTo>
                  <a:pt x="8474" y="0"/>
                </a:lnTo>
                <a:cubicBezTo>
                  <a:pt x="8486" y="0"/>
                  <a:pt x="8498" y="1"/>
                  <a:pt x="8510" y="3"/>
                </a:cubicBezTo>
                <a:cubicBezTo>
                  <a:pt x="8522" y="6"/>
                  <a:pt x="8534" y="9"/>
                  <a:pt x="8545" y="14"/>
                </a:cubicBezTo>
                <a:cubicBezTo>
                  <a:pt x="8556" y="19"/>
                  <a:pt x="8567" y="24"/>
                  <a:pt x="8577" y="31"/>
                </a:cubicBezTo>
                <a:cubicBezTo>
                  <a:pt x="8587" y="38"/>
                  <a:pt x="8597" y="45"/>
                  <a:pt x="8605" y="54"/>
                </a:cubicBezTo>
                <a:cubicBezTo>
                  <a:pt x="8614" y="63"/>
                  <a:pt x="8622" y="72"/>
                  <a:pt x="8628" y="82"/>
                </a:cubicBezTo>
                <a:cubicBezTo>
                  <a:pt x="8635" y="92"/>
                  <a:pt x="8641" y="103"/>
                  <a:pt x="8645" y="114"/>
                </a:cubicBezTo>
                <a:cubicBezTo>
                  <a:pt x="8650" y="126"/>
                  <a:pt x="8654" y="137"/>
                  <a:pt x="8656" y="149"/>
                </a:cubicBezTo>
                <a:cubicBezTo>
                  <a:pt x="8658" y="161"/>
                  <a:pt x="8660" y="173"/>
                  <a:pt x="8660" y="185"/>
                </a:cubicBezTo>
                <a:lnTo>
                  <a:pt x="8660" y="1485"/>
                </a:lnTo>
                <a:cubicBezTo>
                  <a:pt x="8660" y="1498"/>
                  <a:pt x="8658" y="1510"/>
                  <a:pt x="8656" y="1522"/>
                </a:cubicBezTo>
                <a:cubicBezTo>
                  <a:pt x="8654" y="1534"/>
                  <a:pt x="8650" y="1545"/>
                  <a:pt x="8645" y="1556"/>
                </a:cubicBezTo>
                <a:cubicBezTo>
                  <a:pt x="8641" y="1568"/>
                  <a:pt x="8635" y="1579"/>
                  <a:pt x="8628" y="1590"/>
                </a:cubicBezTo>
                <a:cubicBezTo>
                  <a:pt x="8622" y="1600"/>
                  <a:pt x="8614" y="1609"/>
                  <a:pt x="8605" y="1618"/>
                </a:cubicBezTo>
                <a:cubicBezTo>
                  <a:pt x="8597" y="1626"/>
                  <a:pt x="8587" y="1634"/>
                  <a:pt x="8577" y="1641"/>
                </a:cubicBezTo>
                <a:cubicBezTo>
                  <a:pt x="8567" y="1648"/>
                  <a:pt x="8556" y="1653"/>
                  <a:pt x="8545" y="1658"/>
                </a:cubicBezTo>
                <a:cubicBezTo>
                  <a:pt x="8534" y="1663"/>
                  <a:pt x="8522" y="1666"/>
                  <a:pt x="8510" y="1668"/>
                </a:cubicBezTo>
                <a:cubicBezTo>
                  <a:pt x="8498" y="1671"/>
                  <a:pt x="8486" y="1672"/>
                  <a:pt x="8474" y="1672"/>
                </a:cubicBezTo>
                <a:lnTo>
                  <a:pt x="186" y="1672"/>
                </a:lnTo>
                <a:cubicBezTo>
                  <a:pt x="174" y="1672"/>
                  <a:pt x="162" y="1671"/>
                  <a:pt x="150" y="1668"/>
                </a:cubicBezTo>
                <a:cubicBezTo>
                  <a:pt x="138" y="1666"/>
                  <a:pt x="126" y="1663"/>
                  <a:pt x="115" y="1658"/>
                </a:cubicBezTo>
                <a:cubicBezTo>
                  <a:pt x="104" y="1653"/>
                  <a:pt x="93" y="1648"/>
                  <a:pt x="83" y="1641"/>
                </a:cubicBezTo>
                <a:cubicBezTo>
                  <a:pt x="73" y="1634"/>
                  <a:pt x="63" y="1626"/>
                  <a:pt x="55" y="1618"/>
                </a:cubicBezTo>
                <a:cubicBezTo>
                  <a:pt x="46" y="1609"/>
                  <a:pt x="38" y="1600"/>
                  <a:pt x="31" y="1590"/>
                </a:cubicBezTo>
                <a:cubicBezTo>
                  <a:pt x="25" y="1579"/>
                  <a:pt x="19" y="1568"/>
                  <a:pt x="14" y="1556"/>
                </a:cubicBezTo>
                <a:cubicBezTo>
                  <a:pt x="10" y="1545"/>
                  <a:pt x="6" y="1534"/>
                  <a:pt x="4" y="1522"/>
                </a:cubicBezTo>
                <a:cubicBezTo>
                  <a:pt x="1" y="1510"/>
                  <a:pt x="0" y="1498"/>
                  <a:pt x="0" y="1485"/>
                </a:cubicBezTo>
                <a:close/>
              </a:path>
            </a:pathLst>
          </a:custGeom>
          <a:solidFill>
            <a:srgbClr val="1E3A8A">
              <a:alpha val="4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527" name="图片 526"/>
          <p:cNvPicPr/>
          <p:nvPr/>
        </p:nvPicPr>
        <p:blipFill>
          <a:blip r:embed="rId1"/>
          <a:stretch>
            <a:fillRect/>
          </a:stretch>
        </p:blipFill>
        <p:spPr>
          <a:xfrm>
            <a:off x="601560" y="1571040"/>
            <a:ext cx="16668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28" name="文本框 527"/>
          <p:cNvSpPr txBox="1"/>
          <p:nvPr/>
        </p:nvSpPr>
        <p:spPr>
          <a:xfrm>
            <a:off x="1013040" y="1050840"/>
            <a:ext cx="5700600" cy="21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模块用于获取文件属性和路径信息，提供全面的路径操作和文件属性查询功能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529" name="图片 528"/>
          <p:cNvPicPr/>
          <p:nvPr/>
        </p:nvPicPr>
        <p:blipFill>
          <a:blip r:embed="rId2"/>
          <a:stretch>
            <a:fillRect/>
          </a:stretch>
        </p:blipFill>
        <p:spPr>
          <a:xfrm>
            <a:off x="635040" y="207252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30" name="文本框 529"/>
          <p:cNvSpPr txBox="1"/>
          <p:nvPr/>
        </p:nvSpPr>
        <p:spPr>
          <a:xfrm>
            <a:off x="835560" y="1552320"/>
            <a:ext cx="1006560" cy="21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路径操作方法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31" name="文本框 530"/>
          <p:cNvSpPr txBox="1"/>
          <p:nvPr/>
        </p:nvSpPr>
        <p:spPr>
          <a:xfrm>
            <a:off x="835560" y="2059920"/>
            <a:ext cx="88740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1" u="none" strike="noStrike">
                <a:solidFill>
                  <a:srgbClr val="FF9900"/>
                </a:solidFill>
                <a:effectLst/>
                <a:uFillTx/>
                <a:latin typeface="Arial" panose="020B0604020202020204"/>
                <a:ea typeface="Arial" panose="020B0604020202020204"/>
              </a:rPr>
              <a:t>abspath(path)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532" name="图片 531"/>
          <p:cNvPicPr/>
          <p:nvPr/>
        </p:nvPicPr>
        <p:blipFill>
          <a:blip r:embed="rId3"/>
          <a:stretch>
            <a:fillRect/>
          </a:stretch>
        </p:blipFill>
        <p:spPr>
          <a:xfrm>
            <a:off x="635040" y="2774520"/>
            <a:ext cx="15012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33" name="文本框 532"/>
          <p:cNvSpPr txBox="1"/>
          <p:nvPr/>
        </p:nvSpPr>
        <p:spPr>
          <a:xfrm>
            <a:off x="635040" y="2277360"/>
            <a:ext cx="70488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返回绝对路径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34" name="文本框 533"/>
          <p:cNvSpPr txBox="1"/>
          <p:nvPr/>
        </p:nvSpPr>
        <p:spPr>
          <a:xfrm>
            <a:off x="852480" y="2761920"/>
            <a:ext cx="102924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1" u="none" strike="noStrike">
                <a:solidFill>
                  <a:srgbClr val="FF9900"/>
                </a:solidFill>
                <a:effectLst/>
                <a:uFillTx/>
                <a:latin typeface="Arial" panose="020B0604020202020204"/>
                <a:ea typeface="Arial" panose="020B0604020202020204"/>
              </a:rPr>
              <a:t>basename(path)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535" name="图片 534"/>
          <p:cNvPicPr/>
          <p:nvPr/>
        </p:nvPicPr>
        <p:blipFill>
          <a:blip r:embed="rId4"/>
          <a:stretch>
            <a:fillRect/>
          </a:stretch>
        </p:blipFill>
        <p:spPr>
          <a:xfrm>
            <a:off x="635040" y="347652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36" name="文本框 535"/>
          <p:cNvSpPr txBox="1"/>
          <p:nvPr/>
        </p:nvSpPr>
        <p:spPr>
          <a:xfrm>
            <a:off x="635040" y="2979360"/>
            <a:ext cx="58752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返回文件名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37" name="文本框 536"/>
          <p:cNvSpPr txBox="1"/>
          <p:nvPr/>
        </p:nvSpPr>
        <p:spPr>
          <a:xfrm>
            <a:off x="835560" y="3463920"/>
            <a:ext cx="89496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1" u="none" strike="noStrike">
                <a:solidFill>
                  <a:srgbClr val="FF9900"/>
                </a:solidFill>
                <a:effectLst/>
                <a:uFillTx/>
                <a:latin typeface="Arial" panose="020B0604020202020204"/>
                <a:ea typeface="Arial" panose="020B0604020202020204"/>
              </a:rPr>
              <a:t>dirname(path)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38" name="任意多边形: 形状 537"/>
          <p:cNvSpPr/>
          <p:nvPr/>
        </p:nvSpPr>
        <p:spPr>
          <a:xfrm>
            <a:off x="3785400" y="1470600"/>
            <a:ext cx="3125880" cy="367920"/>
          </a:xfrm>
          <a:custGeom>
            <a:avLst/>
            <a:gdLst/>
            <a:ahLst/>
            <a:cxnLst/>
            <a:rect l="0" t="0" r="r" b="b"/>
            <a:pathLst>
              <a:path w="8683" h="1022">
                <a:moveTo>
                  <a:pt x="0" y="930"/>
                </a:moveTo>
                <a:lnTo>
                  <a:pt x="0" y="93"/>
                </a:lnTo>
                <a:cubicBezTo>
                  <a:pt x="0" y="81"/>
                  <a:pt x="2" y="69"/>
                  <a:pt x="7" y="57"/>
                </a:cubicBezTo>
                <a:cubicBezTo>
                  <a:pt x="12" y="46"/>
                  <a:pt x="19" y="36"/>
                  <a:pt x="27" y="27"/>
                </a:cubicBezTo>
                <a:cubicBezTo>
                  <a:pt x="36" y="18"/>
                  <a:pt x="46" y="12"/>
                  <a:pt x="57" y="7"/>
                </a:cubicBezTo>
                <a:cubicBezTo>
                  <a:pt x="69" y="2"/>
                  <a:pt x="81" y="0"/>
                  <a:pt x="93" y="0"/>
                </a:cubicBezTo>
                <a:lnTo>
                  <a:pt x="8590" y="0"/>
                </a:lnTo>
                <a:cubicBezTo>
                  <a:pt x="8602" y="0"/>
                  <a:pt x="8614" y="2"/>
                  <a:pt x="8625" y="7"/>
                </a:cubicBezTo>
                <a:cubicBezTo>
                  <a:pt x="8637" y="12"/>
                  <a:pt x="8647" y="18"/>
                  <a:pt x="8655" y="27"/>
                </a:cubicBezTo>
                <a:cubicBezTo>
                  <a:pt x="8664" y="36"/>
                  <a:pt x="8671" y="46"/>
                  <a:pt x="8676" y="57"/>
                </a:cubicBezTo>
                <a:cubicBezTo>
                  <a:pt x="8680" y="69"/>
                  <a:pt x="8683" y="81"/>
                  <a:pt x="8683" y="93"/>
                </a:cubicBezTo>
                <a:lnTo>
                  <a:pt x="8683" y="930"/>
                </a:lnTo>
                <a:cubicBezTo>
                  <a:pt x="8683" y="942"/>
                  <a:pt x="8680" y="954"/>
                  <a:pt x="8676" y="965"/>
                </a:cubicBezTo>
                <a:cubicBezTo>
                  <a:pt x="8671" y="976"/>
                  <a:pt x="8664" y="986"/>
                  <a:pt x="8655" y="995"/>
                </a:cubicBezTo>
                <a:cubicBezTo>
                  <a:pt x="8647" y="1004"/>
                  <a:pt x="8637" y="1011"/>
                  <a:pt x="8625" y="1015"/>
                </a:cubicBezTo>
                <a:cubicBezTo>
                  <a:pt x="8614" y="1020"/>
                  <a:pt x="8602" y="1022"/>
                  <a:pt x="8590" y="1022"/>
                </a:cubicBezTo>
                <a:lnTo>
                  <a:pt x="93" y="1022"/>
                </a:lnTo>
                <a:cubicBezTo>
                  <a:pt x="81" y="1022"/>
                  <a:pt x="69" y="1020"/>
                  <a:pt x="57" y="1015"/>
                </a:cubicBezTo>
                <a:cubicBezTo>
                  <a:pt x="46" y="1011"/>
                  <a:pt x="36" y="1004"/>
                  <a:pt x="27" y="995"/>
                </a:cubicBezTo>
                <a:cubicBezTo>
                  <a:pt x="19" y="986"/>
                  <a:pt x="12" y="976"/>
                  <a:pt x="7" y="965"/>
                </a:cubicBezTo>
                <a:cubicBezTo>
                  <a:pt x="2" y="954"/>
                  <a:pt x="0" y="942"/>
                  <a:pt x="0" y="930"/>
                </a:cubicBezTo>
                <a:close/>
              </a:path>
            </a:pathLst>
          </a:custGeom>
          <a:solidFill>
            <a:srgbClr val="1E40AF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39" name="任意多边形: 形状 538"/>
          <p:cNvSpPr/>
          <p:nvPr/>
        </p:nvSpPr>
        <p:spPr>
          <a:xfrm>
            <a:off x="3785400" y="1938600"/>
            <a:ext cx="3125880" cy="601920"/>
          </a:xfrm>
          <a:custGeom>
            <a:avLst/>
            <a:gdLst/>
            <a:ahLst/>
            <a:cxnLst/>
            <a:rect l="0" t="0" r="r" b="b"/>
            <a:pathLst>
              <a:path w="8683" h="1672">
                <a:moveTo>
                  <a:pt x="0" y="1487"/>
                </a:moveTo>
                <a:lnTo>
                  <a:pt x="0" y="186"/>
                </a:lnTo>
                <a:cubicBezTo>
                  <a:pt x="0" y="173"/>
                  <a:pt x="1" y="161"/>
                  <a:pt x="4" y="149"/>
                </a:cubicBezTo>
                <a:cubicBezTo>
                  <a:pt x="6" y="137"/>
                  <a:pt x="9" y="126"/>
                  <a:pt x="14" y="115"/>
                </a:cubicBezTo>
                <a:cubicBezTo>
                  <a:pt x="19" y="103"/>
                  <a:pt x="25" y="93"/>
                  <a:pt x="31" y="82"/>
                </a:cubicBezTo>
                <a:cubicBezTo>
                  <a:pt x="38" y="72"/>
                  <a:pt x="46" y="63"/>
                  <a:pt x="54" y="54"/>
                </a:cubicBezTo>
                <a:cubicBezTo>
                  <a:pt x="63" y="46"/>
                  <a:pt x="72" y="38"/>
                  <a:pt x="83" y="31"/>
                </a:cubicBezTo>
                <a:cubicBezTo>
                  <a:pt x="93" y="24"/>
                  <a:pt x="103" y="19"/>
                  <a:pt x="115" y="14"/>
                </a:cubicBezTo>
                <a:cubicBezTo>
                  <a:pt x="126" y="9"/>
                  <a:pt x="138" y="6"/>
                  <a:pt x="149" y="3"/>
                </a:cubicBezTo>
                <a:cubicBezTo>
                  <a:pt x="161" y="1"/>
                  <a:pt x="174" y="0"/>
                  <a:pt x="186" y="0"/>
                </a:cubicBezTo>
                <a:lnTo>
                  <a:pt x="8497" y="0"/>
                </a:lnTo>
                <a:cubicBezTo>
                  <a:pt x="8509" y="0"/>
                  <a:pt x="8521" y="1"/>
                  <a:pt x="8533" y="3"/>
                </a:cubicBezTo>
                <a:cubicBezTo>
                  <a:pt x="8545" y="6"/>
                  <a:pt x="8557" y="9"/>
                  <a:pt x="8568" y="14"/>
                </a:cubicBezTo>
                <a:cubicBezTo>
                  <a:pt x="8579" y="19"/>
                  <a:pt x="8590" y="24"/>
                  <a:pt x="8600" y="31"/>
                </a:cubicBezTo>
                <a:cubicBezTo>
                  <a:pt x="8610" y="38"/>
                  <a:pt x="8620" y="46"/>
                  <a:pt x="8628" y="54"/>
                </a:cubicBezTo>
                <a:cubicBezTo>
                  <a:pt x="8637" y="63"/>
                  <a:pt x="8645" y="72"/>
                  <a:pt x="8651" y="82"/>
                </a:cubicBezTo>
                <a:cubicBezTo>
                  <a:pt x="8658" y="93"/>
                  <a:pt x="8664" y="103"/>
                  <a:pt x="8669" y="115"/>
                </a:cubicBezTo>
                <a:cubicBezTo>
                  <a:pt x="8673" y="126"/>
                  <a:pt x="8677" y="137"/>
                  <a:pt x="8679" y="149"/>
                </a:cubicBezTo>
                <a:cubicBezTo>
                  <a:pt x="8682" y="161"/>
                  <a:pt x="8683" y="173"/>
                  <a:pt x="8683" y="186"/>
                </a:cubicBezTo>
                <a:lnTo>
                  <a:pt x="8683" y="1487"/>
                </a:lnTo>
                <a:cubicBezTo>
                  <a:pt x="8683" y="1499"/>
                  <a:pt x="8682" y="1511"/>
                  <a:pt x="8679" y="1523"/>
                </a:cubicBezTo>
                <a:cubicBezTo>
                  <a:pt x="8677" y="1535"/>
                  <a:pt x="8673" y="1546"/>
                  <a:pt x="8669" y="1558"/>
                </a:cubicBezTo>
                <a:cubicBezTo>
                  <a:pt x="8664" y="1569"/>
                  <a:pt x="8658" y="1580"/>
                  <a:pt x="8651" y="1590"/>
                </a:cubicBezTo>
                <a:cubicBezTo>
                  <a:pt x="8645" y="1600"/>
                  <a:pt x="8637" y="1609"/>
                  <a:pt x="8628" y="1618"/>
                </a:cubicBezTo>
                <a:cubicBezTo>
                  <a:pt x="8620" y="1626"/>
                  <a:pt x="8610" y="1634"/>
                  <a:pt x="8600" y="1641"/>
                </a:cubicBezTo>
                <a:cubicBezTo>
                  <a:pt x="8590" y="1648"/>
                  <a:pt x="8579" y="1653"/>
                  <a:pt x="8568" y="1658"/>
                </a:cubicBezTo>
                <a:cubicBezTo>
                  <a:pt x="8557" y="1663"/>
                  <a:pt x="8545" y="1666"/>
                  <a:pt x="8533" y="1669"/>
                </a:cubicBezTo>
                <a:cubicBezTo>
                  <a:pt x="8521" y="1671"/>
                  <a:pt x="8509" y="1672"/>
                  <a:pt x="8497" y="1672"/>
                </a:cubicBezTo>
                <a:lnTo>
                  <a:pt x="186" y="1672"/>
                </a:lnTo>
                <a:cubicBezTo>
                  <a:pt x="174" y="1672"/>
                  <a:pt x="161" y="1671"/>
                  <a:pt x="149" y="1669"/>
                </a:cubicBezTo>
                <a:cubicBezTo>
                  <a:pt x="138" y="1666"/>
                  <a:pt x="126" y="1663"/>
                  <a:pt x="115" y="1658"/>
                </a:cubicBezTo>
                <a:cubicBezTo>
                  <a:pt x="103" y="1653"/>
                  <a:pt x="93" y="1648"/>
                  <a:pt x="83" y="1641"/>
                </a:cubicBezTo>
                <a:cubicBezTo>
                  <a:pt x="72" y="1634"/>
                  <a:pt x="63" y="1626"/>
                  <a:pt x="54" y="1618"/>
                </a:cubicBezTo>
                <a:cubicBezTo>
                  <a:pt x="46" y="1609"/>
                  <a:pt x="38" y="1600"/>
                  <a:pt x="31" y="1590"/>
                </a:cubicBezTo>
                <a:cubicBezTo>
                  <a:pt x="25" y="1580"/>
                  <a:pt x="19" y="1569"/>
                  <a:pt x="14" y="1558"/>
                </a:cubicBezTo>
                <a:cubicBezTo>
                  <a:pt x="9" y="1546"/>
                  <a:pt x="6" y="1535"/>
                  <a:pt x="4" y="1523"/>
                </a:cubicBezTo>
                <a:cubicBezTo>
                  <a:pt x="1" y="1511"/>
                  <a:pt x="0" y="1499"/>
                  <a:pt x="0" y="1487"/>
                </a:cubicBezTo>
                <a:close/>
              </a:path>
            </a:pathLst>
          </a:custGeom>
          <a:solidFill>
            <a:srgbClr val="1E3A8A">
              <a:alpha val="4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40" name="任意多边形: 形状 539"/>
          <p:cNvSpPr/>
          <p:nvPr/>
        </p:nvSpPr>
        <p:spPr>
          <a:xfrm>
            <a:off x="3785400" y="2640600"/>
            <a:ext cx="3125880" cy="601920"/>
          </a:xfrm>
          <a:custGeom>
            <a:avLst/>
            <a:gdLst/>
            <a:ahLst/>
            <a:cxnLst/>
            <a:rect l="0" t="0" r="r" b="b"/>
            <a:pathLst>
              <a:path w="8683" h="1672">
                <a:moveTo>
                  <a:pt x="0" y="1486"/>
                </a:moveTo>
                <a:lnTo>
                  <a:pt x="0" y="187"/>
                </a:lnTo>
                <a:cubicBezTo>
                  <a:pt x="0" y="173"/>
                  <a:pt x="1" y="161"/>
                  <a:pt x="4" y="149"/>
                </a:cubicBezTo>
                <a:cubicBezTo>
                  <a:pt x="6" y="137"/>
                  <a:pt x="9" y="126"/>
                  <a:pt x="14" y="114"/>
                </a:cubicBezTo>
                <a:cubicBezTo>
                  <a:pt x="19" y="103"/>
                  <a:pt x="25" y="92"/>
                  <a:pt x="31" y="82"/>
                </a:cubicBezTo>
                <a:cubicBezTo>
                  <a:pt x="38" y="72"/>
                  <a:pt x="46" y="63"/>
                  <a:pt x="54" y="54"/>
                </a:cubicBezTo>
                <a:cubicBezTo>
                  <a:pt x="63" y="46"/>
                  <a:pt x="72" y="38"/>
                  <a:pt x="83" y="31"/>
                </a:cubicBezTo>
                <a:cubicBezTo>
                  <a:pt x="93" y="24"/>
                  <a:pt x="103" y="19"/>
                  <a:pt x="115" y="14"/>
                </a:cubicBezTo>
                <a:cubicBezTo>
                  <a:pt x="126" y="9"/>
                  <a:pt x="138" y="6"/>
                  <a:pt x="149" y="3"/>
                </a:cubicBezTo>
                <a:cubicBezTo>
                  <a:pt x="161" y="1"/>
                  <a:pt x="174" y="0"/>
                  <a:pt x="186" y="0"/>
                </a:cubicBezTo>
                <a:lnTo>
                  <a:pt x="8497" y="0"/>
                </a:lnTo>
                <a:cubicBezTo>
                  <a:pt x="8509" y="0"/>
                  <a:pt x="8521" y="1"/>
                  <a:pt x="8533" y="3"/>
                </a:cubicBezTo>
                <a:cubicBezTo>
                  <a:pt x="8545" y="6"/>
                  <a:pt x="8557" y="9"/>
                  <a:pt x="8568" y="14"/>
                </a:cubicBezTo>
                <a:cubicBezTo>
                  <a:pt x="8579" y="19"/>
                  <a:pt x="8590" y="24"/>
                  <a:pt x="8600" y="31"/>
                </a:cubicBezTo>
                <a:cubicBezTo>
                  <a:pt x="8610" y="38"/>
                  <a:pt x="8620" y="46"/>
                  <a:pt x="8628" y="54"/>
                </a:cubicBezTo>
                <a:cubicBezTo>
                  <a:pt x="8637" y="63"/>
                  <a:pt x="8645" y="72"/>
                  <a:pt x="8651" y="82"/>
                </a:cubicBezTo>
                <a:cubicBezTo>
                  <a:pt x="8658" y="92"/>
                  <a:pt x="8664" y="103"/>
                  <a:pt x="8669" y="114"/>
                </a:cubicBezTo>
                <a:cubicBezTo>
                  <a:pt x="8673" y="126"/>
                  <a:pt x="8677" y="137"/>
                  <a:pt x="8679" y="149"/>
                </a:cubicBezTo>
                <a:cubicBezTo>
                  <a:pt x="8682" y="161"/>
                  <a:pt x="8683" y="173"/>
                  <a:pt x="8683" y="187"/>
                </a:cubicBezTo>
                <a:lnTo>
                  <a:pt x="8683" y="1486"/>
                </a:lnTo>
                <a:cubicBezTo>
                  <a:pt x="8683" y="1499"/>
                  <a:pt x="8682" y="1511"/>
                  <a:pt x="8679" y="1523"/>
                </a:cubicBezTo>
                <a:cubicBezTo>
                  <a:pt x="8677" y="1535"/>
                  <a:pt x="8673" y="1546"/>
                  <a:pt x="8669" y="1558"/>
                </a:cubicBezTo>
                <a:cubicBezTo>
                  <a:pt x="8664" y="1569"/>
                  <a:pt x="8658" y="1579"/>
                  <a:pt x="8651" y="1590"/>
                </a:cubicBezTo>
                <a:cubicBezTo>
                  <a:pt x="8645" y="1600"/>
                  <a:pt x="8637" y="1609"/>
                  <a:pt x="8628" y="1618"/>
                </a:cubicBezTo>
                <a:cubicBezTo>
                  <a:pt x="8620" y="1626"/>
                  <a:pt x="8610" y="1634"/>
                  <a:pt x="8600" y="1641"/>
                </a:cubicBezTo>
                <a:cubicBezTo>
                  <a:pt x="8590" y="1648"/>
                  <a:pt x="8579" y="1653"/>
                  <a:pt x="8568" y="1658"/>
                </a:cubicBezTo>
                <a:cubicBezTo>
                  <a:pt x="8557" y="1663"/>
                  <a:pt x="8545" y="1666"/>
                  <a:pt x="8533" y="1669"/>
                </a:cubicBezTo>
                <a:cubicBezTo>
                  <a:pt x="8521" y="1671"/>
                  <a:pt x="8509" y="1672"/>
                  <a:pt x="8497" y="1672"/>
                </a:cubicBezTo>
                <a:lnTo>
                  <a:pt x="186" y="1672"/>
                </a:lnTo>
                <a:cubicBezTo>
                  <a:pt x="174" y="1672"/>
                  <a:pt x="161" y="1671"/>
                  <a:pt x="149" y="1669"/>
                </a:cubicBezTo>
                <a:cubicBezTo>
                  <a:pt x="138" y="1666"/>
                  <a:pt x="126" y="1663"/>
                  <a:pt x="115" y="1658"/>
                </a:cubicBezTo>
                <a:cubicBezTo>
                  <a:pt x="103" y="1653"/>
                  <a:pt x="93" y="1648"/>
                  <a:pt x="83" y="1641"/>
                </a:cubicBezTo>
                <a:cubicBezTo>
                  <a:pt x="72" y="1634"/>
                  <a:pt x="63" y="1626"/>
                  <a:pt x="54" y="1618"/>
                </a:cubicBezTo>
                <a:cubicBezTo>
                  <a:pt x="46" y="1609"/>
                  <a:pt x="38" y="1600"/>
                  <a:pt x="31" y="1590"/>
                </a:cubicBezTo>
                <a:cubicBezTo>
                  <a:pt x="25" y="1579"/>
                  <a:pt x="19" y="1569"/>
                  <a:pt x="14" y="1558"/>
                </a:cubicBezTo>
                <a:cubicBezTo>
                  <a:pt x="9" y="1546"/>
                  <a:pt x="6" y="1535"/>
                  <a:pt x="4" y="1523"/>
                </a:cubicBezTo>
                <a:cubicBezTo>
                  <a:pt x="1" y="1511"/>
                  <a:pt x="0" y="1499"/>
                  <a:pt x="0" y="1486"/>
                </a:cubicBezTo>
                <a:close/>
              </a:path>
            </a:pathLst>
          </a:custGeom>
          <a:solidFill>
            <a:srgbClr val="1E3A8A">
              <a:alpha val="4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41" name="任意多边形: 形状 540"/>
          <p:cNvSpPr/>
          <p:nvPr/>
        </p:nvSpPr>
        <p:spPr>
          <a:xfrm>
            <a:off x="3785400" y="3342600"/>
            <a:ext cx="3125880" cy="601920"/>
          </a:xfrm>
          <a:custGeom>
            <a:avLst/>
            <a:gdLst/>
            <a:ahLst/>
            <a:cxnLst/>
            <a:rect l="0" t="0" r="r" b="b"/>
            <a:pathLst>
              <a:path w="8683" h="1672">
                <a:moveTo>
                  <a:pt x="0" y="1485"/>
                </a:moveTo>
                <a:lnTo>
                  <a:pt x="0" y="185"/>
                </a:lnTo>
                <a:cubicBezTo>
                  <a:pt x="0" y="173"/>
                  <a:pt x="1" y="161"/>
                  <a:pt x="4" y="149"/>
                </a:cubicBezTo>
                <a:cubicBezTo>
                  <a:pt x="6" y="137"/>
                  <a:pt x="9" y="126"/>
                  <a:pt x="14" y="114"/>
                </a:cubicBezTo>
                <a:cubicBezTo>
                  <a:pt x="19" y="103"/>
                  <a:pt x="25" y="92"/>
                  <a:pt x="31" y="82"/>
                </a:cubicBezTo>
                <a:cubicBezTo>
                  <a:pt x="38" y="72"/>
                  <a:pt x="46" y="63"/>
                  <a:pt x="54" y="54"/>
                </a:cubicBezTo>
                <a:cubicBezTo>
                  <a:pt x="63" y="45"/>
                  <a:pt x="72" y="38"/>
                  <a:pt x="83" y="31"/>
                </a:cubicBezTo>
                <a:cubicBezTo>
                  <a:pt x="93" y="24"/>
                  <a:pt x="103" y="19"/>
                  <a:pt x="115" y="14"/>
                </a:cubicBezTo>
                <a:cubicBezTo>
                  <a:pt x="126" y="9"/>
                  <a:pt x="138" y="6"/>
                  <a:pt x="149" y="3"/>
                </a:cubicBezTo>
                <a:cubicBezTo>
                  <a:pt x="161" y="1"/>
                  <a:pt x="174" y="0"/>
                  <a:pt x="186" y="0"/>
                </a:cubicBezTo>
                <a:lnTo>
                  <a:pt x="8497" y="0"/>
                </a:lnTo>
                <a:cubicBezTo>
                  <a:pt x="8509" y="0"/>
                  <a:pt x="8521" y="1"/>
                  <a:pt x="8533" y="3"/>
                </a:cubicBezTo>
                <a:cubicBezTo>
                  <a:pt x="8545" y="6"/>
                  <a:pt x="8557" y="9"/>
                  <a:pt x="8568" y="14"/>
                </a:cubicBezTo>
                <a:cubicBezTo>
                  <a:pt x="8579" y="19"/>
                  <a:pt x="8590" y="24"/>
                  <a:pt x="8600" y="31"/>
                </a:cubicBezTo>
                <a:cubicBezTo>
                  <a:pt x="8610" y="38"/>
                  <a:pt x="8620" y="45"/>
                  <a:pt x="8628" y="54"/>
                </a:cubicBezTo>
                <a:cubicBezTo>
                  <a:pt x="8637" y="63"/>
                  <a:pt x="8645" y="72"/>
                  <a:pt x="8651" y="82"/>
                </a:cubicBezTo>
                <a:cubicBezTo>
                  <a:pt x="8658" y="92"/>
                  <a:pt x="8664" y="103"/>
                  <a:pt x="8669" y="114"/>
                </a:cubicBezTo>
                <a:cubicBezTo>
                  <a:pt x="8673" y="126"/>
                  <a:pt x="8677" y="137"/>
                  <a:pt x="8679" y="149"/>
                </a:cubicBezTo>
                <a:cubicBezTo>
                  <a:pt x="8682" y="161"/>
                  <a:pt x="8683" y="173"/>
                  <a:pt x="8683" y="185"/>
                </a:cubicBezTo>
                <a:lnTo>
                  <a:pt x="8683" y="1485"/>
                </a:lnTo>
                <a:cubicBezTo>
                  <a:pt x="8683" y="1498"/>
                  <a:pt x="8682" y="1510"/>
                  <a:pt x="8679" y="1522"/>
                </a:cubicBezTo>
                <a:cubicBezTo>
                  <a:pt x="8677" y="1534"/>
                  <a:pt x="8673" y="1545"/>
                  <a:pt x="8669" y="1556"/>
                </a:cubicBezTo>
                <a:cubicBezTo>
                  <a:pt x="8664" y="1568"/>
                  <a:pt x="8658" y="1579"/>
                  <a:pt x="8651" y="1590"/>
                </a:cubicBezTo>
                <a:cubicBezTo>
                  <a:pt x="8645" y="1600"/>
                  <a:pt x="8637" y="1609"/>
                  <a:pt x="8628" y="1618"/>
                </a:cubicBezTo>
                <a:cubicBezTo>
                  <a:pt x="8620" y="1626"/>
                  <a:pt x="8610" y="1634"/>
                  <a:pt x="8600" y="1641"/>
                </a:cubicBezTo>
                <a:cubicBezTo>
                  <a:pt x="8590" y="1648"/>
                  <a:pt x="8579" y="1653"/>
                  <a:pt x="8568" y="1658"/>
                </a:cubicBezTo>
                <a:cubicBezTo>
                  <a:pt x="8557" y="1663"/>
                  <a:pt x="8545" y="1666"/>
                  <a:pt x="8533" y="1668"/>
                </a:cubicBezTo>
                <a:cubicBezTo>
                  <a:pt x="8521" y="1671"/>
                  <a:pt x="8509" y="1672"/>
                  <a:pt x="8497" y="1672"/>
                </a:cubicBezTo>
                <a:lnTo>
                  <a:pt x="186" y="1672"/>
                </a:lnTo>
                <a:cubicBezTo>
                  <a:pt x="174" y="1672"/>
                  <a:pt x="161" y="1671"/>
                  <a:pt x="149" y="1668"/>
                </a:cubicBezTo>
                <a:cubicBezTo>
                  <a:pt x="138" y="1666"/>
                  <a:pt x="126" y="1663"/>
                  <a:pt x="115" y="1658"/>
                </a:cubicBezTo>
                <a:cubicBezTo>
                  <a:pt x="103" y="1653"/>
                  <a:pt x="93" y="1648"/>
                  <a:pt x="83" y="1641"/>
                </a:cubicBezTo>
                <a:cubicBezTo>
                  <a:pt x="72" y="1634"/>
                  <a:pt x="63" y="1626"/>
                  <a:pt x="54" y="1618"/>
                </a:cubicBezTo>
                <a:cubicBezTo>
                  <a:pt x="46" y="1609"/>
                  <a:pt x="38" y="1600"/>
                  <a:pt x="31" y="1590"/>
                </a:cubicBezTo>
                <a:cubicBezTo>
                  <a:pt x="25" y="1579"/>
                  <a:pt x="19" y="1568"/>
                  <a:pt x="14" y="1556"/>
                </a:cubicBezTo>
                <a:cubicBezTo>
                  <a:pt x="9" y="1545"/>
                  <a:pt x="6" y="1534"/>
                  <a:pt x="4" y="1522"/>
                </a:cubicBezTo>
                <a:cubicBezTo>
                  <a:pt x="1" y="1510"/>
                  <a:pt x="0" y="1498"/>
                  <a:pt x="0" y="1485"/>
                </a:cubicBezTo>
                <a:close/>
              </a:path>
            </a:pathLst>
          </a:custGeom>
          <a:solidFill>
            <a:srgbClr val="1E3A8A">
              <a:alpha val="4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42" name="任意多边形: 形状 541"/>
          <p:cNvSpPr/>
          <p:nvPr/>
        </p:nvSpPr>
        <p:spPr>
          <a:xfrm>
            <a:off x="3785400" y="4044600"/>
            <a:ext cx="3125880" cy="601920"/>
          </a:xfrm>
          <a:custGeom>
            <a:avLst/>
            <a:gdLst/>
            <a:ahLst/>
            <a:cxnLst/>
            <a:rect l="0" t="0" r="r" b="b"/>
            <a:pathLst>
              <a:path w="8683" h="1672">
                <a:moveTo>
                  <a:pt x="0" y="1486"/>
                </a:moveTo>
                <a:lnTo>
                  <a:pt x="0" y="185"/>
                </a:lnTo>
                <a:cubicBezTo>
                  <a:pt x="0" y="173"/>
                  <a:pt x="1" y="161"/>
                  <a:pt x="4" y="149"/>
                </a:cubicBezTo>
                <a:cubicBezTo>
                  <a:pt x="6" y="137"/>
                  <a:pt x="9" y="126"/>
                  <a:pt x="14" y="114"/>
                </a:cubicBezTo>
                <a:cubicBezTo>
                  <a:pt x="19" y="103"/>
                  <a:pt x="25" y="92"/>
                  <a:pt x="31" y="82"/>
                </a:cubicBezTo>
                <a:cubicBezTo>
                  <a:pt x="38" y="72"/>
                  <a:pt x="46" y="63"/>
                  <a:pt x="54" y="54"/>
                </a:cubicBezTo>
                <a:cubicBezTo>
                  <a:pt x="63" y="45"/>
                  <a:pt x="72" y="38"/>
                  <a:pt x="83" y="31"/>
                </a:cubicBezTo>
                <a:cubicBezTo>
                  <a:pt x="93" y="24"/>
                  <a:pt x="103" y="18"/>
                  <a:pt x="115" y="14"/>
                </a:cubicBezTo>
                <a:cubicBezTo>
                  <a:pt x="126" y="9"/>
                  <a:pt x="138" y="6"/>
                  <a:pt x="149" y="3"/>
                </a:cubicBezTo>
                <a:cubicBezTo>
                  <a:pt x="161" y="1"/>
                  <a:pt x="174" y="0"/>
                  <a:pt x="186" y="0"/>
                </a:cubicBezTo>
                <a:lnTo>
                  <a:pt x="8497" y="0"/>
                </a:lnTo>
                <a:cubicBezTo>
                  <a:pt x="8509" y="0"/>
                  <a:pt x="8521" y="1"/>
                  <a:pt x="8533" y="3"/>
                </a:cubicBezTo>
                <a:cubicBezTo>
                  <a:pt x="8545" y="6"/>
                  <a:pt x="8557" y="9"/>
                  <a:pt x="8568" y="14"/>
                </a:cubicBezTo>
                <a:cubicBezTo>
                  <a:pt x="8579" y="18"/>
                  <a:pt x="8590" y="24"/>
                  <a:pt x="8600" y="31"/>
                </a:cubicBezTo>
                <a:cubicBezTo>
                  <a:pt x="8610" y="38"/>
                  <a:pt x="8620" y="45"/>
                  <a:pt x="8628" y="54"/>
                </a:cubicBezTo>
                <a:cubicBezTo>
                  <a:pt x="8637" y="63"/>
                  <a:pt x="8645" y="72"/>
                  <a:pt x="8651" y="82"/>
                </a:cubicBezTo>
                <a:cubicBezTo>
                  <a:pt x="8658" y="92"/>
                  <a:pt x="8664" y="103"/>
                  <a:pt x="8669" y="114"/>
                </a:cubicBezTo>
                <a:cubicBezTo>
                  <a:pt x="8673" y="126"/>
                  <a:pt x="8677" y="137"/>
                  <a:pt x="8679" y="149"/>
                </a:cubicBezTo>
                <a:cubicBezTo>
                  <a:pt x="8682" y="161"/>
                  <a:pt x="8683" y="173"/>
                  <a:pt x="8683" y="185"/>
                </a:cubicBezTo>
                <a:lnTo>
                  <a:pt x="8683" y="1486"/>
                </a:lnTo>
                <a:cubicBezTo>
                  <a:pt x="8683" y="1498"/>
                  <a:pt x="8682" y="1511"/>
                  <a:pt x="8679" y="1522"/>
                </a:cubicBezTo>
                <a:cubicBezTo>
                  <a:pt x="8677" y="1534"/>
                  <a:pt x="8673" y="1546"/>
                  <a:pt x="8669" y="1557"/>
                </a:cubicBezTo>
                <a:cubicBezTo>
                  <a:pt x="8664" y="1569"/>
                  <a:pt x="8658" y="1579"/>
                  <a:pt x="8651" y="1589"/>
                </a:cubicBezTo>
                <a:cubicBezTo>
                  <a:pt x="8645" y="1600"/>
                  <a:pt x="8637" y="1609"/>
                  <a:pt x="8628" y="1618"/>
                </a:cubicBezTo>
                <a:cubicBezTo>
                  <a:pt x="8620" y="1626"/>
                  <a:pt x="8610" y="1634"/>
                  <a:pt x="8600" y="1641"/>
                </a:cubicBezTo>
                <a:cubicBezTo>
                  <a:pt x="8590" y="1647"/>
                  <a:pt x="8579" y="1653"/>
                  <a:pt x="8568" y="1658"/>
                </a:cubicBezTo>
                <a:cubicBezTo>
                  <a:pt x="8557" y="1662"/>
                  <a:pt x="8545" y="1666"/>
                  <a:pt x="8533" y="1668"/>
                </a:cubicBezTo>
                <a:cubicBezTo>
                  <a:pt x="8521" y="1671"/>
                  <a:pt x="8509" y="1672"/>
                  <a:pt x="8497" y="1672"/>
                </a:cubicBezTo>
                <a:lnTo>
                  <a:pt x="186" y="1672"/>
                </a:lnTo>
                <a:cubicBezTo>
                  <a:pt x="174" y="1672"/>
                  <a:pt x="161" y="1671"/>
                  <a:pt x="149" y="1668"/>
                </a:cubicBezTo>
                <a:cubicBezTo>
                  <a:pt x="138" y="1666"/>
                  <a:pt x="126" y="1662"/>
                  <a:pt x="115" y="1658"/>
                </a:cubicBezTo>
                <a:cubicBezTo>
                  <a:pt x="103" y="1653"/>
                  <a:pt x="93" y="1647"/>
                  <a:pt x="83" y="1641"/>
                </a:cubicBezTo>
                <a:cubicBezTo>
                  <a:pt x="72" y="1634"/>
                  <a:pt x="63" y="1626"/>
                  <a:pt x="54" y="1618"/>
                </a:cubicBezTo>
                <a:cubicBezTo>
                  <a:pt x="46" y="1609"/>
                  <a:pt x="38" y="1600"/>
                  <a:pt x="31" y="1589"/>
                </a:cubicBezTo>
                <a:cubicBezTo>
                  <a:pt x="25" y="1579"/>
                  <a:pt x="19" y="1569"/>
                  <a:pt x="14" y="1557"/>
                </a:cubicBezTo>
                <a:cubicBezTo>
                  <a:pt x="9" y="1546"/>
                  <a:pt x="6" y="1534"/>
                  <a:pt x="4" y="1522"/>
                </a:cubicBezTo>
                <a:cubicBezTo>
                  <a:pt x="1" y="1511"/>
                  <a:pt x="0" y="1498"/>
                  <a:pt x="0" y="1486"/>
                </a:cubicBezTo>
                <a:close/>
              </a:path>
            </a:pathLst>
          </a:custGeom>
          <a:solidFill>
            <a:srgbClr val="1E3A8A">
              <a:alpha val="4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543" name="图片 542"/>
          <p:cNvPicPr/>
          <p:nvPr/>
        </p:nvPicPr>
        <p:blipFill>
          <a:blip r:embed="rId5"/>
          <a:stretch>
            <a:fillRect/>
          </a:stretch>
        </p:blipFill>
        <p:spPr>
          <a:xfrm>
            <a:off x="3852360" y="1571040"/>
            <a:ext cx="16668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44" name="文本框 543"/>
          <p:cNvSpPr txBox="1"/>
          <p:nvPr/>
        </p:nvSpPr>
        <p:spPr>
          <a:xfrm>
            <a:off x="635040" y="3681360"/>
            <a:ext cx="58752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返回目录名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545" name="图片 544"/>
          <p:cNvPicPr/>
          <p:nvPr/>
        </p:nvPicPr>
        <p:blipFill>
          <a:blip r:embed="rId6"/>
          <a:stretch>
            <a:fillRect/>
          </a:stretch>
        </p:blipFill>
        <p:spPr>
          <a:xfrm>
            <a:off x="3885840" y="207252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46" name="文本框 545"/>
          <p:cNvSpPr txBox="1"/>
          <p:nvPr/>
        </p:nvSpPr>
        <p:spPr>
          <a:xfrm>
            <a:off x="4089240" y="1552320"/>
            <a:ext cx="1006560" cy="21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路径判断方法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47" name="文本框 546"/>
          <p:cNvSpPr txBox="1"/>
          <p:nvPr/>
        </p:nvSpPr>
        <p:spPr>
          <a:xfrm>
            <a:off x="4089240" y="2059920"/>
            <a:ext cx="75348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1" u="none" strike="noStrike">
                <a:solidFill>
                  <a:srgbClr val="FF9900"/>
                </a:solidFill>
                <a:effectLst/>
                <a:uFillTx/>
                <a:latin typeface="Arial" panose="020B0604020202020204"/>
                <a:ea typeface="Arial" panose="020B0604020202020204"/>
              </a:rPr>
              <a:t>exists(path)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48" name="文本框 547"/>
          <p:cNvSpPr txBox="1"/>
          <p:nvPr/>
        </p:nvSpPr>
        <p:spPr>
          <a:xfrm>
            <a:off x="3888720" y="2277360"/>
            <a:ext cx="47016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判断路径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49" name="文本框 548"/>
          <p:cNvSpPr txBox="1"/>
          <p:nvPr/>
        </p:nvSpPr>
        <p:spPr>
          <a:xfrm>
            <a:off x="4356720" y="2285640"/>
            <a:ext cx="116640" cy="131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E5E7EB"/>
                </a:solidFill>
                <a:effectLst/>
                <a:uFillTx/>
                <a:latin typeface="Times New Roman" panose="02020603050405020304"/>
                <a:ea typeface="Times New Roman" panose="02020603050405020304"/>
              </a:rPr>
              <a:t>/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550" name="图片 549"/>
          <p:cNvPicPr/>
          <p:nvPr/>
        </p:nvPicPr>
        <p:blipFill>
          <a:blip r:embed="rId7"/>
          <a:stretch>
            <a:fillRect/>
          </a:stretch>
        </p:blipFill>
        <p:spPr>
          <a:xfrm>
            <a:off x="3885840" y="277452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51" name="文本框 550"/>
          <p:cNvSpPr txBox="1"/>
          <p:nvPr/>
        </p:nvSpPr>
        <p:spPr>
          <a:xfrm>
            <a:off x="4389120" y="2277360"/>
            <a:ext cx="70488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文件是否存在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52" name="文本框 551"/>
          <p:cNvSpPr txBox="1"/>
          <p:nvPr/>
        </p:nvSpPr>
        <p:spPr>
          <a:xfrm>
            <a:off x="4089240" y="2761920"/>
            <a:ext cx="71604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1" u="none" strike="noStrike">
                <a:solidFill>
                  <a:srgbClr val="FF9900"/>
                </a:solidFill>
                <a:effectLst/>
                <a:uFillTx/>
                <a:latin typeface="Arial" panose="020B0604020202020204"/>
                <a:ea typeface="Arial" panose="020B0604020202020204"/>
              </a:rPr>
              <a:t>isabs(path)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553" name="图片 552"/>
          <p:cNvPicPr/>
          <p:nvPr/>
        </p:nvPicPr>
        <p:blipFill>
          <a:blip r:embed="rId8"/>
          <a:stretch>
            <a:fillRect/>
          </a:stretch>
        </p:blipFill>
        <p:spPr>
          <a:xfrm>
            <a:off x="3885840" y="3476520"/>
            <a:ext cx="15012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54" name="文本框 553"/>
          <p:cNvSpPr txBox="1"/>
          <p:nvPr/>
        </p:nvSpPr>
        <p:spPr>
          <a:xfrm>
            <a:off x="3888720" y="2979360"/>
            <a:ext cx="105696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判断是否为绝对路径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55" name="文本框 554"/>
          <p:cNvSpPr txBox="1"/>
          <p:nvPr/>
        </p:nvSpPr>
        <p:spPr>
          <a:xfrm>
            <a:off x="4105800" y="3463920"/>
            <a:ext cx="65628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1" u="none" strike="noStrike">
                <a:solidFill>
                  <a:srgbClr val="FF9900"/>
                </a:solidFill>
                <a:effectLst/>
                <a:uFillTx/>
                <a:latin typeface="Arial" panose="020B0604020202020204"/>
                <a:ea typeface="Arial" panose="020B0604020202020204"/>
              </a:rPr>
              <a:t>isdir(path)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556" name="图片 555"/>
          <p:cNvPicPr/>
          <p:nvPr/>
        </p:nvPicPr>
        <p:blipFill>
          <a:blip r:embed="rId9"/>
          <a:stretch>
            <a:fillRect/>
          </a:stretch>
        </p:blipFill>
        <p:spPr>
          <a:xfrm>
            <a:off x="3885840" y="4178520"/>
            <a:ext cx="10008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57" name="文本框 556"/>
          <p:cNvSpPr txBox="1"/>
          <p:nvPr/>
        </p:nvSpPr>
        <p:spPr>
          <a:xfrm>
            <a:off x="3888720" y="3681360"/>
            <a:ext cx="82224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判断是否为目录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58" name="文本框 557"/>
          <p:cNvSpPr txBox="1"/>
          <p:nvPr/>
        </p:nvSpPr>
        <p:spPr>
          <a:xfrm>
            <a:off x="4055760" y="4165920"/>
            <a:ext cx="67860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1" u="none" strike="noStrike">
                <a:solidFill>
                  <a:srgbClr val="FF9900"/>
                </a:solidFill>
                <a:effectLst/>
                <a:uFillTx/>
                <a:latin typeface="Arial" panose="020B0604020202020204"/>
                <a:ea typeface="Arial" panose="020B0604020202020204"/>
              </a:rPr>
              <a:t>isfile(path)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59" name="任意多边形: 形状 558"/>
          <p:cNvSpPr/>
          <p:nvPr/>
        </p:nvSpPr>
        <p:spPr>
          <a:xfrm>
            <a:off x="7044480" y="1470600"/>
            <a:ext cx="3117600" cy="367920"/>
          </a:xfrm>
          <a:custGeom>
            <a:avLst/>
            <a:gdLst/>
            <a:ahLst/>
            <a:cxnLst/>
            <a:rect l="0" t="0" r="r" b="b"/>
            <a:pathLst>
              <a:path w="8660" h="1022">
                <a:moveTo>
                  <a:pt x="0" y="930"/>
                </a:moveTo>
                <a:lnTo>
                  <a:pt x="0" y="93"/>
                </a:lnTo>
                <a:cubicBezTo>
                  <a:pt x="0" y="81"/>
                  <a:pt x="2" y="69"/>
                  <a:pt x="7" y="57"/>
                </a:cubicBezTo>
                <a:cubicBezTo>
                  <a:pt x="12" y="46"/>
                  <a:pt x="19" y="36"/>
                  <a:pt x="27" y="27"/>
                </a:cubicBezTo>
                <a:cubicBezTo>
                  <a:pt x="36" y="18"/>
                  <a:pt x="46" y="12"/>
                  <a:pt x="57" y="7"/>
                </a:cubicBezTo>
                <a:cubicBezTo>
                  <a:pt x="69" y="2"/>
                  <a:pt x="81" y="0"/>
                  <a:pt x="93" y="0"/>
                </a:cubicBezTo>
                <a:lnTo>
                  <a:pt x="8567" y="0"/>
                </a:lnTo>
                <a:cubicBezTo>
                  <a:pt x="8579" y="0"/>
                  <a:pt x="8591" y="2"/>
                  <a:pt x="8602" y="7"/>
                </a:cubicBezTo>
                <a:cubicBezTo>
                  <a:pt x="8614" y="12"/>
                  <a:pt x="8624" y="18"/>
                  <a:pt x="8632" y="27"/>
                </a:cubicBezTo>
                <a:cubicBezTo>
                  <a:pt x="8641" y="36"/>
                  <a:pt x="8648" y="46"/>
                  <a:pt x="8653" y="57"/>
                </a:cubicBezTo>
                <a:cubicBezTo>
                  <a:pt x="8657" y="69"/>
                  <a:pt x="8660" y="81"/>
                  <a:pt x="8660" y="93"/>
                </a:cubicBezTo>
                <a:lnTo>
                  <a:pt x="8660" y="930"/>
                </a:lnTo>
                <a:cubicBezTo>
                  <a:pt x="8660" y="942"/>
                  <a:pt x="8657" y="954"/>
                  <a:pt x="8653" y="965"/>
                </a:cubicBezTo>
                <a:cubicBezTo>
                  <a:pt x="8648" y="976"/>
                  <a:pt x="8641" y="986"/>
                  <a:pt x="8632" y="995"/>
                </a:cubicBezTo>
                <a:cubicBezTo>
                  <a:pt x="8624" y="1004"/>
                  <a:pt x="8614" y="1011"/>
                  <a:pt x="8602" y="1015"/>
                </a:cubicBezTo>
                <a:cubicBezTo>
                  <a:pt x="8591" y="1020"/>
                  <a:pt x="8579" y="1022"/>
                  <a:pt x="8567" y="1022"/>
                </a:cubicBezTo>
                <a:lnTo>
                  <a:pt x="93" y="1022"/>
                </a:lnTo>
                <a:cubicBezTo>
                  <a:pt x="81" y="1022"/>
                  <a:pt x="69" y="1020"/>
                  <a:pt x="57" y="1015"/>
                </a:cubicBezTo>
                <a:cubicBezTo>
                  <a:pt x="46" y="1011"/>
                  <a:pt x="36" y="1004"/>
                  <a:pt x="27" y="995"/>
                </a:cubicBezTo>
                <a:cubicBezTo>
                  <a:pt x="19" y="986"/>
                  <a:pt x="12" y="976"/>
                  <a:pt x="7" y="965"/>
                </a:cubicBezTo>
                <a:cubicBezTo>
                  <a:pt x="2" y="954"/>
                  <a:pt x="0" y="942"/>
                  <a:pt x="0" y="930"/>
                </a:cubicBezTo>
                <a:close/>
              </a:path>
            </a:pathLst>
          </a:custGeom>
          <a:solidFill>
            <a:srgbClr val="1E40AF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60" name="任意多边形: 形状 559"/>
          <p:cNvSpPr/>
          <p:nvPr/>
        </p:nvSpPr>
        <p:spPr>
          <a:xfrm>
            <a:off x="7044480" y="1938600"/>
            <a:ext cx="3117600" cy="601920"/>
          </a:xfrm>
          <a:custGeom>
            <a:avLst/>
            <a:gdLst/>
            <a:ahLst/>
            <a:cxnLst/>
            <a:rect l="0" t="0" r="r" b="b"/>
            <a:pathLst>
              <a:path w="8660" h="1672">
                <a:moveTo>
                  <a:pt x="0" y="1487"/>
                </a:moveTo>
                <a:lnTo>
                  <a:pt x="0" y="186"/>
                </a:lnTo>
                <a:cubicBezTo>
                  <a:pt x="0" y="173"/>
                  <a:pt x="1" y="161"/>
                  <a:pt x="4" y="149"/>
                </a:cubicBezTo>
                <a:cubicBezTo>
                  <a:pt x="6" y="137"/>
                  <a:pt x="10" y="126"/>
                  <a:pt x="14" y="115"/>
                </a:cubicBezTo>
                <a:cubicBezTo>
                  <a:pt x="19" y="103"/>
                  <a:pt x="25" y="93"/>
                  <a:pt x="31" y="82"/>
                </a:cubicBezTo>
                <a:cubicBezTo>
                  <a:pt x="38" y="72"/>
                  <a:pt x="46" y="63"/>
                  <a:pt x="54" y="54"/>
                </a:cubicBezTo>
                <a:cubicBezTo>
                  <a:pt x="63" y="46"/>
                  <a:pt x="72" y="38"/>
                  <a:pt x="83" y="31"/>
                </a:cubicBezTo>
                <a:cubicBezTo>
                  <a:pt x="93" y="24"/>
                  <a:pt x="103" y="19"/>
                  <a:pt x="115" y="14"/>
                </a:cubicBezTo>
                <a:cubicBezTo>
                  <a:pt x="126" y="9"/>
                  <a:pt x="138" y="6"/>
                  <a:pt x="150" y="3"/>
                </a:cubicBezTo>
                <a:cubicBezTo>
                  <a:pt x="162" y="1"/>
                  <a:pt x="174" y="0"/>
                  <a:pt x="186" y="0"/>
                </a:cubicBezTo>
                <a:lnTo>
                  <a:pt x="8474" y="0"/>
                </a:lnTo>
                <a:cubicBezTo>
                  <a:pt x="8486" y="0"/>
                  <a:pt x="8498" y="1"/>
                  <a:pt x="8510" y="3"/>
                </a:cubicBezTo>
                <a:cubicBezTo>
                  <a:pt x="8522" y="6"/>
                  <a:pt x="8534" y="9"/>
                  <a:pt x="8545" y="14"/>
                </a:cubicBezTo>
                <a:cubicBezTo>
                  <a:pt x="8556" y="19"/>
                  <a:pt x="8567" y="24"/>
                  <a:pt x="8577" y="31"/>
                </a:cubicBezTo>
                <a:cubicBezTo>
                  <a:pt x="8587" y="38"/>
                  <a:pt x="8597" y="46"/>
                  <a:pt x="8605" y="54"/>
                </a:cubicBezTo>
                <a:cubicBezTo>
                  <a:pt x="8614" y="63"/>
                  <a:pt x="8621" y="72"/>
                  <a:pt x="8628" y="82"/>
                </a:cubicBezTo>
                <a:cubicBezTo>
                  <a:pt x="8635" y="93"/>
                  <a:pt x="8641" y="103"/>
                  <a:pt x="8645" y="115"/>
                </a:cubicBezTo>
                <a:cubicBezTo>
                  <a:pt x="8650" y="126"/>
                  <a:pt x="8654" y="137"/>
                  <a:pt x="8656" y="149"/>
                </a:cubicBezTo>
                <a:cubicBezTo>
                  <a:pt x="8658" y="161"/>
                  <a:pt x="8660" y="173"/>
                  <a:pt x="8660" y="186"/>
                </a:cubicBezTo>
                <a:lnTo>
                  <a:pt x="8660" y="1487"/>
                </a:lnTo>
                <a:cubicBezTo>
                  <a:pt x="8660" y="1499"/>
                  <a:pt x="8658" y="1511"/>
                  <a:pt x="8656" y="1523"/>
                </a:cubicBezTo>
                <a:cubicBezTo>
                  <a:pt x="8654" y="1535"/>
                  <a:pt x="8650" y="1546"/>
                  <a:pt x="8645" y="1558"/>
                </a:cubicBezTo>
                <a:cubicBezTo>
                  <a:pt x="8641" y="1569"/>
                  <a:pt x="8635" y="1580"/>
                  <a:pt x="8628" y="1590"/>
                </a:cubicBezTo>
                <a:cubicBezTo>
                  <a:pt x="8621" y="1600"/>
                  <a:pt x="8614" y="1609"/>
                  <a:pt x="8605" y="1618"/>
                </a:cubicBezTo>
                <a:cubicBezTo>
                  <a:pt x="8597" y="1626"/>
                  <a:pt x="8587" y="1634"/>
                  <a:pt x="8577" y="1641"/>
                </a:cubicBezTo>
                <a:cubicBezTo>
                  <a:pt x="8567" y="1648"/>
                  <a:pt x="8556" y="1653"/>
                  <a:pt x="8545" y="1658"/>
                </a:cubicBezTo>
                <a:cubicBezTo>
                  <a:pt x="8534" y="1663"/>
                  <a:pt x="8522" y="1666"/>
                  <a:pt x="8510" y="1669"/>
                </a:cubicBezTo>
                <a:cubicBezTo>
                  <a:pt x="8498" y="1671"/>
                  <a:pt x="8486" y="1672"/>
                  <a:pt x="8474" y="1672"/>
                </a:cubicBezTo>
                <a:lnTo>
                  <a:pt x="186" y="1672"/>
                </a:lnTo>
                <a:cubicBezTo>
                  <a:pt x="174" y="1672"/>
                  <a:pt x="162" y="1671"/>
                  <a:pt x="150" y="1669"/>
                </a:cubicBezTo>
                <a:cubicBezTo>
                  <a:pt x="138" y="1666"/>
                  <a:pt x="126" y="1663"/>
                  <a:pt x="115" y="1658"/>
                </a:cubicBezTo>
                <a:cubicBezTo>
                  <a:pt x="103" y="1653"/>
                  <a:pt x="93" y="1648"/>
                  <a:pt x="83" y="1641"/>
                </a:cubicBezTo>
                <a:cubicBezTo>
                  <a:pt x="72" y="1634"/>
                  <a:pt x="63" y="1626"/>
                  <a:pt x="54" y="1618"/>
                </a:cubicBezTo>
                <a:cubicBezTo>
                  <a:pt x="46" y="1609"/>
                  <a:pt x="38" y="1600"/>
                  <a:pt x="31" y="1590"/>
                </a:cubicBezTo>
                <a:cubicBezTo>
                  <a:pt x="25" y="1580"/>
                  <a:pt x="19" y="1569"/>
                  <a:pt x="14" y="1558"/>
                </a:cubicBezTo>
                <a:cubicBezTo>
                  <a:pt x="10" y="1546"/>
                  <a:pt x="6" y="1535"/>
                  <a:pt x="4" y="1523"/>
                </a:cubicBezTo>
                <a:cubicBezTo>
                  <a:pt x="1" y="1511"/>
                  <a:pt x="0" y="1499"/>
                  <a:pt x="0" y="1487"/>
                </a:cubicBezTo>
                <a:close/>
              </a:path>
            </a:pathLst>
          </a:custGeom>
          <a:solidFill>
            <a:srgbClr val="1E3A8A">
              <a:alpha val="4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61" name="任意多边形: 形状 560"/>
          <p:cNvSpPr/>
          <p:nvPr/>
        </p:nvSpPr>
        <p:spPr>
          <a:xfrm>
            <a:off x="7044480" y="2640600"/>
            <a:ext cx="3117600" cy="601920"/>
          </a:xfrm>
          <a:custGeom>
            <a:avLst/>
            <a:gdLst/>
            <a:ahLst/>
            <a:cxnLst/>
            <a:rect l="0" t="0" r="r" b="b"/>
            <a:pathLst>
              <a:path w="8660" h="1672">
                <a:moveTo>
                  <a:pt x="0" y="1486"/>
                </a:moveTo>
                <a:lnTo>
                  <a:pt x="0" y="187"/>
                </a:lnTo>
                <a:cubicBezTo>
                  <a:pt x="0" y="173"/>
                  <a:pt x="1" y="161"/>
                  <a:pt x="4" y="149"/>
                </a:cubicBezTo>
                <a:cubicBezTo>
                  <a:pt x="6" y="137"/>
                  <a:pt x="10" y="126"/>
                  <a:pt x="14" y="114"/>
                </a:cubicBezTo>
                <a:cubicBezTo>
                  <a:pt x="19" y="103"/>
                  <a:pt x="25" y="92"/>
                  <a:pt x="31" y="82"/>
                </a:cubicBezTo>
                <a:cubicBezTo>
                  <a:pt x="38" y="72"/>
                  <a:pt x="46" y="63"/>
                  <a:pt x="54" y="54"/>
                </a:cubicBezTo>
                <a:cubicBezTo>
                  <a:pt x="63" y="46"/>
                  <a:pt x="72" y="38"/>
                  <a:pt x="83" y="31"/>
                </a:cubicBezTo>
                <a:cubicBezTo>
                  <a:pt x="93" y="24"/>
                  <a:pt x="103" y="19"/>
                  <a:pt x="115" y="14"/>
                </a:cubicBezTo>
                <a:cubicBezTo>
                  <a:pt x="126" y="9"/>
                  <a:pt x="138" y="6"/>
                  <a:pt x="150" y="3"/>
                </a:cubicBezTo>
                <a:cubicBezTo>
                  <a:pt x="162" y="1"/>
                  <a:pt x="174" y="0"/>
                  <a:pt x="186" y="0"/>
                </a:cubicBezTo>
                <a:lnTo>
                  <a:pt x="8474" y="0"/>
                </a:lnTo>
                <a:cubicBezTo>
                  <a:pt x="8486" y="0"/>
                  <a:pt x="8498" y="1"/>
                  <a:pt x="8510" y="3"/>
                </a:cubicBezTo>
                <a:cubicBezTo>
                  <a:pt x="8522" y="6"/>
                  <a:pt x="8534" y="9"/>
                  <a:pt x="8545" y="14"/>
                </a:cubicBezTo>
                <a:cubicBezTo>
                  <a:pt x="8556" y="19"/>
                  <a:pt x="8567" y="24"/>
                  <a:pt x="8577" y="31"/>
                </a:cubicBezTo>
                <a:cubicBezTo>
                  <a:pt x="8587" y="38"/>
                  <a:pt x="8597" y="46"/>
                  <a:pt x="8605" y="54"/>
                </a:cubicBezTo>
                <a:cubicBezTo>
                  <a:pt x="8614" y="63"/>
                  <a:pt x="8621" y="72"/>
                  <a:pt x="8628" y="82"/>
                </a:cubicBezTo>
                <a:cubicBezTo>
                  <a:pt x="8635" y="92"/>
                  <a:pt x="8641" y="103"/>
                  <a:pt x="8645" y="114"/>
                </a:cubicBezTo>
                <a:cubicBezTo>
                  <a:pt x="8650" y="126"/>
                  <a:pt x="8654" y="137"/>
                  <a:pt x="8656" y="149"/>
                </a:cubicBezTo>
                <a:cubicBezTo>
                  <a:pt x="8658" y="161"/>
                  <a:pt x="8660" y="173"/>
                  <a:pt x="8660" y="187"/>
                </a:cubicBezTo>
                <a:lnTo>
                  <a:pt x="8660" y="1486"/>
                </a:lnTo>
                <a:cubicBezTo>
                  <a:pt x="8660" y="1499"/>
                  <a:pt x="8658" y="1511"/>
                  <a:pt x="8656" y="1523"/>
                </a:cubicBezTo>
                <a:cubicBezTo>
                  <a:pt x="8654" y="1535"/>
                  <a:pt x="8650" y="1546"/>
                  <a:pt x="8645" y="1558"/>
                </a:cubicBezTo>
                <a:cubicBezTo>
                  <a:pt x="8641" y="1569"/>
                  <a:pt x="8635" y="1579"/>
                  <a:pt x="8628" y="1590"/>
                </a:cubicBezTo>
                <a:cubicBezTo>
                  <a:pt x="8621" y="1600"/>
                  <a:pt x="8614" y="1609"/>
                  <a:pt x="8605" y="1618"/>
                </a:cubicBezTo>
                <a:cubicBezTo>
                  <a:pt x="8597" y="1626"/>
                  <a:pt x="8587" y="1634"/>
                  <a:pt x="8577" y="1641"/>
                </a:cubicBezTo>
                <a:cubicBezTo>
                  <a:pt x="8567" y="1648"/>
                  <a:pt x="8556" y="1653"/>
                  <a:pt x="8545" y="1658"/>
                </a:cubicBezTo>
                <a:cubicBezTo>
                  <a:pt x="8534" y="1663"/>
                  <a:pt x="8522" y="1666"/>
                  <a:pt x="8510" y="1669"/>
                </a:cubicBezTo>
                <a:cubicBezTo>
                  <a:pt x="8498" y="1671"/>
                  <a:pt x="8486" y="1672"/>
                  <a:pt x="8474" y="1672"/>
                </a:cubicBezTo>
                <a:lnTo>
                  <a:pt x="186" y="1672"/>
                </a:lnTo>
                <a:cubicBezTo>
                  <a:pt x="174" y="1672"/>
                  <a:pt x="162" y="1671"/>
                  <a:pt x="150" y="1669"/>
                </a:cubicBezTo>
                <a:cubicBezTo>
                  <a:pt x="138" y="1666"/>
                  <a:pt x="126" y="1663"/>
                  <a:pt x="115" y="1658"/>
                </a:cubicBezTo>
                <a:cubicBezTo>
                  <a:pt x="103" y="1653"/>
                  <a:pt x="93" y="1648"/>
                  <a:pt x="83" y="1641"/>
                </a:cubicBezTo>
                <a:cubicBezTo>
                  <a:pt x="72" y="1634"/>
                  <a:pt x="63" y="1626"/>
                  <a:pt x="54" y="1618"/>
                </a:cubicBezTo>
                <a:cubicBezTo>
                  <a:pt x="46" y="1609"/>
                  <a:pt x="38" y="1600"/>
                  <a:pt x="31" y="1590"/>
                </a:cubicBezTo>
                <a:cubicBezTo>
                  <a:pt x="25" y="1579"/>
                  <a:pt x="19" y="1569"/>
                  <a:pt x="14" y="1558"/>
                </a:cubicBezTo>
                <a:cubicBezTo>
                  <a:pt x="10" y="1546"/>
                  <a:pt x="6" y="1535"/>
                  <a:pt x="4" y="1523"/>
                </a:cubicBezTo>
                <a:cubicBezTo>
                  <a:pt x="1" y="1511"/>
                  <a:pt x="0" y="1499"/>
                  <a:pt x="0" y="1486"/>
                </a:cubicBezTo>
                <a:close/>
              </a:path>
            </a:pathLst>
          </a:custGeom>
          <a:solidFill>
            <a:srgbClr val="1E3A8A">
              <a:alpha val="4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62" name="任意多边形: 形状 561"/>
          <p:cNvSpPr/>
          <p:nvPr/>
        </p:nvSpPr>
        <p:spPr>
          <a:xfrm>
            <a:off x="7044480" y="3342600"/>
            <a:ext cx="3117600" cy="601920"/>
          </a:xfrm>
          <a:custGeom>
            <a:avLst/>
            <a:gdLst/>
            <a:ahLst/>
            <a:cxnLst/>
            <a:rect l="0" t="0" r="r" b="b"/>
            <a:pathLst>
              <a:path w="8660" h="1672">
                <a:moveTo>
                  <a:pt x="0" y="1485"/>
                </a:moveTo>
                <a:lnTo>
                  <a:pt x="0" y="185"/>
                </a:lnTo>
                <a:cubicBezTo>
                  <a:pt x="0" y="173"/>
                  <a:pt x="1" y="161"/>
                  <a:pt x="4" y="149"/>
                </a:cubicBezTo>
                <a:cubicBezTo>
                  <a:pt x="6" y="137"/>
                  <a:pt x="10" y="126"/>
                  <a:pt x="14" y="114"/>
                </a:cubicBezTo>
                <a:cubicBezTo>
                  <a:pt x="19" y="103"/>
                  <a:pt x="25" y="92"/>
                  <a:pt x="31" y="82"/>
                </a:cubicBezTo>
                <a:cubicBezTo>
                  <a:pt x="38" y="72"/>
                  <a:pt x="46" y="63"/>
                  <a:pt x="54" y="54"/>
                </a:cubicBezTo>
                <a:cubicBezTo>
                  <a:pt x="63" y="45"/>
                  <a:pt x="72" y="38"/>
                  <a:pt x="83" y="31"/>
                </a:cubicBezTo>
                <a:cubicBezTo>
                  <a:pt x="93" y="24"/>
                  <a:pt x="103" y="19"/>
                  <a:pt x="115" y="14"/>
                </a:cubicBezTo>
                <a:cubicBezTo>
                  <a:pt x="126" y="9"/>
                  <a:pt x="138" y="6"/>
                  <a:pt x="150" y="3"/>
                </a:cubicBezTo>
                <a:cubicBezTo>
                  <a:pt x="162" y="1"/>
                  <a:pt x="174" y="0"/>
                  <a:pt x="186" y="0"/>
                </a:cubicBezTo>
                <a:lnTo>
                  <a:pt x="8474" y="0"/>
                </a:lnTo>
                <a:cubicBezTo>
                  <a:pt x="8486" y="0"/>
                  <a:pt x="8498" y="1"/>
                  <a:pt x="8510" y="3"/>
                </a:cubicBezTo>
                <a:cubicBezTo>
                  <a:pt x="8522" y="6"/>
                  <a:pt x="8534" y="9"/>
                  <a:pt x="8545" y="14"/>
                </a:cubicBezTo>
                <a:cubicBezTo>
                  <a:pt x="8556" y="19"/>
                  <a:pt x="8567" y="24"/>
                  <a:pt x="8577" y="31"/>
                </a:cubicBezTo>
                <a:cubicBezTo>
                  <a:pt x="8587" y="38"/>
                  <a:pt x="8597" y="45"/>
                  <a:pt x="8605" y="54"/>
                </a:cubicBezTo>
                <a:cubicBezTo>
                  <a:pt x="8614" y="63"/>
                  <a:pt x="8621" y="72"/>
                  <a:pt x="8628" y="82"/>
                </a:cubicBezTo>
                <a:cubicBezTo>
                  <a:pt x="8635" y="92"/>
                  <a:pt x="8641" y="103"/>
                  <a:pt x="8645" y="114"/>
                </a:cubicBezTo>
                <a:cubicBezTo>
                  <a:pt x="8650" y="126"/>
                  <a:pt x="8654" y="137"/>
                  <a:pt x="8656" y="149"/>
                </a:cubicBezTo>
                <a:cubicBezTo>
                  <a:pt x="8658" y="161"/>
                  <a:pt x="8660" y="173"/>
                  <a:pt x="8660" y="185"/>
                </a:cubicBezTo>
                <a:lnTo>
                  <a:pt x="8660" y="1485"/>
                </a:lnTo>
                <a:cubicBezTo>
                  <a:pt x="8660" y="1498"/>
                  <a:pt x="8658" y="1510"/>
                  <a:pt x="8656" y="1522"/>
                </a:cubicBezTo>
                <a:cubicBezTo>
                  <a:pt x="8654" y="1534"/>
                  <a:pt x="8650" y="1545"/>
                  <a:pt x="8645" y="1556"/>
                </a:cubicBezTo>
                <a:cubicBezTo>
                  <a:pt x="8641" y="1568"/>
                  <a:pt x="8635" y="1579"/>
                  <a:pt x="8628" y="1590"/>
                </a:cubicBezTo>
                <a:cubicBezTo>
                  <a:pt x="8621" y="1600"/>
                  <a:pt x="8614" y="1609"/>
                  <a:pt x="8605" y="1618"/>
                </a:cubicBezTo>
                <a:cubicBezTo>
                  <a:pt x="8597" y="1626"/>
                  <a:pt x="8587" y="1634"/>
                  <a:pt x="8577" y="1641"/>
                </a:cubicBezTo>
                <a:cubicBezTo>
                  <a:pt x="8567" y="1648"/>
                  <a:pt x="8556" y="1653"/>
                  <a:pt x="8545" y="1658"/>
                </a:cubicBezTo>
                <a:cubicBezTo>
                  <a:pt x="8534" y="1663"/>
                  <a:pt x="8522" y="1666"/>
                  <a:pt x="8510" y="1668"/>
                </a:cubicBezTo>
                <a:cubicBezTo>
                  <a:pt x="8498" y="1671"/>
                  <a:pt x="8486" y="1672"/>
                  <a:pt x="8474" y="1672"/>
                </a:cubicBezTo>
                <a:lnTo>
                  <a:pt x="186" y="1672"/>
                </a:lnTo>
                <a:cubicBezTo>
                  <a:pt x="174" y="1672"/>
                  <a:pt x="162" y="1671"/>
                  <a:pt x="150" y="1668"/>
                </a:cubicBezTo>
                <a:cubicBezTo>
                  <a:pt x="138" y="1666"/>
                  <a:pt x="126" y="1663"/>
                  <a:pt x="115" y="1658"/>
                </a:cubicBezTo>
                <a:cubicBezTo>
                  <a:pt x="103" y="1653"/>
                  <a:pt x="93" y="1648"/>
                  <a:pt x="83" y="1641"/>
                </a:cubicBezTo>
                <a:cubicBezTo>
                  <a:pt x="72" y="1634"/>
                  <a:pt x="63" y="1626"/>
                  <a:pt x="54" y="1618"/>
                </a:cubicBezTo>
                <a:cubicBezTo>
                  <a:pt x="46" y="1609"/>
                  <a:pt x="38" y="1600"/>
                  <a:pt x="31" y="1590"/>
                </a:cubicBezTo>
                <a:cubicBezTo>
                  <a:pt x="25" y="1579"/>
                  <a:pt x="19" y="1568"/>
                  <a:pt x="14" y="1556"/>
                </a:cubicBezTo>
                <a:cubicBezTo>
                  <a:pt x="10" y="1545"/>
                  <a:pt x="6" y="1534"/>
                  <a:pt x="4" y="1522"/>
                </a:cubicBezTo>
                <a:cubicBezTo>
                  <a:pt x="1" y="1510"/>
                  <a:pt x="0" y="1498"/>
                  <a:pt x="0" y="1485"/>
                </a:cubicBezTo>
                <a:close/>
              </a:path>
            </a:pathLst>
          </a:custGeom>
          <a:solidFill>
            <a:srgbClr val="1E3A8A">
              <a:alpha val="4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63" name="任意多边形: 形状 562"/>
          <p:cNvSpPr/>
          <p:nvPr/>
        </p:nvSpPr>
        <p:spPr>
          <a:xfrm>
            <a:off x="7044480" y="4044600"/>
            <a:ext cx="3117600" cy="601920"/>
          </a:xfrm>
          <a:custGeom>
            <a:avLst/>
            <a:gdLst/>
            <a:ahLst/>
            <a:cxnLst/>
            <a:rect l="0" t="0" r="r" b="b"/>
            <a:pathLst>
              <a:path w="8660" h="1672">
                <a:moveTo>
                  <a:pt x="0" y="1486"/>
                </a:moveTo>
                <a:lnTo>
                  <a:pt x="0" y="185"/>
                </a:lnTo>
                <a:cubicBezTo>
                  <a:pt x="0" y="173"/>
                  <a:pt x="1" y="161"/>
                  <a:pt x="4" y="149"/>
                </a:cubicBezTo>
                <a:cubicBezTo>
                  <a:pt x="6" y="137"/>
                  <a:pt x="10" y="126"/>
                  <a:pt x="14" y="114"/>
                </a:cubicBezTo>
                <a:cubicBezTo>
                  <a:pt x="19" y="103"/>
                  <a:pt x="25" y="92"/>
                  <a:pt x="31" y="82"/>
                </a:cubicBezTo>
                <a:cubicBezTo>
                  <a:pt x="38" y="72"/>
                  <a:pt x="46" y="63"/>
                  <a:pt x="54" y="54"/>
                </a:cubicBezTo>
                <a:cubicBezTo>
                  <a:pt x="63" y="45"/>
                  <a:pt x="72" y="38"/>
                  <a:pt x="83" y="31"/>
                </a:cubicBezTo>
                <a:cubicBezTo>
                  <a:pt x="93" y="24"/>
                  <a:pt x="103" y="18"/>
                  <a:pt x="115" y="14"/>
                </a:cubicBezTo>
                <a:cubicBezTo>
                  <a:pt x="126" y="9"/>
                  <a:pt x="138" y="6"/>
                  <a:pt x="150" y="3"/>
                </a:cubicBezTo>
                <a:cubicBezTo>
                  <a:pt x="162" y="1"/>
                  <a:pt x="174" y="0"/>
                  <a:pt x="186" y="0"/>
                </a:cubicBezTo>
                <a:lnTo>
                  <a:pt x="8474" y="0"/>
                </a:lnTo>
                <a:cubicBezTo>
                  <a:pt x="8486" y="0"/>
                  <a:pt x="8498" y="1"/>
                  <a:pt x="8510" y="3"/>
                </a:cubicBezTo>
                <a:cubicBezTo>
                  <a:pt x="8522" y="6"/>
                  <a:pt x="8534" y="9"/>
                  <a:pt x="8545" y="14"/>
                </a:cubicBezTo>
                <a:cubicBezTo>
                  <a:pt x="8556" y="18"/>
                  <a:pt x="8567" y="24"/>
                  <a:pt x="8577" y="31"/>
                </a:cubicBezTo>
                <a:cubicBezTo>
                  <a:pt x="8587" y="38"/>
                  <a:pt x="8597" y="45"/>
                  <a:pt x="8605" y="54"/>
                </a:cubicBezTo>
                <a:cubicBezTo>
                  <a:pt x="8614" y="63"/>
                  <a:pt x="8621" y="72"/>
                  <a:pt x="8628" y="82"/>
                </a:cubicBezTo>
                <a:cubicBezTo>
                  <a:pt x="8635" y="92"/>
                  <a:pt x="8641" y="103"/>
                  <a:pt x="8645" y="114"/>
                </a:cubicBezTo>
                <a:cubicBezTo>
                  <a:pt x="8650" y="126"/>
                  <a:pt x="8654" y="137"/>
                  <a:pt x="8656" y="149"/>
                </a:cubicBezTo>
                <a:cubicBezTo>
                  <a:pt x="8658" y="161"/>
                  <a:pt x="8660" y="173"/>
                  <a:pt x="8660" y="185"/>
                </a:cubicBezTo>
                <a:lnTo>
                  <a:pt x="8660" y="1486"/>
                </a:lnTo>
                <a:cubicBezTo>
                  <a:pt x="8660" y="1498"/>
                  <a:pt x="8658" y="1511"/>
                  <a:pt x="8656" y="1522"/>
                </a:cubicBezTo>
                <a:cubicBezTo>
                  <a:pt x="8654" y="1534"/>
                  <a:pt x="8650" y="1546"/>
                  <a:pt x="8645" y="1557"/>
                </a:cubicBezTo>
                <a:cubicBezTo>
                  <a:pt x="8641" y="1569"/>
                  <a:pt x="8635" y="1579"/>
                  <a:pt x="8628" y="1589"/>
                </a:cubicBezTo>
                <a:cubicBezTo>
                  <a:pt x="8621" y="1600"/>
                  <a:pt x="8614" y="1609"/>
                  <a:pt x="8605" y="1618"/>
                </a:cubicBezTo>
                <a:cubicBezTo>
                  <a:pt x="8597" y="1626"/>
                  <a:pt x="8587" y="1634"/>
                  <a:pt x="8577" y="1641"/>
                </a:cubicBezTo>
                <a:cubicBezTo>
                  <a:pt x="8567" y="1647"/>
                  <a:pt x="8556" y="1653"/>
                  <a:pt x="8545" y="1658"/>
                </a:cubicBezTo>
                <a:cubicBezTo>
                  <a:pt x="8534" y="1662"/>
                  <a:pt x="8522" y="1666"/>
                  <a:pt x="8510" y="1668"/>
                </a:cubicBezTo>
                <a:cubicBezTo>
                  <a:pt x="8498" y="1671"/>
                  <a:pt x="8486" y="1672"/>
                  <a:pt x="8474" y="1672"/>
                </a:cubicBezTo>
                <a:lnTo>
                  <a:pt x="186" y="1672"/>
                </a:lnTo>
                <a:cubicBezTo>
                  <a:pt x="174" y="1672"/>
                  <a:pt x="162" y="1671"/>
                  <a:pt x="150" y="1668"/>
                </a:cubicBezTo>
                <a:cubicBezTo>
                  <a:pt x="138" y="1666"/>
                  <a:pt x="126" y="1662"/>
                  <a:pt x="115" y="1658"/>
                </a:cubicBezTo>
                <a:cubicBezTo>
                  <a:pt x="103" y="1653"/>
                  <a:pt x="93" y="1647"/>
                  <a:pt x="83" y="1641"/>
                </a:cubicBezTo>
                <a:cubicBezTo>
                  <a:pt x="72" y="1634"/>
                  <a:pt x="63" y="1626"/>
                  <a:pt x="54" y="1618"/>
                </a:cubicBezTo>
                <a:cubicBezTo>
                  <a:pt x="46" y="1609"/>
                  <a:pt x="38" y="1600"/>
                  <a:pt x="31" y="1589"/>
                </a:cubicBezTo>
                <a:cubicBezTo>
                  <a:pt x="25" y="1579"/>
                  <a:pt x="19" y="1569"/>
                  <a:pt x="14" y="1557"/>
                </a:cubicBezTo>
                <a:cubicBezTo>
                  <a:pt x="10" y="1546"/>
                  <a:pt x="6" y="1534"/>
                  <a:pt x="4" y="1522"/>
                </a:cubicBezTo>
                <a:cubicBezTo>
                  <a:pt x="1" y="1511"/>
                  <a:pt x="0" y="1498"/>
                  <a:pt x="0" y="1486"/>
                </a:cubicBezTo>
                <a:close/>
              </a:path>
            </a:pathLst>
          </a:custGeom>
          <a:solidFill>
            <a:srgbClr val="1E3A8A">
              <a:alpha val="4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564" name="图片 563"/>
          <p:cNvPicPr/>
          <p:nvPr/>
        </p:nvPicPr>
        <p:blipFill>
          <a:blip r:embed="rId10"/>
          <a:stretch>
            <a:fillRect/>
          </a:stretch>
        </p:blipFill>
        <p:spPr>
          <a:xfrm>
            <a:off x="7111440" y="1571040"/>
            <a:ext cx="16668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65" name="文本框 564"/>
          <p:cNvSpPr txBox="1"/>
          <p:nvPr/>
        </p:nvSpPr>
        <p:spPr>
          <a:xfrm>
            <a:off x="3888720" y="4383360"/>
            <a:ext cx="82224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判断是否为文件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566" name="图片 565"/>
          <p:cNvPicPr/>
          <p:nvPr/>
        </p:nvPicPr>
        <p:blipFill>
          <a:blip r:embed="rId11"/>
          <a:stretch>
            <a:fillRect/>
          </a:stretch>
        </p:blipFill>
        <p:spPr>
          <a:xfrm>
            <a:off x="7144920" y="207252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67" name="文本框 566"/>
          <p:cNvSpPr txBox="1"/>
          <p:nvPr/>
        </p:nvSpPr>
        <p:spPr>
          <a:xfrm>
            <a:off x="7342560" y="1552320"/>
            <a:ext cx="1006560" cy="21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文件属性查询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68" name="文本框 567"/>
          <p:cNvSpPr txBox="1"/>
          <p:nvPr/>
        </p:nvSpPr>
        <p:spPr>
          <a:xfrm>
            <a:off x="7342560" y="2059920"/>
            <a:ext cx="82764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1" u="none" strike="noStrike">
                <a:solidFill>
                  <a:srgbClr val="FF9900"/>
                </a:solidFill>
                <a:effectLst/>
                <a:uFillTx/>
                <a:latin typeface="Arial" panose="020B0604020202020204"/>
                <a:ea typeface="Arial" panose="020B0604020202020204"/>
              </a:rPr>
              <a:t>getsize(path)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569" name="图片 568"/>
          <p:cNvPicPr/>
          <p:nvPr/>
        </p:nvPicPr>
        <p:blipFill>
          <a:blip r:embed="rId12"/>
          <a:stretch>
            <a:fillRect/>
          </a:stretch>
        </p:blipFill>
        <p:spPr>
          <a:xfrm>
            <a:off x="7144920" y="277452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70" name="文本框 569"/>
          <p:cNvSpPr txBox="1"/>
          <p:nvPr/>
        </p:nvSpPr>
        <p:spPr>
          <a:xfrm>
            <a:off x="7142040" y="2277360"/>
            <a:ext cx="70488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获取文件大小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71" name="文本框 570"/>
          <p:cNvSpPr txBox="1"/>
          <p:nvPr/>
        </p:nvSpPr>
        <p:spPr>
          <a:xfrm>
            <a:off x="7342560" y="2761920"/>
            <a:ext cx="92448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1" u="none" strike="noStrike">
                <a:solidFill>
                  <a:srgbClr val="FF9900"/>
                </a:solidFill>
                <a:effectLst/>
                <a:uFillTx/>
                <a:latin typeface="Arial" panose="020B0604020202020204"/>
                <a:ea typeface="Arial" panose="020B0604020202020204"/>
              </a:rPr>
              <a:t>getctime(path)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572" name="图片 571"/>
          <p:cNvPicPr/>
          <p:nvPr/>
        </p:nvPicPr>
        <p:blipFill>
          <a:blip r:embed="rId13"/>
          <a:stretch>
            <a:fillRect/>
          </a:stretch>
        </p:blipFill>
        <p:spPr>
          <a:xfrm>
            <a:off x="7144920" y="347652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73" name="文本框 572"/>
          <p:cNvSpPr txBox="1"/>
          <p:nvPr/>
        </p:nvSpPr>
        <p:spPr>
          <a:xfrm>
            <a:off x="7142040" y="2979360"/>
            <a:ext cx="70488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获取创建时间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74" name="文本框 573"/>
          <p:cNvSpPr txBox="1"/>
          <p:nvPr/>
        </p:nvSpPr>
        <p:spPr>
          <a:xfrm>
            <a:off x="7342560" y="3463920"/>
            <a:ext cx="96912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1" u="none" strike="noStrike">
                <a:solidFill>
                  <a:srgbClr val="FF9900"/>
                </a:solidFill>
                <a:effectLst/>
                <a:uFillTx/>
                <a:latin typeface="Arial" panose="020B0604020202020204"/>
                <a:ea typeface="Arial" panose="020B0604020202020204"/>
              </a:rPr>
              <a:t>getmtime(path)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575" name="图片 574"/>
          <p:cNvPicPr/>
          <p:nvPr/>
        </p:nvPicPr>
        <p:blipFill>
          <a:blip r:embed="rId14"/>
          <a:stretch>
            <a:fillRect/>
          </a:stretch>
        </p:blipFill>
        <p:spPr>
          <a:xfrm>
            <a:off x="7144920" y="417852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76" name="文本框 575"/>
          <p:cNvSpPr txBox="1"/>
          <p:nvPr/>
        </p:nvSpPr>
        <p:spPr>
          <a:xfrm>
            <a:off x="7142040" y="3681360"/>
            <a:ext cx="70488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获取修改时间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77" name="文本框 576"/>
          <p:cNvSpPr txBox="1"/>
          <p:nvPr/>
        </p:nvSpPr>
        <p:spPr>
          <a:xfrm>
            <a:off x="7342560" y="4165920"/>
            <a:ext cx="92448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1" u="none" strike="noStrike">
                <a:solidFill>
                  <a:srgbClr val="FF9900"/>
                </a:solidFill>
                <a:effectLst/>
                <a:uFillTx/>
                <a:latin typeface="Arial" panose="020B0604020202020204"/>
                <a:ea typeface="Arial" panose="020B0604020202020204"/>
              </a:rPr>
              <a:t>getatime(path)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578" name="图片 577"/>
          <p:cNvPicPr/>
          <p:nvPr/>
        </p:nvPicPr>
        <p:blipFill>
          <a:blip r:embed="rId15"/>
          <a:stretch>
            <a:fillRect/>
          </a:stretch>
        </p:blipFill>
        <p:spPr>
          <a:xfrm>
            <a:off x="668520" y="5122800"/>
            <a:ext cx="116640" cy="15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79" name="文本框 578"/>
          <p:cNvSpPr txBox="1"/>
          <p:nvPr/>
        </p:nvSpPr>
        <p:spPr>
          <a:xfrm>
            <a:off x="7142040" y="4383360"/>
            <a:ext cx="93960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获取最后访问时间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80" name="文本框 579"/>
          <p:cNvSpPr txBox="1"/>
          <p:nvPr/>
        </p:nvSpPr>
        <p:spPr>
          <a:xfrm>
            <a:off x="852480" y="5103000"/>
            <a:ext cx="60408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应用示例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81" name="文本框 580"/>
          <p:cNvSpPr txBox="1"/>
          <p:nvPr/>
        </p:nvSpPr>
        <p:spPr>
          <a:xfrm>
            <a:off x="668520" y="5385960"/>
            <a:ext cx="23544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通过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82" name="文本框 581"/>
          <p:cNvSpPr txBox="1"/>
          <p:nvPr/>
        </p:nvSpPr>
        <p:spPr>
          <a:xfrm>
            <a:off x="902520" y="5394600"/>
            <a:ext cx="336600" cy="131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E5E7EB"/>
                </a:solidFill>
                <a:effectLst/>
                <a:uFillTx/>
                <a:latin typeface="Times New Roman" panose="02020603050405020304"/>
                <a:ea typeface="Times New Roman" panose="02020603050405020304"/>
              </a:rPr>
              <a:t>os.path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83" name="文本框 582"/>
          <p:cNvSpPr txBox="1"/>
          <p:nvPr/>
        </p:nvSpPr>
        <p:spPr>
          <a:xfrm>
            <a:off x="1237320" y="5385960"/>
            <a:ext cx="668952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模块，可以实现文件路径的规范化处理、文件信息的获取与验证、文件操作的前置检查等功能，提升文件管理的安全性与可靠性。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84" name="文本框 483"/>
          <p:cNvSpPr txBox="1"/>
          <p:nvPr/>
        </p:nvSpPr>
        <p:spPr>
          <a:xfrm>
            <a:off x="333785" y="117810"/>
            <a:ext cx="2407920" cy="36385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 algn="l"/>
            <a:r>
              <a:rPr lang="zh-CN" sz="237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文件读写程序举例</a:t>
            </a:r>
            <a:endParaRPr lang="zh-CN" sz="2370" b="0" u="none" strike="noStrike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</p:txBody>
      </p:sp>
      <p:sp>
        <p:nvSpPr>
          <p:cNvPr id="200" name="任意多边形: 形状 199"/>
          <p:cNvSpPr/>
          <p:nvPr/>
        </p:nvSpPr>
        <p:spPr>
          <a:xfrm>
            <a:off x="334780" y="619320"/>
            <a:ext cx="5774760" cy="33840"/>
          </a:xfrm>
          <a:custGeom>
            <a:avLst/>
            <a:gdLst/>
            <a:ahLst/>
            <a:cxnLst/>
            <a:rect l="0" t="0" r="r" b="b"/>
            <a:pathLst>
              <a:path w="16041" h="94">
                <a:moveTo>
                  <a:pt x="0" y="0"/>
                </a:moveTo>
                <a:lnTo>
                  <a:pt x="16041" y="0"/>
                </a:lnTo>
                <a:lnTo>
                  <a:pt x="16041" y="94"/>
                </a:lnTo>
                <a:lnTo>
                  <a:pt x="0" y="94"/>
                </a:lnTo>
                <a:lnTo>
                  <a:pt x="0" y="0"/>
                </a:lnTo>
                <a:close/>
              </a:path>
            </a:pathLst>
          </a:custGeom>
          <a:solidFill>
            <a:srgbClr val="F59E0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47" name="任意多边形: 形状 146"/>
          <p:cNvSpPr/>
          <p:nvPr/>
        </p:nvSpPr>
        <p:spPr>
          <a:xfrm>
            <a:off x="334645" y="2254250"/>
            <a:ext cx="6059805" cy="3548380"/>
          </a:xfrm>
          <a:custGeom>
            <a:avLst/>
            <a:gdLst/>
            <a:ahLst/>
            <a:cxnLst/>
            <a:rect l="0" t="0" r="r" b="b"/>
            <a:pathLst>
              <a:path w="13326" h="3994">
                <a:moveTo>
                  <a:pt x="0" y="3808"/>
                </a:moveTo>
                <a:lnTo>
                  <a:pt x="0" y="186"/>
                </a:lnTo>
                <a:cubicBezTo>
                  <a:pt x="0" y="174"/>
                  <a:pt x="1" y="162"/>
                  <a:pt x="3" y="150"/>
                </a:cubicBezTo>
                <a:cubicBezTo>
                  <a:pt x="5" y="138"/>
                  <a:pt x="7" y="126"/>
                  <a:pt x="11" y="115"/>
                </a:cubicBezTo>
                <a:cubicBezTo>
                  <a:pt x="14" y="104"/>
                  <a:pt x="19" y="93"/>
                  <a:pt x="24" y="83"/>
                </a:cubicBezTo>
                <a:cubicBezTo>
                  <a:pt x="29" y="73"/>
                  <a:pt x="35" y="63"/>
                  <a:pt x="41" y="55"/>
                </a:cubicBezTo>
                <a:cubicBezTo>
                  <a:pt x="48" y="46"/>
                  <a:pt x="55" y="38"/>
                  <a:pt x="62" y="32"/>
                </a:cubicBezTo>
                <a:cubicBezTo>
                  <a:pt x="70" y="25"/>
                  <a:pt x="78" y="19"/>
                  <a:pt x="86" y="14"/>
                </a:cubicBezTo>
                <a:cubicBezTo>
                  <a:pt x="95" y="10"/>
                  <a:pt x="104" y="6"/>
                  <a:pt x="112" y="4"/>
                </a:cubicBezTo>
                <a:cubicBezTo>
                  <a:pt x="121" y="1"/>
                  <a:pt x="131" y="0"/>
                  <a:pt x="140" y="0"/>
                </a:cubicBezTo>
                <a:lnTo>
                  <a:pt x="13140" y="0"/>
                </a:lnTo>
                <a:cubicBezTo>
                  <a:pt x="13152" y="0"/>
                  <a:pt x="13164" y="1"/>
                  <a:pt x="13176" y="4"/>
                </a:cubicBezTo>
                <a:cubicBezTo>
                  <a:pt x="13188" y="6"/>
                  <a:pt x="13200" y="10"/>
                  <a:pt x="13211" y="14"/>
                </a:cubicBezTo>
                <a:cubicBezTo>
                  <a:pt x="13222" y="19"/>
                  <a:pt x="13233" y="25"/>
                  <a:pt x="13243" y="32"/>
                </a:cubicBezTo>
                <a:cubicBezTo>
                  <a:pt x="13253" y="38"/>
                  <a:pt x="13263" y="46"/>
                  <a:pt x="13271" y="55"/>
                </a:cubicBezTo>
                <a:cubicBezTo>
                  <a:pt x="13280" y="63"/>
                  <a:pt x="13288" y="73"/>
                  <a:pt x="13294" y="83"/>
                </a:cubicBezTo>
                <a:cubicBezTo>
                  <a:pt x="13301" y="93"/>
                  <a:pt x="13307" y="104"/>
                  <a:pt x="13312" y="115"/>
                </a:cubicBezTo>
                <a:cubicBezTo>
                  <a:pt x="13316" y="126"/>
                  <a:pt x="13320" y="138"/>
                  <a:pt x="13322" y="150"/>
                </a:cubicBezTo>
                <a:cubicBezTo>
                  <a:pt x="13324" y="162"/>
                  <a:pt x="13326" y="174"/>
                  <a:pt x="13326" y="186"/>
                </a:cubicBezTo>
                <a:lnTo>
                  <a:pt x="13326" y="3808"/>
                </a:lnTo>
                <a:cubicBezTo>
                  <a:pt x="13326" y="3820"/>
                  <a:pt x="13324" y="3833"/>
                  <a:pt x="13322" y="3844"/>
                </a:cubicBezTo>
                <a:cubicBezTo>
                  <a:pt x="13320" y="3856"/>
                  <a:pt x="13316" y="3868"/>
                  <a:pt x="13312" y="3879"/>
                </a:cubicBezTo>
                <a:cubicBezTo>
                  <a:pt x="13307" y="3891"/>
                  <a:pt x="13301" y="3901"/>
                  <a:pt x="13294" y="3911"/>
                </a:cubicBezTo>
                <a:cubicBezTo>
                  <a:pt x="13288" y="3922"/>
                  <a:pt x="13280" y="3931"/>
                  <a:pt x="13271" y="3940"/>
                </a:cubicBezTo>
                <a:cubicBezTo>
                  <a:pt x="13263" y="3948"/>
                  <a:pt x="13253" y="3956"/>
                  <a:pt x="13243" y="3963"/>
                </a:cubicBezTo>
                <a:cubicBezTo>
                  <a:pt x="13233" y="3969"/>
                  <a:pt x="13222" y="3975"/>
                  <a:pt x="13211" y="3980"/>
                </a:cubicBezTo>
                <a:cubicBezTo>
                  <a:pt x="13200" y="3984"/>
                  <a:pt x="13188" y="3988"/>
                  <a:pt x="13176" y="3990"/>
                </a:cubicBezTo>
                <a:cubicBezTo>
                  <a:pt x="13164" y="3993"/>
                  <a:pt x="13152" y="3994"/>
                  <a:pt x="13140" y="3994"/>
                </a:cubicBezTo>
                <a:lnTo>
                  <a:pt x="140" y="3994"/>
                </a:lnTo>
                <a:cubicBezTo>
                  <a:pt x="131" y="3994"/>
                  <a:pt x="121" y="3993"/>
                  <a:pt x="112" y="3990"/>
                </a:cubicBezTo>
                <a:cubicBezTo>
                  <a:pt x="104" y="3988"/>
                  <a:pt x="95" y="3984"/>
                  <a:pt x="86" y="3980"/>
                </a:cubicBezTo>
                <a:cubicBezTo>
                  <a:pt x="78" y="3975"/>
                  <a:pt x="70" y="3969"/>
                  <a:pt x="62" y="3963"/>
                </a:cubicBezTo>
                <a:cubicBezTo>
                  <a:pt x="55" y="3956"/>
                  <a:pt x="48" y="3948"/>
                  <a:pt x="41" y="3940"/>
                </a:cubicBezTo>
                <a:cubicBezTo>
                  <a:pt x="35" y="3931"/>
                  <a:pt x="29" y="3922"/>
                  <a:pt x="24" y="3911"/>
                </a:cubicBezTo>
                <a:cubicBezTo>
                  <a:pt x="19" y="3901"/>
                  <a:pt x="14" y="3891"/>
                  <a:pt x="11" y="3879"/>
                </a:cubicBezTo>
                <a:cubicBezTo>
                  <a:pt x="7" y="3868"/>
                  <a:pt x="5" y="3856"/>
                  <a:pt x="3" y="3844"/>
                </a:cubicBezTo>
                <a:cubicBezTo>
                  <a:pt x="1" y="3833"/>
                  <a:pt x="0" y="3820"/>
                  <a:pt x="0" y="3808"/>
                </a:cubicBezTo>
                <a:close/>
              </a:path>
            </a:pathLst>
          </a:custGeom>
          <a:solidFill>
            <a:srgbClr val="12183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48" name="任意多边形: 形状 147"/>
          <p:cNvSpPr/>
          <p:nvPr/>
        </p:nvSpPr>
        <p:spPr>
          <a:xfrm>
            <a:off x="334645" y="2254250"/>
            <a:ext cx="93980" cy="3549015"/>
          </a:xfrm>
          <a:custGeom>
            <a:avLst/>
            <a:gdLst/>
            <a:ahLst/>
            <a:cxnLst/>
            <a:rect l="0" t="0" r="r" b="b"/>
            <a:pathLst>
              <a:path w="187" h="3994">
                <a:moveTo>
                  <a:pt x="0" y="0"/>
                </a:moveTo>
                <a:lnTo>
                  <a:pt x="187" y="0"/>
                </a:lnTo>
                <a:lnTo>
                  <a:pt x="187" y="3994"/>
                </a:lnTo>
                <a:lnTo>
                  <a:pt x="0" y="3994"/>
                </a:lnTo>
                <a:lnTo>
                  <a:pt x="0" y="0"/>
                </a:lnTo>
                <a:close/>
              </a:path>
            </a:pathLst>
          </a:custGeom>
          <a:solidFill>
            <a:srgbClr val="FFA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55" name="文本框 154"/>
          <p:cNvSpPr txBox="1"/>
          <p:nvPr/>
        </p:nvSpPr>
        <p:spPr>
          <a:xfrm>
            <a:off x="648335" y="2329180"/>
            <a:ext cx="5461000" cy="340614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p>
            <a:pPr indent="0" fontAlgn="auto">
              <a:spcBef>
                <a:spcPts val="600"/>
              </a:spcBef>
            </a:pPr>
            <a:r>
              <a:rPr lang="en-US" altLang="zh-CN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 with open('psz.txt','w+') as f4: #</a:t>
            </a:r>
            <a:r>
              <a:rPr lang="zh-CN" altLang="en-US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以可写可读模式打开文件</a:t>
            </a:r>
            <a:endParaRPr lang="zh-CN" altLang="en-US" sz="12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  <a:p>
            <a:pPr indent="457200" fontAlgn="auto">
              <a:spcBef>
                <a:spcPts val="600"/>
              </a:spcBef>
            </a:pPr>
            <a:r>
              <a:rPr lang="en-US" altLang="zh-CN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f4.write('\t </a:t>
            </a:r>
            <a:r>
              <a:rPr lang="zh-CN" altLang="en-US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卜算子</a:t>
            </a:r>
            <a:r>
              <a:rPr lang="en-US" altLang="zh-CN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·</a:t>
            </a:r>
            <a:r>
              <a:rPr lang="zh-CN" altLang="en-US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咏梅</a:t>
            </a:r>
            <a:r>
              <a:rPr lang="en-US" altLang="zh-CN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\n') </a:t>
            </a:r>
            <a:endParaRPr lang="en-US" altLang="zh-CN" sz="12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  <a:p>
            <a:pPr indent="0" fontAlgn="auto">
              <a:spcBef>
                <a:spcPts val="600"/>
              </a:spcBef>
            </a:pPr>
            <a:r>
              <a:rPr lang="en-US" altLang="zh-CN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	f4.write('\t </a:t>
            </a:r>
            <a:r>
              <a:rPr lang="zh-CN" altLang="en-US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毛泽东</a:t>
            </a:r>
            <a:r>
              <a:rPr lang="en-US" altLang="zh-CN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\n') </a:t>
            </a:r>
            <a:endParaRPr lang="en-US" altLang="zh-CN" sz="12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  <a:p>
            <a:pPr indent="0" fontAlgn="auto">
              <a:spcBef>
                <a:spcPts val="600"/>
              </a:spcBef>
            </a:pPr>
            <a:r>
              <a:rPr lang="en-US" altLang="zh-CN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	f4.writelines(['</a:t>
            </a:r>
            <a:r>
              <a:rPr lang="zh-CN" altLang="en-US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风雨送春归，飞雪迎春到。</a:t>
            </a:r>
            <a:r>
              <a:rPr lang="en-US" altLang="zh-CN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\n', </a:t>
            </a:r>
            <a:endParaRPr lang="en-US" altLang="zh-CN" sz="12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  <a:p>
            <a:pPr indent="0" fontAlgn="auto">
              <a:spcBef>
                <a:spcPts val="600"/>
              </a:spcBef>
            </a:pPr>
            <a:r>
              <a:rPr lang="en-US" altLang="zh-CN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 	                       '</a:t>
            </a:r>
            <a:r>
              <a:rPr lang="zh-CN" altLang="en-US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已是悬崖百丈冰，犹有花枝俏。</a:t>
            </a:r>
            <a:r>
              <a:rPr lang="en-US" altLang="zh-CN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\n', </a:t>
            </a:r>
            <a:endParaRPr lang="en-US" altLang="zh-CN" sz="12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  <a:p>
            <a:pPr indent="0" fontAlgn="auto">
              <a:spcBef>
                <a:spcPts val="600"/>
              </a:spcBef>
            </a:pPr>
            <a:r>
              <a:rPr lang="en-US" altLang="zh-CN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  	                       '</a:t>
            </a:r>
            <a:r>
              <a:rPr lang="zh-CN" altLang="en-US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俏也不争春，只把春来报。</a:t>
            </a:r>
            <a:r>
              <a:rPr lang="en-US" altLang="zh-CN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\n', </a:t>
            </a:r>
            <a:endParaRPr lang="en-US" altLang="zh-CN" sz="12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  <a:p>
            <a:pPr indent="0" fontAlgn="auto">
              <a:spcBef>
                <a:spcPts val="600"/>
              </a:spcBef>
            </a:pPr>
            <a:r>
              <a:rPr lang="en-US" altLang="zh-CN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 	                       '</a:t>
            </a:r>
            <a:r>
              <a:rPr lang="zh-CN" altLang="en-US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待到山花烂漫时，她在丛中笑。</a:t>
            </a:r>
            <a:r>
              <a:rPr lang="en-US" altLang="zh-CN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\n']) </a:t>
            </a:r>
            <a:endParaRPr lang="en-US" altLang="zh-CN" sz="12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  <a:p>
            <a:pPr indent="0" fontAlgn="auto">
              <a:spcBef>
                <a:spcPts val="600"/>
              </a:spcBef>
            </a:pPr>
            <a:r>
              <a:rPr lang="en-US" altLang="zh-CN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f4.seek(0,0) #</a:t>
            </a:r>
            <a:r>
              <a:rPr lang="zh-CN" altLang="en-US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将文件位置指针定位到文件开头</a:t>
            </a:r>
            <a:endParaRPr lang="zh-CN" altLang="en-US" sz="12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  <a:p>
            <a:pPr indent="0" fontAlgn="auto">
              <a:spcBef>
                <a:spcPts val="600"/>
              </a:spcBef>
            </a:pPr>
            <a:r>
              <a:rPr lang="en-US" altLang="zh-CN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lines=f4.readlines() #</a:t>
            </a:r>
            <a:r>
              <a:rPr lang="zh-CN" altLang="en-US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读所有行</a:t>
            </a:r>
            <a:endParaRPr lang="zh-CN" altLang="en-US" sz="12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  <a:p>
            <a:pPr indent="0" fontAlgn="auto">
              <a:spcBef>
                <a:spcPts val="600"/>
              </a:spcBef>
            </a:pPr>
            <a:r>
              <a:rPr lang="en-US" altLang="zh-CN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i=0 #</a:t>
            </a:r>
            <a:r>
              <a:rPr lang="zh-CN" altLang="en-US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行号初值为</a:t>
            </a:r>
            <a:r>
              <a:rPr lang="en-US" altLang="zh-CN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 0 </a:t>
            </a:r>
            <a:endParaRPr lang="en-US" altLang="zh-CN" sz="12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  <a:p>
            <a:pPr indent="0" fontAlgn="auto">
              <a:spcBef>
                <a:spcPts val="600"/>
              </a:spcBef>
            </a:pPr>
            <a:r>
              <a:rPr lang="en-US" altLang="zh-CN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for line in lines: #</a:t>
            </a:r>
            <a:r>
              <a:rPr lang="zh-CN" altLang="en-US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遍历列表元素</a:t>
            </a:r>
            <a:endParaRPr lang="zh-CN" altLang="en-US" sz="12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  <a:p>
            <a:pPr indent="0" fontAlgn="auto">
              <a:spcBef>
                <a:spcPts val="600"/>
              </a:spcBef>
            </a:pPr>
            <a:r>
              <a:rPr lang="en-US" altLang="zh-CN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 	i+=1 </a:t>
            </a:r>
            <a:endParaRPr lang="en-US" altLang="zh-CN" sz="12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  <a:p>
            <a:pPr marL="457200" lvl="1" indent="457200" fontAlgn="auto">
              <a:spcBef>
                <a:spcPts val="600"/>
              </a:spcBef>
            </a:pPr>
            <a:r>
              <a:rPr lang="en-US" altLang="zh-CN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print(i,':',line,end='') #</a:t>
            </a:r>
            <a:r>
              <a:rPr lang="zh-CN" altLang="en-US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加上行号输出</a:t>
            </a:r>
            <a:endParaRPr lang="zh-CN" altLang="en-US" sz="12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22" name="任意多边形: 形状 121"/>
          <p:cNvSpPr/>
          <p:nvPr/>
        </p:nvSpPr>
        <p:spPr>
          <a:xfrm>
            <a:off x="334010" y="730885"/>
            <a:ext cx="8310245" cy="349250"/>
          </a:xfrm>
          <a:custGeom>
            <a:avLst/>
            <a:gdLst/>
            <a:ahLst/>
            <a:cxnLst/>
            <a:rect l="0" t="0" r="r" b="b"/>
            <a:pathLst>
              <a:path w="13372" h="1672">
                <a:moveTo>
                  <a:pt x="0" y="1580"/>
                </a:moveTo>
                <a:lnTo>
                  <a:pt x="0" y="93"/>
                </a:lnTo>
                <a:cubicBezTo>
                  <a:pt x="0" y="81"/>
                  <a:pt x="2" y="69"/>
                  <a:pt x="7" y="57"/>
                </a:cubicBezTo>
                <a:cubicBezTo>
                  <a:pt x="12" y="46"/>
                  <a:pt x="19" y="36"/>
                  <a:pt x="27" y="27"/>
                </a:cubicBezTo>
                <a:cubicBezTo>
                  <a:pt x="36" y="19"/>
                  <a:pt x="46" y="12"/>
                  <a:pt x="57" y="7"/>
                </a:cubicBezTo>
                <a:cubicBezTo>
                  <a:pt x="69" y="2"/>
                  <a:pt x="81" y="0"/>
                  <a:pt x="93" y="0"/>
                </a:cubicBezTo>
                <a:lnTo>
                  <a:pt x="13279" y="0"/>
                </a:lnTo>
                <a:cubicBezTo>
                  <a:pt x="13291" y="0"/>
                  <a:pt x="13303" y="2"/>
                  <a:pt x="13314" y="7"/>
                </a:cubicBezTo>
                <a:cubicBezTo>
                  <a:pt x="13326" y="12"/>
                  <a:pt x="13336" y="19"/>
                  <a:pt x="13345" y="27"/>
                </a:cubicBezTo>
                <a:cubicBezTo>
                  <a:pt x="13353" y="36"/>
                  <a:pt x="13360" y="46"/>
                  <a:pt x="13365" y="57"/>
                </a:cubicBezTo>
                <a:cubicBezTo>
                  <a:pt x="13369" y="69"/>
                  <a:pt x="13372" y="81"/>
                  <a:pt x="13372" y="93"/>
                </a:cubicBezTo>
                <a:lnTo>
                  <a:pt x="13372" y="1580"/>
                </a:lnTo>
                <a:cubicBezTo>
                  <a:pt x="13372" y="1592"/>
                  <a:pt x="13369" y="1604"/>
                  <a:pt x="13365" y="1615"/>
                </a:cubicBezTo>
                <a:cubicBezTo>
                  <a:pt x="13360" y="1626"/>
                  <a:pt x="13353" y="1636"/>
                  <a:pt x="13345" y="1645"/>
                </a:cubicBezTo>
                <a:cubicBezTo>
                  <a:pt x="13336" y="1654"/>
                  <a:pt x="13326" y="1661"/>
                  <a:pt x="13314" y="1665"/>
                </a:cubicBezTo>
                <a:cubicBezTo>
                  <a:pt x="13303" y="1670"/>
                  <a:pt x="13291" y="1672"/>
                  <a:pt x="13279" y="1672"/>
                </a:cubicBezTo>
                <a:lnTo>
                  <a:pt x="93" y="1672"/>
                </a:lnTo>
                <a:cubicBezTo>
                  <a:pt x="81" y="1672"/>
                  <a:pt x="69" y="1670"/>
                  <a:pt x="57" y="1665"/>
                </a:cubicBezTo>
                <a:cubicBezTo>
                  <a:pt x="46" y="1661"/>
                  <a:pt x="36" y="1654"/>
                  <a:pt x="27" y="1645"/>
                </a:cubicBezTo>
                <a:cubicBezTo>
                  <a:pt x="19" y="1636"/>
                  <a:pt x="12" y="1626"/>
                  <a:pt x="7" y="1615"/>
                </a:cubicBezTo>
                <a:cubicBezTo>
                  <a:pt x="2" y="1604"/>
                  <a:pt x="0" y="1592"/>
                  <a:pt x="0" y="1580"/>
                </a:cubicBezTo>
                <a:close/>
              </a:path>
            </a:pathLst>
          </a:custGeom>
          <a:solidFill>
            <a:srgbClr val="1E40AF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33" name="图片 132"/>
          <p:cNvPicPr/>
          <p:nvPr/>
        </p:nvPicPr>
        <p:blipFill>
          <a:blip r:embed="rId1"/>
          <a:stretch>
            <a:fillRect/>
          </a:stretch>
        </p:blipFill>
        <p:spPr>
          <a:xfrm>
            <a:off x="428805" y="85191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5" name="文本框 134"/>
          <p:cNvSpPr txBox="1"/>
          <p:nvPr/>
        </p:nvSpPr>
        <p:spPr>
          <a:xfrm>
            <a:off x="561975" y="790575"/>
            <a:ext cx="8198485" cy="2152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p>
            <a:pPr algn="l"/>
            <a:r>
              <a:rPr lang="zh-CN" altLang="en-US" sz="14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【例</a:t>
            </a:r>
            <a:r>
              <a:rPr lang="en-US" altLang="zh-CN" sz="14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 8-4</a:t>
            </a:r>
            <a:r>
              <a:rPr lang="zh-CN" altLang="en-US" sz="14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】新建一个文本文件，写入毛泽东的诗词《卜算子</a:t>
            </a:r>
            <a:r>
              <a:rPr lang="en-US" altLang="zh-CN" sz="14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·</a:t>
            </a:r>
            <a:r>
              <a:rPr lang="zh-CN" altLang="en-US" sz="14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咏梅》，读取文件内容，并加上行号输出。</a:t>
            </a:r>
            <a:endParaRPr lang="zh-CN" altLang="en-US" sz="1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" name="任意多边形: 形状 120"/>
          <p:cNvSpPr/>
          <p:nvPr/>
        </p:nvSpPr>
        <p:spPr>
          <a:xfrm>
            <a:off x="6734175" y="2644775"/>
            <a:ext cx="2388235" cy="356870"/>
          </a:xfrm>
          <a:custGeom>
            <a:avLst/>
            <a:gdLst/>
            <a:ahLst/>
            <a:cxnLst/>
            <a:rect l="0" t="0" r="r" b="b"/>
            <a:pathLst>
              <a:path w="13372" h="1673">
                <a:moveTo>
                  <a:pt x="0" y="1580"/>
                </a:moveTo>
                <a:lnTo>
                  <a:pt x="0" y="93"/>
                </a:lnTo>
                <a:cubicBezTo>
                  <a:pt x="0" y="81"/>
                  <a:pt x="2" y="69"/>
                  <a:pt x="7" y="58"/>
                </a:cubicBezTo>
                <a:cubicBezTo>
                  <a:pt x="12" y="46"/>
                  <a:pt x="19" y="36"/>
                  <a:pt x="27" y="27"/>
                </a:cubicBezTo>
                <a:cubicBezTo>
                  <a:pt x="36" y="19"/>
                  <a:pt x="46" y="12"/>
                  <a:pt x="57" y="7"/>
                </a:cubicBezTo>
                <a:cubicBezTo>
                  <a:pt x="69" y="3"/>
                  <a:pt x="81" y="0"/>
                  <a:pt x="93" y="0"/>
                </a:cubicBezTo>
                <a:lnTo>
                  <a:pt x="13279" y="0"/>
                </a:lnTo>
                <a:cubicBezTo>
                  <a:pt x="13291" y="0"/>
                  <a:pt x="13303" y="3"/>
                  <a:pt x="13314" y="7"/>
                </a:cubicBezTo>
                <a:cubicBezTo>
                  <a:pt x="13326" y="12"/>
                  <a:pt x="13336" y="19"/>
                  <a:pt x="13345" y="27"/>
                </a:cubicBezTo>
                <a:cubicBezTo>
                  <a:pt x="13353" y="36"/>
                  <a:pt x="13360" y="46"/>
                  <a:pt x="13365" y="58"/>
                </a:cubicBezTo>
                <a:cubicBezTo>
                  <a:pt x="13369" y="69"/>
                  <a:pt x="13372" y="81"/>
                  <a:pt x="13372" y="93"/>
                </a:cubicBezTo>
                <a:lnTo>
                  <a:pt x="13372" y="1580"/>
                </a:lnTo>
                <a:cubicBezTo>
                  <a:pt x="13372" y="1592"/>
                  <a:pt x="13369" y="1604"/>
                  <a:pt x="13365" y="1615"/>
                </a:cubicBezTo>
                <a:cubicBezTo>
                  <a:pt x="13360" y="1627"/>
                  <a:pt x="13353" y="1637"/>
                  <a:pt x="13345" y="1645"/>
                </a:cubicBezTo>
                <a:cubicBezTo>
                  <a:pt x="13336" y="1654"/>
                  <a:pt x="13326" y="1661"/>
                  <a:pt x="13314" y="1666"/>
                </a:cubicBezTo>
                <a:cubicBezTo>
                  <a:pt x="13303" y="1670"/>
                  <a:pt x="13291" y="1673"/>
                  <a:pt x="13279" y="1673"/>
                </a:cubicBezTo>
                <a:lnTo>
                  <a:pt x="93" y="1673"/>
                </a:lnTo>
                <a:cubicBezTo>
                  <a:pt x="81" y="1673"/>
                  <a:pt x="69" y="1670"/>
                  <a:pt x="57" y="1666"/>
                </a:cubicBezTo>
                <a:cubicBezTo>
                  <a:pt x="46" y="1661"/>
                  <a:pt x="36" y="1654"/>
                  <a:pt x="27" y="1645"/>
                </a:cubicBezTo>
                <a:cubicBezTo>
                  <a:pt x="19" y="1637"/>
                  <a:pt x="12" y="1627"/>
                  <a:pt x="7" y="1615"/>
                </a:cubicBezTo>
                <a:cubicBezTo>
                  <a:pt x="2" y="1604"/>
                  <a:pt x="0" y="1592"/>
                  <a:pt x="0" y="1580"/>
                </a:cubicBezTo>
                <a:close/>
              </a:path>
            </a:pathLst>
          </a:custGeom>
          <a:solidFill>
            <a:srgbClr val="1E40AF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 algn="l"/>
            <a:r>
              <a:rPr lang="zh-CN" altLang="en-US" sz="1400">
                <a:effectLst/>
                <a:uFillTx/>
                <a:latin typeface="Times New Roman" panose="02020603050405020304"/>
                <a:sym typeface="+mn-ea"/>
              </a:rPr>
              <a:t>程序的运行结果如下：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" name="任意多边形: 形状 120"/>
          <p:cNvSpPr/>
          <p:nvPr/>
        </p:nvSpPr>
        <p:spPr>
          <a:xfrm>
            <a:off x="334010" y="1157605"/>
            <a:ext cx="8309610" cy="1003935"/>
          </a:xfrm>
          <a:custGeom>
            <a:avLst/>
            <a:gdLst/>
            <a:ahLst/>
            <a:cxnLst/>
            <a:rect l="0" t="0" r="r" b="b"/>
            <a:pathLst>
              <a:path w="13372" h="1673">
                <a:moveTo>
                  <a:pt x="0" y="1580"/>
                </a:moveTo>
                <a:lnTo>
                  <a:pt x="0" y="93"/>
                </a:lnTo>
                <a:cubicBezTo>
                  <a:pt x="0" y="81"/>
                  <a:pt x="2" y="69"/>
                  <a:pt x="7" y="58"/>
                </a:cubicBezTo>
                <a:cubicBezTo>
                  <a:pt x="12" y="46"/>
                  <a:pt x="19" y="36"/>
                  <a:pt x="27" y="27"/>
                </a:cubicBezTo>
                <a:cubicBezTo>
                  <a:pt x="36" y="19"/>
                  <a:pt x="46" y="12"/>
                  <a:pt x="57" y="7"/>
                </a:cubicBezTo>
                <a:cubicBezTo>
                  <a:pt x="69" y="3"/>
                  <a:pt x="81" y="0"/>
                  <a:pt x="93" y="0"/>
                </a:cubicBezTo>
                <a:lnTo>
                  <a:pt x="13279" y="0"/>
                </a:lnTo>
                <a:cubicBezTo>
                  <a:pt x="13291" y="0"/>
                  <a:pt x="13303" y="3"/>
                  <a:pt x="13314" y="7"/>
                </a:cubicBezTo>
                <a:cubicBezTo>
                  <a:pt x="13326" y="12"/>
                  <a:pt x="13336" y="19"/>
                  <a:pt x="13345" y="27"/>
                </a:cubicBezTo>
                <a:cubicBezTo>
                  <a:pt x="13353" y="36"/>
                  <a:pt x="13360" y="46"/>
                  <a:pt x="13365" y="58"/>
                </a:cubicBezTo>
                <a:cubicBezTo>
                  <a:pt x="13369" y="69"/>
                  <a:pt x="13372" y="81"/>
                  <a:pt x="13372" y="93"/>
                </a:cubicBezTo>
                <a:lnTo>
                  <a:pt x="13372" y="1580"/>
                </a:lnTo>
                <a:cubicBezTo>
                  <a:pt x="13372" y="1592"/>
                  <a:pt x="13369" y="1604"/>
                  <a:pt x="13365" y="1615"/>
                </a:cubicBezTo>
                <a:cubicBezTo>
                  <a:pt x="13360" y="1627"/>
                  <a:pt x="13353" y="1637"/>
                  <a:pt x="13345" y="1645"/>
                </a:cubicBezTo>
                <a:cubicBezTo>
                  <a:pt x="13336" y="1654"/>
                  <a:pt x="13326" y="1661"/>
                  <a:pt x="13314" y="1666"/>
                </a:cubicBezTo>
                <a:cubicBezTo>
                  <a:pt x="13303" y="1670"/>
                  <a:pt x="13291" y="1673"/>
                  <a:pt x="13279" y="1673"/>
                </a:cubicBezTo>
                <a:lnTo>
                  <a:pt x="93" y="1673"/>
                </a:lnTo>
                <a:cubicBezTo>
                  <a:pt x="81" y="1673"/>
                  <a:pt x="69" y="1670"/>
                  <a:pt x="57" y="1666"/>
                </a:cubicBezTo>
                <a:cubicBezTo>
                  <a:pt x="46" y="1661"/>
                  <a:pt x="36" y="1654"/>
                  <a:pt x="27" y="1645"/>
                </a:cubicBezTo>
                <a:cubicBezTo>
                  <a:pt x="19" y="1637"/>
                  <a:pt x="12" y="1627"/>
                  <a:pt x="7" y="1615"/>
                </a:cubicBezTo>
                <a:cubicBezTo>
                  <a:pt x="2" y="1604"/>
                  <a:pt x="0" y="1592"/>
                  <a:pt x="0" y="1580"/>
                </a:cubicBezTo>
                <a:close/>
              </a:path>
            </a:pathLst>
          </a:custGeom>
          <a:solidFill>
            <a:srgbClr val="1E40AF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19430" y="1172845"/>
            <a:ext cx="8124190" cy="95313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1400">
                <a:solidFill>
                  <a:schemeClr val="tx1"/>
                </a:solidFill>
                <a:latin typeface="FZShuSong-Z01S"/>
                <a:ea typeface="FZShuSong-Z01S"/>
              </a:rPr>
              <a:t>【分析】【分析】以可读可写模式打开文件，首先创建文本文件</a:t>
            </a:r>
            <a:r>
              <a:rPr lang="en-US" altLang="zh-CN" sz="1400">
                <a:solidFill>
                  <a:schemeClr val="tx1"/>
                </a:solidFill>
                <a:latin typeface="FZShuSong-Z01S"/>
                <a:ea typeface="FZShuSong-Z01S"/>
              </a:rPr>
              <a:t> psz.txt</a:t>
            </a:r>
            <a:r>
              <a:rPr lang="zh-CN" altLang="en-US" sz="1400">
                <a:solidFill>
                  <a:schemeClr val="tx1"/>
                </a:solidFill>
                <a:latin typeface="FZShuSong-Z01S"/>
                <a:ea typeface="FZShuSong-Z01S"/>
              </a:rPr>
              <a:t>，写入诗词。此时文件位置光标在文件末尾，调用</a:t>
            </a:r>
            <a:r>
              <a:rPr lang="en-US" altLang="zh-CN" sz="1400">
                <a:solidFill>
                  <a:schemeClr val="tx1"/>
                </a:solidFill>
                <a:latin typeface="FZShuSong-Z01S"/>
                <a:ea typeface="FZShuSong-Z01S"/>
              </a:rPr>
              <a:t> seek( )</a:t>
            </a:r>
            <a:r>
              <a:rPr lang="zh-CN" altLang="en-US" sz="1400">
                <a:solidFill>
                  <a:schemeClr val="tx1"/>
                </a:solidFill>
                <a:latin typeface="FZShuSong-Z01S"/>
                <a:ea typeface="FZShuSong-Z01S"/>
              </a:rPr>
              <a:t>方法定位到文件开头，调用</a:t>
            </a:r>
            <a:r>
              <a:rPr lang="en-US" altLang="zh-CN" sz="1400">
                <a:solidFill>
                  <a:schemeClr val="tx1"/>
                </a:solidFill>
                <a:latin typeface="FZShuSong-Z01S"/>
                <a:ea typeface="FZShuSong-Z01S"/>
              </a:rPr>
              <a:t> readlines( )</a:t>
            </a:r>
            <a:r>
              <a:rPr lang="zh-CN" altLang="en-US" sz="1400">
                <a:solidFill>
                  <a:schemeClr val="tx1"/>
                </a:solidFill>
                <a:latin typeface="FZShuSong-Z01S"/>
                <a:ea typeface="FZShuSong-Z01S"/>
              </a:rPr>
              <a:t>方法读取所有行内容到</a:t>
            </a:r>
            <a:r>
              <a:rPr lang="en-US" altLang="zh-CN" sz="1400">
                <a:solidFill>
                  <a:schemeClr val="tx1"/>
                </a:solidFill>
                <a:latin typeface="FZShuSong-Z01S"/>
                <a:ea typeface="FZShuSong-Z01S"/>
              </a:rPr>
              <a:t> lines </a:t>
            </a:r>
            <a:r>
              <a:rPr lang="zh-CN" altLang="en-US" sz="1400">
                <a:solidFill>
                  <a:schemeClr val="tx1"/>
                </a:solidFill>
                <a:latin typeface="FZShuSong-Z01S"/>
                <a:ea typeface="FZShuSong-Z01S"/>
              </a:rPr>
              <a:t>列表中。利用</a:t>
            </a:r>
            <a:r>
              <a:rPr lang="en-US" altLang="zh-CN" sz="1400">
                <a:solidFill>
                  <a:schemeClr val="tx1"/>
                </a:solidFill>
                <a:latin typeface="FZShuSong-Z01S"/>
                <a:ea typeface="FZShuSong-Z01S"/>
              </a:rPr>
              <a:t>for </a:t>
            </a:r>
            <a:r>
              <a:rPr lang="zh-CN" altLang="en-US" sz="1400">
                <a:solidFill>
                  <a:schemeClr val="tx1"/>
                </a:solidFill>
                <a:latin typeface="FZShuSong-Z01S"/>
                <a:ea typeface="FZShuSong-Z01S"/>
              </a:rPr>
              <a:t>语句遍历列表</a:t>
            </a:r>
            <a:r>
              <a:rPr lang="en-US" altLang="zh-CN" sz="1400">
                <a:solidFill>
                  <a:schemeClr val="tx1"/>
                </a:solidFill>
                <a:latin typeface="FZShuSong-Z01S"/>
                <a:ea typeface="FZShuSong-Z01S"/>
              </a:rPr>
              <a:t> lines </a:t>
            </a:r>
            <a:r>
              <a:rPr lang="zh-CN" altLang="en-US" sz="1400">
                <a:solidFill>
                  <a:schemeClr val="tx1"/>
                </a:solidFill>
                <a:latin typeface="FZShuSong-Z01S"/>
                <a:ea typeface="FZShuSong-Z01S"/>
              </a:rPr>
              <a:t>中的元素，加上行号</a:t>
            </a:r>
            <a:r>
              <a:rPr lang="en-US" altLang="zh-CN" sz="1400">
                <a:solidFill>
                  <a:schemeClr val="tx1"/>
                </a:solidFill>
                <a:latin typeface="FZShuSong-Z01S"/>
                <a:ea typeface="FZShuSong-Z01S"/>
              </a:rPr>
              <a:t> i </a:t>
            </a:r>
            <a:r>
              <a:rPr lang="zh-CN" altLang="en-US" sz="1400">
                <a:solidFill>
                  <a:schemeClr val="tx1"/>
                </a:solidFill>
                <a:latin typeface="FZShuSong-Z01S"/>
                <a:ea typeface="FZShuSong-Z01S"/>
              </a:rPr>
              <a:t>输出。程序的运行结果如图</a:t>
            </a:r>
            <a:r>
              <a:rPr lang="en-US" altLang="zh-CN" sz="1400">
                <a:solidFill>
                  <a:schemeClr val="tx1"/>
                </a:solidFill>
                <a:latin typeface="FZShuSong-Z01S"/>
                <a:ea typeface="FZShuSong-Z01S"/>
              </a:rPr>
              <a:t> 8-2 </a:t>
            </a:r>
            <a:r>
              <a:rPr lang="zh-CN" altLang="en-US" sz="1400">
                <a:solidFill>
                  <a:schemeClr val="tx1"/>
                </a:solidFill>
                <a:latin typeface="FZShuSong-Z01S"/>
                <a:ea typeface="FZShuSong-Z01S"/>
              </a:rPr>
              <a:t>所示，左图为</a:t>
            </a:r>
            <a:r>
              <a:rPr lang="en-US" altLang="zh-CN" sz="1400">
                <a:solidFill>
                  <a:schemeClr val="tx1"/>
                </a:solidFill>
                <a:latin typeface="FZShuSong-Z01S"/>
                <a:ea typeface="FZShuSong-Z01S"/>
              </a:rPr>
              <a:t> psz.txt </a:t>
            </a:r>
            <a:r>
              <a:rPr lang="zh-CN" altLang="en-US" sz="1400">
                <a:solidFill>
                  <a:schemeClr val="tx1"/>
                </a:solidFill>
                <a:latin typeface="FZShuSong-Z01S"/>
                <a:ea typeface="FZShuSong-Z01S"/>
              </a:rPr>
              <a:t>内容，右图为屏幕输出内容。</a:t>
            </a:r>
            <a:endParaRPr lang="zh-CN" altLang="en-US" sz="1400">
              <a:solidFill>
                <a:schemeClr val="tx1"/>
              </a:solidFill>
              <a:latin typeface="FZShuSong-Z01S"/>
              <a:ea typeface="FZShuSong-Z01S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9335" y="3182620"/>
            <a:ext cx="4446270" cy="108966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>
            <a:off x="1242965" y="1636412"/>
            <a:ext cx="8096260" cy="2185035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sz="158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CSV文件是表格处理软件和数据库常见的导入导出格式，在数据分析处理中有着广泛的应用。</a:t>
            </a:r>
            <a:endParaRPr sz="158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sz="158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CSV文件属于文本文件，其数据都是以文本形式存储的。</a:t>
            </a:r>
            <a:endParaRPr sz="158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sz="158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CSV是Comma-Separated Values的缩写，也就是说，此类文件一般使用英文半角逗号作为分隔符。文件中的每一行是一条记录，行与行之间用换行符分隔。</a:t>
            </a:r>
            <a:endParaRPr sz="158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sz="158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在Python中，可以使用csv标准模块来读取和操作CSV文件。</a:t>
            </a:r>
            <a:endParaRPr sz="158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2" name="内容占位符 1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297327" y="108857"/>
            <a:ext cx="4607730" cy="473710"/>
          </a:xfrm>
        </p:spPr>
        <p:txBody>
          <a:bodyPr>
            <a:spAutoFit/>
          </a:bodyPr>
          <a:p>
            <a:pPr marL="0" indent="0">
              <a:buNone/>
            </a:pPr>
            <a:r>
              <a:rPr lang="zh-CN" sz="2370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读写CSV文件</a:t>
            </a:r>
            <a:endParaRPr lang="zh-CN" sz="2370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</p:txBody>
      </p:sp>
      <p:sp>
        <p:nvSpPr>
          <p:cNvPr id="200" name="任意多边形: 形状 199"/>
          <p:cNvSpPr/>
          <p:nvPr/>
        </p:nvSpPr>
        <p:spPr>
          <a:xfrm>
            <a:off x="334780" y="619320"/>
            <a:ext cx="5774760" cy="33840"/>
          </a:xfrm>
          <a:custGeom>
            <a:avLst/>
            <a:gdLst/>
            <a:ahLst/>
            <a:cxnLst/>
            <a:rect l="0" t="0" r="r" b="b"/>
            <a:pathLst>
              <a:path w="16041" h="94">
                <a:moveTo>
                  <a:pt x="0" y="0"/>
                </a:moveTo>
                <a:lnTo>
                  <a:pt x="16041" y="0"/>
                </a:lnTo>
                <a:lnTo>
                  <a:pt x="16041" y="94"/>
                </a:lnTo>
                <a:lnTo>
                  <a:pt x="0" y="94"/>
                </a:lnTo>
                <a:lnTo>
                  <a:pt x="0" y="0"/>
                </a:lnTo>
                <a:close/>
              </a:path>
            </a:pathLst>
          </a:custGeom>
          <a:solidFill>
            <a:srgbClr val="F59E0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>
            <a:off x="890324" y="1042882"/>
            <a:ext cx="3340341" cy="3680169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/>
          <a:p>
            <a:pPr>
              <a:lnSpc>
                <a:spcPct val="150000"/>
              </a:lnSpc>
            </a:pPr>
            <a:r>
              <a:rPr sz="158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1、打开和读取CSV文件</a:t>
            </a:r>
            <a:endParaRPr sz="158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sz="158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可以使用open()函数打开CSV文件，只是注意需要将newline参数设置为空白字符串。在打开文件后，可以使用csv模块的reader()函数读取文件内容，其返回值是一个_csv.reader对象。采用for循环遍历该对象，即可读取文件中的每一条记录，每条记录都是一个列表。</a:t>
            </a:r>
            <a:endParaRPr sz="158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15" name="矩形: 折角 14"/>
          <p:cNvSpPr/>
          <p:nvPr>
            <p:custDataLst>
              <p:tags r:id="rId1"/>
            </p:custDataLst>
          </p:nvPr>
        </p:nvSpPr>
        <p:spPr>
          <a:xfrm>
            <a:off x="4805030" y="1042882"/>
            <a:ext cx="5478471" cy="4275703"/>
          </a:xfrm>
          <a:prstGeom prst="foldedCorner">
            <a:avLst>
              <a:gd name="adj" fmla="val 11512"/>
            </a:avLst>
          </a:prstGeom>
          <a:solidFill>
            <a:schemeClr val="accent1">
              <a:alpha val="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 sz="1580"/>
          </a:p>
        </p:txBody>
      </p:sp>
      <p:sp>
        <p:nvSpPr>
          <p:cNvPr id="3" name="文本框 2"/>
          <p:cNvSpPr txBox="1"/>
          <p:nvPr/>
        </p:nvSpPr>
        <p:spPr>
          <a:xfrm>
            <a:off x="4968816" y="1177142"/>
            <a:ext cx="5120259" cy="4142001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l">
              <a:lnSpc>
                <a:spcPct val="150000"/>
              </a:lnSpc>
            </a:pPr>
            <a:r>
              <a:rPr lang="zh-CN" altLang="en-US" sz="1580" dirty="0">
                <a:solidFill>
                  <a:schemeClr val="tx1"/>
                </a:solidFill>
                <a:latin typeface="微软雅黑" panose="020B0503020204020204" charset="-122"/>
              </a:rPr>
              <a:t>In [1]: import csv</a:t>
            </a:r>
            <a:endParaRPr lang="zh-CN" altLang="en-US" sz="1580" dirty="0">
              <a:solidFill>
                <a:schemeClr val="tx1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sz="1580" dirty="0">
                <a:solidFill>
                  <a:schemeClr val="tx1"/>
                </a:solidFill>
                <a:latin typeface="微软雅黑" panose="020B0503020204020204" charset="-122"/>
                <a:sym typeface="+mn-ea"/>
              </a:rPr>
              <a:t>          </a:t>
            </a:r>
            <a:r>
              <a:rPr lang="zh-CN" altLang="en-US" sz="1580" dirty="0">
                <a:solidFill>
                  <a:schemeClr val="tx1"/>
                </a:solidFill>
                <a:latin typeface="微软雅黑" panose="020B0503020204020204" charset="-122"/>
              </a:rPr>
              <a:t>with open('HW.csv', 'r', newline = '') as csvfile_1:</a:t>
            </a:r>
            <a:endParaRPr lang="zh-CN" altLang="en-US" sz="1580" dirty="0">
              <a:solidFill>
                <a:schemeClr val="tx1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1580" dirty="0">
                <a:solidFill>
                  <a:schemeClr val="tx1"/>
                </a:solidFill>
                <a:latin typeface="微软雅黑" panose="020B0503020204020204" charset="-122"/>
              </a:rPr>
              <a:t>    </a:t>
            </a:r>
            <a:r>
              <a:rPr lang="en-US" altLang="zh-CN" sz="1580" dirty="0">
                <a:solidFill>
                  <a:schemeClr val="tx1"/>
                </a:solidFill>
                <a:latin typeface="微软雅黑" panose="020B0503020204020204" charset="-122"/>
                <a:sym typeface="+mn-ea"/>
              </a:rPr>
              <a:t>          	  </a:t>
            </a:r>
            <a:r>
              <a:rPr lang="zh-CN" altLang="en-US" sz="1580" dirty="0">
                <a:solidFill>
                  <a:schemeClr val="tx1"/>
                </a:solidFill>
                <a:latin typeface="微软雅黑" panose="020B0503020204020204" charset="-122"/>
              </a:rPr>
              <a:t>rd = csv.reader(csvfile_1)</a:t>
            </a:r>
            <a:endParaRPr lang="zh-CN" altLang="en-US" sz="1580" dirty="0">
              <a:solidFill>
                <a:schemeClr val="tx1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1580" dirty="0">
                <a:solidFill>
                  <a:schemeClr val="tx1"/>
                </a:solidFill>
                <a:latin typeface="微软雅黑" panose="020B0503020204020204" charset="-122"/>
              </a:rPr>
              <a:t>    </a:t>
            </a:r>
            <a:r>
              <a:rPr lang="en-US" altLang="zh-CN" sz="1580" dirty="0">
                <a:solidFill>
                  <a:schemeClr val="tx1"/>
                </a:solidFill>
                <a:latin typeface="微软雅黑" panose="020B0503020204020204" charset="-122"/>
                <a:sym typeface="+mn-ea"/>
              </a:rPr>
              <a:t>          	  </a:t>
            </a:r>
            <a:r>
              <a:rPr lang="zh-CN" altLang="en-US" sz="1580" dirty="0">
                <a:solidFill>
                  <a:schemeClr val="tx1"/>
                </a:solidFill>
                <a:latin typeface="微软雅黑" panose="020B0503020204020204" charset="-122"/>
              </a:rPr>
              <a:t>for record in rd:</a:t>
            </a:r>
            <a:endParaRPr lang="zh-CN" altLang="en-US" sz="1580" dirty="0">
              <a:solidFill>
                <a:schemeClr val="tx1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1580" dirty="0">
                <a:solidFill>
                  <a:schemeClr val="tx1"/>
                </a:solidFill>
                <a:latin typeface="微软雅黑" panose="020B0503020204020204" charset="-122"/>
              </a:rPr>
              <a:t>        </a:t>
            </a:r>
            <a:r>
              <a:rPr lang="en-US" altLang="zh-CN" sz="1580" dirty="0">
                <a:solidFill>
                  <a:schemeClr val="tx1"/>
                </a:solidFill>
                <a:latin typeface="微软雅黑" panose="020B0503020204020204" charset="-122"/>
                <a:sym typeface="+mn-ea"/>
              </a:rPr>
              <a:t>          	</a:t>
            </a:r>
            <a:r>
              <a:rPr lang="zh-CN" altLang="en-US" sz="1580" dirty="0">
                <a:solidFill>
                  <a:schemeClr val="tx1"/>
                </a:solidFill>
                <a:latin typeface="微软雅黑" panose="020B0503020204020204" charset="-122"/>
              </a:rPr>
              <a:t>print(record)</a:t>
            </a:r>
            <a:endParaRPr lang="zh-CN" altLang="en-US" sz="1580" dirty="0">
              <a:solidFill>
                <a:schemeClr val="tx1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1580" dirty="0">
                <a:solidFill>
                  <a:schemeClr val="tx1"/>
                </a:solidFill>
                <a:latin typeface="微软雅黑" panose="020B0503020204020204" charset="-122"/>
              </a:rPr>
              <a:t>Out[1]:  </a:t>
            </a:r>
            <a:endParaRPr lang="zh-CN" altLang="en-US" sz="1580" dirty="0">
              <a:solidFill>
                <a:schemeClr val="tx1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1580" dirty="0">
                <a:solidFill>
                  <a:schemeClr val="tx1"/>
                </a:solidFill>
                <a:latin typeface="微软雅黑" panose="020B0503020204020204" charset="-122"/>
              </a:rPr>
              <a:t>['id', 'height', 'weight']</a:t>
            </a:r>
            <a:endParaRPr lang="zh-CN" altLang="en-US" sz="1580" dirty="0">
              <a:solidFill>
                <a:schemeClr val="tx1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1580" dirty="0">
                <a:solidFill>
                  <a:schemeClr val="tx1"/>
                </a:solidFill>
                <a:latin typeface="微软雅黑" panose="020B0503020204020204" charset="-122"/>
              </a:rPr>
              <a:t>['1001', '172', '65']</a:t>
            </a:r>
            <a:endParaRPr lang="zh-CN" altLang="en-US" sz="1580" dirty="0">
              <a:solidFill>
                <a:schemeClr val="tx1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1580" dirty="0">
                <a:solidFill>
                  <a:schemeClr val="tx1"/>
                </a:solidFill>
                <a:latin typeface="微软雅黑" panose="020B0503020204020204" charset="-122"/>
              </a:rPr>
              <a:t>['1002', '156', '50']</a:t>
            </a:r>
            <a:endParaRPr lang="zh-CN" altLang="en-US" sz="1580" dirty="0">
              <a:solidFill>
                <a:schemeClr val="tx1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1580" dirty="0">
                <a:solidFill>
                  <a:schemeClr val="tx1"/>
                </a:solidFill>
                <a:latin typeface="微软雅黑" panose="020B0503020204020204" charset="-122"/>
              </a:rPr>
              <a:t>['1003', '183', '80']</a:t>
            </a:r>
            <a:endParaRPr lang="zh-CN" altLang="en-US" sz="1580" dirty="0">
              <a:solidFill>
                <a:schemeClr val="tx1"/>
              </a:solidFill>
              <a:latin typeface="微软雅黑" panose="020B0503020204020204" charset="-122"/>
            </a:endParaRPr>
          </a:p>
        </p:txBody>
      </p:sp>
      <p:sp>
        <p:nvSpPr>
          <p:cNvPr id="5" name="内容占位符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297327" y="108857"/>
            <a:ext cx="4607730" cy="4737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00660" indent="-200660" algn="l" defTabSz="802005" rtl="0" eaLnBrk="1" latinLnBrk="0" hangingPunct="1">
              <a:lnSpc>
                <a:spcPct val="130000"/>
              </a:lnSpc>
              <a:spcBef>
                <a:spcPct val="176000"/>
              </a:spcBef>
              <a:buFont typeface="Arial" panose="020B0604020202020204" pitchFamily="34" charset="0"/>
              <a:buChar char="•"/>
              <a:defRPr sz="21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2440" indent="-180975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755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01040" indent="-142240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04240" indent="-130810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5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83310" indent="-111125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3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05990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07310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08630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09315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sz="2370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读写CSV文件</a:t>
            </a:r>
            <a:endParaRPr lang="zh-CN" sz="2370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</p:txBody>
      </p:sp>
      <p:sp>
        <p:nvSpPr>
          <p:cNvPr id="200" name="任意多边形: 形状 199"/>
          <p:cNvSpPr/>
          <p:nvPr/>
        </p:nvSpPr>
        <p:spPr>
          <a:xfrm>
            <a:off x="334780" y="619320"/>
            <a:ext cx="5774760" cy="33840"/>
          </a:xfrm>
          <a:custGeom>
            <a:avLst/>
            <a:gdLst/>
            <a:ahLst/>
            <a:cxnLst/>
            <a:rect l="0" t="0" r="r" b="b"/>
            <a:pathLst>
              <a:path w="16041" h="94">
                <a:moveTo>
                  <a:pt x="0" y="0"/>
                </a:moveTo>
                <a:lnTo>
                  <a:pt x="16041" y="0"/>
                </a:lnTo>
                <a:lnTo>
                  <a:pt x="16041" y="94"/>
                </a:lnTo>
                <a:lnTo>
                  <a:pt x="0" y="94"/>
                </a:lnTo>
                <a:lnTo>
                  <a:pt x="0" y="0"/>
                </a:lnTo>
                <a:close/>
              </a:path>
            </a:pathLst>
          </a:custGeom>
          <a:solidFill>
            <a:srgbClr val="F59E0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>
            <a:off x="553839" y="1042882"/>
            <a:ext cx="4298544" cy="4215537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/>
          <a:p>
            <a:pPr>
              <a:lnSpc>
                <a:spcPct val="150000"/>
              </a:lnSpc>
            </a:pPr>
            <a:r>
              <a:rPr sz="158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2、写入CSV文件</a:t>
            </a:r>
            <a:endParaRPr sz="158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sz="158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可以使用csv模块的writer()函数返回一个_csv.writer类型的对象，再利用其writerow()方法将一条记录写入文件。</a:t>
            </a:r>
            <a:endParaRPr sz="158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endParaRPr sz="158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sz="158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参数newline用于控制文件写入模式下的换行符处理，换行符可以是不同的字符，例如\n（LF，Unix风格）或\r\n（CRLF，Windows风格）。可以如下取值：</a:t>
            </a:r>
            <a:endParaRPr sz="158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sz="158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None：使用系统默认的换行符模式。</a:t>
            </a:r>
            <a:endParaRPr sz="158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sz="158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''：禁用换行符转换，保持原始换行符不变。</a:t>
            </a:r>
            <a:endParaRPr sz="158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sz="158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'\n'：强制使用LF（\n）作为换行符，无论当前操作系统是什么。</a:t>
            </a:r>
            <a:endParaRPr sz="158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15" name="矩形: 折角 14"/>
          <p:cNvSpPr/>
          <p:nvPr>
            <p:custDataLst>
              <p:tags r:id="rId1"/>
            </p:custDataLst>
          </p:nvPr>
        </p:nvSpPr>
        <p:spPr>
          <a:xfrm>
            <a:off x="5119232" y="1564880"/>
            <a:ext cx="5374295" cy="3173213"/>
          </a:xfrm>
          <a:prstGeom prst="foldedCorner">
            <a:avLst>
              <a:gd name="adj" fmla="val 11512"/>
            </a:avLst>
          </a:prstGeom>
          <a:solidFill>
            <a:schemeClr val="accent1">
              <a:alpha val="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 sz="1580"/>
          </a:p>
        </p:txBody>
      </p:sp>
      <p:sp>
        <p:nvSpPr>
          <p:cNvPr id="3" name="文本框 2"/>
          <p:cNvSpPr txBox="1"/>
          <p:nvPr/>
        </p:nvSpPr>
        <p:spPr>
          <a:xfrm>
            <a:off x="5257391" y="1699139"/>
            <a:ext cx="5120259" cy="296318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l">
              <a:lnSpc>
                <a:spcPct val="150000"/>
              </a:lnSpc>
            </a:pPr>
            <a:r>
              <a:rPr lang="zh-CN" altLang="en-US" sz="1580" dirty="0">
                <a:solidFill>
                  <a:schemeClr val="tx1"/>
                </a:solidFill>
                <a:latin typeface="微软雅黑" panose="020B0503020204020204" charset="-122"/>
              </a:rPr>
              <a:t>In [1]: import csv</a:t>
            </a:r>
            <a:endParaRPr lang="zh-CN" altLang="en-US" sz="1580" dirty="0">
              <a:solidFill>
                <a:schemeClr val="tx1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sz="1580" dirty="0">
                <a:solidFill>
                  <a:schemeClr val="tx1"/>
                </a:solidFill>
                <a:latin typeface="微软雅黑" panose="020B0503020204020204" charset="-122"/>
                <a:sym typeface="+mn-ea"/>
              </a:rPr>
              <a:t>          </a:t>
            </a:r>
            <a:r>
              <a:rPr lang="zh-CN" altLang="en-US" sz="1580" dirty="0">
                <a:solidFill>
                  <a:schemeClr val="tx1"/>
                </a:solidFill>
                <a:latin typeface="微软雅黑" panose="020B0503020204020204" charset="-122"/>
              </a:rPr>
              <a:t>str1 = ['1004', 165, 55]</a:t>
            </a:r>
            <a:endParaRPr lang="zh-CN" altLang="en-US" sz="1580" dirty="0">
              <a:solidFill>
                <a:schemeClr val="tx1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sz="1580" dirty="0">
                <a:solidFill>
                  <a:schemeClr val="tx1"/>
                </a:solidFill>
                <a:latin typeface="微软雅黑" panose="020B0503020204020204" charset="-122"/>
                <a:sym typeface="+mn-ea"/>
              </a:rPr>
              <a:t>          </a:t>
            </a:r>
            <a:r>
              <a:rPr lang="zh-CN" altLang="en-US" sz="1580" dirty="0">
                <a:solidFill>
                  <a:schemeClr val="tx1"/>
                </a:solidFill>
                <a:latin typeface="微软雅黑" panose="020B0503020204020204" charset="-122"/>
              </a:rPr>
              <a:t>str2 = ['1005', 157, 75]</a:t>
            </a:r>
            <a:endParaRPr lang="zh-CN" altLang="en-US" sz="1580" dirty="0">
              <a:solidFill>
                <a:schemeClr val="tx1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sz="1580" dirty="0">
                <a:solidFill>
                  <a:schemeClr val="tx1"/>
                </a:solidFill>
                <a:latin typeface="微软雅黑" panose="020B0503020204020204" charset="-122"/>
                <a:sym typeface="+mn-ea"/>
              </a:rPr>
              <a:t>          </a:t>
            </a:r>
            <a:r>
              <a:rPr lang="zh-CN" altLang="en-US" sz="1580" dirty="0">
                <a:solidFill>
                  <a:schemeClr val="tx1"/>
                </a:solidFill>
                <a:latin typeface="微软雅黑" panose="020B0503020204020204" charset="-122"/>
              </a:rPr>
              <a:t>with open('HW.csv', 'a', newline = '') as csvfile1:</a:t>
            </a:r>
            <a:endParaRPr lang="zh-CN" altLang="en-US" sz="1580" dirty="0">
              <a:solidFill>
                <a:schemeClr val="tx1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1580" dirty="0">
                <a:solidFill>
                  <a:schemeClr val="tx1"/>
                </a:solidFill>
                <a:latin typeface="微软雅黑" panose="020B0503020204020204" charset="-122"/>
              </a:rPr>
              <a:t>    </a:t>
            </a:r>
            <a:r>
              <a:rPr lang="en-US" altLang="zh-CN" sz="1580" dirty="0">
                <a:solidFill>
                  <a:schemeClr val="tx1"/>
                </a:solidFill>
                <a:latin typeface="微软雅黑" panose="020B0503020204020204" charset="-122"/>
                <a:sym typeface="+mn-ea"/>
              </a:rPr>
              <a:t>             </a:t>
            </a:r>
            <a:r>
              <a:rPr lang="zh-CN" altLang="en-US" sz="1580" dirty="0">
                <a:solidFill>
                  <a:schemeClr val="tx1"/>
                </a:solidFill>
                <a:latin typeface="微软雅黑" panose="020B0503020204020204" charset="-122"/>
              </a:rPr>
              <a:t>wt = csv.writer(csvfile1)</a:t>
            </a:r>
            <a:endParaRPr lang="zh-CN" altLang="en-US" sz="1580" dirty="0">
              <a:solidFill>
                <a:schemeClr val="tx1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1580" dirty="0">
                <a:solidFill>
                  <a:schemeClr val="tx1"/>
                </a:solidFill>
                <a:latin typeface="微软雅黑" panose="020B0503020204020204" charset="-122"/>
              </a:rPr>
              <a:t>    </a:t>
            </a:r>
            <a:r>
              <a:rPr lang="en-US" altLang="zh-CN" sz="1580" dirty="0">
                <a:solidFill>
                  <a:schemeClr val="tx1"/>
                </a:solidFill>
                <a:latin typeface="微软雅黑" panose="020B0503020204020204" charset="-122"/>
                <a:sym typeface="+mn-ea"/>
              </a:rPr>
              <a:t>             </a:t>
            </a:r>
            <a:r>
              <a:rPr lang="zh-CN" altLang="en-US" sz="1580" dirty="0">
                <a:solidFill>
                  <a:schemeClr val="tx1"/>
                </a:solidFill>
                <a:latin typeface="微软雅黑" panose="020B0503020204020204" charset="-122"/>
              </a:rPr>
              <a:t>wt.writerow(str1)</a:t>
            </a:r>
            <a:endParaRPr lang="zh-CN" altLang="en-US" sz="1580" dirty="0">
              <a:solidFill>
                <a:schemeClr val="tx1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sz="1580" dirty="0">
                <a:solidFill>
                  <a:schemeClr val="tx1"/>
                </a:solidFill>
                <a:latin typeface="微软雅黑" panose="020B0503020204020204" charset="-122"/>
                <a:sym typeface="+mn-ea"/>
              </a:rPr>
              <a:t>          </a:t>
            </a:r>
            <a:r>
              <a:rPr lang="zh-CN" altLang="en-US" sz="1580" dirty="0">
                <a:solidFill>
                  <a:schemeClr val="tx1"/>
                </a:solidFill>
                <a:latin typeface="微软雅黑" panose="020B0503020204020204" charset="-122"/>
              </a:rPr>
              <a:t>wt.writerow(str2)</a:t>
            </a:r>
            <a:endParaRPr lang="zh-CN" altLang="en-US" sz="1580" dirty="0">
              <a:solidFill>
                <a:schemeClr val="tx1"/>
              </a:solidFill>
              <a:latin typeface="微软雅黑" panose="020B0503020204020204" charset="-122"/>
            </a:endParaRPr>
          </a:p>
        </p:txBody>
      </p:sp>
      <p:sp>
        <p:nvSpPr>
          <p:cNvPr id="5" name="内容占位符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297327" y="108857"/>
            <a:ext cx="4607730" cy="4737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00660" indent="-200660" algn="l" defTabSz="802005" rtl="0" eaLnBrk="1" latinLnBrk="0" hangingPunct="1">
              <a:lnSpc>
                <a:spcPct val="130000"/>
              </a:lnSpc>
              <a:spcBef>
                <a:spcPct val="176000"/>
              </a:spcBef>
              <a:buFont typeface="Arial" panose="020B0604020202020204" pitchFamily="34" charset="0"/>
              <a:buChar char="•"/>
              <a:defRPr sz="21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2440" indent="-180975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755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01040" indent="-142240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04240" indent="-130810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5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83310" indent="-111125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3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05990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07310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08630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09315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sz="2370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读写CSV文件</a:t>
            </a:r>
            <a:endParaRPr lang="zh-CN" sz="2370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</p:txBody>
      </p:sp>
      <p:sp>
        <p:nvSpPr>
          <p:cNvPr id="200" name="任意多边形: 形状 199"/>
          <p:cNvSpPr/>
          <p:nvPr/>
        </p:nvSpPr>
        <p:spPr>
          <a:xfrm>
            <a:off x="334780" y="619320"/>
            <a:ext cx="5774760" cy="33840"/>
          </a:xfrm>
          <a:custGeom>
            <a:avLst/>
            <a:gdLst/>
            <a:ahLst/>
            <a:cxnLst/>
            <a:rect l="0" t="0" r="r" b="b"/>
            <a:pathLst>
              <a:path w="16041" h="94">
                <a:moveTo>
                  <a:pt x="0" y="0"/>
                </a:moveTo>
                <a:lnTo>
                  <a:pt x="16041" y="0"/>
                </a:lnTo>
                <a:lnTo>
                  <a:pt x="16041" y="94"/>
                </a:lnTo>
                <a:lnTo>
                  <a:pt x="0" y="94"/>
                </a:lnTo>
                <a:lnTo>
                  <a:pt x="0" y="0"/>
                </a:lnTo>
                <a:close/>
              </a:path>
            </a:pathLst>
          </a:custGeom>
          <a:solidFill>
            <a:srgbClr val="F59E0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>
            <a:off x="992830" y="1507499"/>
            <a:ext cx="8718535" cy="847341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/>
          <a:p>
            <a:pPr>
              <a:lnSpc>
                <a:spcPct val="150000"/>
              </a:lnSpc>
            </a:pPr>
            <a:r>
              <a:rPr sz="158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如果想一次性写入多条记录，需要使用writerows()方法。</a:t>
            </a:r>
            <a:endParaRPr sz="158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15" name="矩形: 折角 14"/>
          <p:cNvSpPr/>
          <p:nvPr>
            <p:custDataLst>
              <p:tags r:id="rId1"/>
            </p:custDataLst>
          </p:nvPr>
        </p:nvSpPr>
        <p:spPr>
          <a:xfrm>
            <a:off x="2391138" y="2354840"/>
            <a:ext cx="5630558" cy="2469602"/>
          </a:xfrm>
          <a:prstGeom prst="foldedCorner">
            <a:avLst>
              <a:gd name="adj" fmla="val 11512"/>
            </a:avLst>
          </a:prstGeom>
          <a:solidFill>
            <a:schemeClr val="accent1">
              <a:alpha val="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 sz="1580"/>
          </a:p>
        </p:txBody>
      </p:sp>
      <p:sp>
        <p:nvSpPr>
          <p:cNvPr id="3" name="文本框 2"/>
          <p:cNvSpPr txBox="1"/>
          <p:nvPr/>
        </p:nvSpPr>
        <p:spPr>
          <a:xfrm>
            <a:off x="2554924" y="2489100"/>
            <a:ext cx="5120259" cy="2335342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l">
              <a:lnSpc>
                <a:spcPct val="150000"/>
              </a:lnSpc>
            </a:pPr>
            <a:r>
              <a:rPr lang="zh-CN" altLang="en-US" sz="1580" dirty="0">
                <a:solidFill>
                  <a:schemeClr val="tx1"/>
                </a:solidFill>
                <a:latin typeface="微软雅黑" panose="020B0503020204020204" charset="-122"/>
              </a:rPr>
              <a:t>In [1]: import csv</a:t>
            </a:r>
            <a:endParaRPr lang="zh-CN" altLang="en-US" sz="1580" dirty="0">
              <a:solidFill>
                <a:schemeClr val="tx1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sz="1580" dirty="0">
                <a:solidFill>
                  <a:schemeClr val="tx1"/>
                </a:solidFill>
                <a:latin typeface="微软雅黑" panose="020B0503020204020204" charset="-122"/>
                <a:sym typeface="+mn-ea"/>
              </a:rPr>
              <a:t>          </a:t>
            </a:r>
            <a:r>
              <a:rPr lang="zh-CN" altLang="en-US" sz="1580" dirty="0">
                <a:solidFill>
                  <a:schemeClr val="tx1"/>
                </a:solidFill>
                <a:latin typeface="微软雅黑" panose="020B0503020204020204" charset="-122"/>
              </a:rPr>
              <a:t>str1 = [['1006', 135, 30], ['1007', 163, 45]]</a:t>
            </a:r>
            <a:endParaRPr lang="zh-CN" altLang="en-US" sz="1580" dirty="0">
              <a:solidFill>
                <a:schemeClr val="tx1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sz="1580" dirty="0">
                <a:solidFill>
                  <a:schemeClr val="tx1"/>
                </a:solidFill>
                <a:latin typeface="微软雅黑" panose="020B0503020204020204" charset="-122"/>
                <a:sym typeface="+mn-ea"/>
              </a:rPr>
              <a:t>          </a:t>
            </a:r>
            <a:r>
              <a:rPr lang="zh-CN" altLang="en-US" sz="1580" dirty="0">
                <a:solidFill>
                  <a:schemeClr val="tx1"/>
                </a:solidFill>
                <a:latin typeface="微软雅黑" panose="020B0503020204020204" charset="-122"/>
              </a:rPr>
              <a:t>with open('HW.csv', 'a', newline = '') as csvfile1:</a:t>
            </a:r>
            <a:endParaRPr lang="zh-CN" altLang="en-US" sz="1580" dirty="0">
              <a:solidFill>
                <a:schemeClr val="tx1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1580" dirty="0">
                <a:solidFill>
                  <a:schemeClr val="tx1"/>
                </a:solidFill>
                <a:latin typeface="微软雅黑" panose="020B0503020204020204" charset="-122"/>
              </a:rPr>
              <a:t>    </a:t>
            </a:r>
            <a:r>
              <a:rPr lang="en-US" altLang="zh-CN" sz="1580" dirty="0">
                <a:solidFill>
                  <a:schemeClr val="tx1"/>
                </a:solidFill>
                <a:latin typeface="微软雅黑" panose="020B0503020204020204" charset="-122"/>
                <a:sym typeface="+mn-ea"/>
              </a:rPr>
              <a:t>          </a:t>
            </a:r>
            <a:r>
              <a:rPr lang="zh-CN" altLang="en-US" sz="1580" dirty="0">
                <a:solidFill>
                  <a:schemeClr val="tx1"/>
                </a:solidFill>
                <a:latin typeface="微软雅黑" panose="020B0503020204020204" charset="-122"/>
              </a:rPr>
              <a:t>wt = csv.writer(csvfile1)</a:t>
            </a:r>
            <a:endParaRPr lang="zh-CN" altLang="en-US" sz="1580" dirty="0">
              <a:solidFill>
                <a:schemeClr val="tx1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1580" dirty="0">
                <a:solidFill>
                  <a:schemeClr val="tx1"/>
                </a:solidFill>
                <a:latin typeface="微软雅黑" panose="020B0503020204020204" charset="-122"/>
              </a:rPr>
              <a:t>    </a:t>
            </a:r>
            <a:r>
              <a:rPr lang="en-US" altLang="zh-CN" sz="1580" dirty="0">
                <a:solidFill>
                  <a:schemeClr val="tx1"/>
                </a:solidFill>
                <a:latin typeface="微软雅黑" panose="020B0503020204020204" charset="-122"/>
                <a:sym typeface="+mn-ea"/>
              </a:rPr>
              <a:t>          </a:t>
            </a:r>
            <a:r>
              <a:rPr lang="zh-CN" altLang="en-US" sz="1580" dirty="0">
                <a:solidFill>
                  <a:schemeClr val="tx1"/>
                </a:solidFill>
                <a:latin typeface="微软雅黑" panose="020B0503020204020204" charset="-122"/>
              </a:rPr>
              <a:t>wt.writerows(str1)</a:t>
            </a:r>
            <a:endParaRPr lang="zh-CN" altLang="en-US" sz="1580" dirty="0">
              <a:solidFill>
                <a:schemeClr val="tx1"/>
              </a:solidFill>
              <a:latin typeface="微软雅黑" panose="020B0503020204020204" charset="-122"/>
            </a:endParaRPr>
          </a:p>
        </p:txBody>
      </p:sp>
      <p:sp>
        <p:nvSpPr>
          <p:cNvPr id="2" name="内容占位符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297327" y="108857"/>
            <a:ext cx="4607730" cy="4737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00660" indent="-200660" algn="l" defTabSz="802005" rtl="0" eaLnBrk="1" latinLnBrk="0" hangingPunct="1">
              <a:lnSpc>
                <a:spcPct val="130000"/>
              </a:lnSpc>
              <a:spcBef>
                <a:spcPct val="176000"/>
              </a:spcBef>
              <a:buFont typeface="Arial" panose="020B0604020202020204" pitchFamily="34" charset="0"/>
              <a:buChar char="•"/>
              <a:defRPr sz="21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2440" indent="-180975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755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01040" indent="-142240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04240" indent="-130810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5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83310" indent="-111125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3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05990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07310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08630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09315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sz="2370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读写CSV文件</a:t>
            </a:r>
            <a:endParaRPr lang="zh-CN" sz="2370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</p:txBody>
      </p:sp>
      <p:sp>
        <p:nvSpPr>
          <p:cNvPr id="200" name="任意多边形: 形状 199"/>
          <p:cNvSpPr/>
          <p:nvPr/>
        </p:nvSpPr>
        <p:spPr>
          <a:xfrm>
            <a:off x="334780" y="619320"/>
            <a:ext cx="5774760" cy="33840"/>
          </a:xfrm>
          <a:custGeom>
            <a:avLst/>
            <a:gdLst/>
            <a:ahLst/>
            <a:cxnLst/>
            <a:rect l="0" t="0" r="r" b="b"/>
            <a:pathLst>
              <a:path w="16041" h="94">
                <a:moveTo>
                  <a:pt x="0" y="0"/>
                </a:moveTo>
                <a:lnTo>
                  <a:pt x="16041" y="0"/>
                </a:lnTo>
                <a:lnTo>
                  <a:pt x="16041" y="94"/>
                </a:lnTo>
                <a:lnTo>
                  <a:pt x="0" y="94"/>
                </a:lnTo>
                <a:lnTo>
                  <a:pt x="0" y="0"/>
                </a:lnTo>
                <a:close/>
              </a:path>
            </a:pathLst>
          </a:custGeom>
          <a:solidFill>
            <a:srgbClr val="F59E0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219" name="矩形 1"/>
          <p:cNvSpPr>
            <a:spLocks noChangeArrowheads="1"/>
          </p:cNvSpPr>
          <p:nvPr/>
        </p:nvSpPr>
        <p:spPr bwMode="auto">
          <a:xfrm>
            <a:off x="273250" y="1238608"/>
            <a:ext cx="10191123" cy="4309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zh-CN" sz="2105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kumimoji="0" lang="zh-CN" altLang="en-US" sz="2105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核心功能是在二维</a:t>
            </a:r>
            <a:r>
              <a:rPr kumimoji="0" lang="zh-CN" altLang="en-US" sz="2105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表格</a:t>
            </a:r>
            <a:r>
              <a:rPr kumimoji="0" lang="zh-CN" altLang="en-US" sz="2105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上做各种操作，如增删、修改、</a:t>
            </a:r>
            <a:r>
              <a:rPr kumimoji="0" lang="zh-CN" altLang="zh-CN" sz="2105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求一列数据的和、方差、中位数、平均数等</a:t>
            </a:r>
            <a:endParaRPr kumimoji="0" lang="en-US" altLang="zh-CN" sz="2105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endParaRPr kumimoji="0" lang="en-US" altLang="zh-CN" sz="2105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kumimoji="0" lang="zh-CN" altLang="en-US" sz="210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需要</a:t>
            </a:r>
            <a:r>
              <a:rPr kumimoji="0" lang="en-US" altLang="zh-CN" sz="2105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numpy</a:t>
            </a:r>
            <a:r>
              <a:rPr kumimoji="0" lang="zh-CN" altLang="en-US" sz="210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支持</a:t>
            </a:r>
            <a:endParaRPr kumimoji="0" lang="en-US" altLang="zh-CN" sz="2105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endParaRPr kumimoji="0" lang="en-US" altLang="zh-CN" sz="2105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kumimoji="0" lang="zh-CN" altLang="en-US" sz="210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如果有</a:t>
            </a:r>
            <a:r>
              <a:rPr kumimoji="0" lang="en-US" altLang="zh-CN" sz="2105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openpyxl</a:t>
            </a:r>
            <a:r>
              <a:rPr kumimoji="0" lang="zh-CN" altLang="en-US" sz="210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或</a:t>
            </a:r>
            <a:r>
              <a:rPr kumimoji="0" lang="en-US" altLang="zh-CN" sz="2105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xlrd</a:t>
            </a:r>
            <a:r>
              <a:rPr kumimoji="0" lang="zh-CN" altLang="en-US" sz="210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或</a:t>
            </a:r>
            <a:r>
              <a:rPr kumimoji="0" lang="en-US" altLang="zh-CN" sz="2105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xlwt</a:t>
            </a:r>
            <a:r>
              <a:rPr kumimoji="0" lang="zh-CN" altLang="en-US" sz="210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支持，还可以读写</a:t>
            </a:r>
            <a:r>
              <a:rPr kumimoji="0" lang="en-US" altLang="zh-CN" sz="210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excel</a:t>
            </a:r>
            <a:r>
              <a:rPr kumimoji="0" lang="zh-CN" altLang="en-US" sz="210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文档。</a:t>
            </a:r>
            <a:endParaRPr kumimoji="0" lang="en-US" altLang="zh-CN" sz="2105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endParaRPr kumimoji="0" lang="en-US" altLang="zh-CN" sz="2105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kumimoji="0" lang="zh-CN" altLang="en-US" sz="210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最关键的类：</a:t>
            </a:r>
            <a:r>
              <a:rPr kumimoji="0" lang="en-US" altLang="zh-CN" sz="2105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DataFrame</a:t>
            </a:r>
            <a:r>
              <a:rPr kumimoji="0" lang="en-US" altLang="zh-CN" sz="210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,</a:t>
            </a:r>
            <a:r>
              <a:rPr kumimoji="0" lang="zh-CN" altLang="en-US" sz="210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表示二维</a:t>
            </a:r>
            <a:r>
              <a:rPr kumimoji="0" lang="zh-CN" altLang="en-US" sz="2105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表格</a:t>
            </a:r>
            <a:endParaRPr kumimoji="0" lang="en-US" altLang="zh-CN" sz="2105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endParaRPr kumimoji="0" lang="en-US" altLang="zh-CN" sz="2105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endParaRPr kumimoji="0" lang="en-US" altLang="zh-CN" sz="2105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105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pip install </a:t>
            </a:r>
            <a:r>
              <a:rPr kumimoji="0" lang="en-US" altLang="zh-CN" sz="210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pandas </a:t>
            </a:r>
            <a:r>
              <a:rPr kumimoji="0" lang="zh-CN" altLang="en-US" sz="210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安装</a:t>
            </a:r>
            <a:endParaRPr kumimoji="0" lang="en-US" altLang="zh-CN" sz="2105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zh-CN" sz="2105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Courier New" panose="02070309020205020404" pitchFamily="49" charset="0"/>
            </a:endParaRPr>
          </a:p>
        </p:txBody>
      </p:sp>
      <p:sp>
        <p:nvSpPr>
          <p:cNvPr id="4" name="内容占位符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297327" y="108857"/>
            <a:ext cx="4607730" cy="4737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00660" indent="-200660" algn="l" defTabSz="802005" rtl="0" eaLnBrk="1" latinLnBrk="0" hangingPunct="1">
              <a:lnSpc>
                <a:spcPct val="130000"/>
              </a:lnSpc>
              <a:spcBef>
                <a:spcPct val="176000"/>
              </a:spcBef>
              <a:buFont typeface="Arial" panose="020B0604020202020204" pitchFamily="34" charset="0"/>
              <a:buChar char="•"/>
              <a:defRPr sz="21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2440" indent="-180975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755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01040" indent="-142240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04240" indent="-130810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5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83310" indent="-111125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3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05990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07310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08630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09315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2370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Pandas</a:t>
            </a:r>
            <a:r>
              <a:rPr lang="zh-CN" altLang="en-US" sz="2370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简介</a:t>
            </a:r>
            <a:endParaRPr lang="zh-CN" altLang="en-US" sz="2370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</p:txBody>
      </p:sp>
      <p:sp>
        <p:nvSpPr>
          <p:cNvPr id="5" name="任意多边形: 形状 199"/>
          <p:cNvSpPr/>
          <p:nvPr/>
        </p:nvSpPr>
        <p:spPr>
          <a:xfrm>
            <a:off x="334780" y="619320"/>
            <a:ext cx="5774760" cy="33840"/>
          </a:xfrm>
          <a:custGeom>
            <a:avLst/>
            <a:gdLst/>
            <a:ahLst/>
            <a:cxnLst/>
            <a:rect l="0" t="0" r="r" b="b"/>
            <a:pathLst>
              <a:path w="16041" h="94">
                <a:moveTo>
                  <a:pt x="0" y="0"/>
                </a:moveTo>
                <a:lnTo>
                  <a:pt x="16041" y="0"/>
                </a:lnTo>
                <a:lnTo>
                  <a:pt x="16041" y="94"/>
                </a:lnTo>
                <a:lnTo>
                  <a:pt x="0" y="94"/>
                </a:lnTo>
                <a:lnTo>
                  <a:pt x="0" y="0"/>
                </a:lnTo>
                <a:close/>
              </a:path>
            </a:pathLst>
          </a:custGeom>
          <a:solidFill>
            <a:srgbClr val="F59E0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219" name="矩形 1"/>
          <p:cNvSpPr>
            <a:spLocks noChangeArrowheads="1"/>
          </p:cNvSpPr>
          <p:nvPr/>
        </p:nvSpPr>
        <p:spPr bwMode="auto">
          <a:xfrm>
            <a:off x="284391" y="818930"/>
            <a:ext cx="10191123" cy="5012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</a:defRPr>
            </a:lvl9pPr>
          </a:lstStyle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kumimoji="0" lang="en-US" altLang="zh-CN" sz="2105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Series</a:t>
            </a:r>
            <a:r>
              <a:rPr kumimoji="0" lang="zh-CN" altLang="en-US" sz="2105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是一维表格，每个元素带标签且有下标，兼具列表和字典的访问形式</a:t>
            </a:r>
            <a:endParaRPr kumimoji="0" lang="en-US" altLang="zh-CN" sz="2105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87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import </a:t>
            </a: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pandas as </a:t>
            </a:r>
            <a:r>
              <a:rPr kumimoji="0" lang="en-US" altLang="zh-CN" sz="187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pd</a:t>
            </a:r>
            <a:endParaRPr kumimoji="0" lang="en-US" altLang="zh-CN" sz="187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s = </a:t>
            </a:r>
            <a:r>
              <a:rPr kumimoji="0" lang="en-US" altLang="zh-CN" sz="187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pd.Series</a:t>
            </a: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(data=[80,90,100],index=['</a:t>
            </a:r>
            <a:r>
              <a:rPr kumimoji="0" lang="zh-CN" altLang="en-US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语文</a:t>
            </a: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','</a:t>
            </a:r>
            <a:r>
              <a:rPr kumimoji="0" lang="zh-CN" altLang="en-US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数学</a:t>
            </a: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','</a:t>
            </a:r>
            <a:r>
              <a:rPr kumimoji="0" lang="zh-CN" altLang="en-US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英语</a:t>
            </a: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']) </a:t>
            </a:r>
            <a:endParaRPr kumimoji="0" lang="en-US" altLang="zh-CN" sz="187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87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for </a:t>
            </a: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x in s:		</a:t>
            </a:r>
            <a:r>
              <a:rPr kumimoji="0" lang="en-US" altLang="zh-CN" sz="187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	</a:t>
            </a:r>
            <a:r>
              <a:rPr kumimoji="0" lang="en-US" altLang="zh-CN" sz="187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#&gt;&gt;</a:t>
            </a: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80 90 100</a:t>
            </a:r>
            <a:endParaRPr kumimoji="0" lang="en-US" altLang="zh-CN" sz="187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	print(</a:t>
            </a:r>
            <a:r>
              <a:rPr kumimoji="0" lang="en-US" altLang="zh-CN" sz="187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x,end</a:t>
            </a: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=" ")</a:t>
            </a:r>
            <a:endParaRPr kumimoji="0" lang="en-US" altLang="zh-CN" sz="187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print("")</a:t>
            </a:r>
            <a:endParaRPr kumimoji="0" lang="en-US" altLang="zh-CN" sz="187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print(s['</a:t>
            </a:r>
            <a:r>
              <a:rPr kumimoji="0" lang="zh-CN" altLang="en-US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语文</a:t>
            </a: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'],s[1]) 	</a:t>
            </a:r>
            <a:r>
              <a:rPr kumimoji="0" lang="en-US" altLang="zh-CN" sz="187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	</a:t>
            </a:r>
            <a:r>
              <a:rPr kumimoji="0" lang="en-US" altLang="zh-CN" sz="187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#&gt;&gt;80 90  </a:t>
            </a:r>
            <a:r>
              <a:rPr kumimoji="0" lang="zh-CN" altLang="en-US" sz="187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标签和序号都可以作为下标来访问元素</a:t>
            </a:r>
            <a:endParaRPr kumimoji="0" lang="zh-CN" altLang="en-US" sz="187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print(s[0:2]['</a:t>
            </a:r>
            <a:r>
              <a:rPr kumimoji="0" lang="zh-CN" altLang="en-US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数学</a:t>
            </a: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']) 		</a:t>
            </a: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#&gt;&gt;90	s[0:2]</a:t>
            </a:r>
            <a:r>
              <a:rPr kumimoji="0" lang="zh-CN" altLang="en-US" sz="187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是切片</a:t>
            </a:r>
            <a:endParaRPr kumimoji="0" lang="zh-CN" altLang="en-US" sz="187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print(s['</a:t>
            </a:r>
            <a:r>
              <a:rPr kumimoji="0" lang="zh-CN" altLang="en-US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数学</a:t>
            </a: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':'</a:t>
            </a:r>
            <a:r>
              <a:rPr kumimoji="0" lang="zh-CN" altLang="en-US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英语</a:t>
            </a: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'][1]) 	</a:t>
            </a:r>
            <a:r>
              <a:rPr kumimoji="0" lang="en-US" altLang="zh-CN" sz="187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#&gt;&gt;</a:t>
            </a: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100</a:t>
            </a:r>
            <a:endParaRPr kumimoji="0" lang="en-US" altLang="zh-CN" sz="187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for </a:t>
            </a:r>
            <a:r>
              <a:rPr kumimoji="0" lang="en-US" altLang="zh-CN" sz="187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i</a:t>
            </a: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 in range(</a:t>
            </a:r>
            <a:r>
              <a:rPr kumimoji="0" lang="en-US" altLang="zh-CN" sz="187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len</a:t>
            </a: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(</a:t>
            </a:r>
            <a:r>
              <a:rPr kumimoji="0" lang="en-US" altLang="zh-CN" sz="187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s.index</a:t>
            </a: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)): 	</a:t>
            </a:r>
            <a:r>
              <a:rPr kumimoji="0" lang="en-US" altLang="zh-CN" sz="187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#&gt;&gt;</a:t>
            </a:r>
            <a:r>
              <a:rPr kumimoji="0" lang="zh-CN" altLang="en-US" sz="187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语文 数学 英语</a:t>
            </a:r>
            <a:endParaRPr kumimoji="0" lang="zh-CN" altLang="en-US" sz="187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	</a:t>
            </a: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print(</a:t>
            </a:r>
            <a:r>
              <a:rPr kumimoji="0" lang="en-US" altLang="zh-CN" sz="187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s.index</a:t>
            </a: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[</a:t>
            </a:r>
            <a:r>
              <a:rPr kumimoji="0" lang="en-US" altLang="zh-CN" sz="187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i</a:t>
            </a: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],end = " ")</a:t>
            </a:r>
            <a:endParaRPr kumimoji="0" lang="en-US" altLang="zh-CN" sz="187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s['</a:t>
            </a:r>
            <a:r>
              <a:rPr kumimoji="0" lang="zh-CN" altLang="en-US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体育</a:t>
            </a: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'] = 110 		</a:t>
            </a:r>
            <a:r>
              <a:rPr kumimoji="0" lang="en-US" altLang="zh-CN" sz="187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#</a:t>
            </a:r>
            <a:r>
              <a:rPr kumimoji="0" lang="zh-CN" altLang="en-US" sz="187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在尾部添加元素，标签为</a:t>
            </a: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'</a:t>
            </a:r>
            <a:r>
              <a:rPr kumimoji="0" lang="zh-CN" altLang="en-US" sz="187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体育</a:t>
            </a: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'</a:t>
            </a:r>
            <a:r>
              <a:rPr kumimoji="0" lang="zh-CN" altLang="en-US" sz="187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，值为</a:t>
            </a: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110</a:t>
            </a:r>
            <a:endParaRPr kumimoji="0" lang="en-US" altLang="zh-CN" sz="187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87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s.pop</a:t>
            </a: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('</a:t>
            </a:r>
            <a:r>
              <a:rPr kumimoji="0" lang="zh-CN" altLang="en-US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数学</a:t>
            </a: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')   		</a:t>
            </a:r>
            <a:r>
              <a:rPr kumimoji="0" lang="en-US" altLang="zh-CN" sz="187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#</a:t>
            </a:r>
            <a:r>
              <a:rPr kumimoji="0" lang="zh-CN" altLang="en-US" sz="187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删除标签为</a:t>
            </a: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'</a:t>
            </a:r>
            <a:r>
              <a:rPr kumimoji="0" lang="zh-CN" altLang="en-US" sz="187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数学’的</a:t>
            </a:r>
            <a:r>
              <a:rPr kumimoji="0" lang="zh-CN" altLang="en-US" sz="187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元素</a:t>
            </a:r>
            <a:endParaRPr kumimoji="0" lang="zh-CN" altLang="en-US" sz="187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s2 = </a:t>
            </a:r>
            <a:r>
              <a:rPr kumimoji="0" lang="en-US" altLang="zh-CN" sz="187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s.append</a:t>
            </a: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(</a:t>
            </a:r>
            <a:r>
              <a:rPr kumimoji="0" lang="en-US" altLang="zh-CN" sz="187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pd.Series</a:t>
            </a: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(120,index = ['</a:t>
            </a:r>
            <a:r>
              <a:rPr kumimoji="0" lang="zh-CN" altLang="en-US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政治</a:t>
            </a:r>
            <a:r>
              <a:rPr kumimoji="0" lang="en-US" altLang="zh-CN" sz="187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'])) </a:t>
            </a:r>
            <a:r>
              <a:rPr kumimoji="0" lang="en-US" altLang="zh-CN" sz="187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#</a:t>
            </a:r>
            <a:r>
              <a:rPr kumimoji="0" lang="zh-CN" altLang="en-US" sz="187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不改变</a:t>
            </a:r>
            <a:r>
              <a:rPr kumimoji="0" lang="en-US" altLang="zh-CN" sz="187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s</a:t>
            </a:r>
            <a:endParaRPr kumimoji="0" lang="en-US" altLang="zh-CN" sz="187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print(s2['</a:t>
            </a:r>
            <a:r>
              <a:rPr kumimoji="0" lang="zh-CN" altLang="en-US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语文</a:t>
            </a: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'],s2['</a:t>
            </a:r>
            <a:r>
              <a:rPr kumimoji="0" lang="zh-CN" altLang="en-US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政治</a:t>
            </a: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']) 	</a:t>
            </a:r>
            <a:r>
              <a:rPr kumimoji="0" lang="en-US" altLang="zh-CN" sz="187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#&gt;&gt;</a:t>
            </a: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80 120</a:t>
            </a:r>
            <a:endParaRPr kumimoji="0" lang="en-US" altLang="zh-CN" sz="187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print(list(s2)) 		</a:t>
            </a: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#&gt;&gt;[80, 100, 110, 120</a:t>
            </a:r>
            <a:r>
              <a:rPr kumimoji="0" lang="en-US" altLang="zh-CN" sz="187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]</a:t>
            </a:r>
            <a:endParaRPr kumimoji="0" lang="en-US" altLang="zh-CN" sz="2105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Courier New" panose="02070309020205020404" pitchFamily="49" charset="0"/>
            </a:endParaRPr>
          </a:p>
        </p:txBody>
      </p:sp>
      <p:sp>
        <p:nvSpPr>
          <p:cNvPr id="4" name="内容占位符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297327" y="108857"/>
            <a:ext cx="4607730" cy="15894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00660" indent="-200660" algn="l" defTabSz="802005" rtl="0" eaLnBrk="1" latinLnBrk="0" hangingPunct="1">
              <a:lnSpc>
                <a:spcPct val="130000"/>
              </a:lnSpc>
              <a:spcBef>
                <a:spcPct val="176000"/>
              </a:spcBef>
              <a:buFont typeface="Arial" panose="020B0604020202020204" pitchFamily="34" charset="0"/>
              <a:buChar char="•"/>
              <a:defRPr sz="21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2440" indent="-180975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755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01040" indent="-142240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04240" indent="-130810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5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83310" indent="-111125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3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05990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07310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08630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09315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2370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  <a:sym typeface="+mn-ea"/>
              </a:rPr>
              <a:t>pandas的重要类：Series</a:t>
            </a:r>
            <a:endParaRPr kumimoji="0" lang="en-US" altLang="zh-CN" sz="2370" b="0" i="0" u="none" strike="noStrike" kern="1200" cap="none" spc="0" normalizeH="0" baseline="0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  <a:p>
            <a:pPr marL="0" indent="0">
              <a:buNone/>
            </a:pPr>
            <a:endParaRPr lang="zh-CN" altLang="en-US" sz="2370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</p:txBody>
      </p:sp>
      <p:sp>
        <p:nvSpPr>
          <p:cNvPr id="5" name="任意多边形: 形状 199"/>
          <p:cNvSpPr/>
          <p:nvPr/>
        </p:nvSpPr>
        <p:spPr>
          <a:xfrm>
            <a:off x="334780" y="619320"/>
            <a:ext cx="5774760" cy="33840"/>
          </a:xfrm>
          <a:custGeom>
            <a:avLst/>
            <a:gdLst/>
            <a:ahLst/>
            <a:cxnLst/>
            <a:rect l="0" t="0" r="r" b="b"/>
            <a:pathLst>
              <a:path w="16041" h="94">
                <a:moveTo>
                  <a:pt x="0" y="0"/>
                </a:moveTo>
                <a:lnTo>
                  <a:pt x="16041" y="0"/>
                </a:lnTo>
                <a:lnTo>
                  <a:pt x="16041" y="94"/>
                </a:lnTo>
                <a:lnTo>
                  <a:pt x="0" y="94"/>
                </a:lnTo>
                <a:lnTo>
                  <a:pt x="0" y="0"/>
                </a:lnTo>
                <a:close/>
              </a:path>
            </a:pathLst>
          </a:custGeom>
          <a:solidFill>
            <a:srgbClr val="F59E0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1987" name="矩形 1"/>
          <p:cNvSpPr/>
          <p:nvPr/>
        </p:nvSpPr>
        <p:spPr>
          <a:xfrm>
            <a:off x="284391" y="818930"/>
            <a:ext cx="10191123" cy="213931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None/>
            </a:pPr>
            <a:endParaRPr lang="en-US" altLang="zh-CN" sz="187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0" indent="0">
              <a:spcBef>
                <a:spcPct val="0"/>
              </a:spcBef>
              <a:buNone/>
            </a:pPr>
            <a:endParaRPr lang="en-US" altLang="zh-CN" sz="187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0" indent="0">
              <a:spcBef>
                <a:spcPct val="0"/>
              </a:spcBef>
              <a:buNone/>
            </a:pPr>
            <a:endParaRPr lang="en-US" altLang="zh-CN" sz="187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0" indent="0">
              <a:spcBef>
                <a:spcPct val="0"/>
              </a:spcBef>
              <a:buNone/>
            </a:pPr>
            <a:r>
              <a:rPr lang="en-US" altLang="zh-CN" sz="187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print(s.sum(),s.min(),s.mean(),s.median()) </a:t>
            </a:r>
            <a:endParaRPr lang="en-US" altLang="zh-CN" sz="187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0" indent="0">
              <a:spcBef>
                <a:spcPct val="0"/>
              </a:spcBef>
              <a:buNone/>
            </a:pPr>
            <a:r>
              <a:rPr lang="en-US" altLang="zh-CN" sz="187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#&gt;&gt;290 80 96.66666666666667 100.0 	</a:t>
            </a:r>
            <a:r>
              <a:rPr lang="zh-CN" altLang="en-US" sz="187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输出和、最小值、平均值、中位数</a:t>
            </a:r>
            <a:endParaRPr lang="zh-CN" altLang="en-US" sz="1870" b="1" dirty="0">
              <a:solidFill>
                <a:srgbClr val="00B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0" indent="0">
              <a:spcBef>
                <a:spcPct val="0"/>
              </a:spcBef>
              <a:buNone/>
            </a:pPr>
            <a:r>
              <a:rPr lang="en-US" altLang="zh-CN" sz="187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print(s.idxmax(),s.argmax())	</a:t>
            </a:r>
            <a:r>
              <a:rPr lang="en-US" altLang="zh-CN" sz="187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#&gt;&gt;</a:t>
            </a:r>
            <a:r>
              <a:rPr lang="zh-CN" altLang="en-US" sz="187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体育 </a:t>
            </a:r>
            <a:r>
              <a:rPr lang="en-US" altLang="zh-CN" sz="187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      </a:t>
            </a:r>
            <a:r>
              <a:rPr lang="zh-CN" altLang="en-US" sz="187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输出最大元素的标签和下标</a:t>
            </a:r>
            <a:endParaRPr lang="zh-CN" altLang="en-US" sz="1870" b="1" dirty="0">
              <a:solidFill>
                <a:srgbClr val="00B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0" indent="0">
              <a:spcBef>
                <a:spcPct val="0"/>
              </a:spcBef>
              <a:buNone/>
            </a:pPr>
            <a:endParaRPr lang="en-US" altLang="zh-CN" sz="2105" dirty="0">
              <a:latin typeface="微软雅黑" panose="020B0503020204020204" charset="-122"/>
              <a:ea typeface="Courier New" panose="02070309020205020404" pitchFamily="49" charset="0"/>
            </a:endParaRPr>
          </a:p>
        </p:txBody>
      </p:sp>
      <p:sp>
        <p:nvSpPr>
          <p:cNvPr id="4" name="内容占位符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297327" y="108857"/>
            <a:ext cx="4607730" cy="15894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00660" indent="-200660" algn="l" defTabSz="802005" rtl="0" eaLnBrk="1" latinLnBrk="0" hangingPunct="1">
              <a:lnSpc>
                <a:spcPct val="130000"/>
              </a:lnSpc>
              <a:spcBef>
                <a:spcPct val="176000"/>
              </a:spcBef>
              <a:buFont typeface="Arial" panose="020B0604020202020204" pitchFamily="34" charset="0"/>
              <a:buChar char="•"/>
              <a:defRPr sz="21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2440" indent="-180975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755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01040" indent="-142240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04240" indent="-130810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5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83310" indent="-111125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3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05990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07310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08630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09315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2370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  <a:sym typeface="+mn-ea"/>
              </a:rPr>
              <a:t>pandas的重要类：Series</a:t>
            </a:r>
            <a:endParaRPr kumimoji="0" lang="en-US" altLang="zh-CN" sz="2370" b="0" i="0" u="none" strike="noStrike" kern="1200" cap="none" spc="0" normalizeH="0" baseline="0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  <a:p>
            <a:pPr marL="0" indent="0">
              <a:buNone/>
            </a:pPr>
            <a:endParaRPr lang="zh-CN" altLang="en-US" sz="2370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</p:txBody>
      </p:sp>
      <p:sp>
        <p:nvSpPr>
          <p:cNvPr id="5" name="任意多边形: 形状 199"/>
          <p:cNvSpPr/>
          <p:nvPr/>
        </p:nvSpPr>
        <p:spPr>
          <a:xfrm>
            <a:off x="334780" y="619320"/>
            <a:ext cx="5774760" cy="33840"/>
          </a:xfrm>
          <a:custGeom>
            <a:avLst/>
            <a:gdLst/>
            <a:ahLst/>
            <a:cxnLst/>
            <a:rect l="0" t="0" r="r" b="b"/>
            <a:pathLst>
              <a:path w="16041" h="94">
                <a:moveTo>
                  <a:pt x="0" y="0"/>
                </a:moveTo>
                <a:lnTo>
                  <a:pt x="16041" y="0"/>
                </a:lnTo>
                <a:lnTo>
                  <a:pt x="16041" y="94"/>
                </a:lnTo>
                <a:lnTo>
                  <a:pt x="0" y="94"/>
                </a:lnTo>
                <a:lnTo>
                  <a:pt x="0" y="0"/>
                </a:lnTo>
                <a:close/>
              </a:path>
            </a:pathLst>
          </a:custGeom>
          <a:solidFill>
            <a:srgbClr val="F59E0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任意多边形: 形状 66"/>
          <p:cNvSpPr/>
          <p:nvPr/>
        </p:nvSpPr>
        <p:spPr>
          <a:xfrm>
            <a:off x="5348160" y="935640"/>
            <a:ext cx="8640" cy="4379400"/>
          </a:xfrm>
          <a:custGeom>
            <a:avLst/>
            <a:gdLst/>
            <a:ahLst/>
            <a:cxnLst/>
            <a:rect l="0" t="0" r="r" b="b"/>
            <a:pathLst>
              <a:path w="24" h="12165">
                <a:moveTo>
                  <a:pt x="0" y="0"/>
                </a:moveTo>
                <a:lnTo>
                  <a:pt x="24" y="0"/>
                </a:lnTo>
                <a:lnTo>
                  <a:pt x="24" y="12165"/>
                </a:lnTo>
                <a:lnTo>
                  <a:pt x="0" y="12165"/>
                </a:lnTo>
                <a:lnTo>
                  <a:pt x="0" y="0"/>
                </a:lnTo>
                <a:close/>
              </a:path>
            </a:pathLst>
          </a:custGeom>
          <a:solidFill>
            <a:srgbClr val="1D4ED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68" name="图片 67"/>
          <p:cNvPicPr/>
          <p:nvPr/>
        </p:nvPicPr>
        <p:blipFill>
          <a:blip r:embed="rId1"/>
          <a:stretch>
            <a:fillRect/>
          </a:stretch>
        </p:blipFill>
        <p:spPr>
          <a:xfrm>
            <a:off x="334440" y="1133945"/>
            <a:ext cx="15012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9" name="文本框 68"/>
          <p:cNvSpPr txBox="1"/>
          <p:nvPr/>
        </p:nvSpPr>
        <p:spPr>
          <a:xfrm>
            <a:off x="9994680" y="211320"/>
            <a:ext cx="291465" cy="18097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180" b="0" u="none" strike="noStrike">
                <a:solidFill>
                  <a:srgbClr val="D1D5DB"/>
                </a:solidFill>
                <a:effectLst/>
                <a:uFillTx/>
                <a:latin typeface="SourceCodePro"/>
                <a:ea typeface="SourceCodePro"/>
              </a:rPr>
              <a:t>2/22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70" name="图片 69"/>
          <p:cNvPicPr/>
          <p:nvPr/>
        </p:nvPicPr>
        <p:blipFill>
          <a:blip r:embed="rId2"/>
          <a:stretch>
            <a:fillRect/>
          </a:stretch>
        </p:blipFill>
        <p:spPr>
          <a:xfrm>
            <a:off x="334440" y="1601945"/>
            <a:ext cx="150120" cy="15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1" name="文本框 70"/>
          <p:cNvSpPr txBox="1"/>
          <p:nvPr/>
        </p:nvSpPr>
        <p:spPr>
          <a:xfrm>
            <a:off x="585000" y="1107665"/>
            <a:ext cx="802640" cy="24257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BFDBFE"/>
                </a:solidFill>
                <a:effectLst/>
                <a:uFillTx/>
                <a:latin typeface="WenQuanYiZenHei"/>
                <a:ea typeface="WenQuanYiZenHei"/>
              </a:rPr>
              <a:t>知识目标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74" name="图片 73"/>
          <p:cNvPicPr/>
          <p:nvPr/>
        </p:nvPicPr>
        <p:blipFill>
          <a:blip r:embed="rId2"/>
          <a:stretch>
            <a:fillRect/>
          </a:stretch>
        </p:blipFill>
        <p:spPr>
          <a:xfrm>
            <a:off x="334440" y="1969505"/>
            <a:ext cx="150120" cy="15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5" name="文本框 74"/>
          <p:cNvSpPr txBox="1"/>
          <p:nvPr/>
        </p:nvSpPr>
        <p:spPr>
          <a:xfrm>
            <a:off x="584200" y="1590675"/>
            <a:ext cx="4274820" cy="1809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lstStyle/>
          <a:p>
            <a:r>
              <a:rPr lang="zh-CN" altLang="en-US" sz="1180" b="0" u="none" strike="noStrike">
                <a:solidFill>
                  <a:schemeClr val="tx1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理解文件的基本概念及文本、</a:t>
            </a:r>
            <a:r>
              <a:rPr lang="en-US" altLang="zh-CN" sz="1180" b="0" u="none" strike="noStrike">
                <a:solidFill>
                  <a:schemeClr val="tx1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CSV</a:t>
            </a:r>
            <a:r>
              <a:rPr lang="zh-CN" altLang="en-US" sz="1180" b="0" u="none" strike="noStrike">
                <a:solidFill>
                  <a:schemeClr val="tx1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lang="en-US" altLang="zh-CN" sz="1180" b="0" u="none" strike="noStrike">
                <a:solidFill>
                  <a:schemeClr val="tx1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Excel</a:t>
            </a:r>
            <a:r>
              <a:rPr lang="zh-CN" altLang="en-US" sz="1180" b="0" u="none" strike="noStrike">
                <a:solidFill>
                  <a:schemeClr val="tx1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等不同文件格式的区别</a:t>
            </a:r>
            <a:endParaRPr lang="zh-CN" altLang="en-US" sz="1180" b="0" u="none" strike="noStrike">
              <a:solidFill>
                <a:schemeClr val="tx1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76" name="图片 75"/>
          <p:cNvPicPr/>
          <p:nvPr/>
        </p:nvPicPr>
        <p:blipFill>
          <a:blip r:embed="rId2"/>
          <a:stretch>
            <a:fillRect/>
          </a:stretch>
        </p:blipFill>
        <p:spPr>
          <a:xfrm>
            <a:off x="334440" y="2337065"/>
            <a:ext cx="150120" cy="15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7" name="文本框 76"/>
          <p:cNvSpPr txBox="1"/>
          <p:nvPr/>
        </p:nvSpPr>
        <p:spPr>
          <a:xfrm>
            <a:off x="585000" y="1958345"/>
            <a:ext cx="3988435" cy="18097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pPr algn="l"/>
            <a:r>
              <a:rPr lang="zh-CN" altLang="en-US" sz="118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掌握使用内置</a:t>
            </a:r>
            <a:r>
              <a:rPr lang="en-US" altLang="zh-CN" sz="118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open()</a:t>
            </a:r>
            <a:r>
              <a:rPr lang="zh-CN" altLang="en-US" sz="118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函数进行文本文件读写的基本模式与步骤</a:t>
            </a:r>
            <a:endParaRPr lang="zh-CN" altLang="en-US" sz="118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78" name="图片 77"/>
          <p:cNvPicPr/>
          <p:nvPr/>
        </p:nvPicPr>
        <p:blipFill>
          <a:blip r:embed="rId2"/>
          <a:stretch>
            <a:fillRect/>
          </a:stretch>
        </p:blipFill>
        <p:spPr>
          <a:xfrm>
            <a:off x="334440" y="2704985"/>
            <a:ext cx="150120" cy="15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9" name="文本框 78"/>
          <p:cNvSpPr txBox="1"/>
          <p:nvPr/>
        </p:nvSpPr>
        <p:spPr>
          <a:xfrm>
            <a:off x="585000" y="2325905"/>
            <a:ext cx="3296920" cy="18097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pPr algn="l"/>
            <a:r>
              <a:rPr lang="zh-CN" altLang="en-US" sz="1180" b="0" u="none" strike="noStrike"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了解二进制文件的读写原理及其与文本文件的区别</a:t>
            </a:r>
            <a:endParaRPr lang="zh-CN" altLang="en-US" sz="1180" b="0" u="none" strike="noStrike">
              <a:effectLst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2" name="文本框 81"/>
          <p:cNvSpPr txBox="1"/>
          <p:nvPr/>
        </p:nvSpPr>
        <p:spPr>
          <a:xfrm>
            <a:off x="585000" y="2693825"/>
            <a:ext cx="3446780" cy="18097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1180" b="0" u="none" strike="noStrike"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熟悉常用文件操作函数（如检查、删除、重命名等）</a:t>
            </a:r>
            <a:endParaRPr lang="zh-CN" altLang="en-US" sz="1180" b="0" u="none" strike="noStrike">
              <a:effectLst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6" name="图片 85"/>
          <p:cNvPicPr/>
          <p:nvPr/>
        </p:nvPicPr>
        <p:blipFill>
          <a:blip r:embed="rId3"/>
          <a:stretch>
            <a:fillRect/>
          </a:stretch>
        </p:blipFill>
        <p:spPr>
          <a:xfrm>
            <a:off x="5557320" y="1147280"/>
            <a:ext cx="250200" cy="200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8" name="图片 87"/>
          <p:cNvPicPr/>
          <p:nvPr/>
        </p:nvPicPr>
        <p:blipFill>
          <a:blip r:embed="rId4"/>
          <a:stretch>
            <a:fillRect/>
          </a:stretch>
        </p:blipFill>
        <p:spPr>
          <a:xfrm>
            <a:off x="5557320" y="1615280"/>
            <a:ext cx="191880" cy="15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9" name="文本框 88"/>
          <p:cNvSpPr txBox="1"/>
          <p:nvPr/>
        </p:nvSpPr>
        <p:spPr>
          <a:xfrm>
            <a:off x="5904000" y="1121000"/>
            <a:ext cx="802640" cy="24257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BFDBFE"/>
                </a:solidFill>
                <a:effectLst/>
                <a:uFillTx/>
                <a:latin typeface="WenQuanYiZenHei"/>
                <a:ea typeface="WenQuanYiZenHei"/>
              </a:rPr>
              <a:t>能力目标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92" name="图片 91"/>
          <p:cNvPicPr/>
          <p:nvPr/>
        </p:nvPicPr>
        <p:blipFill>
          <a:blip r:embed="rId4"/>
          <a:stretch>
            <a:fillRect/>
          </a:stretch>
        </p:blipFill>
        <p:spPr>
          <a:xfrm>
            <a:off x="5557320" y="2170165"/>
            <a:ext cx="191880" cy="15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3" name="文本框 92"/>
          <p:cNvSpPr txBox="1"/>
          <p:nvPr/>
        </p:nvSpPr>
        <p:spPr>
          <a:xfrm>
            <a:off x="5845810" y="1604010"/>
            <a:ext cx="4495165" cy="1809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zh-CN" altLang="en-US" sz="118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能使用</a:t>
            </a:r>
            <a:r>
              <a:rPr lang="en-US" altLang="zh-CN" sz="118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Python</a:t>
            </a:r>
            <a:r>
              <a:rPr lang="zh-CN" altLang="en-US" sz="118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熟练读写文本文件与</a:t>
            </a:r>
            <a:r>
              <a:rPr lang="en-US" altLang="zh-CN" sz="118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CSV</a:t>
            </a:r>
            <a:r>
              <a:rPr lang="zh-CN" altLang="en-US" sz="118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文件</a:t>
            </a:r>
            <a:endParaRPr lang="zh-CN" altLang="en-US" sz="118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94" name="图片 93"/>
          <p:cNvPicPr/>
          <p:nvPr/>
        </p:nvPicPr>
        <p:blipFill>
          <a:blip r:embed="rId4"/>
          <a:stretch>
            <a:fillRect/>
          </a:stretch>
        </p:blipFill>
        <p:spPr>
          <a:xfrm>
            <a:off x="5557320" y="2579000"/>
            <a:ext cx="191880" cy="15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5" name="文本框 94"/>
          <p:cNvSpPr txBox="1"/>
          <p:nvPr/>
        </p:nvSpPr>
        <p:spPr>
          <a:xfrm>
            <a:off x="5845680" y="2143130"/>
            <a:ext cx="2714625" cy="18097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pPr algn="l"/>
            <a:r>
              <a:rPr lang="zh-CN" altLang="en-US" sz="118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能使用</a:t>
            </a:r>
            <a:r>
              <a:rPr lang="en-US" altLang="zh-CN" sz="118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Pandas</a:t>
            </a:r>
            <a:r>
              <a:rPr lang="zh-CN" altLang="en-US" sz="118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库高效读写和处理</a:t>
            </a:r>
            <a:r>
              <a:rPr lang="en-US" altLang="zh-CN" sz="118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Excel</a:t>
            </a:r>
            <a:r>
              <a:rPr lang="zh-CN" altLang="en-US" sz="118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文件</a:t>
            </a:r>
            <a:endParaRPr lang="zh-CN" altLang="en-US" sz="118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96" name="图片 95"/>
          <p:cNvPicPr/>
          <p:nvPr/>
        </p:nvPicPr>
        <p:blipFill>
          <a:blip r:embed="rId4"/>
          <a:stretch>
            <a:fillRect/>
          </a:stretch>
        </p:blipFill>
        <p:spPr>
          <a:xfrm>
            <a:off x="5557320" y="3081540"/>
            <a:ext cx="191880" cy="15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2" name="任意多边形: 形状 101"/>
          <p:cNvSpPr/>
          <p:nvPr/>
        </p:nvSpPr>
        <p:spPr>
          <a:xfrm>
            <a:off x="0" y="5649120"/>
            <a:ext cx="10696680" cy="367920"/>
          </a:xfrm>
          <a:custGeom>
            <a:avLst/>
            <a:gdLst/>
            <a:ahLst/>
            <a:cxnLst/>
            <a:rect l="0" t="0" r="r" b="b"/>
            <a:pathLst>
              <a:path w="29713" h="1022">
                <a:moveTo>
                  <a:pt x="0" y="0"/>
                </a:moveTo>
                <a:lnTo>
                  <a:pt x="29713" y="0"/>
                </a:lnTo>
                <a:lnTo>
                  <a:pt x="29713" y="1022"/>
                </a:lnTo>
                <a:lnTo>
                  <a:pt x="0" y="1022"/>
                </a:lnTo>
                <a:lnTo>
                  <a:pt x="0" y="0"/>
                </a:lnTo>
                <a:close/>
              </a:path>
            </a:pathLst>
          </a:custGeom>
          <a:solidFill>
            <a:srgbClr val="1E3A8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5" name="任意多边形: 形状 104"/>
          <p:cNvSpPr/>
          <p:nvPr/>
        </p:nvSpPr>
        <p:spPr>
          <a:xfrm>
            <a:off x="9726840" y="5782680"/>
            <a:ext cx="100800" cy="100440"/>
          </a:xfrm>
          <a:custGeom>
            <a:avLst/>
            <a:gdLst/>
            <a:ahLst/>
            <a:cxnLst/>
            <a:rect l="0" t="0" r="r" b="b"/>
            <a:pathLst>
              <a:path w="280" h="279">
                <a:moveTo>
                  <a:pt x="280" y="139"/>
                </a:moveTo>
                <a:cubicBezTo>
                  <a:pt x="280" y="158"/>
                  <a:pt x="277" y="175"/>
                  <a:pt x="269" y="193"/>
                </a:cubicBezTo>
                <a:cubicBezTo>
                  <a:pt x="262" y="211"/>
                  <a:pt x="252" y="226"/>
                  <a:pt x="239" y="239"/>
                </a:cubicBezTo>
                <a:cubicBezTo>
                  <a:pt x="226" y="252"/>
                  <a:pt x="211" y="262"/>
                  <a:pt x="194" y="269"/>
                </a:cubicBezTo>
                <a:cubicBezTo>
                  <a:pt x="177" y="276"/>
                  <a:pt x="159" y="279"/>
                  <a:pt x="141" y="279"/>
                </a:cubicBezTo>
                <a:cubicBezTo>
                  <a:pt x="122" y="279"/>
                  <a:pt x="105" y="276"/>
                  <a:pt x="87" y="269"/>
                </a:cubicBezTo>
                <a:cubicBezTo>
                  <a:pt x="69" y="262"/>
                  <a:pt x="54" y="252"/>
                  <a:pt x="41" y="239"/>
                </a:cubicBezTo>
                <a:cubicBezTo>
                  <a:pt x="28" y="226"/>
                  <a:pt x="18" y="211"/>
                  <a:pt x="11" y="193"/>
                </a:cubicBezTo>
                <a:cubicBezTo>
                  <a:pt x="4" y="175"/>
                  <a:pt x="0" y="158"/>
                  <a:pt x="0" y="139"/>
                </a:cubicBezTo>
                <a:cubicBezTo>
                  <a:pt x="0" y="121"/>
                  <a:pt x="4" y="103"/>
                  <a:pt x="11" y="86"/>
                </a:cubicBezTo>
                <a:cubicBezTo>
                  <a:pt x="18" y="69"/>
                  <a:pt x="28" y="54"/>
                  <a:pt x="41" y="41"/>
                </a:cubicBezTo>
                <a:cubicBezTo>
                  <a:pt x="54" y="28"/>
                  <a:pt x="69" y="18"/>
                  <a:pt x="87" y="11"/>
                </a:cubicBezTo>
                <a:cubicBezTo>
                  <a:pt x="105" y="3"/>
                  <a:pt x="122" y="0"/>
                  <a:pt x="141" y="0"/>
                </a:cubicBezTo>
                <a:cubicBezTo>
                  <a:pt x="159" y="0"/>
                  <a:pt x="177" y="3"/>
                  <a:pt x="194" y="11"/>
                </a:cubicBezTo>
                <a:cubicBezTo>
                  <a:pt x="211" y="18"/>
                  <a:pt x="226" y="28"/>
                  <a:pt x="239" y="41"/>
                </a:cubicBezTo>
                <a:cubicBezTo>
                  <a:pt x="252" y="54"/>
                  <a:pt x="262" y="69"/>
                  <a:pt x="269" y="86"/>
                </a:cubicBezTo>
                <a:cubicBezTo>
                  <a:pt x="277" y="103"/>
                  <a:pt x="280" y="121"/>
                  <a:pt x="280" y="139"/>
                </a:cubicBezTo>
                <a:close/>
              </a:path>
            </a:pathLst>
          </a:custGeom>
          <a:solidFill>
            <a:srgbClr val="FBBF2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10" name="图片 109"/>
          <p:cNvPicPr/>
          <p:nvPr/>
        </p:nvPicPr>
        <p:blipFill>
          <a:blip r:embed="rId5"/>
          <a:stretch>
            <a:fillRect/>
          </a:stretch>
        </p:blipFill>
        <p:spPr>
          <a:xfrm>
            <a:off x="668655" y="668655"/>
            <a:ext cx="1069340" cy="643255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3" name="文本框 112"/>
          <p:cNvSpPr txBox="1"/>
          <p:nvPr/>
        </p:nvSpPr>
        <p:spPr>
          <a:xfrm>
            <a:off x="9894240" y="5762160"/>
            <a:ext cx="467360" cy="14097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D1D5DB"/>
                </a:solidFill>
                <a:effectLst/>
                <a:uFillTx/>
                <a:latin typeface="WenQuanYiZenHei"/>
                <a:ea typeface="WenQuanYiZenHei"/>
              </a:rPr>
              <a:t>任务导入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" name="标题 5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 vert="horz" wrap="square" lIns="0" tIns="0" rIns="0" bIns="0" rtlCol="0" anchor="b" anchorCtr="0">
            <a:norm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sym typeface="+mn-ea"/>
              </a:rPr>
              <a:t>知识与能力目标</a:t>
            </a:r>
            <a:endParaRPr lang="zh-CN" altLang="en-US" sz="2800" dirty="0">
              <a:sym typeface="+mn-ea"/>
            </a:endParaRPr>
          </a:p>
        </p:txBody>
      </p:sp>
      <p:pic>
        <p:nvPicPr>
          <p:cNvPr id="7" name="图片 6"/>
          <p:cNvPicPr/>
          <p:nvPr/>
        </p:nvPicPr>
        <p:blipFill>
          <a:blip r:embed="rId2"/>
          <a:stretch>
            <a:fillRect/>
          </a:stretch>
        </p:blipFill>
        <p:spPr>
          <a:xfrm>
            <a:off x="331265" y="3072015"/>
            <a:ext cx="150120" cy="15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" name="文本框 7"/>
          <p:cNvSpPr txBox="1"/>
          <p:nvPr/>
        </p:nvSpPr>
        <p:spPr>
          <a:xfrm>
            <a:off x="585000" y="3061490"/>
            <a:ext cx="3514725" cy="18097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 algn="l">
              <a:buClrTx/>
              <a:buSzTx/>
              <a:buFontTx/>
            </a:pPr>
            <a:r>
              <a:rPr lang="zh-CN" altLang="en-US" sz="1180" b="0" u="none" strike="noStrike"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掌握</a:t>
            </a:r>
            <a:r>
              <a:rPr lang="en-US" altLang="zh-CN" sz="1180" b="0" u="none" strike="noStrike"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Pandas</a:t>
            </a:r>
            <a:r>
              <a:rPr lang="zh-CN" altLang="en-US" sz="1180" b="0" u="none" strike="noStrike"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库的核心数据结构：</a:t>
            </a:r>
            <a:r>
              <a:rPr lang="en-US" altLang="zh-CN" sz="1180" b="0" u="none" strike="noStrike"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Series</a:t>
            </a:r>
            <a:r>
              <a:rPr lang="zh-CN" altLang="en-US" sz="1180" b="0" u="none" strike="noStrike"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和</a:t>
            </a:r>
            <a:r>
              <a:rPr lang="en-US" altLang="zh-CN" sz="1180" b="0" u="none" strike="noStrike"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DataFrame</a:t>
            </a:r>
            <a:endParaRPr lang="en-US" altLang="zh-CN" sz="1180" b="0" u="none" strike="noStrike">
              <a:effectLst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" name="图片 8"/>
          <p:cNvPicPr/>
          <p:nvPr/>
        </p:nvPicPr>
        <p:blipFill>
          <a:blip r:embed="rId2"/>
          <a:stretch>
            <a:fillRect/>
          </a:stretch>
        </p:blipFill>
        <p:spPr>
          <a:xfrm>
            <a:off x="330630" y="3439680"/>
            <a:ext cx="150120" cy="15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" name="文本框 9"/>
          <p:cNvSpPr txBox="1"/>
          <p:nvPr/>
        </p:nvSpPr>
        <p:spPr>
          <a:xfrm>
            <a:off x="584365" y="3429155"/>
            <a:ext cx="3790950" cy="18097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 algn="l">
              <a:buClrTx/>
              <a:buSzTx/>
              <a:buFontTx/>
            </a:pPr>
            <a:r>
              <a:rPr lang="zh-CN" altLang="en-US" sz="1180" b="0" u="none" strike="noStrike"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理解网页爬虫的基本原理与流程（请求</a:t>
            </a:r>
            <a:r>
              <a:rPr lang="en-US" altLang="zh-CN" sz="1180" b="0" u="none" strike="noStrike"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-</a:t>
            </a:r>
            <a:r>
              <a:rPr lang="zh-CN" altLang="en-US" sz="1180" b="0" u="none" strike="noStrike"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响应</a:t>
            </a:r>
            <a:r>
              <a:rPr lang="en-US" altLang="zh-CN" sz="1180" b="0" u="none" strike="noStrike"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-</a:t>
            </a:r>
            <a:r>
              <a:rPr lang="zh-CN" altLang="en-US" sz="1180" b="0" u="none" strike="noStrike"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解析</a:t>
            </a:r>
            <a:r>
              <a:rPr lang="en-US" altLang="zh-CN" sz="1180" b="0" u="none" strike="noStrike"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-</a:t>
            </a:r>
            <a:r>
              <a:rPr lang="zh-CN" altLang="en-US" sz="1180" b="0" u="none" strike="noStrike"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存储）</a:t>
            </a:r>
            <a:endParaRPr lang="zh-CN" altLang="en-US" sz="1180" b="0" u="none" strike="noStrike">
              <a:effectLst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5845810" y="2578735"/>
            <a:ext cx="4577715" cy="1809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p>
            <a:pPr algn="l"/>
            <a:r>
              <a:rPr lang="zh-CN" altLang="en-US" sz="118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能使用</a:t>
            </a:r>
            <a:r>
              <a:rPr lang="en-US" altLang="zh-CN" sz="118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os</a:t>
            </a:r>
            <a:r>
              <a:rPr lang="zh-CN" altLang="en-US" sz="118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和</a:t>
            </a:r>
            <a:r>
              <a:rPr lang="en-US" altLang="zh-CN" sz="118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shutil</a:t>
            </a:r>
            <a:r>
              <a:rPr lang="zh-CN" altLang="en-US" sz="118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模块进行基本的文件和目录管理操作</a:t>
            </a:r>
            <a:endParaRPr lang="zh-CN" altLang="en-US" sz="118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5845810" y="3072130"/>
            <a:ext cx="4577715" cy="1809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p>
            <a:pPr algn="l"/>
            <a:r>
              <a:rPr lang="zh-CN" altLang="en-US" sz="118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能运用</a:t>
            </a:r>
            <a:r>
              <a:rPr lang="en-US" altLang="zh-CN" sz="118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Pandas</a:t>
            </a:r>
            <a:r>
              <a:rPr lang="zh-CN" altLang="en-US" sz="118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进行数据清洗、筛选、排序和分组聚合等操作</a:t>
            </a:r>
            <a:endParaRPr lang="zh-CN" altLang="en-US" sz="118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5865495" y="3472180"/>
            <a:ext cx="4577715" cy="1809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p>
            <a:pPr algn="l"/>
            <a:r>
              <a:rPr lang="zh-CN" altLang="en-US" sz="118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能使用</a:t>
            </a:r>
            <a:r>
              <a:rPr lang="en-US" altLang="zh-CN" sz="118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requests</a:t>
            </a:r>
            <a:r>
              <a:rPr lang="zh-CN" altLang="en-US" sz="118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库获取网页源代码</a:t>
            </a:r>
            <a:endParaRPr lang="zh-CN" altLang="en-US" sz="118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5" name="图片 14"/>
          <p:cNvPicPr/>
          <p:nvPr/>
        </p:nvPicPr>
        <p:blipFill>
          <a:blip r:embed="rId4"/>
          <a:stretch>
            <a:fillRect/>
          </a:stretch>
        </p:blipFill>
        <p:spPr>
          <a:xfrm>
            <a:off x="5557320" y="3489210"/>
            <a:ext cx="191880" cy="15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" name="文本框 15"/>
          <p:cNvSpPr txBox="1"/>
          <p:nvPr/>
        </p:nvSpPr>
        <p:spPr>
          <a:xfrm>
            <a:off x="5865495" y="3872230"/>
            <a:ext cx="4577715" cy="1809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p>
            <a:pPr algn="l"/>
            <a:r>
              <a:rPr lang="zh-CN" altLang="en-US" sz="118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能使用</a:t>
            </a:r>
            <a:r>
              <a:rPr lang="en-US" altLang="zh-CN" sz="118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BeautifulSoup</a:t>
            </a:r>
            <a:r>
              <a:rPr lang="zh-CN" altLang="en-US" sz="118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库对网页内容进行初步解析与提取</a:t>
            </a:r>
            <a:endParaRPr lang="zh-CN" altLang="en-US" sz="118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5869940" y="4285615"/>
            <a:ext cx="4577715" cy="1809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p>
            <a:pPr algn="l"/>
            <a:r>
              <a:rPr lang="zh-CN" altLang="en-US" sz="118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能将爬取或处理后的数据保存到指定格式的文件中</a:t>
            </a:r>
            <a:endParaRPr lang="zh-CN" altLang="en-US" sz="118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8" name="图片 17"/>
          <p:cNvPicPr/>
          <p:nvPr/>
        </p:nvPicPr>
        <p:blipFill>
          <a:blip r:embed="rId4"/>
          <a:stretch>
            <a:fillRect/>
          </a:stretch>
        </p:blipFill>
        <p:spPr>
          <a:xfrm>
            <a:off x="5549065" y="3897515"/>
            <a:ext cx="191880" cy="150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" name="图片 18"/>
          <p:cNvPicPr/>
          <p:nvPr/>
        </p:nvPicPr>
        <p:blipFill>
          <a:blip r:embed="rId4"/>
          <a:stretch>
            <a:fillRect/>
          </a:stretch>
        </p:blipFill>
        <p:spPr>
          <a:xfrm>
            <a:off x="5552240" y="4321060"/>
            <a:ext cx="191880" cy="1501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4035" name="矩形 1"/>
          <p:cNvSpPr/>
          <p:nvPr/>
        </p:nvSpPr>
        <p:spPr>
          <a:xfrm>
            <a:off x="198970" y="986059"/>
            <a:ext cx="10191123" cy="296354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None/>
            </a:pPr>
            <a:r>
              <a:rPr lang="en-US" altLang="zh-CN" sz="187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DataFrame</a:t>
            </a:r>
            <a:r>
              <a:rPr lang="zh-CN" altLang="en-US" sz="187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是带行列标签的二维表格，的每一列都是一个</a:t>
            </a:r>
            <a:r>
              <a:rPr lang="en-US" altLang="zh-CN" sz="187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Series</a:t>
            </a:r>
            <a:endParaRPr lang="en-US" altLang="zh-CN" sz="1870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0" indent="0">
              <a:spcBef>
                <a:spcPct val="0"/>
              </a:spcBef>
              <a:buNone/>
            </a:pPr>
            <a:r>
              <a:rPr lang="en-US" altLang="zh-CN" sz="1870" b="1" dirty="0">
                <a:latin typeface="Courier New" panose="02070309020205020404" pitchFamily="49" charset="0"/>
                <a:cs typeface="Courier New" panose="02070309020205020404" pitchFamily="49" charset="0"/>
              </a:rPr>
              <a:t>import pandas as pd</a:t>
            </a:r>
            <a:endParaRPr lang="en-US" altLang="zh-CN" sz="187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0" indent="0">
              <a:spcBef>
                <a:spcPct val="0"/>
              </a:spcBef>
              <a:buNone/>
            </a:pPr>
            <a:r>
              <a:rPr lang="en-US" altLang="zh-CN" sz="1870" b="1" dirty="0">
                <a:latin typeface="Courier New" panose="02070309020205020404" pitchFamily="49" charset="0"/>
                <a:cs typeface="Courier New" panose="02070309020205020404" pitchFamily="49" charset="0"/>
              </a:rPr>
              <a:t>pd.set_option('display.unicode.east_asian_width',True) </a:t>
            </a:r>
            <a:endParaRPr lang="en-US" altLang="zh-CN" sz="187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0" indent="0">
              <a:spcBef>
                <a:spcPct val="0"/>
              </a:spcBef>
              <a:buNone/>
            </a:pPr>
            <a:r>
              <a:rPr lang="en-US" altLang="zh-CN" sz="187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</a:t>
            </a:r>
            <a:r>
              <a:rPr lang="zh-CN" altLang="en-US" sz="187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输出对齐方面的设置</a:t>
            </a:r>
            <a:endParaRPr lang="zh-CN" altLang="en-US" sz="1870" b="1" dirty="0">
              <a:solidFill>
                <a:srgbClr val="00B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0" indent="0">
              <a:spcBef>
                <a:spcPct val="0"/>
              </a:spcBef>
              <a:buNone/>
            </a:pPr>
            <a:r>
              <a:rPr lang="en-US" altLang="zh-CN" sz="187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scores = [['</a:t>
            </a:r>
            <a:r>
              <a:rPr lang="zh-CN" altLang="en-US" sz="1870" b="1" dirty="0">
                <a:latin typeface="Courier New" panose="02070309020205020404" pitchFamily="49" charset="0"/>
                <a:cs typeface="Courier New" panose="02070309020205020404" pitchFamily="49" charset="0"/>
              </a:rPr>
              <a:t>男</a:t>
            </a:r>
            <a:r>
              <a:rPr lang="en-US" altLang="zh-CN" sz="1870" b="1" dirty="0">
                <a:latin typeface="Courier New" panose="02070309020205020404" pitchFamily="49" charset="0"/>
                <a:cs typeface="Courier New" panose="02070309020205020404" pitchFamily="49" charset="0"/>
              </a:rPr>
              <a:t>',108,115,97],['</a:t>
            </a:r>
            <a:r>
              <a:rPr lang="zh-CN" altLang="en-US" sz="1870" b="1" dirty="0">
                <a:latin typeface="Courier New" panose="02070309020205020404" pitchFamily="49" charset="0"/>
                <a:cs typeface="Courier New" panose="02070309020205020404" pitchFamily="49" charset="0"/>
              </a:rPr>
              <a:t>女</a:t>
            </a:r>
            <a:r>
              <a:rPr lang="en-US" altLang="zh-CN" sz="1870" b="1" dirty="0">
                <a:latin typeface="Courier New" panose="02070309020205020404" pitchFamily="49" charset="0"/>
                <a:cs typeface="Courier New" panose="02070309020205020404" pitchFamily="49" charset="0"/>
              </a:rPr>
              <a:t>',115,87,105],['</a:t>
            </a:r>
            <a:r>
              <a:rPr lang="zh-CN" altLang="en-US" sz="1870" b="1" dirty="0">
                <a:latin typeface="Courier New" panose="02070309020205020404" pitchFamily="49" charset="0"/>
                <a:cs typeface="Courier New" panose="02070309020205020404" pitchFamily="49" charset="0"/>
              </a:rPr>
              <a:t>女</a:t>
            </a:r>
            <a:r>
              <a:rPr lang="en-US" altLang="zh-CN" sz="1870" b="1" dirty="0">
                <a:latin typeface="Courier New" panose="02070309020205020404" pitchFamily="49" charset="0"/>
                <a:cs typeface="Courier New" panose="02070309020205020404" pitchFamily="49" charset="0"/>
              </a:rPr>
              <a:t>',100,60,130],</a:t>
            </a:r>
            <a:endParaRPr lang="en-US" altLang="zh-CN" sz="187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0" indent="0">
              <a:spcBef>
                <a:spcPct val="0"/>
              </a:spcBef>
              <a:buNone/>
            </a:pPr>
            <a:r>
              <a:rPr lang="en-US" altLang="zh-CN" sz="187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['</a:t>
            </a:r>
            <a:r>
              <a:rPr lang="zh-CN" altLang="en-US" sz="1870" b="1" dirty="0">
                <a:latin typeface="Courier New" panose="02070309020205020404" pitchFamily="49" charset="0"/>
                <a:cs typeface="Courier New" panose="02070309020205020404" pitchFamily="49" charset="0"/>
              </a:rPr>
              <a:t>男</a:t>
            </a:r>
            <a:r>
              <a:rPr lang="en-US" altLang="zh-CN" sz="1870" b="1" dirty="0">
                <a:latin typeface="Courier New" panose="02070309020205020404" pitchFamily="49" charset="0"/>
                <a:cs typeface="Courier New" panose="02070309020205020404" pitchFamily="49" charset="0"/>
              </a:rPr>
              <a:t>',112,80,50]]</a:t>
            </a:r>
            <a:endParaRPr lang="en-US" altLang="zh-CN" sz="187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0" indent="0">
              <a:spcBef>
                <a:spcPct val="0"/>
              </a:spcBef>
              <a:buNone/>
            </a:pPr>
            <a:r>
              <a:rPr lang="en-US" altLang="zh-CN" sz="1870" b="1" dirty="0">
                <a:latin typeface="Courier New" panose="02070309020205020404" pitchFamily="49" charset="0"/>
                <a:cs typeface="Courier New" panose="02070309020205020404" pitchFamily="49" charset="0"/>
              </a:rPr>
              <a:t>names = ['</a:t>
            </a:r>
            <a:r>
              <a:rPr lang="zh-CN" altLang="en-US" sz="1870" b="1" dirty="0">
                <a:latin typeface="Courier New" panose="02070309020205020404" pitchFamily="49" charset="0"/>
                <a:cs typeface="Courier New" panose="02070309020205020404" pitchFamily="49" charset="0"/>
              </a:rPr>
              <a:t>刘一哥</a:t>
            </a:r>
            <a:r>
              <a:rPr lang="en-US" altLang="zh-CN" sz="1870" b="1" dirty="0">
                <a:latin typeface="Courier New" panose="02070309020205020404" pitchFamily="49" charset="0"/>
                <a:cs typeface="Courier New" panose="02070309020205020404" pitchFamily="49" charset="0"/>
              </a:rPr>
              <a:t>','</a:t>
            </a:r>
            <a:r>
              <a:rPr lang="zh-CN" altLang="en-US" sz="1870" b="1" dirty="0">
                <a:latin typeface="Courier New" panose="02070309020205020404" pitchFamily="49" charset="0"/>
                <a:cs typeface="Courier New" panose="02070309020205020404" pitchFamily="49" charset="0"/>
              </a:rPr>
              <a:t>王二姐</a:t>
            </a:r>
            <a:r>
              <a:rPr lang="en-US" altLang="zh-CN" sz="1870" b="1" dirty="0">
                <a:latin typeface="Courier New" panose="02070309020205020404" pitchFamily="49" charset="0"/>
                <a:cs typeface="Courier New" panose="02070309020205020404" pitchFamily="49" charset="0"/>
              </a:rPr>
              <a:t>','</a:t>
            </a:r>
            <a:r>
              <a:rPr lang="zh-CN" altLang="en-US" sz="1870" b="1" dirty="0">
                <a:latin typeface="Courier New" panose="02070309020205020404" pitchFamily="49" charset="0"/>
                <a:cs typeface="Courier New" panose="02070309020205020404" pitchFamily="49" charset="0"/>
              </a:rPr>
              <a:t>张三妹</a:t>
            </a:r>
            <a:r>
              <a:rPr lang="en-US" altLang="zh-CN" sz="1870" b="1" dirty="0">
                <a:latin typeface="Courier New" panose="02070309020205020404" pitchFamily="49" charset="0"/>
                <a:cs typeface="Courier New" panose="02070309020205020404" pitchFamily="49" charset="0"/>
              </a:rPr>
              <a:t>','</a:t>
            </a:r>
            <a:r>
              <a:rPr lang="zh-CN" altLang="en-US" sz="1870" b="1" dirty="0">
                <a:latin typeface="Courier New" panose="02070309020205020404" pitchFamily="49" charset="0"/>
                <a:cs typeface="Courier New" panose="02070309020205020404" pitchFamily="49" charset="0"/>
              </a:rPr>
              <a:t>李四弟</a:t>
            </a:r>
            <a:r>
              <a:rPr lang="en-US" altLang="zh-CN" sz="1870" b="1" dirty="0">
                <a:latin typeface="Courier New" panose="02070309020205020404" pitchFamily="49" charset="0"/>
                <a:cs typeface="Courier New" panose="02070309020205020404" pitchFamily="49" charset="0"/>
              </a:rPr>
              <a:t>']</a:t>
            </a:r>
            <a:endParaRPr lang="en-US" altLang="zh-CN" sz="187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0" indent="0">
              <a:spcBef>
                <a:spcPct val="0"/>
              </a:spcBef>
              <a:buNone/>
            </a:pPr>
            <a:r>
              <a:rPr lang="en-US" altLang="zh-CN" sz="1870" b="1" dirty="0">
                <a:latin typeface="Courier New" panose="02070309020205020404" pitchFamily="49" charset="0"/>
                <a:cs typeface="Courier New" panose="02070309020205020404" pitchFamily="49" charset="0"/>
              </a:rPr>
              <a:t>courses = ['</a:t>
            </a:r>
            <a:r>
              <a:rPr lang="zh-CN" altLang="en-US" sz="1870" b="1" dirty="0">
                <a:latin typeface="Courier New" panose="02070309020205020404" pitchFamily="49" charset="0"/>
                <a:cs typeface="Courier New" panose="02070309020205020404" pitchFamily="49" charset="0"/>
              </a:rPr>
              <a:t>性别</a:t>
            </a:r>
            <a:r>
              <a:rPr lang="en-US" altLang="zh-CN" sz="1870" b="1" dirty="0">
                <a:latin typeface="Courier New" panose="02070309020205020404" pitchFamily="49" charset="0"/>
                <a:cs typeface="Courier New" panose="02070309020205020404" pitchFamily="49" charset="0"/>
              </a:rPr>
              <a:t>','</a:t>
            </a:r>
            <a:r>
              <a:rPr lang="zh-CN" altLang="en-US" sz="1870" b="1" dirty="0">
                <a:latin typeface="Courier New" panose="02070309020205020404" pitchFamily="49" charset="0"/>
                <a:cs typeface="Courier New" panose="02070309020205020404" pitchFamily="49" charset="0"/>
              </a:rPr>
              <a:t>语文</a:t>
            </a:r>
            <a:r>
              <a:rPr lang="en-US" altLang="zh-CN" sz="1870" b="1" dirty="0">
                <a:latin typeface="Courier New" panose="02070309020205020404" pitchFamily="49" charset="0"/>
                <a:cs typeface="Courier New" panose="02070309020205020404" pitchFamily="49" charset="0"/>
              </a:rPr>
              <a:t>','</a:t>
            </a:r>
            <a:r>
              <a:rPr lang="zh-CN" altLang="en-US" sz="1870" b="1" dirty="0">
                <a:latin typeface="Courier New" panose="02070309020205020404" pitchFamily="49" charset="0"/>
                <a:cs typeface="Courier New" panose="02070309020205020404" pitchFamily="49" charset="0"/>
              </a:rPr>
              <a:t>数学</a:t>
            </a:r>
            <a:r>
              <a:rPr lang="en-US" altLang="zh-CN" sz="1870" b="1" dirty="0">
                <a:latin typeface="Courier New" panose="02070309020205020404" pitchFamily="49" charset="0"/>
                <a:cs typeface="Courier New" panose="02070309020205020404" pitchFamily="49" charset="0"/>
              </a:rPr>
              <a:t>','</a:t>
            </a:r>
            <a:r>
              <a:rPr lang="zh-CN" altLang="en-US" sz="1870" b="1" dirty="0">
                <a:latin typeface="Courier New" panose="02070309020205020404" pitchFamily="49" charset="0"/>
                <a:cs typeface="Courier New" panose="02070309020205020404" pitchFamily="49" charset="0"/>
              </a:rPr>
              <a:t>英语</a:t>
            </a:r>
            <a:r>
              <a:rPr lang="en-US" altLang="zh-CN" sz="1870" b="1" dirty="0">
                <a:latin typeface="Courier New" panose="02070309020205020404" pitchFamily="49" charset="0"/>
                <a:cs typeface="Courier New" panose="02070309020205020404" pitchFamily="49" charset="0"/>
              </a:rPr>
              <a:t>']</a:t>
            </a:r>
            <a:endParaRPr lang="en-US" altLang="zh-CN" sz="187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0" indent="0">
              <a:spcBef>
                <a:spcPct val="0"/>
              </a:spcBef>
              <a:buNone/>
            </a:pPr>
            <a:r>
              <a:rPr lang="en-US" altLang="zh-CN" sz="1870" b="1" dirty="0">
                <a:latin typeface="Courier New" panose="02070309020205020404" pitchFamily="49" charset="0"/>
                <a:cs typeface="Courier New" panose="02070309020205020404" pitchFamily="49" charset="0"/>
              </a:rPr>
              <a:t>df = pd.DataFrame(data=scores,index = names,columns = courses)</a:t>
            </a:r>
            <a:endParaRPr lang="en-US" altLang="zh-CN" sz="187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0" indent="0">
              <a:spcBef>
                <a:spcPct val="0"/>
              </a:spcBef>
              <a:buNone/>
            </a:pPr>
            <a:r>
              <a:rPr lang="en-US" altLang="zh-CN" sz="187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print(df)</a:t>
            </a:r>
            <a:endParaRPr lang="en-US" altLang="zh-CN" sz="1870" b="1" dirty="0">
              <a:latin typeface="Courier New" panose="02070309020205020404" pitchFamily="49" charset="0"/>
              <a:ea typeface="Courier New" panose="02070309020205020404" pitchFamily="49" charset="0"/>
            </a:endParaRPr>
          </a:p>
        </p:txBody>
      </p:sp>
      <p:pic>
        <p:nvPicPr>
          <p:cNvPr id="44036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36080" y="3682398"/>
            <a:ext cx="3706538" cy="211696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内容占位符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297327" y="108857"/>
            <a:ext cx="4607730" cy="270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00660" indent="-200660" algn="l" defTabSz="802005" rtl="0" eaLnBrk="1" latinLnBrk="0" hangingPunct="1">
              <a:lnSpc>
                <a:spcPct val="130000"/>
              </a:lnSpc>
              <a:spcBef>
                <a:spcPct val="176000"/>
              </a:spcBef>
              <a:buFont typeface="Arial" panose="020B0604020202020204" pitchFamily="34" charset="0"/>
              <a:buChar char="•"/>
              <a:defRPr sz="21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2440" indent="-180975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755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01040" indent="-142240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04240" indent="-130810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5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83310" indent="-111125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3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05990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07310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08630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09315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2370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  <a:sym typeface="+mn-ea"/>
              </a:rPr>
              <a:t>DataFrame的构造和访问</a:t>
            </a:r>
            <a:endParaRPr kumimoji="0" lang="en-US" altLang="zh-CN" sz="2370" b="0" i="0" u="none" strike="noStrike" kern="1200" cap="none" spc="0" normalizeH="0" baseline="0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  <a:p>
            <a:pPr marL="0" indent="0">
              <a:buNone/>
            </a:pPr>
            <a:endParaRPr kumimoji="0" lang="en-US" altLang="zh-CN" sz="2370" b="0" i="0" u="none" strike="noStrike" kern="1200" cap="none" spc="0" normalizeH="0" baseline="0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  <a:p>
            <a:pPr marL="0" indent="0">
              <a:buNone/>
            </a:pPr>
            <a:endParaRPr lang="zh-CN" altLang="en-US" sz="2370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</p:txBody>
      </p:sp>
      <p:sp>
        <p:nvSpPr>
          <p:cNvPr id="5" name="任意多边形: 形状 199"/>
          <p:cNvSpPr/>
          <p:nvPr/>
        </p:nvSpPr>
        <p:spPr>
          <a:xfrm>
            <a:off x="334780" y="619320"/>
            <a:ext cx="5774760" cy="33840"/>
          </a:xfrm>
          <a:custGeom>
            <a:avLst/>
            <a:gdLst/>
            <a:ahLst/>
            <a:cxnLst/>
            <a:rect l="0" t="0" r="r" b="b"/>
            <a:pathLst>
              <a:path w="16041" h="94">
                <a:moveTo>
                  <a:pt x="0" y="0"/>
                </a:moveTo>
                <a:lnTo>
                  <a:pt x="16041" y="0"/>
                </a:lnTo>
                <a:lnTo>
                  <a:pt x="16041" y="94"/>
                </a:lnTo>
                <a:lnTo>
                  <a:pt x="0" y="94"/>
                </a:lnTo>
                <a:lnTo>
                  <a:pt x="0" y="0"/>
                </a:lnTo>
                <a:close/>
              </a:path>
            </a:pathLst>
          </a:custGeom>
          <a:solidFill>
            <a:srgbClr val="F59E0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6083" name="矩形 1"/>
          <p:cNvSpPr/>
          <p:nvPr/>
        </p:nvSpPr>
        <p:spPr>
          <a:xfrm>
            <a:off x="198970" y="986059"/>
            <a:ext cx="10191123" cy="386270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None/>
            </a:pPr>
            <a:r>
              <a:rPr lang="en-US" altLang="zh-CN" sz="187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print(df.values[0][1],type(df.values))</a:t>
            </a:r>
            <a:r>
              <a:rPr lang="en-US" altLang="zh-CN" sz="187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#&gt;&gt;108 &lt;class 'numpy.ndarray'&gt;</a:t>
            </a:r>
            <a:endParaRPr lang="en-US" altLang="zh-CN" sz="1870" b="1" dirty="0">
              <a:solidFill>
                <a:srgbClr val="00B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0" indent="0">
              <a:spcBef>
                <a:spcPct val="0"/>
              </a:spcBef>
              <a:buNone/>
            </a:pPr>
            <a:r>
              <a:rPr lang="en-US" altLang="zh-CN" sz="187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print(list(df.index))		</a:t>
            </a:r>
            <a:r>
              <a:rPr lang="en-US" altLang="zh-CN" sz="187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#&gt;&gt;['</a:t>
            </a:r>
            <a:r>
              <a:rPr lang="zh-CN" altLang="en-US" sz="187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刘一哥</a:t>
            </a:r>
            <a:r>
              <a:rPr lang="en-US" altLang="zh-CN" sz="187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', '</a:t>
            </a:r>
            <a:r>
              <a:rPr lang="zh-CN" altLang="en-US" sz="187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王二姐</a:t>
            </a:r>
            <a:r>
              <a:rPr lang="en-US" altLang="zh-CN" sz="187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', '</a:t>
            </a:r>
            <a:r>
              <a:rPr lang="zh-CN" altLang="en-US" sz="187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张三妹</a:t>
            </a:r>
            <a:r>
              <a:rPr lang="en-US" altLang="zh-CN" sz="187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', '</a:t>
            </a:r>
            <a:r>
              <a:rPr lang="zh-CN" altLang="en-US" sz="187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李四弟</a:t>
            </a:r>
            <a:r>
              <a:rPr lang="en-US" altLang="zh-CN" sz="187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']</a:t>
            </a:r>
            <a:endParaRPr lang="en-US" altLang="zh-CN" sz="1870" b="1" dirty="0">
              <a:solidFill>
                <a:srgbClr val="00B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0" indent="0">
              <a:spcBef>
                <a:spcPct val="0"/>
              </a:spcBef>
              <a:buNone/>
            </a:pPr>
            <a:r>
              <a:rPr lang="en-US" altLang="zh-CN" sz="187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print(list(df.columns))	</a:t>
            </a:r>
            <a:r>
              <a:rPr lang="en-US" altLang="zh-CN" sz="187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#&gt;&gt;['</a:t>
            </a:r>
            <a:r>
              <a:rPr lang="zh-CN" altLang="en-US" sz="187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性别</a:t>
            </a:r>
            <a:r>
              <a:rPr lang="en-US" altLang="zh-CN" sz="187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', '</a:t>
            </a:r>
            <a:r>
              <a:rPr lang="zh-CN" altLang="en-US" sz="187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语文</a:t>
            </a:r>
            <a:r>
              <a:rPr lang="en-US" altLang="zh-CN" sz="187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', '</a:t>
            </a:r>
            <a:r>
              <a:rPr lang="zh-CN" altLang="en-US" sz="187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数学</a:t>
            </a:r>
            <a:r>
              <a:rPr lang="en-US" altLang="zh-CN" sz="187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', '</a:t>
            </a:r>
            <a:r>
              <a:rPr lang="zh-CN" altLang="en-US" sz="187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英语</a:t>
            </a:r>
            <a:r>
              <a:rPr lang="en-US" altLang="zh-CN" sz="187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'] </a:t>
            </a:r>
            <a:endParaRPr lang="en-US" altLang="zh-CN" sz="1870" b="1" dirty="0">
              <a:solidFill>
                <a:srgbClr val="00B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0" indent="0">
              <a:spcBef>
                <a:spcPct val="0"/>
              </a:spcBef>
              <a:buNone/>
            </a:pPr>
            <a:r>
              <a:rPr lang="en-US" altLang="zh-CN" sz="187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print(df.index[2],df.columns[2]) </a:t>
            </a:r>
            <a:r>
              <a:rPr lang="en-US" altLang="zh-CN" sz="187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#&gt;&gt;</a:t>
            </a:r>
            <a:r>
              <a:rPr lang="zh-CN" altLang="en-US" sz="187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张三妹 数学</a:t>
            </a:r>
            <a:endParaRPr lang="zh-CN" altLang="en-US" sz="1870" b="1" dirty="0">
              <a:solidFill>
                <a:srgbClr val="00B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0" indent="0">
              <a:spcBef>
                <a:spcPct val="0"/>
              </a:spcBef>
              <a:buNone/>
            </a:pPr>
            <a:r>
              <a:rPr lang="en-US" altLang="zh-CN" sz="1870" b="1" dirty="0">
                <a:latin typeface="Courier New" panose="02070309020205020404" pitchFamily="49" charset="0"/>
                <a:cs typeface="Courier New" panose="02070309020205020404" pitchFamily="49" charset="0"/>
              </a:rPr>
              <a:t>s1 = df['</a:t>
            </a:r>
            <a:r>
              <a:rPr lang="zh-CN" altLang="en-US" sz="1870" b="1" dirty="0">
                <a:latin typeface="Courier New" panose="02070309020205020404" pitchFamily="49" charset="0"/>
                <a:cs typeface="Courier New" panose="02070309020205020404" pitchFamily="49" charset="0"/>
              </a:rPr>
              <a:t>语文</a:t>
            </a:r>
            <a:r>
              <a:rPr lang="en-US" altLang="zh-CN" sz="1870" b="1" dirty="0">
                <a:latin typeface="Courier New" panose="02070309020205020404" pitchFamily="49" charset="0"/>
                <a:cs typeface="Courier New" panose="02070309020205020404" pitchFamily="49" charset="0"/>
              </a:rPr>
              <a:t>']		</a:t>
            </a:r>
            <a:r>
              <a:rPr lang="en-US" altLang="zh-CN" sz="187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#s1</a:t>
            </a:r>
            <a:r>
              <a:rPr lang="zh-CN" altLang="en-US" sz="187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是个</a:t>
            </a:r>
            <a:r>
              <a:rPr lang="en-US" altLang="zh-CN" sz="187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Series</a:t>
            </a:r>
            <a:r>
              <a:rPr lang="zh-CN" altLang="en-US" sz="187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，代表</a:t>
            </a:r>
            <a:r>
              <a:rPr lang="en-US" altLang="zh-CN" sz="187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zh-CN" altLang="en-US" sz="187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语文</a:t>
            </a:r>
            <a:r>
              <a:rPr lang="en-US" altLang="zh-CN" sz="187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zh-CN" altLang="en-US" sz="187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那一列</a:t>
            </a:r>
            <a:endParaRPr lang="zh-CN" altLang="en-US" sz="1870" b="1" dirty="0">
              <a:solidFill>
                <a:srgbClr val="00B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0" indent="0">
              <a:spcBef>
                <a:spcPct val="0"/>
              </a:spcBef>
              <a:buNone/>
            </a:pPr>
            <a:r>
              <a:rPr lang="en-US" altLang="zh-CN" sz="187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print(s1['</a:t>
            </a:r>
            <a:r>
              <a:rPr lang="zh-CN" altLang="en-US" sz="1870" b="1" dirty="0">
                <a:latin typeface="Courier New" panose="02070309020205020404" pitchFamily="49" charset="0"/>
                <a:cs typeface="Courier New" panose="02070309020205020404" pitchFamily="49" charset="0"/>
              </a:rPr>
              <a:t>刘一哥</a:t>
            </a:r>
            <a:r>
              <a:rPr lang="en-US" altLang="zh-CN" sz="1870" b="1" dirty="0">
                <a:latin typeface="Courier New" panose="02070309020205020404" pitchFamily="49" charset="0"/>
                <a:cs typeface="Courier New" panose="02070309020205020404" pitchFamily="49" charset="0"/>
              </a:rPr>
              <a:t>'],s1[0]) 	</a:t>
            </a:r>
            <a:r>
              <a:rPr lang="en-US" altLang="zh-CN" sz="187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#&gt;&gt;108 108	</a:t>
            </a:r>
            <a:r>
              <a:rPr lang="zh-CN" altLang="en-US" sz="187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刘一哥语文成绩</a:t>
            </a:r>
            <a:endParaRPr lang="zh-CN" altLang="en-US" sz="1870" b="1" dirty="0">
              <a:solidFill>
                <a:srgbClr val="00B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0" indent="0">
              <a:spcBef>
                <a:spcPct val="0"/>
              </a:spcBef>
              <a:buNone/>
            </a:pPr>
            <a:r>
              <a:rPr lang="en-US" altLang="zh-CN" sz="187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print(df['</a:t>
            </a:r>
            <a:r>
              <a:rPr lang="zh-CN" altLang="en-US" sz="1870" b="1" dirty="0">
                <a:latin typeface="Courier New" panose="02070309020205020404" pitchFamily="49" charset="0"/>
                <a:cs typeface="Courier New" panose="02070309020205020404" pitchFamily="49" charset="0"/>
              </a:rPr>
              <a:t>语文</a:t>
            </a:r>
            <a:r>
              <a:rPr lang="en-US" altLang="zh-CN" sz="1870" b="1" dirty="0">
                <a:latin typeface="Courier New" panose="02070309020205020404" pitchFamily="49" charset="0"/>
                <a:cs typeface="Courier New" panose="02070309020205020404" pitchFamily="49" charset="0"/>
              </a:rPr>
              <a:t>']['</a:t>
            </a:r>
            <a:r>
              <a:rPr lang="zh-CN" altLang="en-US" sz="1870" b="1" dirty="0">
                <a:latin typeface="Courier New" panose="02070309020205020404" pitchFamily="49" charset="0"/>
                <a:cs typeface="Courier New" panose="02070309020205020404" pitchFamily="49" charset="0"/>
              </a:rPr>
              <a:t>刘一哥</a:t>
            </a:r>
            <a:r>
              <a:rPr lang="en-US" altLang="zh-CN" sz="1870" b="1" dirty="0">
                <a:latin typeface="Courier New" panose="02070309020205020404" pitchFamily="49" charset="0"/>
                <a:cs typeface="Courier New" panose="02070309020205020404" pitchFamily="49" charset="0"/>
              </a:rPr>
              <a:t>'])	</a:t>
            </a:r>
            <a:r>
              <a:rPr lang="en-US" altLang="zh-CN" sz="187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#&gt;&gt;108		</a:t>
            </a:r>
            <a:r>
              <a:rPr lang="zh-CN" altLang="en-US" sz="187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列索引先写</a:t>
            </a:r>
            <a:endParaRPr lang="zh-CN" altLang="en-US" sz="1870" b="1" dirty="0">
              <a:solidFill>
                <a:srgbClr val="00B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0" indent="0">
              <a:spcBef>
                <a:spcPct val="0"/>
              </a:spcBef>
              <a:buNone/>
            </a:pPr>
            <a:r>
              <a:rPr lang="en-US" altLang="zh-CN" sz="1870" b="1" dirty="0">
                <a:latin typeface="Courier New" panose="02070309020205020404" pitchFamily="49" charset="0"/>
                <a:cs typeface="Courier New" panose="02070309020205020404" pitchFamily="49" charset="0"/>
              </a:rPr>
              <a:t>s2 = df.loc['</a:t>
            </a:r>
            <a:r>
              <a:rPr lang="zh-CN" altLang="en-US" sz="1870" b="1" dirty="0">
                <a:latin typeface="Courier New" panose="02070309020205020404" pitchFamily="49" charset="0"/>
                <a:cs typeface="Courier New" panose="02070309020205020404" pitchFamily="49" charset="0"/>
              </a:rPr>
              <a:t>王二姐</a:t>
            </a:r>
            <a:r>
              <a:rPr lang="en-US" altLang="zh-CN" sz="1870" b="1" dirty="0">
                <a:latin typeface="Courier New" panose="02070309020205020404" pitchFamily="49" charset="0"/>
                <a:cs typeface="Courier New" panose="02070309020205020404" pitchFamily="49" charset="0"/>
              </a:rPr>
              <a:t>']     	</a:t>
            </a:r>
            <a:r>
              <a:rPr lang="en-US" altLang="zh-CN" sz="187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#s2</a:t>
            </a:r>
            <a:r>
              <a:rPr lang="zh-CN" altLang="en-US" sz="187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也是个</a:t>
            </a:r>
            <a:r>
              <a:rPr lang="en-US" altLang="zh-CN" sz="187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Series</a:t>
            </a:r>
            <a:r>
              <a:rPr lang="zh-CN" altLang="en-US" sz="187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，代表“王二姐”那一行</a:t>
            </a:r>
            <a:endParaRPr lang="zh-CN" altLang="en-US" sz="1870" b="1" dirty="0">
              <a:solidFill>
                <a:srgbClr val="00B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0" indent="0">
              <a:spcBef>
                <a:spcPct val="0"/>
              </a:spcBef>
              <a:buNone/>
            </a:pPr>
            <a:r>
              <a:rPr lang="en-US" altLang="zh-CN" sz="187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print(s2['</a:t>
            </a:r>
            <a:r>
              <a:rPr lang="zh-CN" altLang="en-US" sz="1870" b="1" dirty="0">
                <a:latin typeface="Courier New" panose="02070309020205020404" pitchFamily="49" charset="0"/>
                <a:cs typeface="Courier New" panose="02070309020205020404" pitchFamily="49" charset="0"/>
              </a:rPr>
              <a:t>性别</a:t>
            </a:r>
            <a:r>
              <a:rPr lang="en-US" altLang="zh-CN" sz="1870" b="1" dirty="0">
                <a:latin typeface="Courier New" panose="02070309020205020404" pitchFamily="49" charset="0"/>
                <a:cs typeface="Courier New" panose="02070309020205020404" pitchFamily="49" charset="0"/>
              </a:rPr>
              <a:t>'],s2['</a:t>
            </a:r>
            <a:r>
              <a:rPr lang="zh-CN" altLang="en-US" sz="1870" b="1" dirty="0">
                <a:latin typeface="Courier New" panose="02070309020205020404" pitchFamily="49" charset="0"/>
                <a:cs typeface="Courier New" panose="02070309020205020404" pitchFamily="49" charset="0"/>
              </a:rPr>
              <a:t>语文</a:t>
            </a:r>
            <a:r>
              <a:rPr lang="en-US" altLang="zh-CN" sz="1870" b="1" dirty="0">
                <a:latin typeface="Courier New" panose="02070309020205020404" pitchFamily="49" charset="0"/>
                <a:cs typeface="Courier New" panose="02070309020205020404" pitchFamily="49" charset="0"/>
              </a:rPr>
              <a:t>'],s2[2]) </a:t>
            </a:r>
            <a:endParaRPr lang="en-US" altLang="zh-CN" sz="187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0" indent="0">
              <a:spcBef>
                <a:spcPct val="0"/>
              </a:spcBef>
              <a:buNone/>
            </a:pPr>
            <a:r>
              <a:rPr lang="en-US" altLang="zh-CN" sz="187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#&gt;&gt;</a:t>
            </a:r>
            <a:r>
              <a:rPr lang="zh-CN" altLang="en-US" sz="187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女 </a:t>
            </a:r>
            <a:r>
              <a:rPr lang="en-US" altLang="zh-CN" sz="187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115 87	</a:t>
            </a:r>
            <a:r>
              <a:rPr lang="zh-CN" altLang="en-US" sz="187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王二姐的性别、语文和数学分数</a:t>
            </a:r>
            <a:endParaRPr lang="zh-CN" altLang="en-US" sz="1870" b="1" dirty="0">
              <a:solidFill>
                <a:srgbClr val="00B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0" indent="0">
              <a:spcBef>
                <a:spcPct val="0"/>
              </a:spcBef>
              <a:buNone/>
            </a:pPr>
            <a:endParaRPr lang="en-US" altLang="zh-CN" sz="187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0" indent="0">
              <a:spcBef>
                <a:spcPct val="0"/>
              </a:spcBef>
              <a:buNone/>
            </a:pPr>
            <a:endParaRPr lang="en-US" altLang="zh-CN" sz="2105" dirty="0">
              <a:latin typeface="微软雅黑" panose="020B0503020204020204" charset="-122"/>
              <a:ea typeface="Courier New" panose="02070309020205020404" pitchFamily="49" charset="0"/>
            </a:endParaRPr>
          </a:p>
        </p:txBody>
      </p:sp>
      <p:pic>
        <p:nvPicPr>
          <p:cNvPr id="46084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15206" y="4018511"/>
            <a:ext cx="3285002" cy="187741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内容占位符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297180" y="108585"/>
            <a:ext cx="4607560" cy="4921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200660" indent="-200660" algn="l" defTabSz="802005" rtl="0" eaLnBrk="1" latinLnBrk="0" hangingPunct="1">
              <a:lnSpc>
                <a:spcPct val="130000"/>
              </a:lnSpc>
              <a:spcBef>
                <a:spcPct val="176000"/>
              </a:spcBef>
              <a:buFont typeface="Arial" panose="020B0604020202020204" pitchFamily="34" charset="0"/>
              <a:buChar char="•"/>
              <a:defRPr sz="21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2440" indent="-180975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755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01040" indent="-142240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04240" indent="-130810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5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83310" indent="-111125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3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05990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07310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08630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09315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2370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  <a:sym typeface="+mn-ea"/>
              </a:rPr>
              <a:t>DataFrame的构造和访问</a:t>
            </a:r>
            <a:endParaRPr kumimoji="0" lang="en-US" altLang="zh-CN" sz="2370" b="0" i="0" u="none" strike="noStrike" kern="1200" cap="none" spc="0" normalizeH="0" baseline="0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  <a:p>
            <a:pPr marL="0" indent="0">
              <a:buNone/>
            </a:pPr>
            <a:endParaRPr kumimoji="0" lang="en-US" altLang="zh-CN" sz="2370" b="0" i="0" u="none" strike="noStrike" kern="1200" cap="none" spc="0" normalizeH="0" baseline="0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  <a:p>
            <a:pPr marL="0" indent="0">
              <a:buNone/>
            </a:pPr>
            <a:endParaRPr lang="zh-CN" altLang="en-US" sz="2370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</p:txBody>
      </p:sp>
      <p:sp>
        <p:nvSpPr>
          <p:cNvPr id="5" name="任意多边形: 形状 199"/>
          <p:cNvSpPr/>
          <p:nvPr/>
        </p:nvSpPr>
        <p:spPr>
          <a:xfrm>
            <a:off x="334645" y="619125"/>
            <a:ext cx="5774690" cy="76200"/>
          </a:xfrm>
          <a:custGeom>
            <a:avLst/>
            <a:gdLst/>
            <a:ahLst/>
            <a:cxnLst/>
            <a:rect l="0" t="0" r="r" b="b"/>
            <a:pathLst>
              <a:path w="16041" h="94">
                <a:moveTo>
                  <a:pt x="0" y="0"/>
                </a:moveTo>
                <a:lnTo>
                  <a:pt x="16041" y="0"/>
                </a:lnTo>
                <a:lnTo>
                  <a:pt x="16041" y="94"/>
                </a:lnTo>
                <a:lnTo>
                  <a:pt x="0" y="94"/>
                </a:lnTo>
                <a:lnTo>
                  <a:pt x="0" y="0"/>
                </a:lnTo>
                <a:close/>
              </a:path>
            </a:pathLst>
          </a:custGeom>
          <a:solidFill>
            <a:srgbClr val="F59E0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38" name="内容占位符 2"/>
          <p:cNvSpPr>
            <a:spLocks noGrp="1"/>
          </p:cNvSpPr>
          <p:nvPr>
            <p:ph idx="1"/>
          </p:nvPr>
        </p:nvSpPr>
        <p:spPr>
          <a:xfrm>
            <a:off x="130261" y="144845"/>
            <a:ext cx="10443673" cy="4813300"/>
          </a:xfrm>
        </p:spPr>
        <p:txBody>
          <a:bodyPr vert="horz" wrap="square" lIns="106962" tIns="53481" rIns="106962" bIns="53481" numCol="1" anchor="t" anchorCtr="0" compatLnSpc="1">
            <a:normAutofit fontScale="90000" lnSpcReduction="20000"/>
          </a:bodyPr>
          <a:lstStyle/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zh-CN" sz="1870" b="1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zh-CN" sz="1870" b="1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zh-CN" sz="1870" b="1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87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def</a:t>
            </a:r>
            <a:r>
              <a:rPr kumimoji="0" lang="en-US" altLang="zh-CN" sz="187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 </a:t>
            </a:r>
            <a:r>
              <a:rPr kumimoji="0" lang="en-US" altLang="zh-CN" sz="187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getHtml</a:t>
            </a: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(</a:t>
            </a:r>
            <a:r>
              <a:rPr kumimoji="0" lang="en-US" altLang="zh-CN" sz="187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url</a:t>
            </a:r>
            <a:r>
              <a:rPr kumimoji="0" lang="en-US" altLang="zh-CN" sz="187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):  </a:t>
            </a:r>
            <a:r>
              <a:rPr kumimoji="0" lang="en-US" altLang="zh-CN" sz="187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#</a:t>
            </a:r>
            <a:r>
              <a:rPr kumimoji="0" lang="zh-CN" altLang="en-US" sz="187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获取网址</a:t>
            </a:r>
            <a:r>
              <a:rPr kumimoji="0" lang="en-US" altLang="zh-CN" sz="187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url</a:t>
            </a:r>
            <a:r>
              <a:rPr kumimoji="0" lang="zh-CN" altLang="en-US" sz="187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的网页</a:t>
            </a:r>
            <a:endParaRPr kumimoji="0" lang="en-US" altLang="zh-CN" sz="187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	import requests  </a:t>
            </a: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#request</a:t>
            </a:r>
            <a:r>
              <a:rPr kumimoji="0" lang="zh-CN" altLang="en-US" sz="187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库用于获取网络</a:t>
            </a:r>
            <a:r>
              <a:rPr kumimoji="0" lang="zh-CN" altLang="en-US" sz="187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资源</a:t>
            </a:r>
            <a:r>
              <a:rPr kumimoji="0" lang="en-US" altLang="zh-CN" sz="187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,pip install request</a:t>
            </a:r>
            <a:endParaRPr kumimoji="0" lang="zh-CN" altLang="en-US" sz="187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	</a:t>
            </a:r>
            <a:r>
              <a:rPr kumimoji="0" lang="en-US" altLang="zh-CN" sz="187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fakeHeaders</a:t>
            </a: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 = {'User-Agent':  	</a:t>
            </a: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#</a:t>
            </a:r>
            <a:r>
              <a:rPr kumimoji="0" lang="zh-CN" altLang="en-US" sz="187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用于伪装浏览器发送请求</a:t>
            </a:r>
            <a:endParaRPr kumimoji="0" lang="zh-CN" altLang="en-US" sz="187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		   'Mozilla/5.0 (Windows NT 10.0; Win64; x64)  \</a:t>
            </a:r>
            <a:endParaRPr kumimoji="0" lang="en-US" altLang="zh-CN" sz="187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		   </a:t>
            </a:r>
            <a:r>
              <a:rPr kumimoji="0" lang="en-US" altLang="zh-CN" sz="187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AppleWebKit</a:t>
            </a: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/537.36 (KHTML, like Gecko) \ '</a:t>
            </a:r>
            <a:endParaRPr kumimoji="0" lang="en-US" altLang="zh-CN" sz="187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		   'Chrome/81.0.4044.138 Safari/537.36 </a:t>
            </a:r>
            <a:r>
              <a:rPr kumimoji="0" lang="en-US" altLang="zh-CN" sz="187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Edg</a:t>
            </a: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/81.0.416.77</a:t>
            </a:r>
            <a:r>
              <a:rPr kumimoji="0" lang="en-US" altLang="zh-CN" sz="187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',</a:t>
            </a:r>
            <a:endParaRPr kumimoji="0" lang="en-US" altLang="zh-CN" sz="187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		'Accept': 'text/</a:t>
            </a:r>
            <a:r>
              <a:rPr kumimoji="0" lang="en-US" altLang="zh-CN" sz="187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html,application</a:t>
            </a: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/</a:t>
            </a:r>
            <a:r>
              <a:rPr kumimoji="0" lang="en-US" altLang="zh-CN" sz="187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xhtml+xml</a:t>
            </a: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,*/*'}</a:t>
            </a:r>
            <a:endParaRPr kumimoji="0" lang="en-US" altLang="zh-CN" sz="187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	</a:t>
            </a: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try:</a:t>
            </a:r>
            <a:endParaRPr kumimoji="0" lang="en-US" altLang="zh-CN" sz="187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		r = </a:t>
            </a:r>
            <a:r>
              <a:rPr kumimoji="0" lang="en-US" altLang="zh-CN" sz="187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requests.get</a:t>
            </a: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(</a:t>
            </a:r>
            <a:r>
              <a:rPr kumimoji="0" lang="en-US" altLang="zh-CN" sz="187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url,headers</a:t>
            </a: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 = </a:t>
            </a:r>
            <a:r>
              <a:rPr kumimoji="0" lang="en-US" altLang="zh-CN" sz="187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fakeHeaders</a:t>
            </a: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)</a:t>
            </a:r>
            <a:endParaRPr kumimoji="0" lang="en-US" altLang="zh-CN" sz="187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		</a:t>
            </a:r>
            <a:r>
              <a:rPr kumimoji="0" lang="en-US" altLang="zh-CN" sz="187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r.encoding</a:t>
            </a: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 = </a:t>
            </a:r>
            <a:r>
              <a:rPr kumimoji="0" lang="en-US" altLang="zh-CN" sz="187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r.apparent_encoding</a:t>
            </a: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	</a:t>
            </a: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#</a:t>
            </a:r>
            <a:r>
              <a:rPr kumimoji="0" lang="zh-CN" altLang="en-US" sz="187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确保网页编码正确</a:t>
            </a:r>
            <a:endParaRPr kumimoji="0" lang="zh-CN" altLang="en-US" sz="187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		</a:t>
            </a: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return </a:t>
            </a:r>
            <a:r>
              <a:rPr kumimoji="0" lang="en-US" altLang="zh-CN" sz="187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r.text</a:t>
            </a:r>
            <a:r>
              <a:rPr kumimoji="0" lang="en-US" altLang="zh-CN" sz="187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	</a:t>
            </a:r>
            <a:r>
              <a:rPr kumimoji="0" lang="en-US" altLang="zh-CN" sz="187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#</a:t>
            </a:r>
            <a:r>
              <a:rPr kumimoji="0" lang="zh-CN" altLang="en-US" sz="187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返回值是个字符串，内含整个网页内容</a:t>
            </a:r>
            <a:endParaRPr kumimoji="0" lang="en-US" altLang="zh-CN" sz="187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	except Exception as e:</a:t>
            </a:r>
            <a:endParaRPr kumimoji="0" lang="en-US" altLang="zh-CN" sz="187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		print(e)</a:t>
            </a:r>
            <a:endParaRPr kumimoji="0" lang="en-US" altLang="zh-CN" sz="187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		return </a:t>
            </a:r>
            <a:r>
              <a:rPr kumimoji="0" lang="en-US" altLang="zh-CN" sz="187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""</a:t>
            </a:r>
            <a:endParaRPr kumimoji="0" lang="en-US" altLang="zh-CN" sz="187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87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#</a:t>
            </a:r>
            <a:r>
              <a:rPr kumimoji="0" lang="zh-CN" altLang="en-US" sz="187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用法：</a:t>
            </a:r>
            <a:r>
              <a:rPr kumimoji="0" lang="en-US" altLang="zh-CN" sz="187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html = </a:t>
            </a:r>
            <a:r>
              <a:rPr kumimoji="0" lang="en-US" altLang="zh-CN" sz="187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getHtml</a:t>
            </a:r>
            <a:r>
              <a:rPr kumimoji="0" lang="en-US" altLang="zh-CN" sz="187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("http://openjudge.cn")</a:t>
            </a:r>
            <a:endParaRPr kumimoji="0" lang="en-US" altLang="zh-CN" sz="187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</p:txBody>
      </p:sp>
      <p:sp>
        <p:nvSpPr>
          <p:cNvPr id="4" name="内容占位符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297180" y="108585"/>
            <a:ext cx="4607560" cy="54419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200660" indent="-200660" algn="l" defTabSz="802005" rtl="0" eaLnBrk="1" latinLnBrk="0" hangingPunct="1">
              <a:lnSpc>
                <a:spcPct val="130000"/>
              </a:lnSpc>
              <a:spcBef>
                <a:spcPct val="176000"/>
              </a:spcBef>
              <a:buFont typeface="Arial" panose="020B0604020202020204" pitchFamily="34" charset="0"/>
              <a:buChar char="•"/>
              <a:defRPr sz="21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2440" indent="-180975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755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01040" indent="-142240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04240" indent="-130810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5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83310" indent="-111125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3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05990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07310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08630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09315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2370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  <a:sym typeface="+mn-ea"/>
              </a:rPr>
              <a:t>用requests.get获取网页</a:t>
            </a:r>
            <a:endParaRPr kumimoji="0" lang="en-US" altLang="zh-CN" sz="2370" b="0" i="0" u="none" strike="noStrike" kern="1200" cap="none" spc="0" normalizeH="0" baseline="0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  <a:p>
            <a:pPr marL="0" indent="0">
              <a:buNone/>
            </a:pPr>
            <a:endParaRPr kumimoji="0" lang="en-US" altLang="zh-CN" sz="2370" b="0" i="0" u="none" strike="noStrike" kern="1200" cap="none" spc="0" normalizeH="0" baseline="0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  <a:p>
            <a:pPr marL="0" indent="0">
              <a:buNone/>
            </a:pPr>
            <a:endParaRPr kumimoji="0" lang="en-US" altLang="zh-CN" sz="2370" b="0" i="0" u="none" strike="noStrike" kern="1200" cap="none" spc="0" normalizeH="0" baseline="0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  <a:p>
            <a:pPr marL="0" indent="0">
              <a:buNone/>
            </a:pPr>
            <a:endParaRPr lang="zh-CN" altLang="en-US" sz="2370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</p:txBody>
      </p:sp>
      <p:sp>
        <p:nvSpPr>
          <p:cNvPr id="5" name="任意多边形: 形状 199"/>
          <p:cNvSpPr/>
          <p:nvPr/>
        </p:nvSpPr>
        <p:spPr>
          <a:xfrm>
            <a:off x="334780" y="619320"/>
            <a:ext cx="5774760" cy="33840"/>
          </a:xfrm>
          <a:custGeom>
            <a:avLst/>
            <a:gdLst/>
            <a:ahLst/>
            <a:cxnLst/>
            <a:rect l="0" t="0" r="r" b="b"/>
            <a:pathLst>
              <a:path w="16041" h="94">
                <a:moveTo>
                  <a:pt x="0" y="0"/>
                </a:moveTo>
                <a:lnTo>
                  <a:pt x="16041" y="0"/>
                </a:lnTo>
                <a:lnTo>
                  <a:pt x="16041" y="94"/>
                </a:lnTo>
                <a:lnTo>
                  <a:pt x="0" y="94"/>
                </a:lnTo>
                <a:lnTo>
                  <a:pt x="0" y="0"/>
                </a:lnTo>
                <a:close/>
              </a:path>
            </a:pathLst>
          </a:custGeom>
          <a:solidFill>
            <a:srgbClr val="F59E0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38" name="内容占位符 2"/>
          <p:cNvSpPr>
            <a:spLocks noGrp="1"/>
          </p:cNvSpPr>
          <p:nvPr>
            <p:ph idx="1"/>
          </p:nvPr>
        </p:nvSpPr>
        <p:spPr>
          <a:xfrm>
            <a:off x="130261" y="144845"/>
            <a:ext cx="10443673" cy="4813300"/>
          </a:xfrm>
        </p:spPr>
        <p:txBody>
          <a:bodyPr vert="horz" wrap="square" lIns="106962" tIns="53481" rIns="106962" bIns="53481" numCol="1" anchor="t" anchorCtr="0" compatLnSpc="1">
            <a:normAutofit fontScale="90000" lnSpcReduction="10000"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endParaRPr kumimoji="0" lang="zh-CN" altLang="en-US" b="1" i="0" u="none" strike="noStrike" kern="120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+mj-lt"/>
              <a:ea typeface="微软雅黑" panose="020B0503020204020204" charset="-122"/>
              <a:cs typeface="+mj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endParaRPr kumimoji="0" lang="zh-CN" altLang="en-US" b="1" i="0" u="none" strike="noStrike" kern="120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+mj-lt"/>
              <a:ea typeface="微软雅黑" panose="020B0503020204020204" charset="-122"/>
              <a:cs typeface="+mj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endParaRPr kumimoji="0" lang="zh-CN" altLang="en-US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lt"/>
              <a:cs typeface="+mn-lt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kumimoji="0" lang="zh-CN" altLang="en-US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lt"/>
                <a:cs typeface="+mn-lt"/>
              </a:rPr>
              <a:t>优势</a:t>
            </a:r>
            <a:endParaRPr kumimoji="0" lang="en-US" altLang="zh-CN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lt"/>
              <a:cs typeface="+mn-lt"/>
            </a:endParaRP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87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lt"/>
                <a:cs typeface="+mn-lt"/>
              </a:rPr>
              <a:t>	</a:t>
            </a:r>
            <a:endParaRPr kumimoji="0" lang="en-US" altLang="zh-CN" sz="187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lt"/>
              <a:cs typeface="+mn-lt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l"/>
              <a:defRPr/>
            </a:pPr>
            <a:r>
              <a:rPr kumimoji="0" lang="zh-CN" altLang="en-US" sz="210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lt"/>
                <a:cs typeface="+mn-lt"/>
              </a:rPr>
              <a:t>相比</a:t>
            </a:r>
            <a:r>
              <a:rPr kumimoji="0" lang="zh-CN" altLang="en-US" sz="2105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lt"/>
                <a:cs typeface="+mn-lt"/>
              </a:rPr>
              <a:t>其它方法，</a:t>
            </a:r>
            <a:r>
              <a:rPr kumimoji="0" lang="zh-CN" altLang="en-US" sz="210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lt"/>
                <a:cs typeface="+mn-lt"/>
              </a:rPr>
              <a:t>速度快几倍</a:t>
            </a:r>
            <a:endParaRPr kumimoji="0" lang="en-US" altLang="zh-CN" sz="2105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lt"/>
              <a:cs typeface="+mn-lt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l"/>
              <a:defRPr/>
            </a:pPr>
            <a:r>
              <a:rPr kumimoji="0" lang="zh-CN" altLang="en-US" sz="210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lt"/>
                <a:cs typeface="+mn-lt"/>
              </a:rPr>
              <a:t>安装简单，分发容易</a:t>
            </a:r>
            <a:endParaRPr kumimoji="0" lang="en-US" altLang="zh-CN" sz="2105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lt"/>
              <a:cs typeface="+mn-lt"/>
            </a:endParaRPr>
          </a:p>
          <a:p>
            <a:pPr marL="457200" marR="0" lvl="1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zh-CN" sz="2105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lt"/>
              <a:cs typeface="+mn-lt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kumimoji="0" lang="zh-CN" altLang="en-US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lt"/>
                <a:cs typeface="+mn-lt"/>
              </a:rPr>
              <a:t>局限</a:t>
            </a:r>
            <a:r>
              <a:rPr kumimoji="0" lang="en-US" altLang="zh-CN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lt"/>
                <a:cs typeface="+mn-lt"/>
              </a:rPr>
              <a:t>	</a:t>
            </a:r>
            <a:endParaRPr kumimoji="0" lang="en-US" altLang="zh-CN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lt"/>
              <a:cs typeface="+mn-lt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endParaRPr kumimoji="0" lang="en-US" altLang="zh-CN" sz="187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lt"/>
              <a:cs typeface="+mn-lt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l"/>
              <a:defRPr/>
            </a:pPr>
            <a:r>
              <a:rPr kumimoji="0" lang="zh-CN" altLang="en-US" sz="210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lt"/>
                <a:cs typeface="+mn-lt"/>
              </a:rPr>
              <a:t>容易</a:t>
            </a:r>
            <a:r>
              <a:rPr kumimoji="0" lang="zh-CN" altLang="en-US" sz="2105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lt"/>
                <a:cs typeface="+mn-lt"/>
              </a:rPr>
              <a:t>被反爬虫手段屏蔽</a:t>
            </a:r>
            <a:endParaRPr kumimoji="0" lang="en-US" altLang="zh-CN" sz="2105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lt"/>
              <a:cs typeface="+mn-lt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l"/>
              <a:defRPr/>
            </a:pPr>
            <a:r>
              <a:rPr kumimoji="0" lang="zh-CN" altLang="en-US" sz="2105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lt"/>
                <a:cs typeface="+mn-lt"/>
              </a:rPr>
              <a:t>不能获取包含</a:t>
            </a:r>
            <a:r>
              <a:rPr kumimoji="0" lang="en-US" altLang="zh-CN" sz="2105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lt"/>
                <a:cs typeface="+mn-lt"/>
              </a:rPr>
              <a:t>javascript</a:t>
            </a:r>
            <a:r>
              <a:rPr kumimoji="0" lang="zh-CN" altLang="en-US" sz="2105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lt"/>
                <a:cs typeface="+mn-lt"/>
              </a:rPr>
              <a:t>生成的动态</a:t>
            </a:r>
            <a:r>
              <a:rPr kumimoji="0" lang="zh-CN" altLang="en-US" sz="210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lt"/>
                <a:cs typeface="+mn-lt"/>
              </a:rPr>
              <a:t>网页</a:t>
            </a:r>
            <a:endParaRPr kumimoji="0" lang="en-US" altLang="zh-CN" sz="2105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lt"/>
              <a:cs typeface="+mn-lt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l"/>
              <a:defRPr/>
            </a:pPr>
            <a:endParaRPr kumimoji="0" lang="en-US" altLang="zh-CN" sz="2105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lt"/>
              <a:cs typeface="+mn-lt"/>
            </a:endParaRPr>
          </a:p>
          <a:p>
            <a:pPr marL="457200" marR="0" lvl="1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10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lt"/>
                <a:cs typeface="+mn-lt"/>
              </a:rPr>
              <a:t>用上面的</a:t>
            </a:r>
            <a:r>
              <a:rPr kumimoji="0" lang="en-US" altLang="zh-CN" sz="2105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lt"/>
                <a:cs typeface="+mn-lt"/>
              </a:rPr>
              <a:t>getHtml</a:t>
            </a:r>
            <a:r>
              <a:rPr kumimoji="0" lang="zh-CN" altLang="en-US" sz="210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lt"/>
                <a:cs typeface="+mn-lt"/>
              </a:rPr>
              <a:t>函数，不能得到百度图片搜索结果网页，得到的网页是</a:t>
            </a:r>
            <a:r>
              <a:rPr kumimoji="0" lang="zh-CN" altLang="en-US" sz="210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空网页（被反爬了）</a:t>
            </a:r>
            <a:endParaRPr kumimoji="0" lang="en-US" altLang="zh-CN" sz="2105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</p:txBody>
      </p:sp>
      <p:sp>
        <p:nvSpPr>
          <p:cNvPr id="4" name="内容占位符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297180" y="108585"/>
            <a:ext cx="5189855" cy="54419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200660" indent="-200660" algn="l" defTabSz="802005" rtl="0" eaLnBrk="1" latinLnBrk="0" hangingPunct="1">
              <a:lnSpc>
                <a:spcPct val="130000"/>
              </a:lnSpc>
              <a:spcBef>
                <a:spcPct val="176000"/>
              </a:spcBef>
              <a:buFont typeface="Arial" panose="020B0604020202020204" pitchFamily="34" charset="0"/>
              <a:buChar char="•"/>
              <a:defRPr sz="21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2440" indent="-180975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755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01040" indent="-142240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04240" indent="-130810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5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83310" indent="-111125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3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05990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07310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08630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09315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2370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  <a:sym typeface="+mn-ea"/>
              </a:rPr>
              <a:t>用requests库获取网页的优势和局限</a:t>
            </a:r>
            <a:r>
              <a:rPr lang="en-US" altLang="zh-CN" sz="237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微软雅黑" panose="020B0503020204020204" charset="-122"/>
                <a:cs typeface="+mj-cs"/>
                <a:sym typeface="+mn-ea"/>
              </a:rPr>
              <a:t>:</a:t>
            </a:r>
            <a:endParaRPr kumimoji="0" lang="en-US" altLang="zh-CN" sz="237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微软雅黑" panose="020B0503020204020204" charset="-122"/>
              <a:cs typeface="+mj-cs"/>
            </a:endParaRPr>
          </a:p>
          <a:p>
            <a:pPr marL="0" indent="0">
              <a:buNone/>
            </a:pPr>
            <a:endParaRPr kumimoji="0" lang="en-US" altLang="zh-CN" sz="2370" b="0" i="0" u="none" strike="noStrike" kern="1200" cap="none" spc="0" normalizeH="0" baseline="0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  <a:p>
            <a:pPr marL="0" indent="0">
              <a:buNone/>
            </a:pPr>
            <a:endParaRPr kumimoji="0" lang="en-US" altLang="zh-CN" sz="2370" b="0" i="0" u="none" strike="noStrike" kern="1200" cap="none" spc="0" normalizeH="0" baseline="0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  <a:p>
            <a:pPr marL="0" indent="0">
              <a:buNone/>
            </a:pPr>
            <a:endParaRPr kumimoji="0" lang="en-US" altLang="zh-CN" sz="2370" b="0" i="0" u="none" strike="noStrike" kern="1200" cap="none" spc="0" normalizeH="0" baseline="0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  <a:p>
            <a:pPr marL="0" indent="0">
              <a:buNone/>
            </a:pPr>
            <a:endParaRPr lang="zh-CN" altLang="en-US" sz="2370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</p:txBody>
      </p:sp>
      <p:sp>
        <p:nvSpPr>
          <p:cNvPr id="5" name="任意多边形: 形状 199"/>
          <p:cNvSpPr/>
          <p:nvPr/>
        </p:nvSpPr>
        <p:spPr>
          <a:xfrm>
            <a:off x="334780" y="619320"/>
            <a:ext cx="5774760" cy="33840"/>
          </a:xfrm>
          <a:custGeom>
            <a:avLst/>
            <a:gdLst/>
            <a:ahLst/>
            <a:cxnLst/>
            <a:rect l="0" t="0" r="r" b="b"/>
            <a:pathLst>
              <a:path w="16041" h="94">
                <a:moveTo>
                  <a:pt x="0" y="0"/>
                </a:moveTo>
                <a:lnTo>
                  <a:pt x="16041" y="0"/>
                </a:lnTo>
                <a:lnTo>
                  <a:pt x="16041" y="94"/>
                </a:lnTo>
                <a:lnTo>
                  <a:pt x="0" y="94"/>
                </a:lnTo>
                <a:lnTo>
                  <a:pt x="0" y="0"/>
                </a:lnTo>
                <a:close/>
              </a:path>
            </a:pathLst>
          </a:custGeom>
          <a:solidFill>
            <a:srgbClr val="F59E0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内容占位符 2"/>
          <p:cNvSpPr>
            <a:spLocks noGrp="1"/>
          </p:cNvSpPr>
          <p:nvPr>
            <p:ph idx="1"/>
          </p:nvPr>
        </p:nvSpPr>
        <p:spPr>
          <a:xfrm>
            <a:off x="297390" y="1214467"/>
            <a:ext cx="9687881" cy="6148471"/>
          </a:xfrm>
        </p:spPr>
        <p:txBody>
          <a:bodyPr vert="horz" wrap="square" lIns="106962" tIns="53481" rIns="106962" bIns="53481" numCol="1" anchor="t" anchorCtr="0" compatLnSpc="1"/>
          <a:lstStyle/>
          <a:p>
            <a:pPr marL="34290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kumimoji="0" lang="zh-CN" altLang="en-US" sz="2805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安装</a:t>
            </a:r>
            <a:r>
              <a:rPr kumimoji="0" lang="en-US" altLang="zh-CN" sz="2805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:</a:t>
            </a:r>
            <a:endParaRPr kumimoji="0" lang="en-US" altLang="zh-CN" sz="2805" b="0" i="0" u="none" strike="noStrike" kern="120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marR="0" lvl="1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80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pip install beautifulsoup4</a:t>
            </a:r>
            <a:endParaRPr kumimoji="0" lang="en-US" altLang="zh-CN" sz="2805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34290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kumimoji="0" lang="zh-CN" altLang="en-US" sz="2805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导入：</a:t>
            </a:r>
            <a:endParaRPr kumimoji="0" lang="en-US" altLang="zh-CN" sz="2805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marR="0" lvl="1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80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import bs4</a:t>
            </a:r>
            <a:endParaRPr kumimoji="0" lang="en-US" altLang="zh-CN" sz="2805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</p:txBody>
      </p:sp>
      <p:sp>
        <p:nvSpPr>
          <p:cNvPr id="4" name="内容占位符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297180" y="108585"/>
            <a:ext cx="5189855" cy="54419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200660" indent="-200660" algn="l" defTabSz="802005" rtl="0" eaLnBrk="1" latinLnBrk="0" hangingPunct="1">
              <a:lnSpc>
                <a:spcPct val="130000"/>
              </a:lnSpc>
              <a:spcBef>
                <a:spcPct val="176000"/>
              </a:spcBef>
              <a:buFont typeface="Arial" panose="020B0604020202020204" pitchFamily="34" charset="0"/>
              <a:buChar char="•"/>
              <a:defRPr sz="21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2440" indent="-180975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755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01040" indent="-142240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04240" indent="-130810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5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83310" indent="-111125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3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05990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07310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08630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09315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2370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  <a:sym typeface="+mn-ea"/>
              </a:rPr>
              <a:t>用BeautifulSoup库分析html</a:t>
            </a:r>
            <a:endParaRPr lang="zh-CN" altLang="en-US" sz="2370" kern="1200" dirty="0">
              <a:latin typeface="+mj-lt"/>
              <a:ea typeface="微软雅黑" panose="020B0503020204020204" charset="-122"/>
              <a:cs typeface="+mj-cs"/>
            </a:endParaRPr>
          </a:p>
          <a:p>
            <a:pPr marL="0" indent="0">
              <a:buNone/>
            </a:pPr>
            <a:endParaRPr kumimoji="0" lang="en-US" altLang="zh-CN" sz="237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微软雅黑" panose="020B0503020204020204" charset="-122"/>
              <a:cs typeface="+mj-cs"/>
            </a:endParaRPr>
          </a:p>
          <a:p>
            <a:pPr marL="0" indent="0">
              <a:buNone/>
            </a:pPr>
            <a:endParaRPr kumimoji="0" lang="en-US" altLang="zh-CN" sz="2370" b="0" i="0" u="none" strike="noStrike" kern="1200" cap="none" spc="0" normalizeH="0" baseline="0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  <a:p>
            <a:pPr marL="0" indent="0">
              <a:buNone/>
            </a:pPr>
            <a:endParaRPr kumimoji="0" lang="en-US" altLang="zh-CN" sz="2370" b="0" i="0" u="none" strike="noStrike" kern="1200" cap="none" spc="0" normalizeH="0" baseline="0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  <a:p>
            <a:pPr marL="0" indent="0">
              <a:buNone/>
            </a:pPr>
            <a:endParaRPr kumimoji="0" lang="en-US" altLang="zh-CN" sz="2370" b="0" i="0" u="none" strike="noStrike" kern="1200" cap="none" spc="0" normalizeH="0" baseline="0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  <a:p>
            <a:pPr marL="0" indent="0">
              <a:buNone/>
            </a:pPr>
            <a:endParaRPr lang="zh-CN" altLang="en-US" sz="2370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</p:txBody>
      </p:sp>
      <p:sp>
        <p:nvSpPr>
          <p:cNvPr id="5" name="任意多边形: 形状 199"/>
          <p:cNvSpPr/>
          <p:nvPr/>
        </p:nvSpPr>
        <p:spPr>
          <a:xfrm>
            <a:off x="334780" y="619320"/>
            <a:ext cx="5774760" cy="33840"/>
          </a:xfrm>
          <a:custGeom>
            <a:avLst/>
            <a:gdLst/>
            <a:ahLst/>
            <a:cxnLst/>
            <a:rect l="0" t="0" r="r" b="b"/>
            <a:pathLst>
              <a:path w="16041" h="94">
                <a:moveTo>
                  <a:pt x="0" y="0"/>
                </a:moveTo>
                <a:lnTo>
                  <a:pt x="16041" y="0"/>
                </a:lnTo>
                <a:lnTo>
                  <a:pt x="16041" y="94"/>
                </a:lnTo>
                <a:lnTo>
                  <a:pt x="0" y="94"/>
                </a:lnTo>
                <a:lnTo>
                  <a:pt x="0" y="0"/>
                </a:lnTo>
                <a:close/>
              </a:path>
            </a:pathLst>
          </a:custGeom>
          <a:solidFill>
            <a:srgbClr val="F59E0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内容占位符 2"/>
          <p:cNvSpPr>
            <a:spLocks noGrp="1"/>
          </p:cNvSpPr>
          <p:nvPr>
            <p:ph idx="1"/>
          </p:nvPr>
        </p:nvSpPr>
        <p:spPr>
          <a:xfrm>
            <a:off x="297390" y="1214467"/>
            <a:ext cx="9687881" cy="6148471"/>
          </a:xfrm>
        </p:spPr>
        <p:txBody>
          <a:bodyPr vert="horz" wrap="square" lIns="106962" tIns="53481" rIns="106962" bIns="53481" numCol="1" anchor="t" anchorCtr="0" compatLnSpc="1"/>
          <a:lstStyle/>
          <a:p>
            <a:pPr marL="34290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kumimoji="0" lang="zh-CN" altLang="en-US" sz="280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使用</a:t>
            </a:r>
            <a:r>
              <a:rPr kumimoji="0" lang="en-US" altLang="zh-CN" sz="280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:</a:t>
            </a:r>
            <a:endParaRPr kumimoji="0" lang="en-US" altLang="zh-CN" sz="2805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marR="0" lvl="1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80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1) </a:t>
            </a:r>
            <a:r>
              <a:rPr kumimoji="0" lang="zh-CN" altLang="en-US" sz="280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将</a:t>
            </a:r>
            <a:r>
              <a:rPr kumimoji="0" lang="en-US" altLang="zh-CN" sz="280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html</a:t>
            </a:r>
            <a:r>
              <a:rPr kumimoji="0" lang="zh-CN" altLang="en-US" sz="280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文档装入一个</a:t>
            </a:r>
            <a:r>
              <a:rPr kumimoji="0" lang="en-US" altLang="zh-CN" sz="2805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BeautifulSoup</a:t>
            </a:r>
            <a:r>
              <a:rPr kumimoji="0" lang="zh-CN" altLang="en-US" sz="280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对象</a:t>
            </a:r>
            <a:r>
              <a:rPr kumimoji="0" lang="en-US" altLang="zh-CN" sz="280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X</a:t>
            </a:r>
            <a:endParaRPr kumimoji="0" lang="en-US" altLang="zh-CN" sz="2805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marR="0" lvl="1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80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2) </a:t>
            </a:r>
            <a:r>
              <a:rPr kumimoji="0" lang="zh-CN" altLang="en-US" sz="280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用</a:t>
            </a:r>
            <a:r>
              <a:rPr kumimoji="0" lang="en-US" altLang="zh-CN" sz="280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X</a:t>
            </a:r>
            <a:r>
              <a:rPr kumimoji="0" lang="zh-CN" altLang="en-US" sz="280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对象的</a:t>
            </a:r>
            <a:r>
              <a:rPr kumimoji="0" lang="en-US" altLang="zh-CN" sz="2805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find,find_all</a:t>
            </a:r>
            <a:r>
              <a:rPr kumimoji="0" lang="zh-CN" altLang="en-US" sz="280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等函数去找想要的</a:t>
            </a:r>
            <a:r>
              <a:rPr kumimoji="0" lang="en-US" altLang="zh-CN" sz="280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tag</a:t>
            </a:r>
            <a:r>
              <a:rPr kumimoji="0" lang="zh-CN" altLang="en-US" sz="280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对象</a:t>
            </a:r>
            <a:endParaRPr kumimoji="0" lang="en-US" altLang="zh-CN" sz="2805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marR="0" lvl="1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80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3) </a:t>
            </a:r>
            <a:r>
              <a:rPr kumimoji="0" lang="zh-CN" altLang="en-US" sz="280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对找到的</a:t>
            </a:r>
            <a:r>
              <a:rPr kumimoji="0" lang="en-US" altLang="zh-CN" sz="280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tag</a:t>
            </a:r>
            <a:r>
              <a:rPr kumimoji="0" lang="zh-CN" altLang="en-US" sz="280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对象，还可以用其</a:t>
            </a:r>
            <a:r>
              <a:rPr kumimoji="0" lang="en-US" altLang="zh-CN" sz="2805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find,find_all</a:t>
            </a:r>
            <a:r>
              <a:rPr kumimoji="0" lang="zh-CN" altLang="en-US" sz="280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函数去找它内部包含（嵌套）的</a:t>
            </a:r>
            <a:r>
              <a:rPr kumimoji="0" lang="en-US" altLang="zh-CN" sz="280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tag</a:t>
            </a:r>
            <a:r>
              <a:rPr kumimoji="0" lang="zh-CN" altLang="en-US" sz="280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对象</a:t>
            </a:r>
            <a:endParaRPr kumimoji="0" lang="en-US" altLang="zh-CN" sz="2805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marR="0" lvl="1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80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4) tag</a:t>
            </a:r>
            <a:r>
              <a:rPr kumimoji="0" lang="zh-CN" altLang="en-US" sz="280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对象的</a:t>
            </a:r>
            <a:r>
              <a:rPr kumimoji="0" lang="en-US" altLang="zh-CN" sz="280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text</a:t>
            </a:r>
            <a:r>
              <a:rPr kumimoji="0" lang="zh-CN" altLang="en-US" sz="280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就是该对象里的正文（</a:t>
            </a:r>
            <a:r>
              <a:rPr kumimoji="0" lang="en-US" altLang="zh-CN" sz="280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text</a:t>
            </a:r>
            <a:r>
              <a:rPr kumimoji="0" lang="zh-CN" altLang="en-US" sz="280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），</a:t>
            </a:r>
            <a:r>
              <a:rPr kumimoji="0" lang="en-US" altLang="zh-CN" sz="280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tag</a:t>
            </a:r>
            <a:r>
              <a:rPr kumimoji="0" lang="zh-CN" altLang="en-US" sz="280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对象也可以看作是一个字典，里面包含各种属性</a:t>
            </a:r>
            <a:r>
              <a:rPr kumimoji="0" lang="en-US" altLang="zh-CN" sz="280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(</a:t>
            </a:r>
            <a:r>
              <a:rPr kumimoji="0" lang="en-US" altLang="zh-CN" sz="2805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attr</a:t>
            </a:r>
            <a:r>
              <a:rPr kumimoji="0" lang="en-US" altLang="zh-CN" sz="280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)</a:t>
            </a:r>
            <a:r>
              <a:rPr kumimoji="0" lang="zh-CN" altLang="en-US" sz="280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及其值。</a:t>
            </a:r>
            <a:endParaRPr kumimoji="0" lang="zh-CN" altLang="en-US" sz="2805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</p:txBody>
      </p:sp>
      <p:sp>
        <p:nvSpPr>
          <p:cNvPr id="4" name="内容占位符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297180" y="108585"/>
            <a:ext cx="5266055" cy="5905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200660" indent="-200660" algn="l" defTabSz="802005" rtl="0" eaLnBrk="1" latinLnBrk="0" hangingPunct="1">
              <a:lnSpc>
                <a:spcPct val="130000"/>
              </a:lnSpc>
              <a:spcBef>
                <a:spcPct val="176000"/>
              </a:spcBef>
              <a:buFont typeface="Arial" panose="020B0604020202020204" pitchFamily="34" charset="0"/>
              <a:buChar char="•"/>
              <a:defRPr sz="21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2440" indent="-180975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755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01040" indent="-142240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04240" indent="-130810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5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83310" indent="-111125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3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05990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07310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08630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09315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2370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  <a:sym typeface="+mn-ea"/>
              </a:rPr>
              <a:t>用BeautifulSoup库分析html</a:t>
            </a:r>
            <a:endParaRPr lang="zh-CN" altLang="en-US" sz="2370" kern="1200" dirty="0">
              <a:latin typeface="+mj-lt"/>
              <a:ea typeface="微软雅黑" panose="020B0503020204020204" charset="-122"/>
              <a:cs typeface="+mj-cs"/>
            </a:endParaRPr>
          </a:p>
          <a:p>
            <a:pPr marL="0" indent="0">
              <a:buNone/>
            </a:pPr>
            <a:endParaRPr kumimoji="0" lang="en-US" altLang="zh-CN" sz="2370" b="0" i="0" u="none" strike="noStrike" kern="1200" cap="none" spc="0" normalizeH="0" baseline="0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  <a:p>
            <a:pPr marL="0" indent="0">
              <a:buNone/>
            </a:pPr>
            <a:endParaRPr kumimoji="0" lang="en-US" altLang="zh-CN" sz="2370" b="0" i="0" u="none" strike="noStrike" kern="1200" cap="none" spc="0" normalizeH="0" baseline="0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  <a:p>
            <a:pPr marL="0" indent="0">
              <a:buNone/>
            </a:pPr>
            <a:endParaRPr lang="zh-CN" altLang="en-US" sz="2370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</p:txBody>
      </p:sp>
      <p:sp>
        <p:nvSpPr>
          <p:cNvPr id="5" name="任意多边形: 形状 199"/>
          <p:cNvSpPr/>
          <p:nvPr/>
        </p:nvSpPr>
        <p:spPr>
          <a:xfrm>
            <a:off x="334780" y="619320"/>
            <a:ext cx="5774760" cy="33840"/>
          </a:xfrm>
          <a:custGeom>
            <a:avLst/>
            <a:gdLst/>
            <a:ahLst/>
            <a:cxnLst/>
            <a:rect l="0" t="0" r="r" b="b"/>
            <a:pathLst>
              <a:path w="16041" h="94">
                <a:moveTo>
                  <a:pt x="0" y="0"/>
                </a:moveTo>
                <a:lnTo>
                  <a:pt x="16041" y="0"/>
                </a:lnTo>
                <a:lnTo>
                  <a:pt x="16041" y="94"/>
                </a:lnTo>
                <a:lnTo>
                  <a:pt x="0" y="94"/>
                </a:lnTo>
                <a:lnTo>
                  <a:pt x="0" y="0"/>
                </a:lnTo>
                <a:close/>
              </a:path>
            </a:pathLst>
          </a:custGeom>
          <a:solidFill>
            <a:srgbClr val="F59E0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内容占位符 2"/>
          <p:cNvSpPr>
            <a:spLocks noGrp="1"/>
          </p:cNvSpPr>
          <p:nvPr>
            <p:ph idx="1"/>
          </p:nvPr>
        </p:nvSpPr>
        <p:spPr>
          <a:xfrm>
            <a:off x="260250" y="818930"/>
            <a:ext cx="10443673" cy="4631316"/>
          </a:xfrm>
        </p:spPr>
        <p:txBody>
          <a:bodyPr vert="horz" wrap="square" lIns="106962" tIns="53481" rIns="106962" bIns="53481" numCol="1" anchor="t" anchorCtr="0" compatLnSpc="1">
            <a:normAutofit lnSpcReduction="10000"/>
          </a:bodyPr>
          <a:lstStyle/>
          <a:p>
            <a:pPr marL="0" marR="0" lvl="1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方法</a:t>
            </a:r>
            <a:r>
              <a:rPr kumimoji="0" lang="en-US" altLang="zh-CN" sz="280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1,html</a:t>
            </a:r>
            <a:r>
              <a:rPr kumimoji="0" lang="zh-CN" altLang="en-US" sz="280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文档来自字符串： </a:t>
            </a:r>
            <a:endParaRPr kumimoji="0" lang="en-US" altLang="zh-CN" sz="2805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marR="0" lvl="1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87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str</a:t>
            </a: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 = '''</a:t>
            </a:r>
            <a:endParaRPr kumimoji="0" lang="en-US" altLang="zh-CN" sz="187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marR="0" lvl="1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&lt;div id="</a:t>
            </a:r>
            <a:r>
              <a:rPr kumimoji="0" lang="en-US" altLang="zh-CN" sz="187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siteHeader</a:t>
            </a: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" class="wrapper"&gt;</a:t>
            </a:r>
            <a:endParaRPr kumimoji="0" lang="en-US" altLang="zh-CN" sz="187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marR="0" lvl="1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	&lt;h1 class="logo"&gt;</a:t>
            </a:r>
            <a:endParaRPr kumimoji="0" lang="en-US" altLang="zh-CN" sz="187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marR="0" lvl="1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	&lt;div id="</a:t>
            </a:r>
            <a:r>
              <a:rPr kumimoji="0" lang="en-US" altLang="zh-CN" sz="187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topsearch</a:t>
            </a: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"&gt;</a:t>
            </a:r>
            <a:endParaRPr kumimoji="0" lang="en-US" altLang="zh-CN" sz="187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marR="0" lvl="1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		&lt;</a:t>
            </a:r>
            <a:r>
              <a:rPr kumimoji="0" lang="en-US" altLang="zh-CN" sz="187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ul</a:t>
            </a: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 id="</a:t>
            </a:r>
            <a:r>
              <a:rPr kumimoji="0" lang="en-US" altLang="zh-CN" sz="187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userMenu</a:t>
            </a: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"&gt;</a:t>
            </a:r>
            <a:endParaRPr kumimoji="0" lang="en-US" altLang="zh-CN" sz="187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marR="0" lvl="1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		&lt;li &gt;&lt;a </a:t>
            </a:r>
            <a:r>
              <a:rPr kumimoji="0" lang="en-US" altLang="zh-CN" sz="187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href</a:t>
            </a: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="http://openjudge.cn/"&gt;</a:t>
            </a:r>
            <a:r>
              <a:rPr kumimoji="0" lang="zh-CN" altLang="en-US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首页</a:t>
            </a: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&lt;/a&gt;&lt;/li&gt;</a:t>
            </a:r>
            <a:endParaRPr kumimoji="0" lang="en-US" altLang="zh-CN" sz="187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marR="0" lvl="1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	&lt;/div&gt;</a:t>
            </a:r>
            <a:endParaRPr kumimoji="0" lang="en-US" altLang="zh-CN" sz="187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marR="0" lvl="1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&lt;/div&gt;</a:t>
            </a:r>
            <a:endParaRPr kumimoji="0" lang="en-US" altLang="zh-CN" sz="187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marR="0" lvl="1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87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'''</a:t>
            </a:r>
            <a:endParaRPr kumimoji="0" lang="en-US" altLang="zh-CN" sz="187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marR="0" lvl="1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87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#</a:t>
            </a:r>
            <a:r>
              <a:rPr kumimoji="0" lang="zh-CN" altLang="en-US" sz="187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带</a:t>
            </a:r>
            <a:r>
              <a:rPr kumimoji="0" lang="en-US" altLang="zh-CN" sz="187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href</a:t>
            </a:r>
            <a:r>
              <a:rPr kumimoji="0" lang="zh-CN" altLang="en-US" sz="187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的 </a:t>
            </a:r>
            <a:r>
              <a:rPr kumimoji="0" lang="en-US" altLang="zh-CN" sz="187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&lt;a&gt;</a:t>
            </a:r>
            <a:r>
              <a:rPr kumimoji="0" lang="zh-CN" altLang="en-US" sz="187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都是链接，上面“首页”是链接文字 </a:t>
            </a:r>
            <a:r>
              <a:rPr kumimoji="0" lang="en-US" altLang="zh-CN" sz="187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,</a:t>
            </a:r>
            <a:r>
              <a:rPr kumimoji="0" lang="en-US" altLang="zh-CN" sz="187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href</a:t>
            </a:r>
            <a:r>
              <a:rPr kumimoji="0" lang="zh-CN" altLang="en-US" sz="187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后面</a:t>
            </a: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http://openjudge.cn</a:t>
            </a:r>
            <a:r>
              <a:rPr kumimoji="0" lang="zh-CN" altLang="en-US" sz="187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是链接地址</a:t>
            </a:r>
            <a:endParaRPr kumimoji="0" lang="en-US" altLang="zh-CN" sz="187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marR="0" lvl="1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soup = bs4.BeautifulSoup(</a:t>
            </a:r>
            <a:r>
              <a:rPr kumimoji="0" lang="en-US" altLang="zh-CN" sz="187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str</a:t>
            </a:r>
            <a:r>
              <a:rPr kumimoji="0" lang="en-US" altLang="zh-CN" sz="187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,"</a:t>
            </a:r>
            <a:r>
              <a:rPr kumimoji="0" lang="en-US" altLang="zh-CN" sz="187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html.parser</a:t>
            </a:r>
            <a:r>
              <a:rPr kumimoji="0" lang="en-US" altLang="zh-CN" sz="187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")</a:t>
            </a:r>
            <a:endParaRPr kumimoji="0" lang="en-US" altLang="zh-CN" sz="187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marR="0" lvl="1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87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print(</a:t>
            </a:r>
            <a:r>
              <a:rPr kumimoji="0" lang="en-US" altLang="zh-CN" sz="187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soup.find</a:t>
            </a:r>
            <a:r>
              <a:rPr kumimoji="0" lang="en-US" altLang="zh-CN" sz="187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("li").text) 	</a:t>
            </a:r>
            <a:r>
              <a:rPr kumimoji="0" lang="en-US" altLang="zh-CN" sz="187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#&gt;&gt;</a:t>
            </a:r>
            <a:r>
              <a:rPr kumimoji="0" lang="zh-CN" altLang="en-US" sz="187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首页</a:t>
            </a:r>
            <a:endParaRPr kumimoji="0" lang="en-US" altLang="zh-CN" sz="1870" b="1" i="0" u="none" strike="noStrike" kern="1200" cap="none" spc="0" normalizeH="0" baseline="0" noProof="0" dirty="0" smtClean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</p:txBody>
      </p:sp>
      <p:sp>
        <p:nvSpPr>
          <p:cNvPr id="4" name="内容占位符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297180" y="108585"/>
            <a:ext cx="5189855" cy="54419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200660" indent="-200660" algn="l" defTabSz="802005" rtl="0" eaLnBrk="1" latinLnBrk="0" hangingPunct="1">
              <a:lnSpc>
                <a:spcPct val="130000"/>
              </a:lnSpc>
              <a:spcBef>
                <a:spcPct val="176000"/>
              </a:spcBef>
              <a:buFont typeface="Arial" panose="020B0604020202020204" pitchFamily="34" charset="0"/>
              <a:buChar char="•"/>
              <a:defRPr sz="21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2440" indent="-180975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755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01040" indent="-142240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04240" indent="-130810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5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83310" indent="-111125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3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05990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07310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08630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09315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2370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  <a:sym typeface="+mn-ea"/>
              </a:rPr>
              <a:t>把html文档载入BeautifulSoup对象</a:t>
            </a:r>
            <a:endParaRPr lang="en-US" altLang="zh-CN" sz="2370" kern="1200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  <a:p>
            <a:pPr marL="0" indent="0">
              <a:buNone/>
            </a:pPr>
            <a:endParaRPr lang="zh-CN" altLang="en-US" sz="2370" kern="1200" dirty="0">
              <a:latin typeface="+mj-lt"/>
              <a:ea typeface="微软雅黑" panose="020B0503020204020204" charset="-122"/>
              <a:cs typeface="+mj-cs"/>
            </a:endParaRPr>
          </a:p>
          <a:p>
            <a:pPr marL="0" indent="0">
              <a:buNone/>
            </a:pPr>
            <a:endParaRPr kumimoji="0" lang="en-US" altLang="zh-CN" sz="237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微软雅黑" panose="020B0503020204020204" charset="-122"/>
              <a:cs typeface="+mj-cs"/>
            </a:endParaRPr>
          </a:p>
          <a:p>
            <a:pPr marL="0" indent="0">
              <a:buNone/>
            </a:pPr>
            <a:endParaRPr kumimoji="0" lang="en-US" altLang="zh-CN" sz="2370" b="0" i="0" u="none" strike="noStrike" kern="1200" cap="none" spc="0" normalizeH="0" baseline="0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  <a:p>
            <a:pPr marL="0" indent="0">
              <a:buNone/>
            </a:pPr>
            <a:endParaRPr kumimoji="0" lang="en-US" altLang="zh-CN" sz="2370" b="0" i="0" u="none" strike="noStrike" kern="1200" cap="none" spc="0" normalizeH="0" baseline="0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  <a:p>
            <a:pPr marL="0" indent="0">
              <a:buNone/>
            </a:pPr>
            <a:endParaRPr kumimoji="0" lang="en-US" altLang="zh-CN" sz="2370" b="0" i="0" u="none" strike="noStrike" kern="1200" cap="none" spc="0" normalizeH="0" baseline="0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  <a:p>
            <a:pPr marL="0" indent="0">
              <a:buNone/>
            </a:pPr>
            <a:endParaRPr lang="zh-CN" altLang="en-US" sz="2370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</p:txBody>
      </p:sp>
      <p:sp>
        <p:nvSpPr>
          <p:cNvPr id="5" name="任意多边形: 形状 199"/>
          <p:cNvSpPr/>
          <p:nvPr/>
        </p:nvSpPr>
        <p:spPr>
          <a:xfrm>
            <a:off x="334780" y="619320"/>
            <a:ext cx="5774760" cy="33840"/>
          </a:xfrm>
          <a:custGeom>
            <a:avLst/>
            <a:gdLst/>
            <a:ahLst/>
            <a:cxnLst/>
            <a:rect l="0" t="0" r="r" b="b"/>
            <a:pathLst>
              <a:path w="16041" h="94">
                <a:moveTo>
                  <a:pt x="0" y="0"/>
                </a:moveTo>
                <a:lnTo>
                  <a:pt x="16041" y="0"/>
                </a:lnTo>
                <a:lnTo>
                  <a:pt x="16041" y="94"/>
                </a:lnTo>
                <a:lnTo>
                  <a:pt x="0" y="94"/>
                </a:lnTo>
                <a:lnTo>
                  <a:pt x="0" y="0"/>
                </a:lnTo>
                <a:close/>
              </a:path>
            </a:pathLst>
          </a:custGeom>
          <a:solidFill>
            <a:srgbClr val="F59E0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内容占位符 2"/>
          <p:cNvSpPr>
            <a:spLocks noGrp="1"/>
          </p:cNvSpPr>
          <p:nvPr>
            <p:ph idx="1"/>
          </p:nvPr>
        </p:nvSpPr>
        <p:spPr>
          <a:xfrm>
            <a:off x="297390" y="1071480"/>
            <a:ext cx="10445530" cy="4631316"/>
          </a:xfrm>
        </p:spPr>
        <p:txBody>
          <a:bodyPr vert="horz" wrap="square" lIns="106962" tIns="53481" rIns="106962" bIns="53481" numCol="1" anchor="t" anchorCtr="0" compatLnSpc="1"/>
          <a:lstStyle/>
          <a:p>
            <a:pPr marL="0" marR="0" lvl="1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方法</a:t>
            </a:r>
            <a:r>
              <a:rPr kumimoji="0" lang="en-US" altLang="zh-CN" sz="280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2,html</a:t>
            </a:r>
            <a:r>
              <a:rPr kumimoji="0" lang="zh-CN" altLang="en-US" sz="280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文档来自于文件：</a:t>
            </a:r>
            <a:r>
              <a:rPr kumimoji="0" lang="zh-CN" altLang="en-US" sz="2805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 </a:t>
            </a:r>
            <a:endParaRPr kumimoji="0" lang="en-US" altLang="zh-CN" sz="2805" b="0" i="0" u="none" strike="noStrike" kern="120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marR="0" lvl="1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zh-CN" sz="2105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marR="0" lvl="1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105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soup = bs4.BeautifulSoup</a:t>
            </a:r>
            <a:r>
              <a:rPr kumimoji="0" lang="en-US" altLang="zh-CN" sz="2105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(</a:t>
            </a:r>
            <a:endParaRPr kumimoji="0" lang="en-US" altLang="zh-CN" sz="2105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marR="0" lvl="1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105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	</a:t>
            </a:r>
            <a:r>
              <a:rPr kumimoji="0" lang="en-US" altLang="zh-CN" sz="2105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open</a:t>
            </a:r>
            <a:r>
              <a:rPr kumimoji="0" lang="en-US" altLang="zh-CN" sz="2105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("c:\\tmp\\test.html</a:t>
            </a:r>
            <a:r>
              <a:rPr kumimoji="0" lang="en-US" altLang="zh-CN" sz="2105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","r",encoding="utf-8"),</a:t>
            </a:r>
            <a:endParaRPr kumimoji="0" lang="en-US" altLang="zh-CN" sz="2105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marR="0" lvl="1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105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	</a:t>
            </a:r>
            <a:r>
              <a:rPr kumimoji="0" lang="en-US" altLang="zh-CN" sz="2105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"</a:t>
            </a:r>
            <a:r>
              <a:rPr kumimoji="0" lang="en-US" altLang="zh-CN" sz="2105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html.parser")</a:t>
            </a:r>
            <a:endParaRPr kumimoji="0" lang="en-US" altLang="zh-CN" sz="2105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</p:txBody>
      </p:sp>
      <p:sp>
        <p:nvSpPr>
          <p:cNvPr id="4" name="内容占位符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297180" y="108585"/>
            <a:ext cx="5189855" cy="54419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200660" indent="-200660" algn="l" defTabSz="802005" rtl="0" eaLnBrk="1" latinLnBrk="0" hangingPunct="1">
              <a:lnSpc>
                <a:spcPct val="130000"/>
              </a:lnSpc>
              <a:spcBef>
                <a:spcPct val="176000"/>
              </a:spcBef>
              <a:buFont typeface="Arial" panose="020B0604020202020204" pitchFamily="34" charset="0"/>
              <a:buChar char="•"/>
              <a:defRPr sz="21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2440" indent="-180975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755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01040" indent="-142240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04240" indent="-130810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5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83310" indent="-111125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3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05990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07310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08630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09315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2370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  <a:sym typeface="+mn-ea"/>
              </a:rPr>
              <a:t>把html文档载入BeautifulSoup对象</a:t>
            </a:r>
            <a:endParaRPr lang="en-US" altLang="zh-CN" sz="2370" kern="1200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  <a:p>
            <a:pPr marL="0" indent="0">
              <a:buNone/>
            </a:pPr>
            <a:endParaRPr lang="zh-CN" altLang="en-US" sz="2370" kern="1200" dirty="0">
              <a:latin typeface="+mj-lt"/>
              <a:ea typeface="微软雅黑" panose="020B0503020204020204" charset="-122"/>
              <a:cs typeface="+mj-cs"/>
            </a:endParaRPr>
          </a:p>
          <a:p>
            <a:pPr marL="0" indent="0">
              <a:buNone/>
            </a:pPr>
            <a:endParaRPr kumimoji="0" lang="en-US" altLang="zh-CN" sz="237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微软雅黑" panose="020B0503020204020204" charset="-122"/>
              <a:cs typeface="+mj-cs"/>
            </a:endParaRPr>
          </a:p>
          <a:p>
            <a:pPr marL="0" indent="0">
              <a:buNone/>
            </a:pPr>
            <a:endParaRPr kumimoji="0" lang="en-US" altLang="zh-CN" sz="2370" b="0" i="0" u="none" strike="noStrike" kern="1200" cap="none" spc="0" normalizeH="0" baseline="0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  <a:p>
            <a:pPr marL="0" indent="0">
              <a:buNone/>
            </a:pPr>
            <a:endParaRPr kumimoji="0" lang="en-US" altLang="zh-CN" sz="2370" b="0" i="0" u="none" strike="noStrike" kern="1200" cap="none" spc="0" normalizeH="0" baseline="0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  <a:p>
            <a:pPr marL="0" indent="0">
              <a:buNone/>
            </a:pPr>
            <a:endParaRPr kumimoji="0" lang="en-US" altLang="zh-CN" sz="2370" b="0" i="0" u="none" strike="noStrike" kern="1200" cap="none" spc="0" normalizeH="0" baseline="0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  <a:p>
            <a:pPr marL="0" indent="0">
              <a:buNone/>
            </a:pPr>
            <a:endParaRPr lang="zh-CN" altLang="en-US" sz="2370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</p:txBody>
      </p:sp>
      <p:sp>
        <p:nvSpPr>
          <p:cNvPr id="5" name="任意多边形: 形状 199"/>
          <p:cNvSpPr/>
          <p:nvPr/>
        </p:nvSpPr>
        <p:spPr>
          <a:xfrm>
            <a:off x="334780" y="619320"/>
            <a:ext cx="5774760" cy="33840"/>
          </a:xfrm>
          <a:custGeom>
            <a:avLst/>
            <a:gdLst/>
            <a:ahLst/>
            <a:cxnLst/>
            <a:rect l="0" t="0" r="r" b="b"/>
            <a:pathLst>
              <a:path w="16041" h="94">
                <a:moveTo>
                  <a:pt x="0" y="0"/>
                </a:moveTo>
                <a:lnTo>
                  <a:pt x="16041" y="0"/>
                </a:lnTo>
                <a:lnTo>
                  <a:pt x="16041" y="94"/>
                </a:lnTo>
                <a:lnTo>
                  <a:pt x="0" y="94"/>
                </a:lnTo>
                <a:lnTo>
                  <a:pt x="0" y="0"/>
                </a:lnTo>
                <a:close/>
              </a:path>
            </a:pathLst>
          </a:custGeom>
          <a:solidFill>
            <a:srgbClr val="F59E0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9090" name="内容占位符 2"/>
          <p:cNvSpPr>
            <a:spLocks noGrp="1"/>
          </p:cNvSpPr>
          <p:nvPr>
            <p:ph idx="1"/>
          </p:nvPr>
        </p:nvSpPr>
        <p:spPr>
          <a:xfrm>
            <a:off x="297390" y="1071480"/>
            <a:ext cx="10445530" cy="4631316"/>
          </a:xfrm>
        </p:spPr>
        <p:txBody>
          <a:bodyPr vert="horz" wrap="square" lIns="106962" tIns="53481" rIns="106962" bIns="53481" anchor="t" anchorCtr="0"/>
          <a:p>
            <a:pPr marL="0" lvl="1" indent="0" eaLnBrk="1" hangingPunct="1">
              <a:buFont typeface="Arial" panose="020B0604020202020204" pitchFamily="34" charset="0"/>
              <a:buNone/>
            </a:pPr>
            <a:r>
              <a:rPr lang="zh-CN" altLang="en-US" sz="2805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方法</a:t>
            </a:r>
            <a:r>
              <a:rPr lang="en-US" altLang="zh-CN" sz="2805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3,html</a:t>
            </a:r>
            <a:r>
              <a:rPr lang="zh-CN" altLang="en-US" sz="2805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文档来自于给定网址：</a:t>
            </a:r>
            <a:r>
              <a:rPr lang="zh-CN" altLang="en-US" sz="2805" kern="1200" dirty="0">
                <a:solidFill>
                  <a:srgbClr val="7030A0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 </a:t>
            </a:r>
            <a:endParaRPr lang="en-US" altLang="zh-CN" sz="2805" kern="1200" dirty="0">
              <a:solidFill>
                <a:srgbClr val="7030A0"/>
              </a:solidFill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indent="0" eaLnBrk="1" hangingPunct="1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import requests</a:t>
            </a:r>
            <a:endParaRPr lang="en-US" altLang="zh-CN" b="1" kern="1200" dirty="0">
              <a:solidFill>
                <a:schemeClr val="tx1"/>
              </a:solidFill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indent="0" eaLnBrk="1" hangingPunct="1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def getHtml(url):</a:t>
            </a:r>
            <a:endParaRPr lang="en-US" altLang="zh-CN" b="1" kern="1200" dirty="0">
              <a:solidFill>
                <a:schemeClr val="tx1"/>
              </a:solidFill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indent="0" eaLnBrk="1" hangingPunct="1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 kern="1200" dirty="0">
                <a:solidFill>
                  <a:srgbClr val="00B050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#</a:t>
            </a:r>
            <a:r>
              <a:rPr lang="zh-CN" altLang="en-US" b="1" kern="1200" dirty="0">
                <a:solidFill>
                  <a:srgbClr val="00B050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获得</a:t>
            </a:r>
            <a:r>
              <a:rPr lang="en-US" altLang="zh-CN" b="1" kern="1200" dirty="0">
                <a:solidFill>
                  <a:srgbClr val="00B050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html</a:t>
            </a:r>
            <a:r>
              <a:rPr lang="zh-CN" altLang="en-US" b="1" kern="1200" dirty="0">
                <a:solidFill>
                  <a:srgbClr val="00B050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文本</a:t>
            </a:r>
            <a:endParaRPr lang="zh-CN" altLang="en-US" b="1" kern="1200" dirty="0">
              <a:solidFill>
                <a:srgbClr val="00B050"/>
              </a:solidFill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indent="0" eaLnBrk="1" hangingPunct="1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b="1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    </a:t>
            </a:r>
            <a:r>
              <a:rPr lang="en-US" altLang="zh-CN" b="1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try:</a:t>
            </a:r>
            <a:endParaRPr lang="en-US" altLang="zh-CN" b="1" kern="1200" dirty="0">
              <a:solidFill>
                <a:schemeClr val="tx1"/>
              </a:solidFill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indent="0" eaLnBrk="1" hangingPunct="1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        r = requests.get(url)</a:t>
            </a:r>
            <a:endParaRPr lang="en-US" altLang="zh-CN" b="1" kern="1200" dirty="0">
              <a:solidFill>
                <a:schemeClr val="tx1"/>
              </a:solidFill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indent="0" eaLnBrk="1" hangingPunct="1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        r.raise_for_status()</a:t>
            </a:r>
            <a:endParaRPr lang="en-US" altLang="zh-CN" b="1" kern="1200" dirty="0">
              <a:solidFill>
                <a:schemeClr val="tx1"/>
              </a:solidFill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indent="0" eaLnBrk="1" hangingPunct="1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        r.encoding = r.apparent_encoding</a:t>
            </a:r>
            <a:endParaRPr lang="en-US" altLang="zh-CN" b="1" kern="1200" dirty="0">
              <a:solidFill>
                <a:schemeClr val="tx1"/>
              </a:solidFill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indent="0" eaLnBrk="1" hangingPunct="1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        return r.text</a:t>
            </a:r>
            <a:endParaRPr lang="en-US" altLang="zh-CN" b="1" kern="1200" dirty="0">
              <a:solidFill>
                <a:schemeClr val="tx1"/>
              </a:solidFill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indent="0" eaLnBrk="1" hangingPunct="1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    except:</a:t>
            </a:r>
            <a:endParaRPr lang="en-US" altLang="zh-CN" b="1" kern="1200" dirty="0">
              <a:solidFill>
                <a:schemeClr val="tx1"/>
              </a:solidFill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indent="0" eaLnBrk="1" hangingPunct="1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        return ""</a:t>
            </a:r>
            <a:endParaRPr lang="en-US" altLang="zh-CN" b="1" kern="1200" dirty="0">
              <a:solidFill>
                <a:schemeClr val="tx1"/>
              </a:solidFill>
              <a:latin typeface="Courier New" panose="02070309020205020404" pitchFamily="49" charset="0"/>
              <a:ea typeface="Courier New" panose="02070309020205020404" pitchFamily="49" charset="0"/>
              <a:cs typeface="+mn-cs"/>
            </a:endParaRPr>
          </a:p>
        </p:txBody>
      </p:sp>
      <p:sp>
        <p:nvSpPr>
          <p:cNvPr id="4" name="内容占位符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297180" y="108585"/>
            <a:ext cx="5189855" cy="54419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200660" indent="-200660" algn="l" defTabSz="802005" rtl="0" eaLnBrk="1" latinLnBrk="0" hangingPunct="1">
              <a:lnSpc>
                <a:spcPct val="130000"/>
              </a:lnSpc>
              <a:spcBef>
                <a:spcPct val="176000"/>
              </a:spcBef>
              <a:buFont typeface="Arial" panose="020B0604020202020204" pitchFamily="34" charset="0"/>
              <a:buChar char="•"/>
              <a:defRPr sz="21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2440" indent="-180975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755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01040" indent="-142240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04240" indent="-130810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5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83310" indent="-111125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3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05990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07310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08630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09315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2370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  <a:sym typeface="+mn-ea"/>
              </a:rPr>
              <a:t>把html文档载入BeautifulSoup对象</a:t>
            </a:r>
            <a:endParaRPr lang="en-US" altLang="zh-CN" sz="2370" kern="1200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  <a:p>
            <a:pPr marL="0" indent="0">
              <a:buNone/>
            </a:pPr>
            <a:endParaRPr lang="zh-CN" altLang="en-US" sz="2370" kern="1200" dirty="0">
              <a:latin typeface="+mj-lt"/>
              <a:ea typeface="微软雅黑" panose="020B0503020204020204" charset="-122"/>
              <a:cs typeface="+mj-cs"/>
            </a:endParaRPr>
          </a:p>
          <a:p>
            <a:pPr marL="0" indent="0">
              <a:buNone/>
            </a:pPr>
            <a:endParaRPr kumimoji="0" lang="en-US" altLang="zh-CN" sz="237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微软雅黑" panose="020B0503020204020204" charset="-122"/>
              <a:cs typeface="+mj-cs"/>
            </a:endParaRPr>
          </a:p>
          <a:p>
            <a:pPr marL="0" indent="0">
              <a:buNone/>
            </a:pPr>
            <a:endParaRPr kumimoji="0" lang="en-US" altLang="zh-CN" sz="2370" b="0" i="0" u="none" strike="noStrike" kern="1200" cap="none" spc="0" normalizeH="0" baseline="0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  <a:p>
            <a:pPr marL="0" indent="0">
              <a:buNone/>
            </a:pPr>
            <a:endParaRPr kumimoji="0" lang="en-US" altLang="zh-CN" sz="2370" b="0" i="0" u="none" strike="noStrike" kern="1200" cap="none" spc="0" normalizeH="0" baseline="0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  <a:p>
            <a:pPr marL="0" indent="0">
              <a:buNone/>
            </a:pPr>
            <a:endParaRPr kumimoji="0" lang="en-US" altLang="zh-CN" sz="2370" b="0" i="0" u="none" strike="noStrike" kern="1200" cap="none" spc="0" normalizeH="0" baseline="0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  <a:p>
            <a:pPr marL="0" indent="0">
              <a:buNone/>
            </a:pPr>
            <a:endParaRPr lang="zh-CN" altLang="en-US" sz="2370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</p:txBody>
      </p:sp>
      <p:sp>
        <p:nvSpPr>
          <p:cNvPr id="5" name="任意多边形: 形状 199"/>
          <p:cNvSpPr/>
          <p:nvPr/>
        </p:nvSpPr>
        <p:spPr>
          <a:xfrm>
            <a:off x="334780" y="619320"/>
            <a:ext cx="5774760" cy="33840"/>
          </a:xfrm>
          <a:custGeom>
            <a:avLst/>
            <a:gdLst/>
            <a:ahLst/>
            <a:cxnLst/>
            <a:rect l="0" t="0" r="r" b="b"/>
            <a:pathLst>
              <a:path w="16041" h="94">
                <a:moveTo>
                  <a:pt x="0" y="0"/>
                </a:moveTo>
                <a:lnTo>
                  <a:pt x="16041" y="0"/>
                </a:lnTo>
                <a:lnTo>
                  <a:pt x="16041" y="94"/>
                </a:lnTo>
                <a:lnTo>
                  <a:pt x="0" y="94"/>
                </a:lnTo>
                <a:lnTo>
                  <a:pt x="0" y="0"/>
                </a:lnTo>
                <a:close/>
              </a:path>
            </a:pathLst>
          </a:custGeom>
          <a:solidFill>
            <a:srgbClr val="F59E0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1138" name="内容占位符 2"/>
          <p:cNvSpPr>
            <a:spLocks noGrp="1"/>
          </p:cNvSpPr>
          <p:nvPr>
            <p:ph idx="1"/>
          </p:nvPr>
        </p:nvSpPr>
        <p:spPr>
          <a:xfrm>
            <a:off x="297390" y="1071480"/>
            <a:ext cx="10445530" cy="4631316"/>
          </a:xfrm>
        </p:spPr>
        <p:txBody>
          <a:bodyPr vert="horz" wrap="square" lIns="106962" tIns="53481" rIns="106962" bIns="53481" anchor="t" anchorCtr="0"/>
          <a:p>
            <a:pPr marL="0" lvl="1" indent="0" eaLnBrk="1" hangingPunct="1">
              <a:buFont typeface="Arial" panose="020B0604020202020204" pitchFamily="34" charset="0"/>
              <a:buNone/>
            </a:pPr>
            <a:r>
              <a:rPr lang="zh-CN" altLang="en-US" sz="2805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方法</a:t>
            </a:r>
            <a:r>
              <a:rPr lang="en-US" altLang="zh-CN" sz="2805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3,html</a:t>
            </a:r>
            <a:r>
              <a:rPr lang="zh-CN" altLang="en-US" sz="2805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文档来自于给定网址：</a:t>
            </a:r>
            <a:r>
              <a:rPr lang="zh-CN" altLang="en-US" sz="2805" kern="1200" dirty="0">
                <a:solidFill>
                  <a:srgbClr val="7030A0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 </a:t>
            </a:r>
            <a:endParaRPr lang="en-US" altLang="zh-CN" sz="2805" kern="1200" dirty="0">
              <a:solidFill>
                <a:srgbClr val="7030A0"/>
              </a:solidFill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indent="0" eaLnBrk="1" hangingPunct="1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zh-CN" b="1" kern="1200" dirty="0">
              <a:solidFill>
                <a:schemeClr val="tx1"/>
              </a:solidFill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indent="0" eaLnBrk="1" hangingPunct="1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html = getHtml("https://cn.bing.com/dict/search?q=new")</a:t>
            </a:r>
            <a:endParaRPr lang="en-US" altLang="zh-CN" b="1" kern="1200" dirty="0">
              <a:solidFill>
                <a:schemeClr val="tx1"/>
              </a:solidFill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indent="0" eaLnBrk="1" hangingPunct="1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soup = bs4.BeautifulSoup(html,'html.parser')</a:t>
            </a:r>
            <a:endParaRPr lang="en-US" altLang="zh-CN" b="1" kern="1200" dirty="0">
              <a:solidFill>
                <a:schemeClr val="tx1"/>
              </a:solidFill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indent="0" eaLnBrk="1" hangingPunct="1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zh-CN" b="1" kern="1200" dirty="0">
              <a:solidFill>
                <a:schemeClr val="tx1"/>
              </a:solidFill>
              <a:latin typeface="Courier New" panose="02070309020205020404" pitchFamily="49" charset="0"/>
              <a:ea typeface="Courier New" panose="02070309020205020404" pitchFamily="49" charset="0"/>
              <a:cs typeface="+mn-cs"/>
            </a:endParaRPr>
          </a:p>
        </p:txBody>
      </p:sp>
      <p:sp>
        <p:nvSpPr>
          <p:cNvPr id="4" name="内容占位符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297180" y="108585"/>
            <a:ext cx="5189855" cy="54419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200660" indent="-200660" algn="l" defTabSz="802005" rtl="0" eaLnBrk="1" latinLnBrk="0" hangingPunct="1">
              <a:lnSpc>
                <a:spcPct val="130000"/>
              </a:lnSpc>
              <a:spcBef>
                <a:spcPct val="176000"/>
              </a:spcBef>
              <a:buFont typeface="Arial" panose="020B0604020202020204" pitchFamily="34" charset="0"/>
              <a:buChar char="•"/>
              <a:defRPr sz="21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2440" indent="-180975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755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01040" indent="-142240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04240" indent="-130810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5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83310" indent="-111125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3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05990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07310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08630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09315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2370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  <a:sym typeface="+mn-ea"/>
              </a:rPr>
              <a:t>把html文档载入BeautifulSoup对象</a:t>
            </a:r>
            <a:endParaRPr lang="en-US" altLang="zh-CN" sz="2370" kern="1200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  <a:p>
            <a:pPr marL="0" indent="0">
              <a:buNone/>
            </a:pPr>
            <a:endParaRPr lang="zh-CN" altLang="en-US" sz="2370" kern="1200" dirty="0">
              <a:latin typeface="+mj-lt"/>
              <a:ea typeface="微软雅黑" panose="020B0503020204020204" charset="-122"/>
              <a:cs typeface="+mj-cs"/>
            </a:endParaRPr>
          </a:p>
          <a:p>
            <a:pPr marL="0" indent="0">
              <a:buNone/>
            </a:pPr>
            <a:endParaRPr kumimoji="0" lang="en-US" altLang="zh-CN" sz="237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微软雅黑" panose="020B0503020204020204" charset="-122"/>
              <a:cs typeface="+mj-cs"/>
            </a:endParaRPr>
          </a:p>
          <a:p>
            <a:pPr marL="0" indent="0">
              <a:buNone/>
            </a:pPr>
            <a:endParaRPr kumimoji="0" lang="en-US" altLang="zh-CN" sz="2370" b="0" i="0" u="none" strike="noStrike" kern="1200" cap="none" spc="0" normalizeH="0" baseline="0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  <a:p>
            <a:pPr marL="0" indent="0">
              <a:buNone/>
            </a:pPr>
            <a:endParaRPr kumimoji="0" lang="en-US" altLang="zh-CN" sz="2370" b="0" i="0" u="none" strike="noStrike" kern="1200" cap="none" spc="0" normalizeH="0" baseline="0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  <a:p>
            <a:pPr marL="0" indent="0">
              <a:buNone/>
            </a:pPr>
            <a:endParaRPr kumimoji="0" lang="en-US" altLang="zh-CN" sz="2370" b="0" i="0" u="none" strike="noStrike" kern="1200" cap="none" spc="0" normalizeH="0" baseline="0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  <a:p>
            <a:pPr marL="0" indent="0">
              <a:buNone/>
            </a:pPr>
            <a:endParaRPr lang="zh-CN" altLang="en-US" sz="2370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</p:txBody>
      </p:sp>
      <p:sp>
        <p:nvSpPr>
          <p:cNvPr id="5" name="任意多边形: 形状 199"/>
          <p:cNvSpPr/>
          <p:nvPr/>
        </p:nvSpPr>
        <p:spPr>
          <a:xfrm>
            <a:off x="334780" y="619320"/>
            <a:ext cx="5774760" cy="33840"/>
          </a:xfrm>
          <a:custGeom>
            <a:avLst/>
            <a:gdLst/>
            <a:ahLst/>
            <a:cxnLst/>
            <a:rect l="0" t="0" r="r" b="b"/>
            <a:pathLst>
              <a:path w="16041" h="94">
                <a:moveTo>
                  <a:pt x="0" y="0"/>
                </a:moveTo>
                <a:lnTo>
                  <a:pt x="16041" y="0"/>
                </a:lnTo>
                <a:lnTo>
                  <a:pt x="16041" y="94"/>
                </a:lnTo>
                <a:lnTo>
                  <a:pt x="0" y="94"/>
                </a:lnTo>
                <a:lnTo>
                  <a:pt x="0" y="0"/>
                </a:lnTo>
                <a:close/>
              </a:path>
            </a:pathLst>
          </a:custGeom>
          <a:solidFill>
            <a:srgbClr val="F59E0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任意多边形: 形状 41"/>
          <p:cNvSpPr/>
          <p:nvPr/>
        </p:nvSpPr>
        <p:spPr>
          <a:xfrm>
            <a:off x="534600" y="802080"/>
            <a:ext cx="668880" cy="33840"/>
          </a:xfrm>
          <a:custGeom>
            <a:avLst/>
            <a:gdLst/>
            <a:ahLst/>
            <a:cxnLst/>
            <a:rect l="0" t="0" r="r" b="b"/>
            <a:pathLst>
              <a:path w="1858" h="94">
                <a:moveTo>
                  <a:pt x="0" y="0"/>
                </a:moveTo>
                <a:lnTo>
                  <a:pt x="1858" y="0"/>
                </a:lnTo>
                <a:lnTo>
                  <a:pt x="1858" y="94"/>
                </a:lnTo>
                <a:lnTo>
                  <a:pt x="0" y="94"/>
                </a:lnTo>
                <a:lnTo>
                  <a:pt x="0" y="0"/>
                </a:lnTo>
                <a:close/>
              </a:path>
            </a:pathLst>
          </a:custGeom>
          <a:solidFill>
            <a:srgbClr val="F59E0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3" name="任意多边形: 形状 42"/>
          <p:cNvSpPr/>
          <p:nvPr/>
        </p:nvSpPr>
        <p:spPr>
          <a:xfrm>
            <a:off x="534600" y="1036080"/>
            <a:ext cx="9627480" cy="635400"/>
          </a:xfrm>
          <a:custGeom>
            <a:avLst/>
            <a:gdLst/>
            <a:ahLst/>
            <a:cxnLst/>
            <a:rect l="0" t="0" r="r" b="b"/>
            <a:pathLst>
              <a:path w="26743" h="1765">
                <a:moveTo>
                  <a:pt x="0" y="1579"/>
                </a:moveTo>
                <a:lnTo>
                  <a:pt x="0" y="186"/>
                </a:lnTo>
                <a:cubicBezTo>
                  <a:pt x="0" y="173"/>
                  <a:pt x="1" y="161"/>
                  <a:pt x="4" y="149"/>
                </a:cubicBezTo>
                <a:cubicBezTo>
                  <a:pt x="6" y="137"/>
                  <a:pt x="10" y="126"/>
                  <a:pt x="14" y="115"/>
                </a:cubicBezTo>
                <a:cubicBezTo>
                  <a:pt x="19" y="103"/>
                  <a:pt x="25" y="93"/>
                  <a:pt x="31" y="82"/>
                </a:cubicBezTo>
                <a:cubicBezTo>
                  <a:pt x="38" y="72"/>
                  <a:pt x="46" y="63"/>
                  <a:pt x="55" y="54"/>
                </a:cubicBezTo>
                <a:cubicBezTo>
                  <a:pt x="63" y="46"/>
                  <a:pt x="73" y="38"/>
                  <a:pt x="83" y="31"/>
                </a:cubicBezTo>
                <a:cubicBezTo>
                  <a:pt x="93" y="24"/>
                  <a:pt x="104" y="19"/>
                  <a:pt x="115" y="14"/>
                </a:cubicBezTo>
                <a:cubicBezTo>
                  <a:pt x="126" y="9"/>
                  <a:pt x="138" y="6"/>
                  <a:pt x="150" y="3"/>
                </a:cubicBezTo>
                <a:cubicBezTo>
                  <a:pt x="162" y="1"/>
                  <a:pt x="174" y="0"/>
                  <a:pt x="186" y="0"/>
                </a:cubicBezTo>
                <a:lnTo>
                  <a:pt x="26557" y="0"/>
                </a:lnTo>
                <a:cubicBezTo>
                  <a:pt x="26569" y="0"/>
                  <a:pt x="26581" y="1"/>
                  <a:pt x="26593" y="3"/>
                </a:cubicBezTo>
                <a:cubicBezTo>
                  <a:pt x="26605" y="6"/>
                  <a:pt x="26617" y="9"/>
                  <a:pt x="26628" y="14"/>
                </a:cubicBezTo>
                <a:cubicBezTo>
                  <a:pt x="26639" y="19"/>
                  <a:pt x="26650" y="24"/>
                  <a:pt x="26660" y="31"/>
                </a:cubicBezTo>
                <a:cubicBezTo>
                  <a:pt x="26670" y="38"/>
                  <a:pt x="26680" y="46"/>
                  <a:pt x="26688" y="54"/>
                </a:cubicBezTo>
                <a:cubicBezTo>
                  <a:pt x="26697" y="63"/>
                  <a:pt x="26704" y="72"/>
                  <a:pt x="26711" y="82"/>
                </a:cubicBezTo>
                <a:cubicBezTo>
                  <a:pt x="26718" y="93"/>
                  <a:pt x="26724" y="103"/>
                  <a:pt x="26728" y="115"/>
                </a:cubicBezTo>
                <a:cubicBezTo>
                  <a:pt x="26733" y="126"/>
                  <a:pt x="26737" y="137"/>
                  <a:pt x="26739" y="149"/>
                </a:cubicBezTo>
                <a:cubicBezTo>
                  <a:pt x="26741" y="161"/>
                  <a:pt x="26743" y="173"/>
                  <a:pt x="26743" y="186"/>
                </a:cubicBezTo>
                <a:lnTo>
                  <a:pt x="26743" y="1579"/>
                </a:lnTo>
                <a:cubicBezTo>
                  <a:pt x="26743" y="1592"/>
                  <a:pt x="26741" y="1604"/>
                  <a:pt x="26739" y="1616"/>
                </a:cubicBezTo>
                <a:cubicBezTo>
                  <a:pt x="26737" y="1628"/>
                  <a:pt x="26733" y="1639"/>
                  <a:pt x="26728" y="1650"/>
                </a:cubicBezTo>
                <a:cubicBezTo>
                  <a:pt x="26724" y="1662"/>
                  <a:pt x="26718" y="1672"/>
                  <a:pt x="26711" y="1683"/>
                </a:cubicBezTo>
                <a:cubicBezTo>
                  <a:pt x="26704" y="1693"/>
                  <a:pt x="26697" y="1702"/>
                  <a:pt x="26688" y="1711"/>
                </a:cubicBezTo>
                <a:cubicBezTo>
                  <a:pt x="26680" y="1719"/>
                  <a:pt x="26670" y="1727"/>
                  <a:pt x="26660" y="1734"/>
                </a:cubicBezTo>
                <a:cubicBezTo>
                  <a:pt x="26650" y="1741"/>
                  <a:pt x="26639" y="1746"/>
                  <a:pt x="26628" y="1751"/>
                </a:cubicBezTo>
                <a:cubicBezTo>
                  <a:pt x="26617" y="1756"/>
                  <a:pt x="26605" y="1759"/>
                  <a:pt x="26593" y="1762"/>
                </a:cubicBezTo>
                <a:cubicBezTo>
                  <a:pt x="26581" y="1764"/>
                  <a:pt x="26569" y="1765"/>
                  <a:pt x="26557" y="1765"/>
                </a:cubicBezTo>
                <a:lnTo>
                  <a:pt x="186" y="1765"/>
                </a:lnTo>
                <a:cubicBezTo>
                  <a:pt x="174" y="1765"/>
                  <a:pt x="162" y="1764"/>
                  <a:pt x="150" y="1762"/>
                </a:cubicBezTo>
                <a:cubicBezTo>
                  <a:pt x="138" y="1759"/>
                  <a:pt x="126" y="1756"/>
                  <a:pt x="115" y="1751"/>
                </a:cubicBezTo>
                <a:cubicBezTo>
                  <a:pt x="104" y="1746"/>
                  <a:pt x="93" y="1741"/>
                  <a:pt x="83" y="1734"/>
                </a:cubicBezTo>
                <a:cubicBezTo>
                  <a:pt x="73" y="1727"/>
                  <a:pt x="63" y="1719"/>
                  <a:pt x="55" y="1711"/>
                </a:cubicBezTo>
                <a:cubicBezTo>
                  <a:pt x="46" y="1702"/>
                  <a:pt x="38" y="1693"/>
                  <a:pt x="31" y="1683"/>
                </a:cubicBezTo>
                <a:cubicBezTo>
                  <a:pt x="25" y="1672"/>
                  <a:pt x="19" y="1662"/>
                  <a:pt x="14" y="1650"/>
                </a:cubicBezTo>
                <a:cubicBezTo>
                  <a:pt x="10" y="1639"/>
                  <a:pt x="6" y="1628"/>
                  <a:pt x="4" y="1616"/>
                </a:cubicBezTo>
                <a:cubicBezTo>
                  <a:pt x="1" y="1604"/>
                  <a:pt x="0" y="1592"/>
                  <a:pt x="0" y="1579"/>
                </a:cubicBezTo>
                <a:close/>
              </a:path>
            </a:pathLst>
          </a:custGeom>
          <a:solidFill>
            <a:srgbClr val="1E3A8A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534960" y="378720"/>
            <a:ext cx="1201680" cy="37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237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问题定义</a:t>
            </a:r>
            <a:endParaRPr lang="en-US" sz="237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5" name="任意多边形: 形状 44"/>
          <p:cNvSpPr/>
          <p:nvPr/>
        </p:nvSpPr>
        <p:spPr>
          <a:xfrm>
            <a:off x="534600" y="1938600"/>
            <a:ext cx="4680000" cy="1170360"/>
          </a:xfrm>
          <a:custGeom>
            <a:avLst/>
            <a:gdLst/>
            <a:ahLst/>
            <a:cxnLst/>
            <a:rect l="0" t="0" r="r" b="b"/>
            <a:pathLst>
              <a:path w="13000" h="3251">
                <a:moveTo>
                  <a:pt x="0" y="3065"/>
                </a:moveTo>
                <a:lnTo>
                  <a:pt x="0" y="186"/>
                </a:lnTo>
                <a:cubicBezTo>
                  <a:pt x="0" y="173"/>
                  <a:pt x="1" y="161"/>
                  <a:pt x="4" y="149"/>
                </a:cubicBezTo>
                <a:cubicBezTo>
                  <a:pt x="6" y="137"/>
                  <a:pt x="10" y="126"/>
                  <a:pt x="14" y="115"/>
                </a:cubicBezTo>
                <a:cubicBezTo>
                  <a:pt x="19" y="103"/>
                  <a:pt x="25" y="93"/>
                  <a:pt x="31" y="82"/>
                </a:cubicBezTo>
                <a:cubicBezTo>
                  <a:pt x="38" y="72"/>
                  <a:pt x="46" y="63"/>
                  <a:pt x="55" y="54"/>
                </a:cubicBezTo>
                <a:cubicBezTo>
                  <a:pt x="63" y="46"/>
                  <a:pt x="73" y="38"/>
                  <a:pt x="83" y="31"/>
                </a:cubicBezTo>
                <a:cubicBezTo>
                  <a:pt x="93" y="24"/>
                  <a:pt x="104" y="19"/>
                  <a:pt x="115" y="14"/>
                </a:cubicBezTo>
                <a:cubicBezTo>
                  <a:pt x="126" y="9"/>
                  <a:pt x="138" y="6"/>
                  <a:pt x="150" y="3"/>
                </a:cubicBezTo>
                <a:cubicBezTo>
                  <a:pt x="162" y="1"/>
                  <a:pt x="174" y="0"/>
                  <a:pt x="186" y="0"/>
                </a:cubicBezTo>
                <a:lnTo>
                  <a:pt x="12815" y="0"/>
                </a:lnTo>
                <a:cubicBezTo>
                  <a:pt x="12827" y="0"/>
                  <a:pt x="12839" y="1"/>
                  <a:pt x="12851" y="3"/>
                </a:cubicBezTo>
                <a:cubicBezTo>
                  <a:pt x="12863" y="6"/>
                  <a:pt x="12875" y="9"/>
                  <a:pt x="12886" y="14"/>
                </a:cubicBezTo>
                <a:cubicBezTo>
                  <a:pt x="12897" y="19"/>
                  <a:pt x="12908" y="24"/>
                  <a:pt x="12918" y="31"/>
                </a:cubicBezTo>
                <a:cubicBezTo>
                  <a:pt x="12928" y="38"/>
                  <a:pt x="12937" y="46"/>
                  <a:pt x="12946" y="54"/>
                </a:cubicBezTo>
                <a:cubicBezTo>
                  <a:pt x="12955" y="63"/>
                  <a:pt x="12962" y="72"/>
                  <a:pt x="12969" y="82"/>
                </a:cubicBezTo>
                <a:cubicBezTo>
                  <a:pt x="12976" y="93"/>
                  <a:pt x="12982" y="103"/>
                  <a:pt x="12986" y="115"/>
                </a:cubicBezTo>
                <a:cubicBezTo>
                  <a:pt x="12991" y="126"/>
                  <a:pt x="12994" y="137"/>
                  <a:pt x="12997" y="149"/>
                </a:cubicBezTo>
                <a:cubicBezTo>
                  <a:pt x="12999" y="161"/>
                  <a:pt x="13000" y="173"/>
                  <a:pt x="13000" y="186"/>
                </a:cubicBezTo>
                <a:lnTo>
                  <a:pt x="13000" y="3065"/>
                </a:lnTo>
                <a:cubicBezTo>
                  <a:pt x="13000" y="3077"/>
                  <a:pt x="12999" y="3089"/>
                  <a:pt x="12997" y="3101"/>
                </a:cubicBezTo>
                <a:cubicBezTo>
                  <a:pt x="12994" y="3113"/>
                  <a:pt x="12991" y="3125"/>
                  <a:pt x="12986" y="3136"/>
                </a:cubicBezTo>
                <a:cubicBezTo>
                  <a:pt x="12982" y="3147"/>
                  <a:pt x="12976" y="3158"/>
                  <a:pt x="12969" y="3168"/>
                </a:cubicBezTo>
                <a:cubicBezTo>
                  <a:pt x="12962" y="3178"/>
                  <a:pt x="12955" y="3188"/>
                  <a:pt x="12946" y="3196"/>
                </a:cubicBezTo>
                <a:cubicBezTo>
                  <a:pt x="12937" y="3205"/>
                  <a:pt x="12928" y="3213"/>
                  <a:pt x="12918" y="3219"/>
                </a:cubicBezTo>
                <a:cubicBezTo>
                  <a:pt x="12908" y="3226"/>
                  <a:pt x="12897" y="3232"/>
                  <a:pt x="12886" y="3237"/>
                </a:cubicBezTo>
                <a:cubicBezTo>
                  <a:pt x="12875" y="3241"/>
                  <a:pt x="12863" y="3245"/>
                  <a:pt x="12851" y="3247"/>
                </a:cubicBezTo>
                <a:cubicBezTo>
                  <a:pt x="12839" y="3250"/>
                  <a:pt x="12827" y="3251"/>
                  <a:pt x="12815" y="3251"/>
                </a:cubicBezTo>
                <a:lnTo>
                  <a:pt x="186" y="3251"/>
                </a:lnTo>
                <a:cubicBezTo>
                  <a:pt x="174" y="3251"/>
                  <a:pt x="162" y="3250"/>
                  <a:pt x="150" y="3247"/>
                </a:cubicBezTo>
                <a:cubicBezTo>
                  <a:pt x="138" y="3245"/>
                  <a:pt x="126" y="3241"/>
                  <a:pt x="115" y="3237"/>
                </a:cubicBezTo>
                <a:cubicBezTo>
                  <a:pt x="104" y="3232"/>
                  <a:pt x="93" y="3226"/>
                  <a:pt x="83" y="3219"/>
                </a:cubicBezTo>
                <a:cubicBezTo>
                  <a:pt x="73" y="3213"/>
                  <a:pt x="63" y="3205"/>
                  <a:pt x="55" y="3196"/>
                </a:cubicBezTo>
                <a:cubicBezTo>
                  <a:pt x="46" y="3188"/>
                  <a:pt x="38" y="3178"/>
                  <a:pt x="31" y="3168"/>
                </a:cubicBezTo>
                <a:cubicBezTo>
                  <a:pt x="25" y="3158"/>
                  <a:pt x="19" y="3147"/>
                  <a:pt x="14" y="3136"/>
                </a:cubicBezTo>
                <a:cubicBezTo>
                  <a:pt x="10" y="3125"/>
                  <a:pt x="6" y="3113"/>
                  <a:pt x="4" y="3101"/>
                </a:cubicBezTo>
                <a:cubicBezTo>
                  <a:pt x="1" y="3089"/>
                  <a:pt x="0" y="3077"/>
                  <a:pt x="0" y="3065"/>
                </a:cubicBezTo>
                <a:close/>
              </a:path>
            </a:pathLst>
          </a:custGeom>
          <a:solidFill>
            <a:srgbClr val="1E40AF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6" name="任意多边形: 形状 45"/>
          <p:cNvSpPr/>
          <p:nvPr/>
        </p:nvSpPr>
        <p:spPr>
          <a:xfrm>
            <a:off x="735120" y="2139120"/>
            <a:ext cx="426600" cy="434880"/>
          </a:xfrm>
          <a:custGeom>
            <a:avLst/>
            <a:gdLst/>
            <a:ahLst/>
            <a:cxnLst/>
            <a:rect l="0" t="0" r="r" b="b"/>
            <a:pathLst>
              <a:path w="1185" h="1208">
                <a:moveTo>
                  <a:pt x="0" y="615"/>
                </a:moveTo>
                <a:lnTo>
                  <a:pt x="0" y="592"/>
                </a:lnTo>
                <a:cubicBezTo>
                  <a:pt x="0" y="573"/>
                  <a:pt x="1" y="553"/>
                  <a:pt x="3" y="534"/>
                </a:cubicBezTo>
                <a:cubicBezTo>
                  <a:pt x="5" y="515"/>
                  <a:pt x="8" y="496"/>
                  <a:pt x="12" y="476"/>
                </a:cubicBezTo>
                <a:cubicBezTo>
                  <a:pt x="15" y="457"/>
                  <a:pt x="20" y="439"/>
                  <a:pt x="26" y="420"/>
                </a:cubicBezTo>
                <a:cubicBezTo>
                  <a:pt x="31" y="402"/>
                  <a:pt x="38" y="383"/>
                  <a:pt x="45" y="365"/>
                </a:cubicBezTo>
                <a:cubicBezTo>
                  <a:pt x="53" y="348"/>
                  <a:pt x="61" y="330"/>
                  <a:pt x="70" y="313"/>
                </a:cubicBezTo>
                <a:cubicBezTo>
                  <a:pt x="79" y="296"/>
                  <a:pt x="89" y="279"/>
                  <a:pt x="100" y="263"/>
                </a:cubicBezTo>
                <a:cubicBezTo>
                  <a:pt x="111" y="247"/>
                  <a:pt x="122" y="231"/>
                  <a:pt x="135" y="216"/>
                </a:cubicBezTo>
                <a:cubicBezTo>
                  <a:pt x="147" y="201"/>
                  <a:pt x="160" y="187"/>
                  <a:pt x="174" y="173"/>
                </a:cubicBezTo>
                <a:cubicBezTo>
                  <a:pt x="187" y="160"/>
                  <a:pt x="202" y="147"/>
                  <a:pt x="217" y="134"/>
                </a:cubicBezTo>
                <a:cubicBezTo>
                  <a:pt x="232" y="122"/>
                  <a:pt x="247" y="111"/>
                  <a:pt x="263" y="100"/>
                </a:cubicBezTo>
                <a:cubicBezTo>
                  <a:pt x="279" y="89"/>
                  <a:pt x="296" y="79"/>
                  <a:pt x="313" y="70"/>
                </a:cubicBezTo>
                <a:cubicBezTo>
                  <a:pt x="330" y="61"/>
                  <a:pt x="348" y="53"/>
                  <a:pt x="366" y="45"/>
                </a:cubicBezTo>
                <a:cubicBezTo>
                  <a:pt x="384" y="38"/>
                  <a:pt x="402" y="31"/>
                  <a:pt x="420" y="26"/>
                </a:cubicBezTo>
                <a:cubicBezTo>
                  <a:pt x="439" y="20"/>
                  <a:pt x="458" y="15"/>
                  <a:pt x="477" y="11"/>
                </a:cubicBezTo>
                <a:cubicBezTo>
                  <a:pt x="496" y="8"/>
                  <a:pt x="515" y="5"/>
                  <a:pt x="534" y="3"/>
                </a:cubicBezTo>
                <a:cubicBezTo>
                  <a:pt x="553" y="1"/>
                  <a:pt x="573" y="0"/>
                  <a:pt x="592" y="0"/>
                </a:cubicBezTo>
                <a:cubicBezTo>
                  <a:pt x="612" y="0"/>
                  <a:pt x="631" y="1"/>
                  <a:pt x="650" y="3"/>
                </a:cubicBezTo>
                <a:cubicBezTo>
                  <a:pt x="669" y="5"/>
                  <a:pt x="689" y="8"/>
                  <a:pt x="708" y="11"/>
                </a:cubicBezTo>
                <a:cubicBezTo>
                  <a:pt x="727" y="15"/>
                  <a:pt x="745" y="20"/>
                  <a:pt x="764" y="26"/>
                </a:cubicBezTo>
                <a:cubicBezTo>
                  <a:pt x="783" y="31"/>
                  <a:pt x="801" y="38"/>
                  <a:pt x="819" y="45"/>
                </a:cubicBezTo>
                <a:cubicBezTo>
                  <a:pt x="837" y="53"/>
                  <a:pt x="854" y="61"/>
                  <a:pt x="871" y="70"/>
                </a:cubicBezTo>
                <a:cubicBezTo>
                  <a:pt x="888" y="79"/>
                  <a:pt x="905" y="89"/>
                  <a:pt x="922" y="100"/>
                </a:cubicBezTo>
                <a:cubicBezTo>
                  <a:pt x="938" y="111"/>
                  <a:pt x="954" y="122"/>
                  <a:pt x="969" y="134"/>
                </a:cubicBezTo>
                <a:cubicBezTo>
                  <a:pt x="984" y="147"/>
                  <a:pt x="998" y="160"/>
                  <a:pt x="1012" y="173"/>
                </a:cubicBezTo>
                <a:cubicBezTo>
                  <a:pt x="1025" y="187"/>
                  <a:pt x="1038" y="201"/>
                  <a:pt x="1051" y="216"/>
                </a:cubicBezTo>
                <a:cubicBezTo>
                  <a:pt x="1063" y="231"/>
                  <a:pt x="1075" y="247"/>
                  <a:pt x="1085" y="263"/>
                </a:cubicBezTo>
                <a:cubicBezTo>
                  <a:pt x="1096" y="279"/>
                  <a:pt x="1106" y="296"/>
                  <a:pt x="1115" y="313"/>
                </a:cubicBezTo>
                <a:cubicBezTo>
                  <a:pt x="1124" y="330"/>
                  <a:pt x="1133" y="348"/>
                  <a:pt x="1140" y="365"/>
                </a:cubicBezTo>
                <a:cubicBezTo>
                  <a:pt x="1147" y="383"/>
                  <a:pt x="1154" y="402"/>
                  <a:pt x="1160" y="420"/>
                </a:cubicBezTo>
                <a:cubicBezTo>
                  <a:pt x="1165" y="439"/>
                  <a:pt x="1170" y="457"/>
                  <a:pt x="1174" y="476"/>
                </a:cubicBezTo>
                <a:cubicBezTo>
                  <a:pt x="1178" y="496"/>
                  <a:pt x="1180" y="515"/>
                  <a:pt x="1182" y="534"/>
                </a:cubicBezTo>
                <a:cubicBezTo>
                  <a:pt x="1184" y="553"/>
                  <a:pt x="1185" y="573"/>
                  <a:pt x="1185" y="592"/>
                </a:cubicBezTo>
                <a:lnTo>
                  <a:pt x="1185" y="615"/>
                </a:lnTo>
                <a:cubicBezTo>
                  <a:pt x="1185" y="635"/>
                  <a:pt x="1184" y="654"/>
                  <a:pt x="1182" y="673"/>
                </a:cubicBezTo>
                <a:cubicBezTo>
                  <a:pt x="1180" y="693"/>
                  <a:pt x="1178" y="713"/>
                  <a:pt x="1174" y="732"/>
                </a:cubicBezTo>
                <a:cubicBezTo>
                  <a:pt x="1170" y="751"/>
                  <a:pt x="1165" y="769"/>
                  <a:pt x="1160" y="788"/>
                </a:cubicBezTo>
                <a:cubicBezTo>
                  <a:pt x="1154" y="807"/>
                  <a:pt x="1147" y="825"/>
                  <a:pt x="1140" y="843"/>
                </a:cubicBezTo>
                <a:cubicBezTo>
                  <a:pt x="1133" y="861"/>
                  <a:pt x="1124" y="878"/>
                  <a:pt x="1115" y="895"/>
                </a:cubicBezTo>
                <a:cubicBezTo>
                  <a:pt x="1106" y="912"/>
                  <a:pt x="1096" y="929"/>
                  <a:pt x="1085" y="945"/>
                </a:cubicBezTo>
                <a:cubicBezTo>
                  <a:pt x="1075" y="961"/>
                  <a:pt x="1063" y="977"/>
                  <a:pt x="1051" y="992"/>
                </a:cubicBezTo>
                <a:cubicBezTo>
                  <a:pt x="1038" y="1007"/>
                  <a:pt x="1025" y="1021"/>
                  <a:pt x="1012" y="1035"/>
                </a:cubicBezTo>
                <a:cubicBezTo>
                  <a:pt x="998" y="1048"/>
                  <a:pt x="984" y="1061"/>
                  <a:pt x="969" y="1074"/>
                </a:cubicBezTo>
                <a:cubicBezTo>
                  <a:pt x="954" y="1086"/>
                  <a:pt x="938" y="1098"/>
                  <a:pt x="922" y="1108"/>
                </a:cubicBezTo>
                <a:cubicBezTo>
                  <a:pt x="905" y="1119"/>
                  <a:pt x="888" y="1129"/>
                  <a:pt x="871" y="1138"/>
                </a:cubicBezTo>
                <a:cubicBezTo>
                  <a:pt x="854" y="1147"/>
                  <a:pt x="837" y="1156"/>
                  <a:pt x="819" y="1163"/>
                </a:cubicBezTo>
                <a:cubicBezTo>
                  <a:pt x="801" y="1170"/>
                  <a:pt x="783" y="1177"/>
                  <a:pt x="764" y="1183"/>
                </a:cubicBezTo>
                <a:cubicBezTo>
                  <a:pt x="745" y="1188"/>
                  <a:pt x="727" y="1193"/>
                  <a:pt x="708" y="1197"/>
                </a:cubicBezTo>
                <a:cubicBezTo>
                  <a:pt x="689" y="1201"/>
                  <a:pt x="669" y="1203"/>
                  <a:pt x="650" y="1205"/>
                </a:cubicBezTo>
                <a:cubicBezTo>
                  <a:pt x="631" y="1207"/>
                  <a:pt x="612" y="1208"/>
                  <a:pt x="592" y="1208"/>
                </a:cubicBezTo>
                <a:cubicBezTo>
                  <a:pt x="573" y="1208"/>
                  <a:pt x="553" y="1207"/>
                  <a:pt x="534" y="1205"/>
                </a:cubicBezTo>
                <a:cubicBezTo>
                  <a:pt x="515" y="1203"/>
                  <a:pt x="496" y="1201"/>
                  <a:pt x="477" y="1197"/>
                </a:cubicBezTo>
                <a:cubicBezTo>
                  <a:pt x="458" y="1193"/>
                  <a:pt x="439" y="1188"/>
                  <a:pt x="420" y="1183"/>
                </a:cubicBezTo>
                <a:cubicBezTo>
                  <a:pt x="402" y="1177"/>
                  <a:pt x="384" y="1170"/>
                  <a:pt x="366" y="1163"/>
                </a:cubicBezTo>
                <a:cubicBezTo>
                  <a:pt x="348" y="1156"/>
                  <a:pt x="330" y="1147"/>
                  <a:pt x="313" y="1138"/>
                </a:cubicBezTo>
                <a:cubicBezTo>
                  <a:pt x="296" y="1129"/>
                  <a:pt x="279" y="1119"/>
                  <a:pt x="263" y="1108"/>
                </a:cubicBezTo>
                <a:cubicBezTo>
                  <a:pt x="247" y="1098"/>
                  <a:pt x="232" y="1086"/>
                  <a:pt x="217" y="1074"/>
                </a:cubicBezTo>
                <a:cubicBezTo>
                  <a:pt x="202" y="1061"/>
                  <a:pt x="187" y="1048"/>
                  <a:pt x="174" y="1035"/>
                </a:cubicBezTo>
                <a:cubicBezTo>
                  <a:pt x="160" y="1021"/>
                  <a:pt x="147" y="1007"/>
                  <a:pt x="135" y="992"/>
                </a:cubicBezTo>
                <a:cubicBezTo>
                  <a:pt x="122" y="977"/>
                  <a:pt x="111" y="961"/>
                  <a:pt x="100" y="945"/>
                </a:cubicBezTo>
                <a:cubicBezTo>
                  <a:pt x="89" y="929"/>
                  <a:pt x="79" y="912"/>
                  <a:pt x="70" y="895"/>
                </a:cubicBezTo>
                <a:cubicBezTo>
                  <a:pt x="61" y="878"/>
                  <a:pt x="53" y="861"/>
                  <a:pt x="45" y="843"/>
                </a:cubicBezTo>
                <a:cubicBezTo>
                  <a:pt x="38" y="825"/>
                  <a:pt x="31" y="807"/>
                  <a:pt x="26" y="788"/>
                </a:cubicBezTo>
                <a:cubicBezTo>
                  <a:pt x="20" y="769"/>
                  <a:pt x="15" y="751"/>
                  <a:pt x="12" y="732"/>
                </a:cubicBezTo>
                <a:cubicBezTo>
                  <a:pt x="8" y="713"/>
                  <a:pt x="5" y="693"/>
                  <a:pt x="3" y="673"/>
                </a:cubicBezTo>
                <a:cubicBezTo>
                  <a:pt x="1" y="654"/>
                  <a:pt x="0" y="635"/>
                  <a:pt x="0" y="615"/>
                </a:cubicBezTo>
                <a:close/>
              </a:path>
            </a:pathLst>
          </a:custGeom>
          <a:solidFill>
            <a:srgbClr val="F59E0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47" name="图片 46"/>
          <p:cNvPicPr/>
          <p:nvPr/>
        </p:nvPicPr>
        <p:blipFill>
          <a:blip r:embed="rId1"/>
          <a:stretch>
            <a:fillRect/>
          </a:stretch>
        </p:blipFill>
        <p:spPr>
          <a:xfrm>
            <a:off x="835560" y="2239560"/>
            <a:ext cx="2253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8" name="文本框 47"/>
          <p:cNvSpPr txBox="1"/>
          <p:nvPr/>
        </p:nvSpPr>
        <p:spPr>
          <a:xfrm>
            <a:off x="735480" y="1251360"/>
            <a:ext cx="7544520" cy="21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项目文件管理系统的核心任务是对项目文件进行</a:t>
            </a:r>
            <a:r>
              <a:rPr lang="zh-CN" sz="1320" b="0" u="none" strike="noStrike">
                <a:solidFill>
                  <a:srgbClr val="FBBF24"/>
                </a:solidFill>
                <a:effectLst/>
                <a:uFillTx/>
                <a:latin typeface="WenQuanYiZenHei"/>
                <a:ea typeface="WenQuanYiZenHei"/>
              </a:rPr>
              <a:t>高效、可靠</a:t>
            </a:r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的管理，确保项目数据的安全性与可用性。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1295280" y="2153880"/>
            <a:ext cx="671400" cy="21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文件打开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0" name="任意多边形: 形状 49"/>
          <p:cNvSpPr/>
          <p:nvPr/>
        </p:nvSpPr>
        <p:spPr>
          <a:xfrm>
            <a:off x="5481720" y="1938600"/>
            <a:ext cx="4680360" cy="1170360"/>
          </a:xfrm>
          <a:custGeom>
            <a:avLst/>
            <a:gdLst/>
            <a:ahLst/>
            <a:cxnLst/>
            <a:rect l="0" t="0" r="r" b="b"/>
            <a:pathLst>
              <a:path w="13001" h="3251">
                <a:moveTo>
                  <a:pt x="0" y="3065"/>
                </a:moveTo>
                <a:lnTo>
                  <a:pt x="0" y="186"/>
                </a:lnTo>
                <a:cubicBezTo>
                  <a:pt x="0" y="173"/>
                  <a:pt x="1" y="161"/>
                  <a:pt x="4" y="149"/>
                </a:cubicBezTo>
                <a:cubicBezTo>
                  <a:pt x="6" y="137"/>
                  <a:pt x="10" y="126"/>
                  <a:pt x="14" y="115"/>
                </a:cubicBezTo>
                <a:cubicBezTo>
                  <a:pt x="19" y="103"/>
                  <a:pt x="25" y="93"/>
                  <a:pt x="32" y="82"/>
                </a:cubicBezTo>
                <a:cubicBezTo>
                  <a:pt x="38" y="72"/>
                  <a:pt x="46" y="63"/>
                  <a:pt x="55" y="54"/>
                </a:cubicBezTo>
                <a:cubicBezTo>
                  <a:pt x="63" y="46"/>
                  <a:pt x="73" y="38"/>
                  <a:pt x="83" y="31"/>
                </a:cubicBezTo>
                <a:cubicBezTo>
                  <a:pt x="93" y="24"/>
                  <a:pt x="104" y="19"/>
                  <a:pt x="115" y="14"/>
                </a:cubicBezTo>
                <a:cubicBezTo>
                  <a:pt x="126" y="9"/>
                  <a:pt x="138" y="6"/>
                  <a:pt x="150" y="3"/>
                </a:cubicBezTo>
                <a:cubicBezTo>
                  <a:pt x="162" y="1"/>
                  <a:pt x="174" y="0"/>
                  <a:pt x="186" y="0"/>
                </a:cubicBezTo>
                <a:lnTo>
                  <a:pt x="12815" y="0"/>
                </a:lnTo>
                <a:cubicBezTo>
                  <a:pt x="12827" y="0"/>
                  <a:pt x="12839" y="1"/>
                  <a:pt x="12851" y="3"/>
                </a:cubicBezTo>
                <a:cubicBezTo>
                  <a:pt x="12863" y="6"/>
                  <a:pt x="12875" y="9"/>
                  <a:pt x="12886" y="14"/>
                </a:cubicBezTo>
                <a:cubicBezTo>
                  <a:pt x="12897" y="19"/>
                  <a:pt x="12908" y="24"/>
                  <a:pt x="12918" y="31"/>
                </a:cubicBezTo>
                <a:cubicBezTo>
                  <a:pt x="12928" y="38"/>
                  <a:pt x="12938" y="46"/>
                  <a:pt x="12946" y="54"/>
                </a:cubicBezTo>
                <a:cubicBezTo>
                  <a:pt x="12955" y="63"/>
                  <a:pt x="12962" y="72"/>
                  <a:pt x="12969" y="82"/>
                </a:cubicBezTo>
                <a:cubicBezTo>
                  <a:pt x="12976" y="93"/>
                  <a:pt x="12982" y="103"/>
                  <a:pt x="12986" y="115"/>
                </a:cubicBezTo>
                <a:cubicBezTo>
                  <a:pt x="12991" y="126"/>
                  <a:pt x="12995" y="137"/>
                  <a:pt x="12997" y="149"/>
                </a:cubicBezTo>
                <a:cubicBezTo>
                  <a:pt x="12999" y="161"/>
                  <a:pt x="13001" y="173"/>
                  <a:pt x="13001" y="186"/>
                </a:cubicBezTo>
                <a:lnTo>
                  <a:pt x="13001" y="3065"/>
                </a:lnTo>
                <a:cubicBezTo>
                  <a:pt x="13001" y="3077"/>
                  <a:pt x="12999" y="3089"/>
                  <a:pt x="12997" y="3101"/>
                </a:cubicBezTo>
                <a:cubicBezTo>
                  <a:pt x="12995" y="3113"/>
                  <a:pt x="12991" y="3125"/>
                  <a:pt x="12986" y="3136"/>
                </a:cubicBezTo>
                <a:cubicBezTo>
                  <a:pt x="12982" y="3147"/>
                  <a:pt x="12976" y="3158"/>
                  <a:pt x="12969" y="3168"/>
                </a:cubicBezTo>
                <a:cubicBezTo>
                  <a:pt x="12962" y="3178"/>
                  <a:pt x="12955" y="3188"/>
                  <a:pt x="12946" y="3196"/>
                </a:cubicBezTo>
                <a:cubicBezTo>
                  <a:pt x="12938" y="3205"/>
                  <a:pt x="12928" y="3213"/>
                  <a:pt x="12918" y="3219"/>
                </a:cubicBezTo>
                <a:cubicBezTo>
                  <a:pt x="12908" y="3226"/>
                  <a:pt x="12897" y="3232"/>
                  <a:pt x="12886" y="3237"/>
                </a:cubicBezTo>
                <a:cubicBezTo>
                  <a:pt x="12875" y="3241"/>
                  <a:pt x="12863" y="3245"/>
                  <a:pt x="12851" y="3247"/>
                </a:cubicBezTo>
                <a:cubicBezTo>
                  <a:pt x="12839" y="3250"/>
                  <a:pt x="12827" y="3251"/>
                  <a:pt x="12815" y="3251"/>
                </a:cubicBezTo>
                <a:lnTo>
                  <a:pt x="186" y="3251"/>
                </a:lnTo>
                <a:cubicBezTo>
                  <a:pt x="174" y="3251"/>
                  <a:pt x="162" y="3250"/>
                  <a:pt x="150" y="3247"/>
                </a:cubicBezTo>
                <a:cubicBezTo>
                  <a:pt x="138" y="3245"/>
                  <a:pt x="126" y="3241"/>
                  <a:pt x="115" y="3237"/>
                </a:cubicBezTo>
                <a:cubicBezTo>
                  <a:pt x="104" y="3232"/>
                  <a:pt x="93" y="3226"/>
                  <a:pt x="83" y="3219"/>
                </a:cubicBezTo>
                <a:cubicBezTo>
                  <a:pt x="73" y="3213"/>
                  <a:pt x="63" y="3205"/>
                  <a:pt x="55" y="3196"/>
                </a:cubicBezTo>
                <a:cubicBezTo>
                  <a:pt x="46" y="3188"/>
                  <a:pt x="38" y="3178"/>
                  <a:pt x="32" y="3168"/>
                </a:cubicBezTo>
                <a:cubicBezTo>
                  <a:pt x="25" y="3158"/>
                  <a:pt x="19" y="3147"/>
                  <a:pt x="14" y="3136"/>
                </a:cubicBezTo>
                <a:cubicBezTo>
                  <a:pt x="10" y="3125"/>
                  <a:pt x="6" y="3113"/>
                  <a:pt x="4" y="3101"/>
                </a:cubicBezTo>
                <a:cubicBezTo>
                  <a:pt x="1" y="3089"/>
                  <a:pt x="0" y="3077"/>
                  <a:pt x="0" y="3065"/>
                </a:cubicBezTo>
                <a:close/>
              </a:path>
            </a:pathLst>
          </a:custGeom>
          <a:solidFill>
            <a:srgbClr val="1E40AF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1" name="任意多边形: 形状 50"/>
          <p:cNvSpPr/>
          <p:nvPr/>
        </p:nvSpPr>
        <p:spPr>
          <a:xfrm>
            <a:off x="5682240" y="2139120"/>
            <a:ext cx="401760" cy="434880"/>
          </a:xfrm>
          <a:custGeom>
            <a:avLst/>
            <a:gdLst/>
            <a:ahLst/>
            <a:cxnLst/>
            <a:rect l="0" t="0" r="r" b="b"/>
            <a:pathLst>
              <a:path w="1116" h="1208">
                <a:moveTo>
                  <a:pt x="0" y="650"/>
                </a:moveTo>
                <a:lnTo>
                  <a:pt x="0" y="557"/>
                </a:lnTo>
                <a:cubicBezTo>
                  <a:pt x="0" y="521"/>
                  <a:pt x="4" y="484"/>
                  <a:pt x="11" y="448"/>
                </a:cubicBezTo>
                <a:cubicBezTo>
                  <a:pt x="18" y="413"/>
                  <a:pt x="29" y="378"/>
                  <a:pt x="43" y="344"/>
                </a:cubicBezTo>
                <a:cubicBezTo>
                  <a:pt x="57" y="310"/>
                  <a:pt x="74" y="278"/>
                  <a:pt x="94" y="248"/>
                </a:cubicBezTo>
                <a:cubicBezTo>
                  <a:pt x="115" y="217"/>
                  <a:pt x="138" y="189"/>
                  <a:pt x="164" y="163"/>
                </a:cubicBezTo>
                <a:cubicBezTo>
                  <a:pt x="189" y="137"/>
                  <a:pt x="218" y="114"/>
                  <a:pt x="248" y="94"/>
                </a:cubicBezTo>
                <a:cubicBezTo>
                  <a:pt x="278" y="74"/>
                  <a:pt x="310" y="56"/>
                  <a:pt x="344" y="42"/>
                </a:cubicBezTo>
                <a:cubicBezTo>
                  <a:pt x="379" y="28"/>
                  <a:pt x="414" y="18"/>
                  <a:pt x="450" y="11"/>
                </a:cubicBezTo>
                <a:cubicBezTo>
                  <a:pt x="486" y="4"/>
                  <a:pt x="522" y="0"/>
                  <a:pt x="558" y="0"/>
                </a:cubicBezTo>
                <a:cubicBezTo>
                  <a:pt x="595" y="0"/>
                  <a:pt x="631" y="4"/>
                  <a:pt x="667" y="11"/>
                </a:cubicBezTo>
                <a:cubicBezTo>
                  <a:pt x="703" y="18"/>
                  <a:pt x="738" y="28"/>
                  <a:pt x="772" y="42"/>
                </a:cubicBezTo>
                <a:cubicBezTo>
                  <a:pt x="805" y="56"/>
                  <a:pt x="838" y="74"/>
                  <a:pt x="868" y="94"/>
                </a:cubicBezTo>
                <a:cubicBezTo>
                  <a:pt x="898" y="114"/>
                  <a:pt x="927" y="137"/>
                  <a:pt x="952" y="163"/>
                </a:cubicBezTo>
                <a:cubicBezTo>
                  <a:pt x="978" y="189"/>
                  <a:pt x="1001" y="217"/>
                  <a:pt x="1022" y="248"/>
                </a:cubicBezTo>
                <a:cubicBezTo>
                  <a:pt x="1042" y="278"/>
                  <a:pt x="1059" y="310"/>
                  <a:pt x="1073" y="344"/>
                </a:cubicBezTo>
                <a:cubicBezTo>
                  <a:pt x="1087" y="378"/>
                  <a:pt x="1098" y="413"/>
                  <a:pt x="1105" y="448"/>
                </a:cubicBezTo>
                <a:cubicBezTo>
                  <a:pt x="1112" y="484"/>
                  <a:pt x="1116" y="521"/>
                  <a:pt x="1116" y="557"/>
                </a:cubicBezTo>
                <a:lnTo>
                  <a:pt x="1116" y="650"/>
                </a:lnTo>
                <a:cubicBezTo>
                  <a:pt x="1116" y="687"/>
                  <a:pt x="1112" y="724"/>
                  <a:pt x="1105" y="760"/>
                </a:cubicBezTo>
                <a:cubicBezTo>
                  <a:pt x="1098" y="796"/>
                  <a:pt x="1087" y="830"/>
                  <a:pt x="1073" y="864"/>
                </a:cubicBezTo>
                <a:cubicBezTo>
                  <a:pt x="1059" y="898"/>
                  <a:pt x="1042" y="930"/>
                  <a:pt x="1022" y="961"/>
                </a:cubicBezTo>
                <a:cubicBezTo>
                  <a:pt x="1001" y="991"/>
                  <a:pt x="978" y="1019"/>
                  <a:pt x="952" y="1045"/>
                </a:cubicBezTo>
                <a:cubicBezTo>
                  <a:pt x="927" y="1071"/>
                  <a:pt x="898" y="1094"/>
                  <a:pt x="868" y="1114"/>
                </a:cubicBezTo>
                <a:cubicBezTo>
                  <a:pt x="838" y="1135"/>
                  <a:pt x="805" y="1152"/>
                  <a:pt x="772" y="1166"/>
                </a:cubicBezTo>
                <a:cubicBezTo>
                  <a:pt x="738" y="1180"/>
                  <a:pt x="703" y="1190"/>
                  <a:pt x="667" y="1197"/>
                </a:cubicBezTo>
                <a:cubicBezTo>
                  <a:pt x="631" y="1205"/>
                  <a:pt x="595" y="1208"/>
                  <a:pt x="558" y="1208"/>
                </a:cubicBezTo>
                <a:cubicBezTo>
                  <a:pt x="522" y="1208"/>
                  <a:pt x="486" y="1205"/>
                  <a:pt x="450" y="1197"/>
                </a:cubicBezTo>
                <a:cubicBezTo>
                  <a:pt x="414" y="1190"/>
                  <a:pt x="379" y="1180"/>
                  <a:pt x="344" y="1166"/>
                </a:cubicBezTo>
                <a:cubicBezTo>
                  <a:pt x="310" y="1152"/>
                  <a:pt x="278" y="1135"/>
                  <a:pt x="248" y="1114"/>
                </a:cubicBezTo>
                <a:cubicBezTo>
                  <a:pt x="218" y="1094"/>
                  <a:pt x="189" y="1071"/>
                  <a:pt x="164" y="1045"/>
                </a:cubicBezTo>
                <a:cubicBezTo>
                  <a:pt x="138" y="1019"/>
                  <a:pt x="115" y="991"/>
                  <a:pt x="94" y="961"/>
                </a:cubicBezTo>
                <a:cubicBezTo>
                  <a:pt x="74" y="930"/>
                  <a:pt x="57" y="898"/>
                  <a:pt x="43" y="864"/>
                </a:cubicBezTo>
                <a:cubicBezTo>
                  <a:pt x="29" y="830"/>
                  <a:pt x="18" y="796"/>
                  <a:pt x="11" y="760"/>
                </a:cubicBezTo>
                <a:cubicBezTo>
                  <a:pt x="4" y="724"/>
                  <a:pt x="0" y="687"/>
                  <a:pt x="0" y="650"/>
                </a:cubicBezTo>
                <a:close/>
              </a:path>
            </a:pathLst>
          </a:custGeom>
          <a:solidFill>
            <a:srgbClr val="F59E0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52" name="图片 51"/>
          <p:cNvPicPr/>
          <p:nvPr/>
        </p:nvPicPr>
        <p:blipFill>
          <a:blip r:embed="rId2"/>
          <a:stretch>
            <a:fillRect/>
          </a:stretch>
        </p:blipFill>
        <p:spPr>
          <a:xfrm>
            <a:off x="5782680" y="2239560"/>
            <a:ext cx="2001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3" name="文本框 52"/>
          <p:cNvSpPr txBox="1"/>
          <p:nvPr/>
        </p:nvSpPr>
        <p:spPr>
          <a:xfrm>
            <a:off x="1295280" y="2453400"/>
            <a:ext cx="36216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通过指定路径和操作模式访问文件内容，是文件操作的第一步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4" name="文本框 53"/>
          <p:cNvSpPr txBox="1"/>
          <p:nvPr/>
        </p:nvSpPr>
        <p:spPr>
          <a:xfrm>
            <a:off x="6217560" y="2153880"/>
            <a:ext cx="671400" cy="21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文件读写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5" name="任意多边形: 形状 54"/>
          <p:cNvSpPr/>
          <p:nvPr/>
        </p:nvSpPr>
        <p:spPr>
          <a:xfrm>
            <a:off x="534600" y="3376080"/>
            <a:ext cx="4680000" cy="1170000"/>
          </a:xfrm>
          <a:custGeom>
            <a:avLst/>
            <a:gdLst/>
            <a:ahLst/>
            <a:cxnLst/>
            <a:rect l="0" t="0" r="r" b="b"/>
            <a:pathLst>
              <a:path w="13000" h="3250">
                <a:moveTo>
                  <a:pt x="0" y="3065"/>
                </a:moveTo>
                <a:lnTo>
                  <a:pt x="0" y="185"/>
                </a:lnTo>
                <a:cubicBezTo>
                  <a:pt x="0" y="173"/>
                  <a:pt x="1" y="161"/>
                  <a:pt x="4" y="149"/>
                </a:cubicBezTo>
                <a:cubicBezTo>
                  <a:pt x="6" y="137"/>
                  <a:pt x="10" y="125"/>
                  <a:pt x="14" y="114"/>
                </a:cubicBezTo>
                <a:cubicBezTo>
                  <a:pt x="19" y="103"/>
                  <a:pt x="25" y="92"/>
                  <a:pt x="31" y="82"/>
                </a:cubicBezTo>
                <a:cubicBezTo>
                  <a:pt x="38" y="72"/>
                  <a:pt x="46" y="63"/>
                  <a:pt x="55" y="54"/>
                </a:cubicBezTo>
                <a:cubicBezTo>
                  <a:pt x="63" y="45"/>
                  <a:pt x="73" y="38"/>
                  <a:pt x="83" y="31"/>
                </a:cubicBezTo>
                <a:cubicBezTo>
                  <a:pt x="93" y="24"/>
                  <a:pt x="104" y="18"/>
                  <a:pt x="115" y="14"/>
                </a:cubicBezTo>
                <a:cubicBezTo>
                  <a:pt x="126" y="9"/>
                  <a:pt x="138" y="6"/>
                  <a:pt x="150" y="3"/>
                </a:cubicBezTo>
                <a:cubicBezTo>
                  <a:pt x="162" y="1"/>
                  <a:pt x="174" y="0"/>
                  <a:pt x="186" y="0"/>
                </a:cubicBezTo>
                <a:lnTo>
                  <a:pt x="12815" y="0"/>
                </a:lnTo>
                <a:cubicBezTo>
                  <a:pt x="12827" y="0"/>
                  <a:pt x="12839" y="1"/>
                  <a:pt x="12851" y="3"/>
                </a:cubicBezTo>
                <a:cubicBezTo>
                  <a:pt x="12863" y="6"/>
                  <a:pt x="12875" y="9"/>
                  <a:pt x="12886" y="14"/>
                </a:cubicBezTo>
                <a:cubicBezTo>
                  <a:pt x="12897" y="18"/>
                  <a:pt x="12908" y="24"/>
                  <a:pt x="12918" y="31"/>
                </a:cubicBezTo>
                <a:cubicBezTo>
                  <a:pt x="12928" y="38"/>
                  <a:pt x="12937" y="45"/>
                  <a:pt x="12946" y="54"/>
                </a:cubicBezTo>
                <a:cubicBezTo>
                  <a:pt x="12955" y="63"/>
                  <a:pt x="12962" y="72"/>
                  <a:pt x="12969" y="82"/>
                </a:cubicBezTo>
                <a:cubicBezTo>
                  <a:pt x="12976" y="92"/>
                  <a:pt x="12982" y="103"/>
                  <a:pt x="12986" y="114"/>
                </a:cubicBezTo>
                <a:cubicBezTo>
                  <a:pt x="12991" y="125"/>
                  <a:pt x="12994" y="137"/>
                  <a:pt x="12997" y="149"/>
                </a:cubicBezTo>
                <a:cubicBezTo>
                  <a:pt x="12999" y="161"/>
                  <a:pt x="13000" y="173"/>
                  <a:pt x="13000" y="185"/>
                </a:cubicBezTo>
                <a:lnTo>
                  <a:pt x="13000" y="3065"/>
                </a:lnTo>
                <a:cubicBezTo>
                  <a:pt x="13000" y="3077"/>
                  <a:pt x="12999" y="3089"/>
                  <a:pt x="12997" y="3101"/>
                </a:cubicBezTo>
                <a:cubicBezTo>
                  <a:pt x="12994" y="3113"/>
                  <a:pt x="12991" y="3124"/>
                  <a:pt x="12986" y="3136"/>
                </a:cubicBezTo>
                <a:cubicBezTo>
                  <a:pt x="12982" y="3147"/>
                  <a:pt x="12976" y="3158"/>
                  <a:pt x="12969" y="3168"/>
                </a:cubicBezTo>
                <a:cubicBezTo>
                  <a:pt x="12962" y="3178"/>
                  <a:pt x="12955" y="3187"/>
                  <a:pt x="12946" y="3196"/>
                </a:cubicBezTo>
                <a:cubicBezTo>
                  <a:pt x="12937" y="3205"/>
                  <a:pt x="12928" y="3212"/>
                  <a:pt x="12918" y="3219"/>
                </a:cubicBezTo>
                <a:cubicBezTo>
                  <a:pt x="12908" y="3226"/>
                  <a:pt x="12897" y="3232"/>
                  <a:pt x="12886" y="3236"/>
                </a:cubicBezTo>
                <a:cubicBezTo>
                  <a:pt x="12875" y="3241"/>
                  <a:pt x="12863" y="3244"/>
                  <a:pt x="12851" y="3247"/>
                </a:cubicBezTo>
                <a:cubicBezTo>
                  <a:pt x="12839" y="3249"/>
                  <a:pt x="12827" y="3250"/>
                  <a:pt x="12815" y="3250"/>
                </a:cubicBezTo>
                <a:lnTo>
                  <a:pt x="186" y="3250"/>
                </a:lnTo>
                <a:cubicBezTo>
                  <a:pt x="174" y="3250"/>
                  <a:pt x="162" y="3249"/>
                  <a:pt x="150" y="3247"/>
                </a:cubicBezTo>
                <a:cubicBezTo>
                  <a:pt x="138" y="3244"/>
                  <a:pt x="126" y="3241"/>
                  <a:pt x="115" y="3236"/>
                </a:cubicBezTo>
                <a:cubicBezTo>
                  <a:pt x="104" y="3232"/>
                  <a:pt x="93" y="3226"/>
                  <a:pt x="83" y="3219"/>
                </a:cubicBezTo>
                <a:cubicBezTo>
                  <a:pt x="73" y="3212"/>
                  <a:pt x="63" y="3205"/>
                  <a:pt x="55" y="3196"/>
                </a:cubicBezTo>
                <a:cubicBezTo>
                  <a:pt x="46" y="3187"/>
                  <a:pt x="38" y="3178"/>
                  <a:pt x="31" y="3168"/>
                </a:cubicBezTo>
                <a:cubicBezTo>
                  <a:pt x="25" y="3158"/>
                  <a:pt x="19" y="3147"/>
                  <a:pt x="14" y="3136"/>
                </a:cubicBezTo>
                <a:cubicBezTo>
                  <a:pt x="10" y="3124"/>
                  <a:pt x="6" y="3113"/>
                  <a:pt x="4" y="3101"/>
                </a:cubicBezTo>
                <a:cubicBezTo>
                  <a:pt x="1" y="3089"/>
                  <a:pt x="0" y="3077"/>
                  <a:pt x="0" y="3065"/>
                </a:cubicBezTo>
                <a:close/>
              </a:path>
            </a:pathLst>
          </a:custGeom>
          <a:solidFill>
            <a:srgbClr val="1E40AF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6" name="任意多边形: 形状 55"/>
          <p:cNvSpPr/>
          <p:nvPr/>
        </p:nvSpPr>
        <p:spPr>
          <a:xfrm>
            <a:off x="735120" y="3576600"/>
            <a:ext cx="376560" cy="434880"/>
          </a:xfrm>
          <a:custGeom>
            <a:avLst/>
            <a:gdLst/>
            <a:ahLst/>
            <a:cxnLst/>
            <a:rect l="0" t="0" r="r" b="b"/>
            <a:pathLst>
              <a:path w="1046" h="1208">
                <a:moveTo>
                  <a:pt x="0" y="685"/>
                </a:moveTo>
                <a:lnTo>
                  <a:pt x="0" y="523"/>
                </a:lnTo>
                <a:cubicBezTo>
                  <a:pt x="0" y="489"/>
                  <a:pt x="4" y="455"/>
                  <a:pt x="10" y="421"/>
                </a:cubicBezTo>
                <a:cubicBezTo>
                  <a:pt x="17" y="387"/>
                  <a:pt x="27" y="355"/>
                  <a:pt x="40" y="322"/>
                </a:cubicBezTo>
                <a:cubicBezTo>
                  <a:pt x="53" y="290"/>
                  <a:pt x="69" y="260"/>
                  <a:pt x="88" y="232"/>
                </a:cubicBezTo>
                <a:cubicBezTo>
                  <a:pt x="107" y="203"/>
                  <a:pt x="129" y="177"/>
                  <a:pt x="153" y="153"/>
                </a:cubicBezTo>
                <a:cubicBezTo>
                  <a:pt x="177" y="128"/>
                  <a:pt x="204" y="107"/>
                  <a:pt x="232" y="88"/>
                </a:cubicBezTo>
                <a:cubicBezTo>
                  <a:pt x="261" y="69"/>
                  <a:pt x="291" y="53"/>
                  <a:pt x="323" y="39"/>
                </a:cubicBezTo>
                <a:cubicBezTo>
                  <a:pt x="354" y="26"/>
                  <a:pt x="387" y="16"/>
                  <a:pt x="421" y="10"/>
                </a:cubicBezTo>
                <a:cubicBezTo>
                  <a:pt x="454" y="3"/>
                  <a:pt x="488" y="0"/>
                  <a:pt x="523" y="0"/>
                </a:cubicBezTo>
                <a:cubicBezTo>
                  <a:pt x="557" y="0"/>
                  <a:pt x="592" y="3"/>
                  <a:pt x="625" y="10"/>
                </a:cubicBezTo>
                <a:cubicBezTo>
                  <a:pt x="659" y="16"/>
                  <a:pt x="692" y="26"/>
                  <a:pt x="723" y="39"/>
                </a:cubicBezTo>
                <a:cubicBezTo>
                  <a:pt x="755" y="53"/>
                  <a:pt x="785" y="69"/>
                  <a:pt x="814" y="88"/>
                </a:cubicBezTo>
                <a:cubicBezTo>
                  <a:pt x="842" y="107"/>
                  <a:pt x="869" y="128"/>
                  <a:pt x="893" y="153"/>
                </a:cubicBezTo>
                <a:cubicBezTo>
                  <a:pt x="917" y="177"/>
                  <a:pt x="939" y="203"/>
                  <a:pt x="958" y="232"/>
                </a:cubicBezTo>
                <a:cubicBezTo>
                  <a:pt x="977" y="260"/>
                  <a:pt x="993" y="290"/>
                  <a:pt x="1006" y="322"/>
                </a:cubicBezTo>
                <a:cubicBezTo>
                  <a:pt x="1019" y="355"/>
                  <a:pt x="1029" y="387"/>
                  <a:pt x="1036" y="421"/>
                </a:cubicBezTo>
                <a:cubicBezTo>
                  <a:pt x="1042" y="455"/>
                  <a:pt x="1046" y="489"/>
                  <a:pt x="1046" y="523"/>
                </a:cubicBezTo>
                <a:lnTo>
                  <a:pt x="1046" y="685"/>
                </a:lnTo>
                <a:cubicBezTo>
                  <a:pt x="1046" y="720"/>
                  <a:pt x="1042" y="754"/>
                  <a:pt x="1036" y="787"/>
                </a:cubicBezTo>
                <a:cubicBezTo>
                  <a:pt x="1029" y="821"/>
                  <a:pt x="1019" y="854"/>
                  <a:pt x="1006" y="885"/>
                </a:cubicBezTo>
                <a:cubicBezTo>
                  <a:pt x="993" y="917"/>
                  <a:pt x="977" y="947"/>
                  <a:pt x="958" y="976"/>
                </a:cubicBezTo>
                <a:cubicBezTo>
                  <a:pt x="939" y="1004"/>
                  <a:pt x="917" y="1031"/>
                  <a:pt x="893" y="1055"/>
                </a:cubicBezTo>
                <a:cubicBezTo>
                  <a:pt x="869" y="1079"/>
                  <a:pt x="842" y="1101"/>
                  <a:pt x="814" y="1120"/>
                </a:cubicBezTo>
                <a:cubicBezTo>
                  <a:pt x="785" y="1139"/>
                  <a:pt x="755" y="1155"/>
                  <a:pt x="723" y="1168"/>
                </a:cubicBezTo>
                <a:cubicBezTo>
                  <a:pt x="692" y="1181"/>
                  <a:pt x="659" y="1191"/>
                  <a:pt x="625" y="1198"/>
                </a:cubicBezTo>
                <a:cubicBezTo>
                  <a:pt x="592" y="1204"/>
                  <a:pt x="557" y="1208"/>
                  <a:pt x="523" y="1208"/>
                </a:cubicBezTo>
                <a:cubicBezTo>
                  <a:pt x="488" y="1208"/>
                  <a:pt x="454" y="1204"/>
                  <a:pt x="421" y="1198"/>
                </a:cubicBezTo>
                <a:cubicBezTo>
                  <a:pt x="387" y="1191"/>
                  <a:pt x="354" y="1181"/>
                  <a:pt x="323" y="1168"/>
                </a:cubicBezTo>
                <a:cubicBezTo>
                  <a:pt x="291" y="1155"/>
                  <a:pt x="261" y="1139"/>
                  <a:pt x="232" y="1120"/>
                </a:cubicBezTo>
                <a:cubicBezTo>
                  <a:pt x="204" y="1101"/>
                  <a:pt x="177" y="1079"/>
                  <a:pt x="153" y="1055"/>
                </a:cubicBezTo>
                <a:cubicBezTo>
                  <a:pt x="129" y="1031"/>
                  <a:pt x="107" y="1004"/>
                  <a:pt x="88" y="976"/>
                </a:cubicBezTo>
                <a:cubicBezTo>
                  <a:pt x="69" y="947"/>
                  <a:pt x="53" y="917"/>
                  <a:pt x="40" y="885"/>
                </a:cubicBezTo>
                <a:cubicBezTo>
                  <a:pt x="27" y="854"/>
                  <a:pt x="17" y="821"/>
                  <a:pt x="10" y="787"/>
                </a:cubicBezTo>
                <a:cubicBezTo>
                  <a:pt x="4" y="754"/>
                  <a:pt x="0" y="720"/>
                  <a:pt x="0" y="685"/>
                </a:cubicBezTo>
                <a:close/>
              </a:path>
            </a:pathLst>
          </a:custGeom>
          <a:solidFill>
            <a:srgbClr val="F59E0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57" name="图片 56"/>
          <p:cNvPicPr/>
          <p:nvPr/>
        </p:nvPicPr>
        <p:blipFill>
          <a:blip r:embed="rId3"/>
          <a:stretch>
            <a:fillRect/>
          </a:stretch>
        </p:blipFill>
        <p:spPr>
          <a:xfrm>
            <a:off x="835560" y="3677040"/>
            <a:ext cx="1749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8" name="文本框 57"/>
          <p:cNvSpPr txBox="1"/>
          <p:nvPr/>
        </p:nvSpPr>
        <p:spPr>
          <a:xfrm>
            <a:off x="6217560" y="2453400"/>
            <a:ext cx="30852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读取文件内容或写入新数据，实现信息的存储与获取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9" name="文本框 58"/>
          <p:cNvSpPr txBox="1"/>
          <p:nvPr/>
        </p:nvSpPr>
        <p:spPr>
          <a:xfrm>
            <a:off x="1245240" y="3591360"/>
            <a:ext cx="671400" cy="21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文件保存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0" name="任意多边形: 形状 59"/>
          <p:cNvSpPr/>
          <p:nvPr/>
        </p:nvSpPr>
        <p:spPr>
          <a:xfrm>
            <a:off x="5481720" y="3376080"/>
            <a:ext cx="4680360" cy="1170000"/>
          </a:xfrm>
          <a:custGeom>
            <a:avLst/>
            <a:gdLst/>
            <a:ahLst/>
            <a:cxnLst/>
            <a:rect l="0" t="0" r="r" b="b"/>
            <a:pathLst>
              <a:path w="13001" h="3250">
                <a:moveTo>
                  <a:pt x="0" y="3065"/>
                </a:moveTo>
                <a:lnTo>
                  <a:pt x="0" y="185"/>
                </a:lnTo>
                <a:cubicBezTo>
                  <a:pt x="0" y="173"/>
                  <a:pt x="1" y="161"/>
                  <a:pt x="4" y="149"/>
                </a:cubicBezTo>
                <a:cubicBezTo>
                  <a:pt x="6" y="137"/>
                  <a:pt x="10" y="125"/>
                  <a:pt x="14" y="114"/>
                </a:cubicBezTo>
                <a:cubicBezTo>
                  <a:pt x="19" y="103"/>
                  <a:pt x="25" y="92"/>
                  <a:pt x="32" y="82"/>
                </a:cubicBezTo>
                <a:cubicBezTo>
                  <a:pt x="38" y="72"/>
                  <a:pt x="46" y="63"/>
                  <a:pt x="55" y="54"/>
                </a:cubicBezTo>
                <a:cubicBezTo>
                  <a:pt x="63" y="45"/>
                  <a:pt x="73" y="38"/>
                  <a:pt x="83" y="31"/>
                </a:cubicBezTo>
                <a:cubicBezTo>
                  <a:pt x="93" y="24"/>
                  <a:pt x="104" y="18"/>
                  <a:pt x="115" y="14"/>
                </a:cubicBezTo>
                <a:cubicBezTo>
                  <a:pt x="126" y="9"/>
                  <a:pt x="138" y="6"/>
                  <a:pt x="150" y="3"/>
                </a:cubicBezTo>
                <a:cubicBezTo>
                  <a:pt x="162" y="1"/>
                  <a:pt x="174" y="0"/>
                  <a:pt x="186" y="0"/>
                </a:cubicBezTo>
                <a:lnTo>
                  <a:pt x="12815" y="0"/>
                </a:lnTo>
                <a:cubicBezTo>
                  <a:pt x="12827" y="0"/>
                  <a:pt x="12839" y="1"/>
                  <a:pt x="12851" y="3"/>
                </a:cubicBezTo>
                <a:cubicBezTo>
                  <a:pt x="12863" y="6"/>
                  <a:pt x="12875" y="9"/>
                  <a:pt x="12886" y="14"/>
                </a:cubicBezTo>
                <a:cubicBezTo>
                  <a:pt x="12897" y="18"/>
                  <a:pt x="12908" y="24"/>
                  <a:pt x="12918" y="31"/>
                </a:cubicBezTo>
                <a:cubicBezTo>
                  <a:pt x="12928" y="38"/>
                  <a:pt x="12938" y="45"/>
                  <a:pt x="12946" y="54"/>
                </a:cubicBezTo>
                <a:cubicBezTo>
                  <a:pt x="12955" y="63"/>
                  <a:pt x="12962" y="72"/>
                  <a:pt x="12969" y="82"/>
                </a:cubicBezTo>
                <a:cubicBezTo>
                  <a:pt x="12976" y="92"/>
                  <a:pt x="12982" y="103"/>
                  <a:pt x="12986" y="114"/>
                </a:cubicBezTo>
                <a:cubicBezTo>
                  <a:pt x="12991" y="125"/>
                  <a:pt x="12995" y="137"/>
                  <a:pt x="12997" y="149"/>
                </a:cubicBezTo>
                <a:cubicBezTo>
                  <a:pt x="12999" y="161"/>
                  <a:pt x="13001" y="173"/>
                  <a:pt x="13001" y="185"/>
                </a:cubicBezTo>
                <a:lnTo>
                  <a:pt x="13001" y="3065"/>
                </a:lnTo>
                <a:cubicBezTo>
                  <a:pt x="13001" y="3077"/>
                  <a:pt x="12999" y="3089"/>
                  <a:pt x="12997" y="3101"/>
                </a:cubicBezTo>
                <a:cubicBezTo>
                  <a:pt x="12995" y="3113"/>
                  <a:pt x="12991" y="3124"/>
                  <a:pt x="12986" y="3136"/>
                </a:cubicBezTo>
                <a:cubicBezTo>
                  <a:pt x="12982" y="3147"/>
                  <a:pt x="12976" y="3158"/>
                  <a:pt x="12969" y="3168"/>
                </a:cubicBezTo>
                <a:cubicBezTo>
                  <a:pt x="12962" y="3178"/>
                  <a:pt x="12955" y="3187"/>
                  <a:pt x="12946" y="3196"/>
                </a:cubicBezTo>
                <a:cubicBezTo>
                  <a:pt x="12938" y="3205"/>
                  <a:pt x="12928" y="3212"/>
                  <a:pt x="12918" y="3219"/>
                </a:cubicBezTo>
                <a:cubicBezTo>
                  <a:pt x="12908" y="3226"/>
                  <a:pt x="12897" y="3232"/>
                  <a:pt x="12886" y="3236"/>
                </a:cubicBezTo>
                <a:cubicBezTo>
                  <a:pt x="12875" y="3241"/>
                  <a:pt x="12863" y="3244"/>
                  <a:pt x="12851" y="3247"/>
                </a:cubicBezTo>
                <a:cubicBezTo>
                  <a:pt x="12839" y="3249"/>
                  <a:pt x="12827" y="3250"/>
                  <a:pt x="12815" y="3250"/>
                </a:cubicBezTo>
                <a:lnTo>
                  <a:pt x="186" y="3250"/>
                </a:lnTo>
                <a:cubicBezTo>
                  <a:pt x="174" y="3250"/>
                  <a:pt x="162" y="3249"/>
                  <a:pt x="150" y="3247"/>
                </a:cubicBezTo>
                <a:cubicBezTo>
                  <a:pt x="138" y="3244"/>
                  <a:pt x="126" y="3241"/>
                  <a:pt x="115" y="3236"/>
                </a:cubicBezTo>
                <a:cubicBezTo>
                  <a:pt x="104" y="3232"/>
                  <a:pt x="93" y="3226"/>
                  <a:pt x="83" y="3219"/>
                </a:cubicBezTo>
                <a:cubicBezTo>
                  <a:pt x="73" y="3212"/>
                  <a:pt x="63" y="3205"/>
                  <a:pt x="55" y="3196"/>
                </a:cubicBezTo>
                <a:cubicBezTo>
                  <a:pt x="46" y="3187"/>
                  <a:pt x="38" y="3178"/>
                  <a:pt x="32" y="3168"/>
                </a:cubicBezTo>
                <a:cubicBezTo>
                  <a:pt x="25" y="3158"/>
                  <a:pt x="19" y="3147"/>
                  <a:pt x="14" y="3136"/>
                </a:cubicBezTo>
                <a:cubicBezTo>
                  <a:pt x="10" y="3124"/>
                  <a:pt x="6" y="3113"/>
                  <a:pt x="4" y="3101"/>
                </a:cubicBezTo>
                <a:cubicBezTo>
                  <a:pt x="1" y="3089"/>
                  <a:pt x="0" y="3077"/>
                  <a:pt x="0" y="3065"/>
                </a:cubicBezTo>
                <a:close/>
              </a:path>
            </a:pathLst>
          </a:custGeom>
          <a:solidFill>
            <a:srgbClr val="1E40AF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1" name="任意多边形: 形状 60"/>
          <p:cNvSpPr/>
          <p:nvPr/>
        </p:nvSpPr>
        <p:spPr>
          <a:xfrm>
            <a:off x="5682240" y="3576600"/>
            <a:ext cx="426600" cy="434880"/>
          </a:xfrm>
          <a:custGeom>
            <a:avLst/>
            <a:gdLst/>
            <a:ahLst/>
            <a:cxnLst/>
            <a:rect l="0" t="0" r="r" b="b"/>
            <a:pathLst>
              <a:path w="1185" h="1208">
                <a:moveTo>
                  <a:pt x="0" y="616"/>
                </a:moveTo>
                <a:lnTo>
                  <a:pt x="0" y="593"/>
                </a:lnTo>
                <a:cubicBezTo>
                  <a:pt x="0" y="573"/>
                  <a:pt x="1" y="554"/>
                  <a:pt x="3" y="535"/>
                </a:cubicBezTo>
                <a:cubicBezTo>
                  <a:pt x="5" y="515"/>
                  <a:pt x="8" y="496"/>
                  <a:pt x="12" y="477"/>
                </a:cubicBezTo>
                <a:cubicBezTo>
                  <a:pt x="16" y="458"/>
                  <a:pt x="20" y="439"/>
                  <a:pt x="26" y="421"/>
                </a:cubicBezTo>
                <a:cubicBezTo>
                  <a:pt x="31" y="402"/>
                  <a:pt x="38" y="384"/>
                  <a:pt x="45" y="366"/>
                </a:cubicBezTo>
                <a:cubicBezTo>
                  <a:pt x="53" y="348"/>
                  <a:pt x="61" y="331"/>
                  <a:pt x="70" y="313"/>
                </a:cubicBezTo>
                <a:cubicBezTo>
                  <a:pt x="79" y="295"/>
                  <a:pt x="89" y="279"/>
                  <a:pt x="100" y="263"/>
                </a:cubicBezTo>
                <a:cubicBezTo>
                  <a:pt x="111" y="247"/>
                  <a:pt x="122" y="231"/>
                  <a:pt x="135" y="216"/>
                </a:cubicBezTo>
                <a:cubicBezTo>
                  <a:pt x="147" y="201"/>
                  <a:pt x="160" y="187"/>
                  <a:pt x="174" y="173"/>
                </a:cubicBezTo>
                <a:cubicBezTo>
                  <a:pt x="188" y="159"/>
                  <a:pt x="203" y="146"/>
                  <a:pt x="218" y="134"/>
                </a:cubicBezTo>
                <a:cubicBezTo>
                  <a:pt x="233" y="122"/>
                  <a:pt x="248" y="110"/>
                  <a:pt x="264" y="99"/>
                </a:cubicBezTo>
                <a:cubicBezTo>
                  <a:pt x="281" y="89"/>
                  <a:pt x="297" y="79"/>
                  <a:pt x="314" y="70"/>
                </a:cubicBezTo>
                <a:cubicBezTo>
                  <a:pt x="331" y="60"/>
                  <a:pt x="349" y="52"/>
                  <a:pt x="367" y="45"/>
                </a:cubicBezTo>
                <a:cubicBezTo>
                  <a:pt x="385" y="37"/>
                  <a:pt x="403" y="31"/>
                  <a:pt x="421" y="25"/>
                </a:cubicBezTo>
                <a:cubicBezTo>
                  <a:pt x="440" y="20"/>
                  <a:pt x="459" y="15"/>
                  <a:pt x="478" y="11"/>
                </a:cubicBezTo>
                <a:cubicBezTo>
                  <a:pt x="497" y="7"/>
                  <a:pt x="516" y="4"/>
                  <a:pt x="535" y="3"/>
                </a:cubicBezTo>
                <a:cubicBezTo>
                  <a:pt x="555" y="1"/>
                  <a:pt x="574" y="0"/>
                  <a:pt x="593" y="0"/>
                </a:cubicBezTo>
                <a:cubicBezTo>
                  <a:pt x="613" y="0"/>
                  <a:pt x="632" y="1"/>
                  <a:pt x="651" y="3"/>
                </a:cubicBezTo>
                <a:cubicBezTo>
                  <a:pt x="671" y="4"/>
                  <a:pt x="690" y="7"/>
                  <a:pt x="709" y="11"/>
                </a:cubicBezTo>
                <a:cubicBezTo>
                  <a:pt x="728" y="15"/>
                  <a:pt x="747" y="20"/>
                  <a:pt x="765" y="25"/>
                </a:cubicBezTo>
                <a:cubicBezTo>
                  <a:pt x="784" y="31"/>
                  <a:pt x="802" y="37"/>
                  <a:pt x="820" y="45"/>
                </a:cubicBezTo>
                <a:cubicBezTo>
                  <a:pt x="838" y="52"/>
                  <a:pt x="855" y="60"/>
                  <a:pt x="872" y="70"/>
                </a:cubicBezTo>
                <a:cubicBezTo>
                  <a:pt x="889" y="79"/>
                  <a:pt x="906" y="89"/>
                  <a:pt x="922" y="99"/>
                </a:cubicBezTo>
                <a:cubicBezTo>
                  <a:pt x="938" y="110"/>
                  <a:pt x="954" y="122"/>
                  <a:pt x="969" y="134"/>
                </a:cubicBezTo>
                <a:cubicBezTo>
                  <a:pt x="984" y="146"/>
                  <a:pt x="998" y="159"/>
                  <a:pt x="1012" y="173"/>
                </a:cubicBezTo>
                <a:cubicBezTo>
                  <a:pt x="1026" y="187"/>
                  <a:pt x="1039" y="201"/>
                  <a:pt x="1051" y="216"/>
                </a:cubicBezTo>
                <a:cubicBezTo>
                  <a:pt x="1063" y="231"/>
                  <a:pt x="1075" y="247"/>
                  <a:pt x="1085" y="263"/>
                </a:cubicBezTo>
                <a:cubicBezTo>
                  <a:pt x="1096" y="279"/>
                  <a:pt x="1106" y="295"/>
                  <a:pt x="1115" y="313"/>
                </a:cubicBezTo>
                <a:cubicBezTo>
                  <a:pt x="1124" y="331"/>
                  <a:pt x="1133" y="348"/>
                  <a:pt x="1140" y="366"/>
                </a:cubicBezTo>
                <a:cubicBezTo>
                  <a:pt x="1148" y="384"/>
                  <a:pt x="1154" y="402"/>
                  <a:pt x="1160" y="421"/>
                </a:cubicBezTo>
                <a:cubicBezTo>
                  <a:pt x="1165" y="439"/>
                  <a:pt x="1170" y="458"/>
                  <a:pt x="1174" y="477"/>
                </a:cubicBezTo>
                <a:cubicBezTo>
                  <a:pt x="1178" y="496"/>
                  <a:pt x="1180" y="515"/>
                  <a:pt x="1182" y="535"/>
                </a:cubicBezTo>
                <a:cubicBezTo>
                  <a:pt x="1184" y="554"/>
                  <a:pt x="1185" y="573"/>
                  <a:pt x="1185" y="593"/>
                </a:cubicBezTo>
                <a:lnTo>
                  <a:pt x="1185" y="616"/>
                </a:lnTo>
                <a:cubicBezTo>
                  <a:pt x="1185" y="635"/>
                  <a:pt x="1184" y="655"/>
                  <a:pt x="1182" y="674"/>
                </a:cubicBezTo>
                <a:cubicBezTo>
                  <a:pt x="1180" y="693"/>
                  <a:pt x="1178" y="712"/>
                  <a:pt x="1174" y="731"/>
                </a:cubicBezTo>
                <a:cubicBezTo>
                  <a:pt x="1170" y="750"/>
                  <a:pt x="1165" y="769"/>
                  <a:pt x="1160" y="788"/>
                </a:cubicBezTo>
                <a:cubicBezTo>
                  <a:pt x="1154" y="806"/>
                  <a:pt x="1148" y="824"/>
                  <a:pt x="1140" y="842"/>
                </a:cubicBezTo>
                <a:cubicBezTo>
                  <a:pt x="1133" y="860"/>
                  <a:pt x="1124" y="878"/>
                  <a:pt x="1115" y="895"/>
                </a:cubicBezTo>
                <a:cubicBezTo>
                  <a:pt x="1106" y="912"/>
                  <a:pt x="1096" y="929"/>
                  <a:pt x="1085" y="945"/>
                </a:cubicBezTo>
                <a:cubicBezTo>
                  <a:pt x="1075" y="961"/>
                  <a:pt x="1063" y="976"/>
                  <a:pt x="1051" y="991"/>
                </a:cubicBezTo>
                <a:cubicBezTo>
                  <a:pt x="1039" y="1006"/>
                  <a:pt x="1026" y="1021"/>
                  <a:pt x="1012" y="1034"/>
                </a:cubicBezTo>
                <a:cubicBezTo>
                  <a:pt x="998" y="1048"/>
                  <a:pt x="984" y="1061"/>
                  <a:pt x="969" y="1073"/>
                </a:cubicBezTo>
                <a:cubicBezTo>
                  <a:pt x="954" y="1086"/>
                  <a:pt x="938" y="1097"/>
                  <a:pt x="922" y="1108"/>
                </a:cubicBezTo>
                <a:cubicBezTo>
                  <a:pt x="906" y="1119"/>
                  <a:pt x="889" y="1129"/>
                  <a:pt x="872" y="1138"/>
                </a:cubicBezTo>
                <a:cubicBezTo>
                  <a:pt x="855" y="1147"/>
                  <a:pt x="838" y="1155"/>
                  <a:pt x="820" y="1163"/>
                </a:cubicBezTo>
                <a:cubicBezTo>
                  <a:pt x="802" y="1170"/>
                  <a:pt x="784" y="1177"/>
                  <a:pt x="765" y="1182"/>
                </a:cubicBezTo>
                <a:cubicBezTo>
                  <a:pt x="747" y="1188"/>
                  <a:pt x="728" y="1193"/>
                  <a:pt x="709" y="1196"/>
                </a:cubicBezTo>
                <a:cubicBezTo>
                  <a:pt x="690" y="1200"/>
                  <a:pt x="671" y="1203"/>
                  <a:pt x="651" y="1205"/>
                </a:cubicBezTo>
                <a:cubicBezTo>
                  <a:pt x="632" y="1207"/>
                  <a:pt x="613" y="1208"/>
                  <a:pt x="593" y="1208"/>
                </a:cubicBezTo>
                <a:cubicBezTo>
                  <a:pt x="574" y="1208"/>
                  <a:pt x="555" y="1207"/>
                  <a:pt x="535" y="1205"/>
                </a:cubicBezTo>
                <a:cubicBezTo>
                  <a:pt x="516" y="1203"/>
                  <a:pt x="497" y="1200"/>
                  <a:pt x="478" y="1196"/>
                </a:cubicBezTo>
                <a:cubicBezTo>
                  <a:pt x="459" y="1193"/>
                  <a:pt x="440" y="1188"/>
                  <a:pt x="421" y="1182"/>
                </a:cubicBezTo>
                <a:cubicBezTo>
                  <a:pt x="403" y="1177"/>
                  <a:pt x="385" y="1170"/>
                  <a:pt x="367" y="1163"/>
                </a:cubicBezTo>
                <a:cubicBezTo>
                  <a:pt x="349" y="1155"/>
                  <a:pt x="331" y="1147"/>
                  <a:pt x="314" y="1138"/>
                </a:cubicBezTo>
                <a:cubicBezTo>
                  <a:pt x="297" y="1129"/>
                  <a:pt x="281" y="1119"/>
                  <a:pt x="264" y="1108"/>
                </a:cubicBezTo>
                <a:cubicBezTo>
                  <a:pt x="248" y="1097"/>
                  <a:pt x="233" y="1086"/>
                  <a:pt x="218" y="1073"/>
                </a:cubicBezTo>
                <a:cubicBezTo>
                  <a:pt x="203" y="1061"/>
                  <a:pt x="188" y="1048"/>
                  <a:pt x="174" y="1034"/>
                </a:cubicBezTo>
                <a:cubicBezTo>
                  <a:pt x="160" y="1021"/>
                  <a:pt x="147" y="1006"/>
                  <a:pt x="135" y="991"/>
                </a:cubicBezTo>
                <a:cubicBezTo>
                  <a:pt x="122" y="976"/>
                  <a:pt x="111" y="961"/>
                  <a:pt x="100" y="945"/>
                </a:cubicBezTo>
                <a:cubicBezTo>
                  <a:pt x="89" y="929"/>
                  <a:pt x="79" y="912"/>
                  <a:pt x="70" y="895"/>
                </a:cubicBezTo>
                <a:cubicBezTo>
                  <a:pt x="61" y="878"/>
                  <a:pt x="53" y="860"/>
                  <a:pt x="45" y="842"/>
                </a:cubicBezTo>
                <a:cubicBezTo>
                  <a:pt x="38" y="824"/>
                  <a:pt x="31" y="806"/>
                  <a:pt x="26" y="788"/>
                </a:cubicBezTo>
                <a:cubicBezTo>
                  <a:pt x="20" y="769"/>
                  <a:pt x="16" y="750"/>
                  <a:pt x="12" y="731"/>
                </a:cubicBezTo>
                <a:cubicBezTo>
                  <a:pt x="8" y="712"/>
                  <a:pt x="5" y="693"/>
                  <a:pt x="3" y="674"/>
                </a:cubicBezTo>
                <a:cubicBezTo>
                  <a:pt x="1" y="655"/>
                  <a:pt x="0" y="635"/>
                  <a:pt x="0" y="616"/>
                </a:cubicBezTo>
                <a:close/>
              </a:path>
            </a:pathLst>
          </a:custGeom>
          <a:solidFill>
            <a:srgbClr val="F59E0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62" name="图片 61"/>
          <p:cNvPicPr/>
          <p:nvPr/>
        </p:nvPicPr>
        <p:blipFill>
          <a:blip r:embed="rId4"/>
          <a:stretch>
            <a:fillRect/>
          </a:stretch>
        </p:blipFill>
        <p:spPr>
          <a:xfrm>
            <a:off x="5782680" y="3677040"/>
            <a:ext cx="2253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3" name="文本框 62"/>
          <p:cNvSpPr txBox="1"/>
          <p:nvPr/>
        </p:nvSpPr>
        <p:spPr>
          <a:xfrm>
            <a:off x="1245240" y="3890880"/>
            <a:ext cx="28170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将修改后的数据持久化存储，确保数据不会丢失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4" name="文本框 63"/>
          <p:cNvSpPr txBox="1"/>
          <p:nvPr/>
        </p:nvSpPr>
        <p:spPr>
          <a:xfrm>
            <a:off x="6242400" y="3591360"/>
            <a:ext cx="671400" cy="21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文件关闭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5" name="任意多边形: 形状 64"/>
          <p:cNvSpPr/>
          <p:nvPr/>
        </p:nvSpPr>
        <p:spPr>
          <a:xfrm>
            <a:off x="534600" y="4813200"/>
            <a:ext cx="9627480" cy="769320"/>
          </a:xfrm>
          <a:custGeom>
            <a:avLst/>
            <a:gdLst/>
            <a:ahLst/>
            <a:cxnLst/>
            <a:rect l="0" t="0" r="r" b="b"/>
            <a:pathLst>
              <a:path w="26743" h="2137">
                <a:moveTo>
                  <a:pt x="0" y="1951"/>
                </a:moveTo>
                <a:lnTo>
                  <a:pt x="0" y="186"/>
                </a:lnTo>
                <a:cubicBezTo>
                  <a:pt x="0" y="174"/>
                  <a:pt x="1" y="162"/>
                  <a:pt x="4" y="150"/>
                </a:cubicBezTo>
                <a:cubicBezTo>
                  <a:pt x="6" y="138"/>
                  <a:pt x="10" y="126"/>
                  <a:pt x="14" y="115"/>
                </a:cubicBezTo>
                <a:cubicBezTo>
                  <a:pt x="19" y="104"/>
                  <a:pt x="25" y="93"/>
                  <a:pt x="31" y="83"/>
                </a:cubicBezTo>
                <a:cubicBezTo>
                  <a:pt x="38" y="73"/>
                  <a:pt x="46" y="63"/>
                  <a:pt x="55" y="55"/>
                </a:cubicBezTo>
                <a:cubicBezTo>
                  <a:pt x="63" y="46"/>
                  <a:pt x="73" y="38"/>
                  <a:pt x="83" y="32"/>
                </a:cubicBezTo>
                <a:cubicBezTo>
                  <a:pt x="93" y="25"/>
                  <a:pt x="104" y="19"/>
                  <a:pt x="115" y="14"/>
                </a:cubicBezTo>
                <a:cubicBezTo>
                  <a:pt x="126" y="10"/>
                  <a:pt x="138" y="6"/>
                  <a:pt x="150" y="4"/>
                </a:cubicBezTo>
                <a:cubicBezTo>
                  <a:pt x="162" y="1"/>
                  <a:pt x="174" y="0"/>
                  <a:pt x="186" y="0"/>
                </a:cubicBezTo>
                <a:lnTo>
                  <a:pt x="26557" y="0"/>
                </a:lnTo>
                <a:cubicBezTo>
                  <a:pt x="26569" y="0"/>
                  <a:pt x="26581" y="1"/>
                  <a:pt x="26593" y="4"/>
                </a:cubicBezTo>
                <a:cubicBezTo>
                  <a:pt x="26605" y="6"/>
                  <a:pt x="26617" y="10"/>
                  <a:pt x="26628" y="14"/>
                </a:cubicBezTo>
                <a:cubicBezTo>
                  <a:pt x="26639" y="19"/>
                  <a:pt x="26650" y="25"/>
                  <a:pt x="26660" y="32"/>
                </a:cubicBezTo>
                <a:cubicBezTo>
                  <a:pt x="26670" y="38"/>
                  <a:pt x="26680" y="46"/>
                  <a:pt x="26688" y="55"/>
                </a:cubicBezTo>
                <a:cubicBezTo>
                  <a:pt x="26697" y="63"/>
                  <a:pt x="26704" y="73"/>
                  <a:pt x="26711" y="83"/>
                </a:cubicBezTo>
                <a:cubicBezTo>
                  <a:pt x="26718" y="93"/>
                  <a:pt x="26724" y="104"/>
                  <a:pt x="26728" y="115"/>
                </a:cubicBezTo>
                <a:cubicBezTo>
                  <a:pt x="26733" y="126"/>
                  <a:pt x="26737" y="138"/>
                  <a:pt x="26739" y="150"/>
                </a:cubicBezTo>
                <a:cubicBezTo>
                  <a:pt x="26741" y="162"/>
                  <a:pt x="26743" y="174"/>
                  <a:pt x="26743" y="186"/>
                </a:cubicBezTo>
                <a:lnTo>
                  <a:pt x="26743" y="1951"/>
                </a:lnTo>
                <a:cubicBezTo>
                  <a:pt x="26743" y="1963"/>
                  <a:pt x="26741" y="1975"/>
                  <a:pt x="26739" y="1987"/>
                </a:cubicBezTo>
                <a:cubicBezTo>
                  <a:pt x="26737" y="1999"/>
                  <a:pt x="26733" y="2011"/>
                  <a:pt x="26728" y="2022"/>
                </a:cubicBezTo>
                <a:cubicBezTo>
                  <a:pt x="26724" y="2033"/>
                  <a:pt x="26718" y="2044"/>
                  <a:pt x="26711" y="2054"/>
                </a:cubicBezTo>
                <a:cubicBezTo>
                  <a:pt x="26704" y="2064"/>
                  <a:pt x="26697" y="2074"/>
                  <a:pt x="26688" y="2082"/>
                </a:cubicBezTo>
                <a:cubicBezTo>
                  <a:pt x="26680" y="2091"/>
                  <a:pt x="26670" y="2099"/>
                  <a:pt x="26660" y="2106"/>
                </a:cubicBezTo>
                <a:cubicBezTo>
                  <a:pt x="26650" y="2112"/>
                  <a:pt x="26639" y="2118"/>
                  <a:pt x="26628" y="2123"/>
                </a:cubicBezTo>
                <a:cubicBezTo>
                  <a:pt x="26617" y="2127"/>
                  <a:pt x="26605" y="2131"/>
                  <a:pt x="26593" y="2133"/>
                </a:cubicBezTo>
                <a:cubicBezTo>
                  <a:pt x="26581" y="2136"/>
                  <a:pt x="26569" y="2137"/>
                  <a:pt x="26557" y="2137"/>
                </a:cubicBezTo>
                <a:lnTo>
                  <a:pt x="186" y="2137"/>
                </a:lnTo>
                <a:cubicBezTo>
                  <a:pt x="174" y="2137"/>
                  <a:pt x="162" y="2136"/>
                  <a:pt x="150" y="2133"/>
                </a:cubicBezTo>
                <a:cubicBezTo>
                  <a:pt x="138" y="2131"/>
                  <a:pt x="126" y="2127"/>
                  <a:pt x="115" y="2123"/>
                </a:cubicBezTo>
                <a:cubicBezTo>
                  <a:pt x="104" y="2118"/>
                  <a:pt x="93" y="2112"/>
                  <a:pt x="83" y="2106"/>
                </a:cubicBezTo>
                <a:cubicBezTo>
                  <a:pt x="73" y="2099"/>
                  <a:pt x="63" y="2091"/>
                  <a:pt x="55" y="2082"/>
                </a:cubicBezTo>
                <a:cubicBezTo>
                  <a:pt x="46" y="2074"/>
                  <a:pt x="38" y="2064"/>
                  <a:pt x="31" y="2054"/>
                </a:cubicBezTo>
                <a:cubicBezTo>
                  <a:pt x="25" y="2044"/>
                  <a:pt x="19" y="2033"/>
                  <a:pt x="14" y="2022"/>
                </a:cubicBezTo>
                <a:cubicBezTo>
                  <a:pt x="10" y="2011"/>
                  <a:pt x="6" y="1999"/>
                  <a:pt x="4" y="1987"/>
                </a:cubicBezTo>
                <a:cubicBezTo>
                  <a:pt x="1" y="1975"/>
                  <a:pt x="0" y="1963"/>
                  <a:pt x="0" y="1951"/>
                </a:cubicBezTo>
                <a:close/>
              </a:path>
            </a:pathLst>
          </a:custGeom>
          <a:solidFill>
            <a:srgbClr val="1E3A8A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66" name="图片 65"/>
          <p:cNvPicPr/>
          <p:nvPr/>
        </p:nvPicPr>
        <p:blipFill>
          <a:blip r:embed="rId5"/>
          <a:stretch>
            <a:fillRect/>
          </a:stretch>
        </p:blipFill>
        <p:spPr>
          <a:xfrm>
            <a:off x="668520" y="4980600"/>
            <a:ext cx="16668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7" name="文本框 66"/>
          <p:cNvSpPr txBox="1"/>
          <p:nvPr/>
        </p:nvSpPr>
        <p:spPr>
          <a:xfrm>
            <a:off x="6242400" y="3890880"/>
            <a:ext cx="33534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释放资源并确保数据同步到磁盘，是安全操作的必要步骤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68" name="图片 67"/>
          <p:cNvPicPr/>
          <p:nvPr/>
        </p:nvPicPr>
        <p:blipFill>
          <a:blip r:embed="rId6"/>
          <a:stretch>
            <a:fillRect/>
          </a:stretch>
        </p:blipFill>
        <p:spPr>
          <a:xfrm>
            <a:off x="668520" y="5281560"/>
            <a:ext cx="11664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9" name="文本框 68"/>
          <p:cNvSpPr txBox="1"/>
          <p:nvPr/>
        </p:nvSpPr>
        <p:spPr>
          <a:xfrm>
            <a:off x="902520" y="4961880"/>
            <a:ext cx="1174320" cy="21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系统需支持功能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70" name="图片 69"/>
          <p:cNvPicPr/>
          <p:nvPr/>
        </p:nvPicPr>
        <p:blipFill>
          <a:blip r:embed="rId7"/>
          <a:stretch>
            <a:fillRect/>
          </a:stretch>
        </p:blipFill>
        <p:spPr>
          <a:xfrm>
            <a:off x="2925000" y="528156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1" name="文本框 70"/>
          <p:cNvSpPr txBox="1"/>
          <p:nvPr/>
        </p:nvSpPr>
        <p:spPr>
          <a:xfrm>
            <a:off x="852480" y="5261400"/>
            <a:ext cx="6714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持久化存储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72" name="图片 71"/>
          <p:cNvPicPr/>
          <p:nvPr/>
        </p:nvPicPr>
        <p:blipFill>
          <a:blip r:embed="rId8"/>
          <a:stretch>
            <a:fillRect/>
          </a:stretch>
        </p:blipFill>
        <p:spPr>
          <a:xfrm>
            <a:off x="5055840" y="5281560"/>
            <a:ext cx="10008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3" name="文本框 72"/>
          <p:cNvSpPr txBox="1"/>
          <p:nvPr/>
        </p:nvSpPr>
        <p:spPr>
          <a:xfrm>
            <a:off x="3121200" y="5261400"/>
            <a:ext cx="5371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数据交换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74" name="图片 73"/>
          <p:cNvPicPr/>
          <p:nvPr/>
        </p:nvPicPr>
        <p:blipFill>
          <a:blip r:embed="rId9"/>
          <a:stretch>
            <a:fillRect/>
          </a:stretch>
        </p:blipFill>
        <p:spPr>
          <a:xfrm>
            <a:off x="7161840" y="528156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5" name="文本框 74"/>
          <p:cNvSpPr txBox="1"/>
          <p:nvPr/>
        </p:nvSpPr>
        <p:spPr>
          <a:xfrm>
            <a:off x="5222880" y="5261400"/>
            <a:ext cx="5371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日志记录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76" name="图片 75"/>
          <p:cNvPicPr/>
          <p:nvPr/>
        </p:nvPicPr>
        <p:blipFill>
          <a:blip r:embed="rId10"/>
          <a:stretch>
            <a:fillRect/>
          </a:stretch>
        </p:blipFill>
        <p:spPr>
          <a:xfrm>
            <a:off x="9292680" y="528156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7" name="文本框 76"/>
          <p:cNvSpPr txBox="1"/>
          <p:nvPr/>
        </p:nvSpPr>
        <p:spPr>
          <a:xfrm>
            <a:off x="7358040" y="5261400"/>
            <a:ext cx="5371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参数配置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8" name="文本框 77"/>
          <p:cNvSpPr txBox="1"/>
          <p:nvPr/>
        </p:nvSpPr>
        <p:spPr>
          <a:xfrm>
            <a:off x="9493200" y="5261400"/>
            <a:ext cx="5371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数据备份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3186" name="矩形 5"/>
          <p:cNvSpPr/>
          <p:nvPr/>
        </p:nvSpPr>
        <p:spPr>
          <a:xfrm>
            <a:off x="551797" y="733509"/>
            <a:ext cx="3820795" cy="52324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5pPr>
          </a:lstStyle>
          <a:p>
            <a:pPr marL="0" lvl="1" indent="0" eaLnBrk="1" hangingPunct="1">
              <a:buFontTx/>
              <a:buNone/>
            </a:pPr>
            <a:r>
              <a:rPr lang="en-US" altLang="zh-CN" sz="2805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c:\tmp\test.html:</a:t>
            </a:r>
            <a:endParaRPr lang="en-US" altLang="zh-CN" sz="2805" dirty="0">
              <a:solidFill>
                <a:schemeClr val="tx1"/>
              </a:solidFill>
              <a:latin typeface="Courier New" panose="02070309020205020404" pitchFamily="49" charset="0"/>
              <a:ea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93187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14545" y="1660143"/>
            <a:ext cx="7327655" cy="368239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5234" name="内容占位符 2"/>
          <p:cNvSpPr>
            <a:spLocks noGrp="1"/>
          </p:cNvSpPr>
          <p:nvPr>
            <p:ph idx="1"/>
          </p:nvPr>
        </p:nvSpPr>
        <p:spPr>
          <a:xfrm>
            <a:off x="297390" y="1071480"/>
            <a:ext cx="10445530" cy="4631316"/>
          </a:xfrm>
        </p:spPr>
        <p:txBody>
          <a:bodyPr vert="horz" wrap="square" lIns="106962" tIns="53481" rIns="106962" bIns="53481" anchor="t" anchorCtr="0"/>
          <a:p>
            <a:pPr marL="0" lvl="1" indent="0" eaLnBrk="1" hangingPunct="1">
              <a:buFont typeface="Arial" panose="020B0604020202020204" pitchFamily="34" charset="0"/>
              <a:buNone/>
            </a:pPr>
            <a:r>
              <a:rPr lang="en-US" altLang="zh-CN" sz="2805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c:\tmp\test.html:</a:t>
            </a:r>
            <a:endParaRPr lang="en-US" altLang="zh-CN" sz="2805" kern="1200" dirty="0">
              <a:solidFill>
                <a:schemeClr val="tx1"/>
              </a:solidFill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lvl="1" indent="0" eaLnBrk="1" hangingPunct="1">
              <a:buFont typeface="Arial" panose="020B0604020202020204" pitchFamily="34" charset="0"/>
              <a:buNone/>
            </a:pPr>
            <a:r>
              <a:rPr lang="en-US" altLang="zh-CN" sz="1640" b="1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&lt;!DOCTYPE HTML&gt;</a:t>
            </a:r>
            <a:endParaRPr lang="en-US" altLang="zh-CN" sz="1640" b="1" kern="1200" dirty="0">
              <a:solidFill>
                <a:schemeClr val="tx1"/>
              </a:solidFill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lvl="1" indent="0" eaLnBrk="1" hangingPunct="1">
              <a:buFont typeface="Arial" panose="020B0604020202020204" pitchFamily="34" charset="0"/>
              <a:buNone/>
            </a:pPr>
            <a:r>
              <a:rPr lang="en-US" altLang="zh-CN" sz="1640" b="1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&lt;html&gt;</a:t>
            </a:r>
            <a:endParaRPr lang="en-US" altLang="zh-CN" sz="1640" b="1" kern="1200" dirty="0">
              <a:solidFill>
                <a:schemeClr val="tx1"/>
              </a:solidFill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lvl="1" indent="0" eaLnBrk="1" hangingPunct="1">
              <a:buFont typeface="Arial" panose="020B0604020202020204" pitchFamily="34" charset="0"/>
              <a:buNone/>
            </a:pPr>
            <a:r>
              <a:rPr lang="en-US" altLang="zh-CN" sz="1640" b="1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&lt;body&gt;</a:t>
            </a:r>
            <a:endParaRPr lang="en-US" altLang="zh-CN" sz="1640" b="1" kern="1200" dirty="0">
              <a:solidFill>
                <a:schemeClr val="tx1"/>
              </a:solidFill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lvl="1" indent="0" eaLnBrk="1" hangingPunct="1">
              <a:buFont typeface="Arial" panose="020B0604020202020204" pitchFamily="34" charset="0"/>
              <a:buNone/>
            </a:pPr>
            <a:r>
              <a:rPr lang="en-US" altLang="zh-CN" sz="1640" b="1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&lt;div id="synoid" style="display:block;"&gt;</a:t>
            </a:r>
            <a:endParaRPr lang="en-US" altLang="zh-CN" sz="1640" b="1" kern="1200" dirty="0">
              <a:solidFill>
                <a:schemeClr val="tx1"/>
              </a:solidFill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lvl="1" indent="0" eaLnBrk="1" hangingPunct="1">
              <a:buFont typeface="Arial" panose="020B0604020202020204" pitchFamily="34" charset="0"/>
              <a:buNone/>
            </a:pPr>
            <a:r>
              <a:rPr lang="en-US" altLang="zh-CN" sz="1640" b="1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	&lt;div class="df_div2"&gt;</a:t>
            </a:r>
            <a:endParaRPr lang="en-US" altLang="zh-CN" sz="1640" b="1" kern="1200" dirty="0">
              <a:solidFill>
                <a:schemeClr val="tx1"/>
              </a:solidFill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lvl="1" indent="0" eaLnBrk="1" hangingPunct="1">
              <a:buFont typeface="Arial" panose="020B0604020202020204" pitchFamily="34" charset="0"/>
              <a:buNone/>
            </a:pPr>
            <a:r>
              <a:rPr lang="en-US" altLang="zh-CN" sz="1640" b="1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		&lt;div class="de_title1"&gt;adj.&lt;/div&gt;</a:t>
            </a:r>
            <a:endParaRPr lang="en-US" altLang="zh-CN" sz="1640" b="1" kern="1200" dirty="0">
              <a:solidFill>
                <a:schemeClr val="tx1"/>
              </a:solidFill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lvl="1" indent="0" eaLnBrk="1" hangingPunct="1">
              <a:buFont typeface="Arial" panose="020B0604020202020204" pitchFamily="34" charset="0"/>
              <a:buNone/>
            </a:pPr>
            <a:r>
              <a:rPr lang="en-US" altLang="zh-CN" sz="1640" b="1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		&lt;div class="col_fl"&gt;</a:t>
            </a:r>
            <a:endParaRPr lang="en-US" altLang="zh-CN" sz="1640" b="1" kern="1200" dirty="0">
              <a:solidFill>
                <a:schemeClr val="tx1"/>
              </a:solidFill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lvl="1" indent="0" eaLnBrk="1" hangingPunct="1">
              <a:buFont typeface="Arial" panose="020B0604020202020204" pitchFamily="34" charset="0"/>
              <a:buNone/>
            </a:pPr>
            <a:r>
              <a:rPr lang="en-US" altLang="zh-CN" sz="1640" b="1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			&lt;a h="ID=Dictionary,5237.1"    </a:t>
            </a:r>
            <a:endParaRPr lang="en-US" altLang="zh-CN" sz="1640" b="1" kern="1200" dirty="0">
              <a:solidFill>
                <a:schemeClr val="tx1"/>
              </a:solidFill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lvl="1" indent="0" eaLnBrk="1" hangingPunct="1">
              <a:buFont typeface="Arial" panose="020B0604020202020204" pitchFamily="34" charset="0"/>
              <a:buNone/>
            </a:pPr>
            <a:r>
              <a:rPr lang="en-US" altLang="zh-CN" sz="1640" b="1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                              href="https://cn.bing.com/dict/search?q=novel"&gt;</a:t>
            </a:r>
            <a:endParaRPr lang="en-US" altLang="zh-CN" sz="1640" b="1" kern="1200" dirty="0">
              <a:solidFill>
                <a:schemeClr val="tx1"/>
              </a:solidFill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lvl="1" indent="0" eaLnBrk="1" hangingPunct="1">
              <a:buFont typeface="Arial" panose="020B0604020202020204" pitchFamily="34" charset="0"/>
              <a:buNone/>
            </a:pPr>
            <a:r>
              <a:rPr lang="en-US" altLang="zh-CN" sz="1640" b="1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				&lt;span class="p1-4"&gt;novel&lt;/span&gt;</a:t>
            </a:r>
            <a:endParaRPr lang="en-US" altLang="zh-CN" sz="1640" b="1" kern="1200" dirty="0">
              <a:solidFill>
                <a:schemeClr val="tx1"/>
              </a:solidFill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lvl="1" indent="0" eaLnBrk="1" hangingPunct="1">
              <a:buFont typeface="Arial" panose="020B0604020202020204" pitchFamily="34" charset="0"/>
              <a:buNone/>
            </a:pPr>
            <a:r>
              <a:rPr lang="en-US" altLang="zh-CN" sz="1640" b="1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			&lt;/a&gt;</a:t>
            </a:r>
            <a:endParaRPr lang="en-US" altLang="zh-CN" sz="1640" b="1" kern="1200" dirty="0">
              <a:solidFill>
                <a:schemeClr val="tx1"/>
              </a:solidFill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lvl="1" indent="0" eaLnBrk="1" hangingPunct="1">
              <a:buFont typeface="Arial" panose="020B0604020202020204" pitchFamily="34" charset="0"/>
              <a:buNone/>
            </a:pPr>
            <a:r>
              <a:rPr lang="en-US" altLang="zh-CN" sz="1640" b="1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			&lt;p&gt;</a:t>
            </a:r>
            <a:endParaRPr lang="en-US" altLang="zh-CN" sz="1640" b="1" kern="1200" dirty="0">
              <a:solidFill>
                <a:schemeClr val="tx1"/>
              </a:solidFill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</p:txBody>
      </p:sp>
      <p:sp>
        <p:nvSpPr>
          <p:cNvPr id="4" name="内容占位符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297180" y="108585"/>
            <a:ext cx="5189855" cy="54419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200660" indent="-200660" algn="l" defTabSz="802005" rtl="0" eaLnBrk="1" latinLnBrk="0" hangingPunct="1">
              <a:lnSpc>
                <a:spcPct val="130000"/>
              </a:lnSpc>
              <a:spcBef>
                <a:spcPct val="176000"/>
              </a:spcBef>
              <a:buFont typeface="Arial" panose="020B0604020202020204" pitchFamily="34" charset="0"/>
              <a:buChar char="•"/>
              <a:defRPr sz="21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2440" indent="-180975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755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01040" indent="-142240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04240" indent="-130810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5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83310" indent="-111125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3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05990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07310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08630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09315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2370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  <a:sym typeface="+mn-ea"/>
              </a:rPr>
              <a:t>用BeautifulSoup对象寻找想要的tag</a:t>
            </a:r>
            <a:endParaRPr lang="zh-CN" altLang="en-US" sz="2370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</p:txBody>
      </p:sp>
      <p:sp>
        <p:nvSpPr>
          <p:cNvPr id="5" name="任意多边形: 形状 199"/>
          <p:cNvSpPr/>
          <p:nvPr/>
        </p:nvSpPr>
        <p:spPr>
          <a:xfrm>
            <a:off x="334780" y="619320"/>
            <a:ext cx="5774760" cy="33840"/>
          </a:xfrm>
          <a:custGeom>
            <a:avLst/>
            <a:gdLst/>
            <a:ahLst/>
            <a:cxnLst/>
            <a:rect l="0" t="0" r="r" b="b"/>
            <a:pathLst>
              <a:path w="16041" h="94">
                <a:moveTo>
                  <a:pt x="0" y="0"/>
                </a:moveTo>
                <a:lnTo>
                  <a:pt x="16041" y="0"/>
                </a:lnTo>
                <a:lnTo>
                  <a:pt x="16041" y="94"/>
                </a:lnTo>
                <a:lnTo>
                  <a:pt x="0" y="94"/>
                </a:lnTo>
                <a:lnTo>
                  <a:pt x="0" y="0"/>
                </a:lnTo>
                <a:close/>
              </a:path>
            </a:pathLst>
          </a:custGeom>
          <a:solidFill>
            <a:srgbClr val="F59E0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7282" name="内容占位符 2"/>
          <p:cNvSpPr>
            <a:spLocks noGrp="1"/>
          </p:cNvSpPr>
          <p:nvPr>
            <p:ph idx="1"/>
          </p:nvPr>
        </p:nvSpPr>
        <p:spPr>
          <a:xfrm>
            <a:off x="297390" y="1071480"/>
            <a:ext cx="10445530" cy="4631316"/>
          </a:xfrm>
        </p:spPr>
        <p:txBody>
          <a:bodyPr vert="horz" wrap="square" lIns="106962" tIns="53481" rIns="106962" bIns="53481" anchor="t" anchorCtr="0"/>
          <a:p>
            <a:pPr marL="0" lvl="1" indent="0" eaLnBrk="1" hangingPunct="1">
              <a:buFont typeface="Arial" panose="020B0604020202020204" pitchFamily="34" charset="0"/>
              <a:buNone/>
            </a:pPr>
            <a:r>
              <a:rPr lang="en-US" altLang="zh-CN" sz="2805" kern="1200" dirty="0">
                <a:solidFill>
                  <a:srgbClr val="7030A0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c:\tmp\test.html:</a:t>
            </a:r>
            <a:endParaRPr lang="en-US" altLang="zh-CN" sz="2805" kern="1200" dirty="0">
              <a:solidFill>
                <a:srgbClr val="7030A0"/>
              </a:solidFill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lvl="1" indent="0" eaLnBrk="1" hangingPunct="1">
              <a:buFont typeface="Arial" panose="020B0604020202020204" pitchFamily="34" charset="0"/>
              <a:buNone/>
            </a:pPr>
            <a:r>
              <a:rPr lang="en-US" altLang="zh-CN" sz="1640" b="1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			&lt;a h="ID=Dictionary,5238.1" </a:t>
            </a:r>
            <a:endParaRPr lang="en-US" altLang="zh-CN" sz="1640" b="1" kern="1200" dirty="0">
              <a:solidFill>
                <a:schemeClr val="tx1"/>
              </a:solidFill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lvl="1" indent="0" eaLnBrk="1" hangingPunct="1">
              <a:buFont typeface="Arial" panose="020B0604020202020204" pitchFamily="34" charset="0"/>
              <a:buNone/>
            </a:pPr>
            <a:r>
              <a:rPr lang="en-US" altLang="zh-CN" sz="1640" b="1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                              href="https://cn.bing.com/dict/search?q=newfangled"&gt;</a:t>
            </a:r>
            <a:endParaRPr lang="en-US" altLang="zh-CN" sz="1640" b="1" kern="1200" dirty="0">
              <a:solidFill>
                <a:schemeClr val="tx1"/>
              </a:solidFill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lvl="1" indent="0" eaLnBrk="1" hangingPunct="1">
              <a:buFont typeface="Arial" panose="020B0604020202020204" pitchFamily="34" charset="0"/>
              <a:buNone/>
            </a:pPr>
            <a:r>
              <a:rPr lang="en-US" altLang="zh-CN" sz="1640" b="1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				&lt;span class="p1-4"&gt;newfangled&lt;/span&gt;</a:t>
            </a:r>
            <a:endParaRPr lang="en-US" altLang="zh-CN" sz="1640" b="1" kern="1200" dirty="0">
              <a:solidFill>
                <a:schemeClr val="tx1"/>
              </a:solidFill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lvl="1" indent="0" eaLnBrk="1" hangingPunct="1">
              <a:buFont typeface="Arial" panose="020B0604020202020204" pitchFamily="34" charset="0"/>
              <a:buNone/>
            </a:pPr>
            <a:r>
              <a:rPr lang="en-US" altLang="zh-CN" sz="1640" b="1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			&lt;/a&gt;</a:t>
            </a:r>
            <a:endParaRPr lang="en-US" altLang="zh-CN" sz="1640" b="1" kern="1200" dirty="0">
              <a:solidFill>
                <a:schemeClr val="tx1"/>
              </a:solidFill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lvl="1" indent="0" eaLnBrk="1" hangingPunct="1">
              <a:buFont typeface="Arial" panose="020B0604020202020204" pitchFamily="34" charset="0"/>
              <a:buNone/>
            </a:pPr>
            <a:r>
              <a:rPr lang="en-US" altLang="zh-CN" sz="1640" b="1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		&lt;/div&gt;</a:t>
            </a:r>
            <a:endParaRPr lang="en-US" altLang="zh-CN" sz="1640" b="1" kern="1200" dirty="0">
              <a:solidFill>
                <a:schemeClr val="tx1"/>
              </a:solidFill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lvl="1" indent="0" eaLnBrk="1" hangingPunct="1">
              <a:buFont typeface="Arial" panose="020B0604020202020204" pitchFamily="34" charset="0"/>
              <a:buNone/>
            </a:pPr>
            <a:r>
              <a:rPr lang="en-US" altLang="zh-CN" sz="1640" b="1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	&lt;a href="http://www.baidu.com" id="searchlink1" class="sh1"&gt;</a:t>
            </a:r>
            <a:r>
              <a:rPr lang="zh-CN" altLang="en-US" sz="1640" b="1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百度</a:t>
            </a:r>
            <a:r>
              <a:rPr lang="en-US" altLang="zh-CN" sz="1640" b="1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&lt;/a&gt; </a:t>
            </a:r>
            <a:endParaRPr lang="en-US" altLang="zh-CN" sz="1640" b="1" kern="1200" dirty="0">
              <a:solidFill>
                <a:schemeClr val="tx1"/>
              </a:solidFill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lvl="1" indent="0" eaLnBrk="1" hangingPunct="1">
              <a:buFont typeface="Arial" panose="020B0604020202020204" pitchFamily="34" charset="0"/>
              <a:buNone/>
            </a:pPr>
            <a:r>
              <a:rPr lang="en-US" altLang="zh-CN" sz="1640" b="1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	&lt;a href="http://www.google.com" id="searchlink1" class="sh2"&gt;</a:t>
            </a:r>
            <a:r>
              <a:rPr lang="zh-CN" altLang="en-US" sz="1640" b="1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谷歌</a:t>
            </a:r>
            <a:r>
              <a:rPr lang="en-US" altLang="zh-CN" sz="1640" b="1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&lt;/a&gt;</a:t>
            </a:r>
            <a:endParaRPr lang="en-US" altLang="zh-CN" sz="1640" b="1" kern="1200" dirty="0">
              <a:solidFill>
                <a:schemeClr val="tx1"/>
              </a:solidFill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lvl="1" indent="0" eaLnBrk="1" hangingPunct="1">
              <a:buFont typeface="Arial" panose="020B0604020202020204" pitchFamily="34" charset="0"/>
              <a:buNone/>
            </a:pPr>
            <a:r>
              <a:rPr lang="en-US" altLang="zh-CN" sz="1640" b="1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	&lt;/div&gt;</a:t>
            </a:r>
            <a:endParaRPr lang="en-US" altLang="zh-CN" sz="1640" b="1" kern="1200" dirty="0">
              <a:solidFill>
                <a:schemeClr val="tx1"/>
              </a:solidFill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lvl="1" indent="0" eaLnBrk="1" hangingPunct="1">
              <a:buFont typeface="Arial" panose="020B0604020202020204" pitchFamily="34" charset="0"/>
              <a:buNone/>
            </a:pPr>
            <a:r>
              <a:rPr lang="en-US" altLang="zh-CN" sz="1640" b="1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&lt;/div&gt;</a:t>
            </a:r>
            <a:endParaRPr lang="en-US" altLang="zh-CN" sz="1640" b="1" kern="1200" dirty="0">
              <a:solidFill>
                <a:schemeClr val="tx1"/>
              </a:solidFill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lvl="1" indent="0" eaLnBrk="1" hangingPunct="1">
              <a:buFont typeface="Arial" panose="020B0604020202020204" pitchFamily="34" charset="0"/>
              <a:buNone/>
            </a:pPr>
            <a:r>
              <a:rPr lang="en-US" altLang="zh-CN" sz="1640" b="1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&lt;/body&gt;</a:t>
            </a:r>
            <a:endParaRPr lang="en-US" altLang="zh-CN" sz="1640" b="1" kern="1200" dirty="0">
              <a:solidFill>
                <a:schemeClr val="tx1"/>
              </a:solidFill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lvl="1" indent="0" eaLnBrk="1" hangingPunct="1">
              <a:buFont typeface="Arial" panose="020B0604020202020204" pitchFamily="34" charset="0"/>
              <a:buNone/>
            </a:pPr>
            <a:r>
              <a:rPr lang="en-US" altLang="zh-CN" sz="1640" b="1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&lt;/html&gt;</a:t>
            </a:r>
            <a:endParaRPr lang="en-US" altLang="zh-CN" sz="1640" b="1" kern="1200" dirty="0">
              <a:solidFill>
                <a:schemeClr val="tx1"/>
              </a:solidFill>
              <a:latin typeface="Courier New" panose="02070309020205020404" pitchFamily="49" charset="0"/>
              <a:ea typeface="Courier New" panose="02070309020205020404" pitchFamily="49" charset="0"/>
              <a:cs typeface="+mn-cs"/>
            </a:endParaRPr>
          </a:p>
        </p:txBody>
      </p:sp>
      <p:sp>
        <p:nvSpPr>
          <p:cNvPr id="4" name="内容占位符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297180" y="108585"/>
            <a:ext cx="5189855" cy="54419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200660" indent="-200660" algn="l" defTabSz="802005" rtl="0" eaLnBrk="1" latinLnBrk="0" hangingPunct="1">
              <a:lnSpc>
                <a:spcPct val="130000"/>
              </a:lnSpc>
              <a:spcBef>
                <a:spcPct val="176000"/>
              </a:spcBef>
              <a:buFont typeface="Arial" panose="020B0604020202020204" pitchFamily="34" charset="0"/>
              <a:buChar char="•"/>
              <a:defRPr sz="21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2440" indent="-180975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755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01040" indent="-142240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04240" indent="-130810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5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83310" indent="-111125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3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05990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07310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08630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09315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2370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  <a:sym typeface="+mn-ea"/>
              </a:rPr>
              <a:t>用BeautifulSoup对象寻找想要的tag</a:t>
            </a:r>
            <a:endParaRPr lang="zh-CN" altLang="en-US" sz="2370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</p:txBody>
      </p:sp>
      <p:sp>
        <p:nvSpPr>
          <p:cNvPr id="5" name="任意多边形: 形状 199"/>
          <p:cNvSpPr/>
          <p:nvPr/>
        </p:nvSpPr>
        <p:spPr>
          <a:xfrm>
            <a:off x="334780" y="619320"/>
            <a:ext cx="5774760" cy="33840"/>
          </a:xfrm>
          <a:custGeom>
            <a:avLst/>
            <a:gdLst/>
            <a:ahLst/>
            <a:cxnLst/>
            <a:rect l="0" t="0" r="r" b="b"/>
            <a:pathLst>
              <a:path w="16041" h="94">
                <a:moveTo>
                  <a:pt x="0" y="0"/>
                </a:moveTo>
                <a:lnTo>
                  <a:pt x="16041" y="0"/>
                </a:lnTo>
                <a:lnTo>
                  <a:pt x="16041" y="94"/>
                </a:lnTo>
                <a:lnTo>
                  <a:pt x="0" y="94"/>
                </a:lnTo>
                <a:lnTo>
                  <a:pt x="0" y="0"/>
                </a:lnTo>
                <a:close/>
              </a:path>
            </a:pathLst>
          </a:custGeom>
          <a:solidFill>
            <a:srgbClr val="F59E0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9330" name="内容占位符 2"/>
          <p:cNvSpPr>
            <a:spLocks noGrp="1"/>
          </p:cNvSpPr>
          <p:nvPr>
            <p:ph idx="1"/>
          </p:nvPr>
        </p:nvSpPr>
        <p:spPr>
          <a:xfrm>
            <a:off x="267678" y="818930"/>
            <a:ext cx="10445530" cy="4631316"/>
          </a:xfrm>
        </p:spPr>
        <p:txBody>
          <a:bodyPr vert="horz" wrap="square" lIns="106962" tIns="53481" rIns="106962" bIns="53481" anchor="t" anchorCtr="0">
            <a:normAutofit fontScale="90000" lnSpcReduction="20000"/>
          </a:bodyPr>
          <a:p>
            <a:pPr marL="0" lvl="1" indent="0" eaLnBrk="1" hangingPunct="1">
              <a:buFont typeface="Arial" panose="020B0604020202020204" pitchFamily="34" charset="0"/>
              <a:buNone/>
            </a:pPr>
            <a:r>
              <a:rPr lang="en-US" altLang="zh-CN" sz="1870" b="1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import bs4</a:t>
            </a:r>
            <a:endParaRPr lang="en-US" altLang="zh-CN" sz="1870" b="1" kern="1200" dirty="0">
              <a:solidFill>
                <a:schemeClr val="tx1"/>
              </a:solidFill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lvl="1" indent="0" eaLnBrk="1" hangingPunct="1">
              <a:buFont typeface="Arial" panose="020B0604020202020204" pitchFamily="34" charset="0"/>
              <a:buNone/>
            </a:pPr>
            <a:r>
              <a:rPr lang="en-US" altLang="zh-CN" sz="1870" b="1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soup = bs4.BeautifulSoup(open("c:\\tmp\\test.html",</a:t>
            </a:r>
            <a:endParaRPr lang="en-US" altLang="zh-CN" sz="1870" b="1" kern="1200" dirty="0">
              <a:solidFill>
                <a:schemeClr val="tx1"/>
              </a:solidFill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lvl="1" indent="0" eaLnBrk="1" hangingPunct="1">
              <a:buFont typeface="Arial" panose="020B0604020202020204" pitchFamily="34" charset="0"/>
              <a:buNone/>
            </a:pPr>
            <a:r>
              <a:rPr lang="en-US" altLang="zh-CN" sz="1870" b="1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			encoding = "utf-8"),"html.parser")</a:t>
            </a:r>
            <a:endParaRPr lang="en-US" altLang="zh-CN" sz="1870" b="1" kern="1200" dirty="0">
              <a:solidFill>
                <a:schemeClr val="tx1"/>
              </a:solidFill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lvl="1" indent="0" eaLnBrk="1" hangingPunct="1">
              <a:buFont typeface="Arial" panose="020B0604020202020204" pitchFamily="34" charset="0"/>
              <a:buNone/>
            </a:pPr>
            <a:r>
              <a:rPr lang="en-US" altLang="zh-CN" sz="1870" b="1" kern="1200" dirty="0">
                <a:solidFill>
                  <a:srgbClr val="FF0000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diva</a:t>
            </a:r>
            <a:r>
              <a:rPr lang="en-US" altLang="zh-CN" sz="1870" b="1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 = soup.find("div",attrs={"id":"synoid"})</a:t>
            </a:r>
            <a:endParaRPr lang="en-US" altLang="zh-CN" sz="1870" b="1" kern="1200" dirty="0">
              <a:solidFill>
                <a:schemeClr val="tx1"/>
              </a:solidFill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lvl="1" indent="0" eaLnBrk="1" hangingPunct="1">
              <a:buFont typeface="Arial" panose="020B0604020202020204" pitchFamily="34" charset="0"/>
              <a:buNone/>
            </a:pPr>
            <a:r>
              <a:rPr lang="en-US" altLang="zh-CN" sz="1870" b="1" kern="1200" dirty="0">
                <a:solidFill>
                  <a:srgbClr val="00B050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#</a:t>
            </a:r>
            <a:r>
              <a:rPr lang="zh-CN" altLang="en-US" sz="1870" b="1" kern="1200" dirty="0">
                <a:solidFill>
                  <a:srgbClr val="00B050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寻找名为</a:t>
            </a:r>
            <a:r>
              <a:rPr lang="en-US" altLang="zh-CN" sz="1870" b="1" kern="1200" dirty="0">
                <a:solidFill>
                  <a:srgbClr val="00B050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"div"</a:t>
            </a:r>
            <a:r>
              <a:rPr lang="zh-CN" altLang="en-US" sz="1870" b="1" kern="1200" dirty="0">
                <a:solidFill>
                  <a:srgbClr val="00B050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，且具有 值为</a:t>
            </a:r>
            <a:r>
              <a:rPr lang="en-US" altLang="zh-CN" sz="1870" b="1" kern="1200" dirty="0">
                <a:solidFill>
                  <a:srgbClr val="00B050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"synoid"</a:t>
            </a:r>
            <a:r>
              <a:rPr lang="zh-CN" altLang="en-US" sz="1870" b="1" kern="1200" dirty="0">
                <a:solidFill>
                  <a:srgbClr val="00B050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的属性</a:t>
            </a:r>
            <a:r>
              <a:rPr lang="en-US" altLang="zh-CN" sz="1870" b="1" kern="1200" dirty="0">
                <a:solidFill>
                  <a:srgbClr val="00B050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"id"</a:t>
            </a:r>
            <a:r>
              <a:rPr lang="zh-CN" altLang="en-US" sz="1870" b="1" kern="1200" dirty="0">
                <a:solidFill>
                  <a:srgbClr val="00B050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的</a:t>
            </a:r>
            <a:r>
              <a:rPr lang="en-US" altLang="zh-CN" sz="1870" b="1" kern="1200" dirty="0">
                <a:solidFill>
                  <a:srgbClr val="00B050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tag</a:t>
            </a:r>
            <a:endParaRPr lang="en-US" altLang="zh-CN" sz="1870" b="1" kern="1200" dirty="0">
              <a:solidFill>
                <a:srgbClr val="00B050"/>
              </a:solidFill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lvl="1" indent="0" eaLnBrk="1" hangingPunct="1">
              <a:buFont typeface="Arial" panose="020B0604020202020204" pitchFamily="34" charset="0"/>
              <a:buNone/>
            </a:pPr>
            <a:r>
              <a:rPr lang="en-US" altLang="zh-CN" sz="1870" b="1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if diva != None:  </a:t>
            </a:r>
            <a:r>
              <a:rPr lang="en-US" altLang="zh-CN" sz="1870" b="1" kern="1200" dirty="0">
                <a:solidFill>
                  <a:srgbClr val="00B050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#</a:t>
            </a:r>
            <a:r>
              <a:rPr lang="zh-CN" altLang="en-US" sz="1870" b="1" kern="1200" dirty="0">
                <a:solidFill>
                  <a:srgbClr val="00B050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如果找到</a:t>
            </a:r>
            <a:endParaRPr lang="zh-CN" altLang="en-US" sz="1870" b="1" kern="1200" dirty="0">
              <a:solidFill>
                <a:srgbClr val="00B050"/>
              </a:solidFill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lvl="1" indent="0" eaLnBrk="1" hangingPunct="1">
              <a:buFont typeface="Arial" panose="020B0604020202020204" pitchFamily="34" charset="0"/>
              <a:buNone/>
            </a:pPr>
            <a:r>
              <a:rPr lang="zh-CN" altLang="en-US" sz="1870" b="1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    </a:t>
            </a:r>
            <a:r>
              <a:rPr lang="en-US" altLang="zh-CN" sz="1870" b="1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for x in </a:t>
            </a:r>
            <a:r>
              <a:rPr lang="en-US" altLang="zh-CN" sz="1870" b="1" kern="1200" dirty="0">
                <a:solidFill>
                  <a:srgbClr val="FF0000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diva</a:t>
            </a:r>
            <a:r>
              <a:rPr lang="en-US" altLang="zh-CN" sz="1870" b="1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.find_all("span",attrs={"class":"p1-4"}):</a:t>
            </a:r>
            <a:endParaRPr lang="en-US" altLang="zh-CN" sz="1870" b="1" kern="1200" dirty="0">
              <a:solidFill>
                <a:schemeClr val="tx1"/>
              </a:solidFill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lvl="1" indent="0" eaLnBrk="1" hangingPunct="1">
              <a:buFont typeface="Arial" panose="020B0604020202020204" pitchFamily="34" charset="0"/>
              <a:buNone/>
            </a:pPr>
            <a:r>
              <a:rPr lang="en-US" altLang="zh-CN" sz="1870" b="1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        print(x.text)  </a:t>
            </a:r>
            <a:r>
              <a:rPr lang="en-US" altLang="zh-CN" sz="1870" b="1" kern="1200" dirty="0">
                <a:solidFill>
                  <a:srgbClr val="00B050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#</a:t>
            </a:r>
            <a:r>
              <a:rPr lang="zh-CN" altLang="en-US" sz="1870" b="1" kern="1200" dirty="0">
                <a:solidFill>
                  <a:srgbClr val="00B050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在</a:t>
            </a:r>
            <a:r>
              <a:rPr lang="en-US" altLang="zh-CN" sz="1870" b="1" kern="1200" dirty="0">
                <a:solidFill>
                  <a:srgbClr val="00B050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diva</a:t>
            </a:r>
            <a:r>
              <a:rPr lang="zh-CN" altLang="en-US" sz="1870" b="1" kern="1200" dirty="0">
                <a:solidFill>
                  <a:srgbClr val="00B050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内部继续找</a:t>
            </a:r>
            <a:endParaRPr lang="en-US" altLang="zh-CN" sz="1870" b="1" kern="1200" dirty="0">
              <a:solidFill>
                <a:srgbClr val="00B050"/>
              </a:solidFill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lvl="1" indent="0" eaLnBrk="1" hangingPunct="1">
              <a:buFont typeface="Arial" panose="020B0604020202020204" pitchFamily="34" charset="0"/>
              <a:buNone/>
            </a:pPr>
            <a:r>
              <a:rPr lang="en-US" altLang="zh-CN" sz="1870" b="1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    for x in diva.find_all("a",attrs={"id":"searchlink1"}):</a:t>
            </a:r>
            <a:endParaRPr lang="en-US" altLang="zh-CN" sz="1870" b="1" kern="1200" dirty="0">
              <a:solidFill>
                <a:schemeClr val="tx1"/>
              </a:solidFill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lvl="1" indent="0" eaLnBrk="1" hangingPunct="1">
              <a:buFont typeface="Arial" panose="020B0604020202020204" pitchFamily="34" charset="0"/>
              <a:buNone/>
            </a:pPr>
            <a:r>
              <a:rPr lang="en-US" altLang="zh-CN" sz="1870" b="1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        print(x.text)</a:t>
            </a:r>
            <a:endParaRPr lang="en-US" altLang="zh-CN" sz="1870" b="1" kern="1200" dirty="0">
              <a:solidFill>
                <a:schemeClr val="tx1"/>
              </a:solidFill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lvl="1" indent="0" eaLnBrk="1" hangingPunct="1">
              <a:buFont typeface="Arial" panose="020B0604020202020204" pitchFamily="34" charset="0"/>
              <a:buNone/>
            </a:pPr>
            <a:r>
              <a:rPr lang="en-US" altLang="zh-CN" sz="1870" b="1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    x = diva.find("a",attrs={"id":"searchlink1","class":"sh2"})</a:t>
            </a:r>
            <a:endParaRPr lang="en-US" altLang="zh-CN" sz="1870" b="1" kern="1200" dirty="0">
              <a:solidFill>
                <a:schemeClr val="tx1"/>
              </a:solidFill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lvl="1" indent="0" eaLnBrk="1" hangingPunct="1">
              <a:buFont typeface="Arial" panose="020B0604020202020204" pitchFamily="34" charset="0"/>
              <a:buNone/>
            </a:pPr>
            <a:r>
              <a:rPr lang="en-US" altLang="zh-CN" sz="1870" b="1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    if x != None:</a:t>
            </a:r>
            <a:endParaRPr lang="en-US" altLang="zh-CN" sz="1870" b="1" kern="1200" dirty="0">
              <a:solidFill>
                <a:schemeClr val="tx1"/>
              </a:solidFill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lvl="1" indent="0" eaLnBrk="1" hangingPunct="1">
              <a:buFont typeface="Arial" panose="020B0604020202020204" pitchFamily="34" charset="0"/>
              <a:buNone/>
            </a:pPr>
            <a:r>
              <a:rPr lang="en-US" altLang="zh-CN" sz="1870" b="1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        print(x.text)</a:t>
            </a:r>
            <a:endParaRPr lang="en-US" altLang="zh-CN" sz="1870" b="1" kern="1200" dirty="0">
              <a:solidFill>
                <a:schemeClr val="tx1"/>
              </a:solidFill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lvl="1" indent="0" eaLnBrk="1" hangingPunct="1">
              <a:buFont typeface="Arial" panose="020B0604020202020204" pitchFamily="34" charset="0"/>
              <a:buNone/>
            </a:pPr>
            <a:r>
              <a:rPr lang="en-US" altLang="zh-CN" sz="1870" b="1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        print(x["href"])</a:t>
            </a:r>
            <a:endParaRPr lang="en-US" altLang="zh-CN" sz="1870" b="1" kern="1200" dirty="0">
              <a:solidFill>
                <a:schemeClr val="tx1"/>
              </a:solidFill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lvl="1" indent="0" eaLnBrk="1" hangingPunct="1">
              <a:buFont typeface="Arial" panose="020B0604020202020204" pitchFamily="34" charset="0"/>
              <a:buNone/>
            </a:pPr>
            <a:r>
              <a:rPr lang="en-US" altLang="zh-CN" sz="1870" b="1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        print(x["id"])</a:t>
            </a:r>
            <a:endParaRPr lang="en-US" altLang="zh-CN" sz="1870" b="1" kern="1200" dirty="0">
              <a:solidFill>
                <a:schemeClr val="tx1"/>
              </a:solidFill>
              <a:latin typeface="Courier New" panose="02070309020205020404" pitchFamily="49" charset="0"/>
              <a:ea typeface="Courier New" panose="02070309020205020404" pitchFamily="49" charset="0"/>
              <a:cs typeface="+mn-cs"/>
            </a:endParaRPr>
          </a:p>
        </p:txBody>
      </p:sp>
      <p:sp>
        <p:nvSpPr>
          <p:cNvPr id="4" name="内容占位符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297180" y="108585"/>
            <a:ext cx="5189855" cy="54419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200660" indent="-200660" algn="l" defTabSz="802005" rtl="0" eaLnBrk="1" latinLnBrk="0" hangingPunct="1">
              <a:lnSpc>
                <a:spcPct val="130000"/>
              </a:lnSpc>
              <a:spcBef>
                <a:spcPct val="176000"/>
              </a:spcBef>
              <a:buFont typeface="Arial" panose="020B0604020202020204" pitchFamily="34" charset="0"/>
              <a:buChar char="•"/>
              <a:defRPr sz="21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2440" indent="-180975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755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01040" indent="-142240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04240" indent="-130810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5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83310" indent="-111125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3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05990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07310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08630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09315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2370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  <a:sym typeface="+mn-ea"/>
              </a:rPr>
              <a:t>用BeautifulSoup对象寻找想要的tag</a:t>
            </a:r>
            <a:endParaRPr lang="zh-CN" altLang="en-US" sz="2370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</p:txBody>
      </p:sp>
      <p:sp>
        <p:nvSpPr>
          <p:cNvPr id="5" name="任意多边形: 形状 199"/>
          <p:cNvSpPr/>
          <p:nvPr/>
        </p:nvSpPr>
        <p:spPr>
          <a:xfrm>
            <a:off x="334780" y="619320"/>
            <a:ext cx="5774760" cy="33840"/>
          </a:xfrm>
          <a:custGeom>
            <a:avLst/>
            <a:gdLst/>
            <a:ahLst/>
            <a:cxnLst/>
            <a:rect l="0" t="0" r="r" b="b"/>
            <a:pathLst>
              <a:path w="16041" h="94">
                <a:moveTo>
                  <a:pt x="0" y="0"/>
                </a:moveTo>
                <a:lnTo>
                  <a:pt x="16041" y="0"/>
                </a:lnTo>
                <a:lnTo>
                  <a:pt x="16041" y="94"/>
                </a:lnTo>
                <a:lnTo>
                  <a:pt x="0" y="94"/>
                </a:lnTo>
                <a:lnTo>
                  <a:pt x="0" y="0"/>
                </a:lnTo>
                <a:close/>
              </a:path>
            </a:pathLst>
          </a:custGeom>
          <a:solidFill>
            <a:srgbClr val="F59E0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1378" name="内容占位符 2"/>
          <p:cNvSpPr>
            <a:spLocks noGrp="1"/>
          </p:cNvSpPr>
          <p:nvPr>
            <p:ph idx="1"/>
          </p:nvPr>
        </p:nvSpPr>
        <p:spPr>
          <a:xfrm>
            <a:off x="297390" y="1071480"/>
            <a:ext cx="10445530" cy="4631316"/>
          </a:xfrm>
        </p:spPr>
        <p:txBody>
          <a:bodyPr vert="horz" wrap="square" lIns="106962" tIns="53481" rIns="106962" bIns="53481" anchor="t" anchorCtr="0"/>
          <a:p>
            <a:pPr marL="0" lvl="1" indent="0" eaLnBrk="1" hangingPunct="1">
              <a:buFont typeface="Arial" panose="020B0604020202020204" pitchFamily="34" charset="0"/>
              <a:buNone/>
            </a:pPr>
            <a:r>
              <a:rPr lang="zh-CN" altLang="en-US" sz="2105" b="1" kern="1200" dirty="0">
                <a:solidFill>
                  <a:srgbClr val="950508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输出：</a:t>
            </a:r>
            <a:endParaRPr lang="en-US" altLang="zh-CN" sz="2105" b="1" kern="1200" dirty="0">
              <a:solidFill>
                <a:srgbClr val="950508"/>
              </a:solidFill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lvl="1" indent="0" eaLnBrk="1" hangingPunct="1">
              <a:buFont typeface="Arial" panose="020B0604020202020204" pitchFamily="34" charset="0"/>
              <a:buNone/>
            </a:pPr>
            <a:endParaRPr lang="en-US" altLang="zh-CN" sz="2105" b="1" kern="1200" dirty="0">
              <a:solidFill>
                <a:srgbClr val="950508"/>
              </a:solidFill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lvl="1" indent="0" eaLnBrk="1" hangingPunct="1">
              <a:buFont typeface="Arial" panose="020B0604020202020204" pitchFamily="34" charset="0"/>
              <a:buNone/>
            </a:pPr>
            <a:r>
              <a:rPr lang="en-US" altLang="zh-CN" sz="2105" b="1" kern="1200" dirty="0">
                <a:solidFill>
                  <a:srgbClr val="950508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novel</a:t>
            </a:r>
            <a:endParaRPr lang="en-US" altLang="zh-CN" sz="2105" b="1" kern="1200" dirty="0">
              <a:solidFill>
                <a:srgbClr val="950508"/>
              </a:solidFill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lvl="1" indent="0" eaLnBrk="1" hangingPunct="1">
              <a:buFont typeface="Arial" panose="020B0604020202020204" pitchFamily="34" charset="0"/>
              <a:buNone/>
            </a:pPr>
            <a:r>
              <a:rPr lang="en-US" altLang="zh-CN" sz="2105" b="1" kern="1200" dirty="0">
                <a:solidFill>
                  <a:srgbClr val="950508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newfangled</a:t>
            </a:r>
            <a:endParaRPr lang="en-US" altLang="zh-CN" sz="2105" b="1" kern="1200" dirty="0">
              <a:solidFill>
                <a:srgbClr val="950508"/>
              </a:solidFill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lvl="1" indent="0" eaLnBrk="1" hangingPunct="1">
              <a:buFont typeface="Arial" panose="020B0604020202020204" pitchFamily="34" charset="0"/>
              <a:buNone/>
            </a:pPr>
            <a:r>
              <a:rPr lang="zh-CN" altLang="en-US" sz="2105" b="1" kern="1200" dirty="0">
                <a:solidFill>
                  <a:srgbClr val="950508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百度</a:t>
            </a:r>
            <a:endParaRPr lang="zh-CN" altLang="en-US" sz="2105" b="1" kern="1200" dirty="0">
              <a:solidFill>
                <a:srgbClr val="950508"/>
              </a:solidFill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lvl="1" indent="0" eaLnBrk="1" hangingPunct="1">
              <a:buFont typeface="Arial" panose="020B0604020202020204" pitchFamily="34" charset="0"/>
              <a:buNone/>
            </a:pPr>
            <a:r>
              <a:rPr lang="zh-CN" altLang="en-US" sz="2105" b="1" kern="1200" dirty="0">
                <a:solidFill>
                  <a:srgbClr val="950508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谷歌</a:t>
            </a:r>
            <a:endParaRPr lang="zh-CN" altLang="en-US" sz="2105" b="1" kern="1200" dirty="0">
              <a:solidFill>
                <a:srgbClr val="950508"/>
              </a:solidFill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lvl="1" indent="0" eaLnBrk="1" hangingPunct="1">
              <a:buFont typeface="Arial" panose="020B0604020202020204" pitchFamily="34" charset="0"/>
              <a:buNone/>
            </a:pPr>
            <a:r>
              <a:rPr lang="zh-CN" altLang="en-US" sz="2105" b="1" kern="1200" dirty="0">
                <a:solidFill>
                  <a:srgbClr val="950508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谷歌</a:t>
            </a:r>
            <a:endParaRPr lang="zh-CN" altLang="en-US" sz="2105" b="1" kern="1200" dirty="0">
              <a:solidFill>
                <a:srgbClr val="950508"/>
              </a:solidFill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lvl="1" indent="0" eaLnBrk="1" hangingPunct="1">
              <a:buFont typeface="Arial" panose="020B0604020202020204" pitchFamily="34" charset="0"/>
              <a:buNone/>
            </a:pPr>
            <a:r>
              <a:rPr lang="en-US" altLang="zh-CN" sz="2105" b="1" kern="1200" dirty="0">
                <a:solidFill>
                  <a:srgbClr val="950508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http://www.google.com</a:t>
            </a:r>
            <a:endParaRPr lang="en-US" altLang="zh-CN" sz="2105" b="1" kern="1200" dirty="0">
              <a:solidFill>
                <a:srgbClr val="950508"/>
              </a:solidFill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lvl="1" indent="0" eaLnBrk="1" hangingPunct="1">
              <a:buFont typeface="Arial" panose="020B0604020202020204" pitchFamily="34" charset="0"/>
              <a:buNone/>
            </a:pPr>
            <a:r>
              <a:rPr lang="en-US" altLang="zh-CN" sz="2105" b="1" kern="1200" dirty="0">
                <a:solidFill>
                  <a:srgbClr val="950508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searchlink1</a:t>
            </a:r>
            <a:endParaRPr lang="en-US" altLang="zh-CN" sz="2105" b="1" kern="1200" dirty="0">
              <a:solidFill>
                <a:srgbClr val="950508"/>
              </a:solidFill>
              <a:latin typeface="Courier New" panose="02070309020205020404" pitchFamily="49" charset="0"/>
              <a:ea typeface="Courier New" panose="02070309020205020404" pitchFamily="49" charset="0"/>
              <a:cs typeface="+mn-cs"/>
            </a:endParaRPr>
          </a:p>
        </p:txBody>
      </p:sp>
      <p:sp>
        <p:nvSpPr>
          <p:cNvPr id="4" name="内容占位符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297180" y="108585"/>
            <a:ext cx="5189855" cy="54419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200660" indent="-200660" algn="l" defTabSz="802005" rtl="0" eaLnBrk="1" latinLnBrk="0" hangingPunct="1">
              <a:lnSpc>
                <a:spcPct val="130000"/>
              </a:lnSpc>
              <a:spcBef>
                <a:spcPct val="176000"/>
              </a:spcBef>
              <a:buFont typeface="Arial" panose="020B0604020202020204" pitchFamily="34" charset="0"/>
              <a:buChar char="•"/>
              <a:defRPr sz="21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2440" indent="-180975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755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01040" indent="-142240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04240" indent="-130810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5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83310" indent="-111125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3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05990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07310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08630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09315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2370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  <a:sym typeface="+mn-ea"/>
              </a:rPr>
              <a:t>用BeautifulSoup对象寻找想要的tag</a:t>
            </a:r>
            <a:endParaRPr lang="zh-CN" altLang="en-US" sz="2370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</p:txBody>
      </p:sp>
      <p:sp>
        <p:nvSpPr>
          <p:cNvPr id="5" name="任意多边形: 形状 199"/>
          <p:cNvSpPr/>
          <p:nvPr/>
        </p:nvSpPr>
        <p:spPr>
          <a:xfrm>
            <a:off x="334780" y="619320"/>
            <a:ext cx="5774760" cy="33840"/>
          </a:xfrm>
          <a:custGeom>
            <a:avLst/>
            <a:gdLst/>
            <a:ahLst/>
            <a:cxnLst/>
            <a:rect l="0" t="0" r="r" b="b"/>
            <a:pathLst>
              <a:path w="16041" h="94">
                <a:moveTo>
                  <a:pt x="0" y="0"/>
                </a:moveTo>
                <a:lnTo>
                  <a:pt x="16041" y="0"/>
                </a:lnTo>
                <a:lnTo>
                  <a:pt x="16041" y="94"/>
                </a:lnTo>
                <a:lnTo>
                  <a:pt x="0" y="94"/>
                </a:lnTo>
                <a:lnTo>
                  <a:pt x="0" y="0"/>
                </a:lnTo>
                <a:close/>
              </a:path>
            </a:pathLst>
          </a:custGeom>
          <a:solidFill>
            <a:srgbClr val="F59E0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3426" name="内容占位符 2"/>
          <p:cNvSpPr>
            <a:spLocks noGrp="1"/>
          </p:cNvSpPr>
          <p:nvPr>
            <p:ph idx="1"/>
          </p:nvPr>
        </p:nvSpPr>
        <p:spPr>
          <a:xfrm>
            <a:off x="297390" y="1071480"/>
            <a:ext cx="10445530" cy="4631316"/>
          </a:xfrm>
        </p:spPr>
        <p:txBody>
          <a:bodyPr vert="horz" wrap="square" lIns="106962" tIns="53481" rIns="106962" bIns="53481" anchor="t" anchorCtr="0">
            <a:normAutofit lnSpcReduction="20000"/>
          </a:bodyPr>
          <a:p>
            <a:pPr marL="0" lvl="1" indent="0" eaLnBrk="1" hangingPunct="1">
              <a:buFont typeface="Arial" panose="020B0604020202020204" pitchFamily="34" charset="0"/>
              <a:buNone/>
            </a:pPr>
            <a:r>
              <a:rPr lang="zh-CN" altLang="en-US" sz="1870" b="1" kern="1200" dirty="0">
                <a:solidFill>
                  <a:srgbClr val="00B050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如果别处没有和 </a:t>
            </a:r>
            <a:r>
              <a:rPr lang="en-US" altLang="zh-CN" sz="1870" b="1" kern="1200" dirty="0">
                <a:solidFill>
                  <a:srgbClr val="00B050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&lt;div id="synoid" style="display:block;"&gt; </a:t>
            </a:r>
            <a:r>
              <a:rPr lang="zh-CN" altLang="en-US" sz="1870" b="1" kern="1200" dirty="0">
                <a:solidFill>
                  <a:srgbClr val="00B050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内部的模式相似的东西，也可以不用先找这个 </a:t>
            </a:r>
            <a:r>
              <a:rPr lang="en-US" altLang="zh-CN" sz="1870" b="1" kern="1200" dirty="0">
                <a:solidFill>
                  <a:srgbClr val="00B050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"synoid"  tag</a:t>
            </a:r>
            <a:endParaRPr lang="en-US" altLang="zh-CN" sz="1870" b="1" kern="1200" dirty="0">
              <a:solidFill>
                <a:srgbClr val="00B050"/>
              </a:solidFill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lvl="1" indent="0" eaLnBrk="1" hangingPunct="1">
              <a:buFont typeface="Arial" panose="020B0604020202020204" pitchFamily="34" charset="0"/>
              <a:buNone/>
            </a:pPr>
            <a:r>
              <a:rPr lang="en-US" altLang="zh-CN" sz="1870" b="1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import bs4</a:t>
            </a:r>
            <a:endParaRPr lang="en-US" altLang="zh-CN" sz="1870" b="1" kern="1200" dirty="0">
              <a:solidFill>
                <a:schemeClr val="tx1"/>
              </a:solidFill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lvl="1" indent="0" eaLnBrk="1" hangingPunct="1">
              <a:buFont typeface="Arial" panose="020B0604020202020204" pitchFamily="34" charset="0"/>
              <a:buNone/>
            </a:pPr>
            <a:r>
              <a:rPr lang="en-US" altLang="zh-CN" sz="1870" b="1" kern="1200" dirty="0">
                <a:solidFill>
                  <a:srgbClr val="FF0000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soup</a:t>
            </a:r>
            <a:r>
              <a:rPr lang="en-US" altLang="zh-CN" sz="1870" b="1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 = bs4.BeautifulSoup(</a:t>
            </a:r>
            <a:endParaRPr lang="en-US" altLang="zh-CN" sz="1870" b="1" kern="1200" dirty="0">
              <a:solidFill>
                <a:schemeClr val="tx1"/>
              </a:solidFill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lvl="1" indent="0" eaLnBrk="1" hangingPunct="1">
              <a:buFont typeface="Arial" panose="020B0604020202020204" pitchFamily="34" charset="0"/>
              <a:buNone/>
            </a:pPr>
            <a:r>
              <a:rPr lang="en-US" altLang="zh-CN" sz="1870" b="1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           open("c:\\tmp\\test.html",encoding="utf-8"),"html.parser")</a:t>
            </a:r>
            <a:endParaRPr lang="en-US" altLang="zh-CN" sz="1870" b="1" kern="1200" dirty="0">
              <a:solidFill>
                <a:schemeClr val="tx1"/>
              </a:solidFill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lvl="1" indent="0" eaLnBrk="1" hangingPunct="1">
              <a:buFont typeface="Arial" panose="020B0604020202020204" pitchFamily="34" charset="0"/>
              <a:buNone/>
            </a:pPr>
            <a:r>
              <a:rPr lang="en-US" altLang="zh-CN" sz="1870" b="1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for x in </a:t>
            </a:r>
            <a:r>
              <a:rPr lang="en-US" altLang="zh-CN" sz="1870" b="1" kern="1200" dirty="0">
                <a:solidFill>
                  <a:srgbClr val="FF0000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soup</a:t>
            </a:r>
            <a:r>
              <a:rPr lang="en-US" altLang="zh-CN" sz="1870" b="1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.find_all("span",attrs={"class":"p1-4"}):</a:t>
            </a:r>
            <a:endParaRPr lang="en-US" altLang="zh-CN" sz="1870" b="1" kern="1200" dirty="0">
              <a:solidFill>
                <a:schemeClr val="tx1"/>
              </a:solidFill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lvl="1" indent="0" eaLnBrk="1" hangingPunct="1">
              <a:buFont typeface="Arial" panose="020B0604020202020204" pitchFamily="34" charset="0"/>
              <a:buNone/>
            </a:pPr>
            <a:r>
              <a:rPr lang="en-US" altLang="zh-CN" sz="1870" b="1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    print(x.text)</a:t>
            </a:r>
            <a:endParaRPr lang="en-US" altLang="zh-CN" sz="1870" b="1" kern="1200" dirty="0">
              <a:solidFill>
                <a:schemeClr val="tx1"/>
              </a:solidFill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lvl="1" indent="0" eaLnBrk="1" hangingPunct="1">
              <a:buFont typeface="Arial" panose="020B0604020202020204" pitchFamily="34" charset="0"/>
              <a:buNone/>
            </a:pPr>
            <a:r>
              <a:rPr lang="en-US" altLang="zh-CN" sz="1870" b="1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for x in </a:t>
            </a:r>
            <a:r>
              <a:rPr lang="en-US" altLang="zh-CN" sz="1870" b="1" kern="1200" dirty="0">
                <a:solidFill>
                  <a:srgbClr val="FF0000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soup</a:t>
            </a:r>
            <a:r>
              <a:rPr lang="en-US" altLang="zh-CN" sz="1870" b="1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.find_all("a",attrs={"id":"searchlink1"}):</a:t>
            </a:r>
            <a:endParaRPr lang="en-US" altLang="zh-CN" sz="1870" b="1" kern="1200" dirty="0">
              <a:solidFill>
                <a:schemeClr val="tx1"/>
              </a:solidFill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lvl="1" indent="0" eaLnBrk="1" hangingPunct="1">
              <a:buFont typeface="Arial" panose="020B0604020202020204" pitchFamily="34" charset="0"/>
              <a:buNone/>
            </a:pPr>
            <a:r>
              <a:rPr lang="en-US" altLang="zh-CN" sz="1870" b="1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    print(x.text)</a:t>
            </a:r>
            <a:endParaRPr lang="en-US" altLang="zh-CN" sz="1870" b="1" kern="1200" dirty="0">
              <a:solidFill>
                <a:schemeClr val="tx1"/>
              </a:solidFill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lvl="1" indent="0" eaLnBrk="1" hangingPunct="1">
              <a:buFont typeface="Arial" panose="020B0604020202020204" pitchFamily="34" charset="0"/>
              <a:buNone/>
            </a:pPr>
            <a:r>
              <a:rPr lang="en-US" altLang="zh-CN" sz="1870" b="1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x = </a:t>
            </a:r>
            <a:r>
              <a:rPr lang="en-US" altLang="zh-CN" sz="1870" b="1" kern="1200" dirty="0">
                <a:solidFill>
                  <a:srgbClr val="FF0000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soup</a:t>
            </a:r>
            <a:r>
              <a:rPr lang="en-US" altLang="zh-CN" sz="1870" b="1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.find("a",attrs={"id":"searchlink1","class":"sh2"})</a:t>
            </a:r>
            <a:endParaRPr lang="en-US" altLang="zh-CN" sz="1870" b="1" kern="1200" dirty="0">
              <a:solidFill>
                <a:schemeClr val="tx1"/>
              </a:solidFill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lvl="1" indent="0" eaLnBrk="1" hangingPunct="1">
              <a:buFont typeface="Arial" panose="020B0604020202020204" pitchFamily="34" charset="0"/>
              <a:buNone/>
            </a:pPr>
            <a:r>
              <a:rPr lang="en-US" altLang="zh-CN" sz="1870" b="1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if x != None:</a:t>
            </a:r>
            <a:endParaRPr lang="en-US" altLang="zh-CN" sz="1870" b="1" kern="1200" dirty="0">
              <a:solidFill>
                <a:schemeClr val="tx1"/>
              </a:solidFill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lvl="1" indent="0" eaLnBrk="1" hangingPunct="1">
              <a:buFont typeface="Arial" panose="020B0604020202020204" pitchFamily="34" charset="0"/>
              <a:buNone/>
            </a:pPr>
            <a:r>
              <a:rPr lang="en-US" altLang="zh-CN" sz="1870" b="1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    print(x.text)</a:t>
            </a:r>
            <a:endParaRPr lang="en-US" altLang="zh-CN" sz="1870" b="1" kern="1200" dirty="0">
              <a:solidFill>
                <a:schemeClr val="tx1"/>
              </a:solidFill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lvl="1" indent="0" eaLnBrk="1" hangingPunct="1">
              <a:buFont typeface="Arial" panose="020B0604020202020204" pitchFamily="34" charset="0"/>
              <a:buNone/>
            </a:pPr>
            <a:r>
              <a:rPr lang="en-US" altLang="zh-CN" sz="1870" b="1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    print(x["href"])</a:t>
            </a:r>
            <a:endParaRPr lang="en-US" altLang="zh-CN" sz="1870" b="1" kern="1200" dirty="0">
              <a:solidFill>
                <a:schemeClr val="tx1"/>
              </a:solidFill>
              <a:latin typeface="Courier New" panose="02070309020205020404" pitchFamily="49" charset="0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lvl="1" indent="0" eaLnBrk="1" hangingPunct="1">
              <a:buFont typeface="Arial" panose="020B0604020202020204" pitchFamily="34" charset="0"/>
              <a:buNone/>
            </a:pPr>
            <a:r>
              <a:rPr lang="en-US" altLang="zh-CN" sz="1870" b="1" kern="1200" dirty="0">
                <a:solidFill>
                  <a:schemeClr val="tx1"/>
                </a:solidFill>
                <a:latin typeface="Courier New" panose="02070309020205020404" pitchFamily="49" charset="0"/>
                <a:ea typeface="微软雅黑" panose="020B0503020204020204" charset="-122"/>
                <a:cs typeface="Courier New" panose="02070309020205020404" pitchFamily="49" charset="0"/>
              </a:rPr>
              <a:t>    print(x["id"])</a:t>
            </a:r>
            <a:endParaRPr lang="en-US" altLang="zh-CN" sz="1870" b="1" kern="1200" dirty="0">
              <a:solidFill>
                <a:schemeClr val="tx1"/>
              </a:solidFill>
              <a:latin typeface="Courier New" panose="02070309020205020404" pitchFamily="49" charset="0"/>
              <a:ea typeface="Courier New" panose="02070309020205020404" pitchFamily="49" charset="0"/>
              <a:cs typeface="+mn-cs"/>
            </a:endParaRPr>
          </a:p>
        </p:txBody>
      </p:sp>
      <p:sp>
        <p:nvSpPr>
          <p:cNvPr id="4" name="内容占位符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297180" y="108585"/>
            <a:ext cx="5189855" cy="54419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200660" indent="-200660" algn="l" defTabSz="802005" rtl="0" eaLnBrk="1" latinLnBrk="0" hangingPunct="1">
              <a:lnSpc>
                <a:spcPct val="130000"/>
              </a:lnSpc>
              <a:spcBef>
                <a:spcPct val="176000"/>
              </a:spcBef>
              <a:buFont typeface="Arial" panose="020B0604020202020204" pitchFamily="34" charset="0"/>
              <a:buChar char="•"/>
              <a:defRPr sz="21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2440" indent="-180975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755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01040" indent="-142240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04240" indent="-130810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5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83310" indent="-111125" algn="l" defTabSz="802005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3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05990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07310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08630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09315" indent="-200660" algn="l" defTabSz="802005" rtl="0" eaLnBrk="1" latinLnBrk="0" hangingPunct="1">
              <a:lnSpc>
                <a:spcPct val="90000"/>
              </a:lnSpc>
              <a:spcBef>
                <a:spcPct val="88000"/>
              </a:spcBef>
              <a:buFont typeface="Arial" panose="020B0604020202020204" pitchFamily="34" charset="0"/>
              <a:buChar char="•"/>
              <a:defRPr sz="1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2370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  <a:sym typeface="+mn-ea"/>
              </a:rPr>
              <a:t>用BeautifulSoup对象寻找想要的tag</a:t>
            </a:r>
            <a:endParaRPr lang="zh-CN" altLang="en-US" sz="2370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</p:txBody>
      </p:sp>
      <p:sp>
        <p:nvSpPr>
          <p:cNvPr id="5" name="任意多边形: 形状 199"/>
          <p:cNvSpPr/>
          <p:nvPr/>
        </p:nvSpPr>
        <p:spPr>
          <a:xfrm>
            <a:off x="334780" y="619320"/>
            <a:ext cx="5774760" cy="33840"/>
          </a:xfrm>
          <a:custGeom>
            <a:avLst/>
            <a:gdLst/>
            <a:ahLst/>
            <a:cxnLst/>
            <a:rect l="0" t="0" r="r" b="b"/>
            <a:pathLst>
              <a:path w="16041" h="94">
                <a:moveTo>
                  <a:pt x="0" y="0"/>
                </a:moveTo>
                <a:lnTo>
                  <a:pt x="16041" y="0"/>
                </a:lnTo>
                <a:lnTo>
                  <a:pt x="16041" y="94"/>
                </a:lnTo>
                <a:lnTo>
                  <a:pt x="0" y="94"/>
                </a:lnTo>
                <a:lnTo>
                  <a:pt x="0" y="0"/>
                </a:lnTo>
                <a:close/>
              </a:path>
            </a:pathLst>
          </a:custGeom>
          <a:solidFill>
            <a:srgbClr val="F59E0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任意多边形: 形状 124"/>
          <p:cNvSpPr/>
          <p:nvPr/>
        </p:nvSpPr>
        <p:spPr>
          <a:xfrm>
            <a:off x="534600" y="802080"/>
            <a:ext cx="668880" cy="33840"/>
          </a:xfrm>
          <a:custGeom>
            <a:avLst/>
            <a:gdLst/>
            <a:ahLst/>
            <a:cxnLst/>
            <a:rect l="0" t="0" r="r" b="b"/>
            <a:pathLst>
              <a:path w="1858" h="94">
                <a:moveTo>
                  <a:pt x="0" y="0"/>
                </a:moveTo>
                <a:lnTo>
                  <a:pt x="1858" y="0"/>
                </a:lnTo>
                <a:lnTo>
                  <a:pt x="1858" y="94"/>
                </a:lnTo>
                <a:lnTo>
                  <a:pt x="0" y="94"/>
                </a:lnTo>
                <a:lnTo>
                  <a:pt x="0" y="0"/>
                </a:lnTo>
                <a:close/>
              </a:path>
            </a:pathLst>
          </a:custGeom>
          <a:solidFill>
            <a:srgbClr val="F59E0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26" name="文本框 125"/>
          <p:cNvSpPr txBox="1"/>
          <p:nvPr/>
        </p:nvSpPr>
        <p:spPr>
          <a:xfrm>
            <a:off x="534960" y="378720"/>
            <a:ext cx="2402640" cy="37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237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文件的新建与打开</a:t>
            </a:r>
            <a:endParaRPr lang="en-US" sz="237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27" name="任意多边形: 形状 126"/>
          <p:cNvSpPr/>
          <p:nvPr/>
        </p:nvSpPr>
        <p:spPr>
          <a:xfrm>
            <a:off x="534600" y="1187967"/>
            <a:ext cx="9627480" cy="1101470"/>
          </a:xfrm>
          <a:custGeom>
            <a:avLst/>
            <a:gdLst/>
            <a:ahLst/>
            <a:cxnLst/>
            <a:rect l="0" t="0" r="r" b="b"/>
            <a:pathLst>
              <a:path w="26743" h="3715">
                <a:moveTo>
                  <a:pt x="0" y="3529"/>
                </a:moveTo>
                <a:lnTo>
                  <a:pt x="0" y="186"/>
                </a:lnTo>
                <a:cubicBezTo>
                  <a:pt x="0" y="174"/>
                  <a:pt x="1" y="161"/>
                  <a:pt x="4" y="149"/>
                </a:cubicBezTo>
                <a:cubicBezTo>
                  <a:pt x="6" y="138"/>
                  <a:pt x="10" y="126"/>
                  <a:pt x="14" y="115"/>
                </a:cubicBezTo>
                <a:cubicBezTo>
                  <a:pt x="19" y="103"/>
                  <a:pt x="25" y="93"/>
                  <a:pt x="31" y="83"/>
                </a:cubicBezTo>
                <a:cubicBezTo>
                  <a:pt x="38" y="72"/>
                  <a:pt x="46" y="63"/>
                  <a:pt x="55" y="54"/>
                </a:cubicBezTo>
                <a:cubicBezTo>
                  <a:pt x="63" y="46"/>
                  <a:pt x="73" y="38"/>
                  <a:pt x="83" y="31"/>
                </a:cubicBezTo>
                <a:cubicBezTo>
                  <a:pt x="93" y="25"/>
                  <a:pt x="104" y="19"/>
                  <a:pt x="115" y="14"/>
                </a:cubicBezTo>
                <a:cubicBezTo>
                  <a:pt x="126" y="9"/>
                  <a:pt x="138" y="6"/>
                  <a:pt x="150" y="4"/>
                </a:cubicBezTo>
                <a:cubicBezTo>
                  <a:pt x="162" y="1"/>
                  <a:pt x="174" y="0"/>
                  <a:pt x="186" y="0"/>
                </a:cubicBezTo>
                <a:lnTo>
                  <a:pt x="26557" y="0"/>
                </a:lnTo>
                <a:cubicBezTo>
                  <a:pt x="26569" y="0"/>
                  <a:pt x="26581" y="1"/>
                  <a:pt x="26593" y="4"/>
                </a:cubicBezTo>
                <a:cubicBezTo>
                  <a:pt x="26605" y="6"/>
                  <a:pt x="26617" y="9"/>
                  <a:pt x="26628" y="14"/>
                </a:cubicBezTo>
                <a:cubicBezTo>
                  <a:pt x="26639" y="19"/>
                  <a:pt x="26650" y="25"/>
                  <a:pt x="26660" y="31"/>
                </a:cubicBezTo>
                <a:cubicBezTo>
                  <a:pt x="26670" y="38"/>
                  <a:pt x="26680" y="46"/>
                  <a:pt x="26688" y="54"/>
                </a:cubicBezTo>
                <a:cubicBezTo>
                  <a:pt x="26697" y="63"/>
                  <a:pt x="26704" y="72"/>
                  <a:pt x="26711" y="83"/>
                </a:cubicBezTo>
                <a:cubicBezTo>
                  <a:pt x="26718" y="93"/>
                  <a:pt x="26724" y="103"/>
                  <a:pt x="26728" y="115"/>
                </a:cubicBezTo>
                <a:cubicBezTo>
                  <a:pt x="26733" y="126"/>
                  <a:pt x="26737" y="138"/>
                  <a:pt x="26739" y="149"/>
                </a:cubicBezTo>
                <a:cubicBezTo>
                  <a:pt x="26741" y="161"/>
                  <a:pt x="26743" y="174"/>
                  <a:pt x="26743" y="186"/>
                </a:cubicBezTo>
                <a:lnTo>
                  <a:pt x="26743" y="3529"/>
                </a:lnTo>
                <a:cubicBezTo>
                  <a:pt x="26743" y="3542"/>
                  <a:pt x="26741" y="3554"/>
                  <a:pt x="26739" y="3566"/>
                </a:cubicBezTo>
                <a:cubicBezTo>
                  <a:pt x="26737" y="3578"/>
                  <a:pt x="26733" y="3589"/>
                  <a:pt x="26728" y="3600"/>
                </a:cubicBezTo>
                <a:cubicBezTo>
                  <a:pt x="26724" y="3612"/>
                  <a:pt x="26718" y="3622"/>
                  <a:pt x="26711" y="3633"/>
                </a:cubicBezTo>
                <a:cubicBezTo>
                  <a:pt x="26704" y="3643"/>
                  <a:pt x="26697" y="3652"/>
                  <a:pt x="26688" y="3661"/>
                </a:cubicBezTo>
                <a:cubicBezTo>
                  <a:pt x="26680" y="3669"/>
                  <a:pt x="26670" y="3677"/>
                  <a:pt x="26660" y="3684"/>
                </a:cubicBezTo>
                <a:cubicBezTo>
                  <a:pt x="26650" y="3691"/>
                  <a:pt x="26639" y="3696"/>
                  <a:pt x="26628" y="3701"/>
                </a:cubicBezTo>
                <a:cubicBezTo>
                  <a:pt x="26617" y="3706"/>
                  <a:pt x="26605" y="3709"/>
                  <a:pt x="26593" y="3712"/>
                </a:cubicBezTo>
                <a:cubicBezTo>
                  <a:pt x="26581" y="3714"/>
                  <a:pt x="26569" y="3715"/>
                  <a:pt x="26557" y="3715"/>
                </a:cubicBezTo>
                <a:lnTo>
                  <a:pt x="186" y="3715"/>
                </a:lnTo>
                <a:cubicBezTo>
                  <a:pt x="174" y="3715"/>
                  <a:pt x="162" y="3714"/>
                  <a:pt x="150" y="3712"/>
                </a:cubicBezTo>
                <a:cubicBezTo>
                  <a:pt x="138" y="3709"/>
                  <a:pt x="126" y="3706"/>
                  <a:pt x="115" y="3701"/>
                </a:cubicBezTo>
                <a:cubicBezTo>
                  <a:pt x="104" y="3696"/>
                  <a:pt x="93" y="3691"/>
                  <a:pt x="83" y="3684"/>
                </a:cubicBezTo>
                <a:cubicBezTo>
                  <a:pt x="73" y="3677"/>
                  <a:pt x="63" y="3669"/>
                  <a:pt x="55" y="3661"/>
                </a:cubicBezTo>
                <a:cubicBezTo>
                  <a:pt x="46" y="3652"/>
                  <a:pt x="38" y="3643"/>
                  <a:pt x="31" y="3633"/>
                </a:cubicBezTo>
                <a:cubicBezTo>
                  <a:pt x="25" y="3622"/>
                  <a:pt x="19" y="3612"/>
                  <a:pt x="14" y="3600"/>
                </a:cubicBezTo>
                <a:cubicBezTo>
                  <a:pt x="10" y="3589"/>
                  <a:pt x="6" y="3578"/>
                  <a:pt x="4" y="3566"/>
                </a:cubicBezTo>
                <a:cubicBezTo>
                  <a:pt x="1" y="3554"/>
                  <a:pt x="0" y="3542"/>
                  <a:pt x="0" y="3529"/>
                </a:cubicBezTo>
                <a:close/>
              </a:path>
            </a:pathLst>
          </a:custGeom>
          <a:solidFill>
            <a:srgbClr val="1E40AF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28" name="任意多边形: 形状 127"/>
          <p:cNvSpPr/>
          <p:nvPr/>
        </p:nvSpPr>
        <p:spPr>
          <a:xfrm>
            <a:off x="735120" y="1263796"/>
            <a:ext cx="451800" cy="434880"/>
          </a:xfrm>
          <a:custGeom>
            <a:avLst/>
            <a:gdLst/>
            <a:ahLst/>
            <a:cxnLst/>
            <a:rect l="0" t="0" r="r" b="b"/>
            <a:pathLst>
              <a:path w="1255" h="1208">
                <a:moveTo>
                  <a:pt x="0" y="604"/>
                </a:moveTo>
                <a:cubicBezTo>
                  <a:pt x="0" y="584"/>
                  <a:pt x="1" y="564"/>
                  <a:pt x="3" y="544"/>
                </a:cubicBezTo>
                <a:cubicBezTo>
                  <a:pt x="5" y="525"/>
                  <a:pt x="8" y="505"/>
                  <a:pt x="12" y="486"/>
                </a:cubicBezTo>
                <a:cubicBezTo>
                  <a:pt x="16" y="467"/>
                  <a:pt x="20" y="447"/>
                  <a:pt x="26" y="428"/>
                </a:cubicBezTo>
                <a:cubicBezTo>
                  <a:pt x="32" y="410"/>
                  <a:pt x="39" y="391"/>
                  <a:pt x="46" y="373"/>
                </a:cubicBezTo>
                <a:cubicBezTo>
                  <a:pt x="54" y="354"/>
                  <a:pt x="62" y="337"/>
                  <a:pt x="72" y="319"/>
                </a:cubicBezTo>
                <a:cubicBezTo>
                  <a:pt x="81" y="302"/>
                  <a:pt x="91" y="285"/>
                  <a:pt x="102" y="268"/>
                </a:cubicBezTo>
                <a:cubicBezTo>
                  <a:pt x="113" y="252"/>
                  <a:pt x="125" y="236"/>
                  <a:pt x="137" y="221"/>
                </a:cubicBezTo>
                <a:cubicBezTo>
                  <a:pt x="150" y="205"/>
                  <a:pt x="163" y="191"/>
                  <a:pt x="177" y="177"/>
                </a:cubicBezTo>
                <a:cubicBezTo>
                  <a:pt x="191" y="163"/>
                  <a:pt x="206" y="150"/>
                  <a:pt x="221" y="137"/>
                </a:cubicBezTo>
                <a:cubicBezTo>
                  <a:pt x="236" y="125"/>
                  <a:pt x="252" y="113"/>
                  <a:pt x="268" y="102"/>
                </a:cubicBezTo>
                <a:cubicBezTo>
                  <a:pt x="285" y="91"/>
                  <a:pt x="302" y="81"/>
                  <a:pt x="319" y="71"/>
                </a:cubicBezTo>
                <a:cubicBezTo>
                  <a:pt x="337" y="62"/>
                  <a:pt x="355" y="54"/>
                  <a:pt x="373" y="46"/>
                </a:cubicBezTo>
                <a:cubicBezTo>
                  <a:pt x="391" y="38"/>
                  <a:pt x="410" y="32"/>
                  <a:pt x="429" y="26"/>
                </a:cubicBezTo>
                <a:cubicBezTo>
                  <a:pt x="448" y="20"/>
                  <a:pt x="467" y="16"/>
                  <a:pt x="486" y="12"/>
                </a:cubicBezTo>
                <a:cubicBezTo>
                  <a:pt x="505" y="8"/>
                  <a:pt x="525" y="5"/>
                  <a:pt x="545" y="3"/>
                </a:cubicBezTo>
                <a:cubicBezTo>
                  <a:pt x="564" y="1"/>
                  <a:pt x="584" y="0"/>
                  <a:pt x="604" y="0"/>
                </a:cubicBezTo>
                <a:lnTo>
                  <a:pt x="650" y="0"/>
                </a:lnTo>
                <a:cubicBezTo>
                  <a:pt x="670" y="0"/>
                  <a:pt x="690" y="1"/>
                  <a:pt x="709" y="3"/>
                </a:cubicBezTo>
                <a:cubicBezTo>
                  <a:pt x="729" y="5"/>
                  <a:pt x="749" y="8"/>
                  <a:pt x="768" y="12"/>
                </a:cubicBezTo>
                <a:cubicBezTo>
                  <a:pt x="787" y="16"/>
                  <a:pt x="806" y="20"/>
                  <a:pt x="825" y="26"/>
                </a:cubicBezTo>
                <a:cubicBezTo>
                  <a:pt x="844" y="32"/>
                  <a:pt x="863" y="38"/>
                  <a:pt x="881" y="46"/>
                </a:cubicBezTo>
                <a:cubicBezTo>
                  <a:pt x="899" y="54"/>
                  <a:pt x="917" y="62"/>
                  <a:pt x="935" y="71"/>
                </a:cubicBezTo>
                <a:cubicBezTo>
                  <a:pt x="952" y="81"/>
                  <a:pt x="969" y="91"/>
                  <a:pt x="986" y="102"/>
                </a:cubicBezTo>
                <a:cubicBezTo>
                  <a:pt x="1002" y="113"/>
                  <a:pt x="1018" y="125"/>
                  <a:pt x="1033" y="137"/>
                </a:cubicBezTo>
                <a:cubicBezTo>
                  <a:pt x="1048" y="150"/>
                  <a:pt x="1063" y="163"/>
                  <a:pt x="1077" y="177"/>
                </a:cubicBezTo>
                <a:cubicBezTo>
                  <a:pt x="1092" y="191"/>
                  <a:pt x="1105" y="205"/>
                  <a:pt x="1118" y="221"/>
                </a:cubicBezTo>
                <a:cubicBezTo>
                  <a:pt x="1130" y="236"/>
                  <a:pt x="1142" y="252"/>
                  <a:pt x="1153" y="268"/>
                </a:cubicBezTo>
                <a:cubicBezTo>
                  <a:pt x="1164" y="285"/>
                  <a:pt x="1174" y="302"/>
                  <a:pt x="1183" y="319"/>
                </a:cubicBezTo>
                <a:cubicBezTo>
                  <a:pt x="1193" y="337"/>
                  <a:pt x="1201" y="354"/>
                  <a:pt x="1209" y="373"/>
                </a:cubicBezTo>
                <a:cubicBezTo>
                  <a:pt x="1216" y="391"/>
                  <a:pt x="1223" y="410"/>
                  <a:pt x="1229" y="428"/>
                </a:cubicBezTo>
                <a:cubicBezTo>
                  <a:pt x="1235" y="447"/>
                  <a:pt x="1239" y="467"/>
                  <a:pt x="1243" y="486"/>
                </a:cubicBezTo>
                <a:cubicBezTo>
                  <a:pt x="1247" y="505"/>
                  <a:pt x="1250" y="525"/>
                  <a:pt x="1252" y="544"/>
                </a:cubicBezTo>
                <a:cubicBezTo>
                  <a:pt x="1254" y="564"/>
                  <a:pt x="1255" y="584"/>
                  <a:pt x="1255" y="604"/>
                </a:cubicBezTo>
                <a:cubicBezTo>
                  <a:pt x="1255" y="623"/>
                  <a:pt x="1254" y="643"/>
                  <a:pt x="1252" y="663"/>
                </a:cubicBezTo>
                <a:cubicBezTo>
                  <a:pt x="1250" y="682"/>
                  <a:pt x="1247" y="702"/>
                  <a:pt x="1243" y="721"/>
                </a:cubicBezTo>
                <a:cubicBezTo>
                  <a:pt x="1239" y="741"/>
                  <a:pt x="1235" y="760"/>
                  <a:pt x="1229" y="779"/>
                </a:cubicBezTo>
                <a:cubicBezTo>
                  <a:pt x="1223" y="799"/>
                  <a:pt x="1216" y="817"/>
                  <a:pt x="1209" y="836"/>
                </a:cubicBezTo>
                <a:cubicBezTo>
                  <a:pt x="1201" y="854"/>
                  <a:pt x="1193" y="872"/>
                  <a:pt x="1183" y="889"/>
                </a:cubicBezTo>
                <a:cubicBezTo>
                  <a:pt x="1174" y="907"/>
                  <a:pt x="1164" y="924"/>
                  <a:pt x="1153" y="940"/>
                </a:cubicBezTo>
                <a:cubicBezTo>
                  <a:pt x="1142" y="956"/>
                  <a:pt x="1130" y="972"/>
                  <a:pt x="1118" y="988"/>
                </a:cubicBezTo>
                <a:cubicBezTo>
                  <a:pt x="1105" y="1003"/>
                  <a:pt x="1092" y="1017"/>
                  <a:pt x="1077" y="1031"/>
                </a:cubicBezTo>
                <a:cubicBezTo>
                  <a:pt x="1063" y="1045"/>
                  <a:pt x="1048" y="1059"/>
                  <a:pt x="1033" y="1071"/>
                </a:cubicBezTo>
                <a:cubicBezTo>
                  <a:pt x="1018" y="1084"/>
                  <a:pt x="1002" y="1095"/>
                  <a:pt x="986" y="1106"/>
                </a:cubicBezTo>
                <a:cubicBezTo>
                  <a:pt x="969" y="1117"/>
                  <a:pt x="952" y="1128"/>
                  <a:pt x="935" y="1137"/>
                </a:cubicBezTo>
                <a:cubicBezTo>
                  <a:pt x="917" y="1146"/>
                  <a:pt x="899" y="1155"/>
                  <a:pt x="881" y="1162"/>
                </a:cubicBezTo>
                <a:cubicBezTo>
                  <a:pt x="863" y="1170"/>
                  <a:pt x="844" y="1176"/>
                  <a:pt x="825" y="1182"/>
                </a:cubicBezTo>
                <a:cubicBezTo>
                  <a:pt x="806" y="1188"/>
                  <a:pt x="787" y="1193"/>
                  <a:pt x="768" y="1197"/>
                </a:cubicBezTo>
                <a:cubicBezTo>
                  <a:pt x="749" y="1200"/>
                  <a:pt x="729" y="1203"/>
                  <a:pt x="709" y="1205"/>
                </a:cubicBezTo>
                <a:cubicBezTo>
                  <a:pt x="690" y="1207"/>
                  <a:pt x="670" y="1208"/>
                  <a:pt x="650" y="1208"/>
                </a:cubicBezTo>
                <a:lnTo>
                  <a:pt x="604" y="1208"/>
                </a:lnTo>
                <a:cubicBezTo>
                  <a:pt x="584" y="1208"/>
                  <a:pt x="564" y="1207"/>
                  <a:pt x="545" y="1205"/>
                </a:cubicBezTo>
                <a:cubicBezTo>
                  <a:pt x="525" y="1203"/>
                  <a:pt x="505" y="1200"/>
                  <a:pt x="486" y="1197"/>
                </a:cubicBezTo>
                <a:cubicBezTo>
                  <a:pt x="467" y="1193"/>
                  <a:pt x="448" y="1188"/>
                  <a:pt x="429" y="1182"/>
                </a:cubicBezTo>
                <a:cubicBezTo>
                  <a:pt x="410" y="1176"/>
                  <a:pt x="391" y="1170"/>
                  <a:pt x="373" y="1162"/>
                </a:cubicBezTo>
                <a:cubicBezTo>
                  <a:pt x="355" y="1155"/>
                  <a:pt x="337" y="1146"/>
                  <a:pt x="319" y="1137"/>
                </a:cubicBezTo>
                <a:cubicBezTo>
                  <a:pt x="302" y="1128"/>
                  <a:pt x="285" y="1117"/>
                  <a:pt x="268" y="1106"/>
                </a:cubicBezTo>
                <a:cubicBezTo>
                  <a:pt x="252" y="1095"/>
                  <a:pt x="236" y="1084"/>
                  <a:pt x="221" y="1071"/>
                </a:cubicBezTo>
                <a:cubicBezTo>
                  <a:pt x="206" y="1059"/>
                  <a:pt x="191" y="1045"/>
                  <a:pt x="177" y="1031"/>
                </a:cubicBezTo>
                <a:cubicBezTo>
                  <a:pt x="163" y="1017"/>
                  <a:pt x="150" y="1003"/>
                  <a:pt x="137" y="988"/>
                </a:cubicBezTo>
                <a:cubicBezTo>
                  <a:pt x="125" y="972"/>
                  <a:pt x="113" y="956"/>
                  <a:pt x="102" y="940"/>
                </a:cubicBezTo>
                <a:cubicBezTo>
                  <a:pt x="91" y="924"/>
                  <a:pt x="81" y="907"/>
                  <a:pt x="72" y="889"/>
                </a:cubicBezTo>
                <a:cubicBezTo>
                  <a:pt x="62" y="872"/>
                  <a:pt x="54" y="854"/>
                  <a:pt x="46" y="836"/>
                </a:cubicBezTo>
                <a:cubicBezTo>
                  <a:pt x="39" y="817"/>
                  <a:pt x="32" y="799"/>
                  <a:pt x="26" y="779"/>
                </a:cubicBezTo>
                <a:cubicBezTo>
                  <a:pt x="20" y="760"/>
                  <a:pt x="16" y="741"/>
                  <a:pt x="12" y="721"/>
                </a:cubicBezTo>
                <a:cubicBezTo>
                  <a:pt x="8" y="702"/>
                  <a:pt x="5" y="682"/>
                  <a:pt x="3" y="663"/>
                </a:cubicBezTo>
                <a:cubicBezTo>
                  <a:pt x="1" y="643"/>
                  <a:pt x="0" y="623"/>
                  <a:pt x="0" y="604"/>
                </a:cubicBezTo>
                <a:close/>
              </a:path>
            </a:pathLst>
          </a:custGeom>
          <a:solidFill>
            <a:srgbClr val="F59E0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29" name="图片 128"/>
          <p:cNvPicPr/>
          <p:nvPr/>
        </p:nvPicPr>
        <p:blipFill>
          <a:blip r:embed="rId1"/>
          <a:stretch>
            <a:fillRect/>
          </a:stretch>
        </p:blipFill>
        <p:spPr>
          <a:xfrm>
            <a:off x="835560" y="1364236"/>
            <a:ext cx="25020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0" name="任意多边形: 形状 129"/>
          <p:cNvSpPr/>
          <p:nvPr/>
        </p:nvSpPr>
        <p:spPr>
          <a:xfrm>
            <a:off x="1320120" y="1832236"/>
            <a:ext cx="3802680" cy="367920"/>
          </a:xfrm>
          <a:custGeom>
            <a:avLst/>
            <a:gdLst/>
            <a:ahLst/>
            <a:cxnLst/>
            <a:rect l="0" t="0" r="r" b="b"/>
            <a:pathLst>
              <a:path w="10563" h="1022">
                <a:moveTo>
                  <a:pt x="0" y="929"/>
                </a:moveTo>
                <a:lnTo>
                  <a:pt x="0" y="92"/>
                </a:lnTo>
                <a:cubicBezTo>
                  <a:pt x="0" y="80"/>
                  <a:pt x="3" y="68"/>
                  <a:pt x="7" y="57"/>
                </a:cubicBezTo>
                <a:cubicBezTo>
                  <a:pt x="12" y="46"/>
                  <a:pt x="19" y="35"/>
                  <a:pt x="27" y="27"/>
                </a:cubicBezTo>
                <a:cubicBezTo>
                  <a:pt x="36" y="18"/>
                  <a:pt x="46" y="11"/>
                  <a:pt x="57" y="7"/>
                </a:cubicBezTo>
                <a:cubicBezTo>
                  <a:pt x="69" y="2"/>
                  <a:pt x="81" y="0"/>
                  <a:pt x="93" y="0"/>
                </a:cubicBezTo>
                <a:lnTo>
                  <a:pt x="10470" y="0"/>
                </a:lnTo>
                <a:cubicBezTo>
                  <a:pt x="10483" y="0"/>
                  <a:pt x="10494" y="2"/>
                  <a:pt x="10506" y="7"/>
                </a:cubicBezTo>
                <a:cubicBezTo>
                  <a:pt x="10517" y="11"/>
                  <a:pt x="10527" y="18"/>
                  <a:pt x="10536" y="27"/>
                </a:cubicBezTo>
                <a:cubicBezTo>
                  <a:pt x="10545" y="35"/>
                  <a:pt x="10551" y="46"/>
                  <a:pt x="10556" y="57"/>
                </a:cubicBezTo>
                <a:cubicBezTo>
                  <a:pt x="10561" y="68"/>
                  <a:pt x="10563" y="80"/>
                  <a:pt x="10563" y="92"/>
                </a:cubicBezTo>
                <a:lnTo>
                  <a:pt x="10563" y="929"/>
                </a:lnTo>
                <a:cubicBezTo>
                  <a:pt x="10563" y="941"/>
                  <a:pt x="10561" y="953"/>
                  <a:pt x="10556" y="965"/>
                </a:cubicBezTo>
                <a:cubicBezTo>
                  <a:pt x="10551" y="976"/>
                  <a:pt x="10545" y="986"/>
                  <a:pt x="10536" y="995"/>
                </a:cubicBezTo>
                <a:cubicBezTo>
                  <a:pt x="10527" y="1003"/>
                  <a:pt x="10517" y="1010"/>
                  <a:pt x="10506" y="1015"/>
                </a:cubicBezTo>
                <a:cubicBezTo>
                  <a:pt x="10494" y="1020"/>
                  <a:pt x="10483" y="1022"/>
                  <a:pt x="10470" y="1022"/>
                </a:cubicBezTo>
                <a:lnTo>
                  <a:pt x="93" y="1022"/>
                </a:lnTo>
                <a:cubicBezTo>
                  <a:pt x="81" y="1022"/>
                  <a:pt x="69" y="1020"/>
                  <a:pt x="57" y="1015"/>
                </a:cubicBezTo>
                <a:cubicBezTo>
                  <a:pt x="46" y="1010"/>
                  <a:pt x="36" y="1003"/>
                  <a:pt x="27" y="995"/>
                </a:cubicBezTo>
                <a:cubicBezTo>
                  <a:pt x="19" y="986"/>
                  <a:pt x="12" y="976"/>
                  <a:pt x="7" y="965"/>
                </a:cubicBezTo>
                <a:cubicBezTo>
                  <a:pt x="3" y="953"/>
                  <a:pt x="0" y="941"/>
                  <a:pt x="0" y="929"/>
                </a:cubicBezTo>
                <a:close/>
              </a:path>
            </a:pathLst>
          </a:custGeom>
          <a:solidFill>
            <a:srgbClr val="1E3A8A">
              <a:alpha val="7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31" name="文本框 130"/>
          <p:cNvSpPr txBox="1"/>
          <p:nvPr/>
        </p:nvSpPr>
        <p:spPr>
          <a:xfrm>
            <a:off x="534960" y="909524"/>
            <a:ext cx="5532840" cy="21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文件的打开和新建是项目文件管理的第一步，为后续的读写操作奠定基础。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32" name="文本框 131"/>
          <p:cNvSpPr txBox="1"/>
          <p:nvPr/>
        </p:nvSpPr>
        <p:spPr>
          <a:xfrm>
            <a:off x="1320480" y="1288276"/>
            <a:ext cx="512640" cy="18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320" b="1" u="none" strike="noStrike">
                <a:solidFill>
                  <a:srgbClr val="FFFFFF"/>
                </a:solidFill>
                <a:effectLst/>
                <a:uFillTx/>
                <a:latin typeface="Arial" panose="020B0604020202020204"/>
                <a:ea typeface="Arial" panose="020B0604020202020204"/>
              </a:rPr>
              <a:t>open()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33" name="文本框 132"/>
          <p:cNvSpPr txBox="1"/>
          <p:nvPr/>
        </p:nvSpPr>
        <p:spPr>
          <a:xfrm>
            <a:off x="1830960" y="1278556"/>
            <a:ext cx="335880" cy="21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方法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34" name="文本框 133"/>
          <p:cNvSpPr txBox="1"/>
          <p:nvPr/>
        </p:nvSpPr>
        <p:spPr>
          <a:xfrm>
            <a:off x="1320480" y="1587796"/>
            <a:ext cx="38088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E5E7EB"/>
                </a:solidFill>
                <a:effectLst/>
                <a:uFillTx/>
                <a:latin typeface="Times New Roman" panose="02020603050405020304"/>
                <a:ea typeface="Times New Roman" panose="02020603050405020304"/>
              </a:rPr>
              <a:t>Python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35" name="文本框 134"/>
          <p:cNvSpPr txBox="1"/>
          <p:nvPr/>
        </p:nvSpPr>
        <p:spPr>
          <a:xfrm>
            <a:off x="1699200" y="1578076"/>
            <a:ext cx="4032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中使用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36" name="文本框 135"/>
          <p:cNvSpPr txBox="1"/>
          <p:nvPr/>
        </p:nvSpPr>
        <p:spPr>
          <a:xfrm>
            <a:off x="2100240" y="1587796"/>
            <a:ext cx="35064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E5E7EB"/>
                </a:solidFill>
                <a:effectLst/>
                <a:uFillTx/>
                <a:latin typeface="Times New Roman" panose="02020603050405020304"/>
                <a:ea typeface="Times New Roman" panose="02020603050405020304"/>
              </a:rPr>
              <a:t>open()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37" name="文本框 136"/>
          <p:cNvSpPr txBox="1"/>
          <p:nvPr/>
        </p:nvSpPr>
        <p:spPr>
          <a:xfrm>
            <a:off x="2449440" y="1578076"/>
            <a:ext cx="268308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函数打开文件，需指定文件路径和操作模式。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38" name="任意多边形: 形状 137"/>
          <p:cNvSpPr/>
          <p:nvPr/>
        </p:nvSpPr>
        <p:spPr>
          <a:xfrm>
            <a:off x="534600" y="2343600"/>
            <a:ext cx="4680000" cy="2485058"/>
          </a:xfrm>
          <a:custGeom>
            <a:avLst/>
            <a:gdLst/>
            <a:ahLst/>
            <a:cxnLst/>
            <a:rect l="0" t="0" r="r" b="b"/>
            <a:pathLst>
              <a:path w="13000" h="7800">
                <a:moveTo>
                  <a:pt x="0" y="7615"/>
                </a:moveTo>
                <a:lnTo>
                  <a:pt x="0" y="186"/>
                </a:lnTo>
                <a:cubicBezTo>
                  <a:pt x="0" y="173"/>
                  <a:pt x="1" y="161"/>
                  <a:pt x="4" y="149"/>
                </a:cubicBezTo>
                <a:cubicBezTo>
                  <a:pt x="6" y="137"/>
                  <a:pt x="10" y="126"/>
                  <a:pt x="14" y="115"/>
                </a:cubicBezTo>
                <a:cubicBezTo>
                  <a:pt x="19" y="103"/>
                  <a:pt x="25" y="93"/>
                  <a:pt x="31" y="82"/>
                </a:cubicBezTo>
                <a:cubicBezTo>
                  <a:pt x="38" y="72"/>
                  <a:pt x="46" y="63"/>
                  <a:pt x="55" y="54"/>
                </a:cubicBezTo>
                <a:cubicBezTo>
                  <a:pt x="63" y="46"/>
                  <a:pt x="73" y="38"/>
                  <a:pt x="83" y="31"/>
                </a:cubicBezTo>
                <a:cubicBezTo>
                  <a:pt x="93" y="24"/>
                  <a:pt x="104" y="19"/>
                  <a:pt x="115" y="14"/>
                </a:cubicBezTo>
                <a:cubicBezTo>
                  <a:pt x="126" y="9"/>
                  <a:pt x="138" y="6"/>
                  <a:pt x="150" y="3"/>
                </a:cubicBezTo>
                <a:cubicBezTo>
                  <a:pt x="162" y="1"/>
                  <a:pt x="174" y="0"/>
                  <a:pt x="186" y="0"/>
                </a:cubicBezTo>
                <a:lnTo>
                  <a:pt x="12815" y="0"/>
                </a:lnTo>
                <a:cubicBezTo>
                  <a:pt x="12827" y="0"/>
                  <a:pt x="12839" y="1"/>
                  <a:pt x="12851" y="3"/>
                </a:cubicBezTo>
                <a:cubicBezTo>
                  <a:pt x="12863" y="6"/>
                  <a:pt x="12875" y="9"/>
                  <a:pt x="12886" y="14"/>
                </a:cubicBezTo>
                <a:cubicBezTo>
                  <a:pt x="12897" y="19"/>
                  <a:pt x="12908" y="24"/>
                  <a:pt x="12918" y="31"/>
                </a:cubicBezTo>
                <a:cubicBezTo>
                  <a:pt x="12928" y="38"/>
                  <a:pt x="12937" y="46"/>
                  <a:pt x="12946" y="54"/>
                </a:cubicBezTo>
                <a:cubicBezTo>
                  <a:pt x="12955" y="63"/>
                  <a:pt x="12962" y="72"/>
                  <a:pt x="12969" y="82"/>
                </a:cubicBezTo>
                <a:cubicBezTo>
                  <a:pt x="12976" y="93"/>
                  <a:pt x="12982" y="103"/>
                  <a:pt x="12986" y="115"/>
                </a:cubicBezTo>
                <a:cubicBezTo>
                  <a:pt x="12991" y="126"/>
                  <a:pt x="12994" y="137"/>
                  <a:pt x="12997" y="149"/>
                </a:cubicBezTo>
                <a:cubicBezTo>
                  <a:pt x="12999" y="161"/>
                  <a:pt x="13000" y="173"/>
                  <a:pt x="13000" y="186"/>
                </a:cubicBezTo>
                <a:lnTo>
                  <a:pt x="13000" y="7615"/>
                </a:lnTo>
                <a:cubicBezTo>
                  <a:pt x="13000" y="7627"/>
                  <a:pt x="12999" y="7639"/>
                  <a:pt x="12997" y="7651"/>
                </a:cubicBezTo>
                <a:cubicBezTo>
                  <a:pt x="12994" y="7663"/>
                  <a:pt x="12991" y="7675"/>
                  <a:pt x="12986" y="7686"/>
                </a:cubicBezTo>
                <a:cubicBezTo>
                  <a:pt x="12982" y="7697"/>
                  <a:pt x="12976" y="7708"/>
                  <a:pt x="12969" y="7718"/>
                </a:cubicBezTo>
                <a:cubicBezTo>
                  <a:pt x="12962" y="7728"/>
                  <a:pt x="12955" y="7737"/>
                  <a:pt x="12946" y="7746"/>
                </a:cubicBezTo>
                <a:cubicBezTo>
                  <a:pt x="12937" y="7755"/>
                  <a:pt x="12928" y="7762"/>
                  <a:pt x="12918" y="7769"/>
                </a:cubicBezTo>
                <a:cubicBezTo>
                  <a:pt x="12908" y="7776"/>
                  <a:pt x="12897" y="7782"/>
                  <a:pt x="12886" y="7786"/>
                </a:cubicBezTo>
                <a:cubicBezTo>
                  <a:pt x="12875" y="7791"/>
                  <a:pt x="12863" y="7795"/>
                  <a:pt x="12851" y="7797"/>
                </a:cubicBezTo>
                <a:cubicBezTo>
                  <a:pt x="12839" y="7799"/>
                  <a:pt x="12827" y="7800"/>
                  <a:pt x="12815" y="7800"/>
                </a:cubicBezTo>
                <a:lnTo>
                  <a:pt x="186" y="7800"/>
                </a:lnTo>
                <a:cubicBezTo>
                  <a:pt x="174" y="7800"/>
                  <a:pt x="162" y="7799"/>
                  <a:pt x="150" y="7797"/>
                </a:cubicBezTo>
                <a:cubicBezTo>
                  <a:pt x="138" y="7795"/>
                  <a:pt x="126" y="7791"/>
                  <a:pt x="115" y="7786"/>
                </a:cubicBezTo>
                <a:cubicBezTo>
                  <a:pt x="104" y="7782"/>
                  <a:pt x="93" y="7776"/>
                  <a:pt x="83" y="7769"/>
                </a:cubicBezTo>
                <a:cubicBezTo>
                  <a:pt x="73" y="7762"/>
                  <a:pt x="63" y="7755"/>
                  <a:pt x="55" y="7746"/>
                </a:cubicBezTo>
                <a:cubicBezTo>
                  <a:pt x="46" y="7737"/>
                  <a:pt x="38" y="7728"/>
                  <a:pt x="31" y="7718"/>
                </a:cubicBezTo>
                <a:cubicBezTo>
                  <a:pt x="25" y="7708"/>
                  <a:pt x="19" y="7697"/>
                  <a:pt x="14" y="7686"/>
                </a:cubicBezTo>
                <a:cubicBezTo>
                  <a:pt x="10" y="7675"/>
                  <a:pt x="6" y="7663"/>
                  <a:pt x="4" y="7651"/>
                </a:cubicBezTo>
                <a:cubicBezTo>
                  <a:pt x="1" y="7639"/>
                  <a:pt x="0" y="7627"/>
                  <a:pt x="0" y="7615"/>
                </a:cubicBezTo>
                <a:close/>
              </a:path>
            </a:pathLst>
          </a:custGeom>
          <a:solidFill>
            <a:srgbClr val="1E40AF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39" name="任意多边形: 形状 138"/>
          <p:cNvSpPr/>
          <p:nvPr/>
        </p:nvSpPr>
        <p:spPr>
          <a:xfrm>
            <a:off x="735120" y="2394491"/>
            <a:ext cx="343080" cy="334800"/>
          </a:xfrm>
          <a:custGeom>
            <a:avLst/>
            <a:gdLst/>
            <a:ahLst/>
            <a:cxnLst/>
            <a:rect l="0" t="0" r="r" b="b"/>
            <a:pathLst>
              <a:path w="953" h="930">
                <a:moveTo>
                  <a:pt x="0" y="464"/>
                </a:moveTo>
                <a:cubicBezTo>
                  <a:pt x="0" y="434"/>
                  <a:pt x="3" y="404"/>
                  <a:pt x="9" y="374"/>
                </a:cubicBezTo>
                <a:cubicBezTo>
                  <a:pt x="15" y="344"/>
                  <a:pt x="24" y="315"/>
                  <a:pt x="36" y="287"/>
                </a:cubicBezTo>
                <a:cubicBezTo>
                  <a:pt x="47" y="258"/>
                  <a:pt x="62" y="232"/>
                  <a:pt x="78" y="206"/>
                </a:cubicBezTo>
                <a:cubicBezTo>
                  <a:pt x="95" y="181"/>
                  <a:pt x="115" y="158"/>
                  <a:pt x="136" y="136"/>
                </a:cubicBezTo>
                <a:cubicBezTo>
                  <a:pt x="158" y="114"/>
                  <a:pt x="181" y="95"/>
                  <a:pt x="207" y="78"/>
                </a:cubicBezTo>
                <a:cubicBezTo>
                  <a:pt x="232" y="61"/>
                  <a:pt x="259" y="47"/>
                  <a:pt x="287" y="35"/>
                </a:cubicBezTo>
                <a:cubicBezTo>
                  <a:pt x="315" y="24"/>
                  <a:pt x="345" y="15"/>
                  <a:pt x="375" y="9"/>
                </a:cubicBezTo>
                <a:cubicBezTo>
                  <a:pt x="405" y="3"/>
                  <a:pt x="435" y="0"/>
                  <a:pt x="466" y="0"/>
                </a:cubicBezTo>
                <a:lnTo>
                  <a:pt x="489" y="0"/>
                </a:lnTo>
                <a:cubicBezTo>
                  <a:pt x="519" y="0"/>
                  <a:pt x="549" y="3"/>
                  <a:pt x="579" y="9"/>
                </a:cubicBezTo>
                <a:cubicBezTo>
                  <a:pt x="609" y="15"/>
                  <a:pt x="638" y="24"/>
                  <a:pt x="666" y="35"/>
                </a:cubicBezTo>
                <a:cubicBezTo>
                  <a:pt x="695" y="47"/>
                  <a:pt x="721" y="61"/>
                  <a:pt x="747" y="78"/>
                </a:cubicBezTo>
                <a:cubicBezTo>
                  <a:pt x="772" y="95"/>
                  <a:pt x="795" y="114"/>
                  <a:pt x="817" y="136"/>
                </a:cubicBezTo>
                <a:cubicBezTo>
                  <a:pt x="839" y="158"/>
                  <a:pt x="858" y="181"/>
                  <a:pt x="875" y="206"/>
                </a:cubicBezTo>
                <a:cubicBezTo>
                  <a:pt x="892" y="232"/>
                  <a:pt x="906" y="258"/>
                  <a:pt x="918" y="287"/>
                </a:cubicBezTo>
                <a:cubicBezTo>
                  <a:pt x="929" y="315"/>
                  <a:pt x="938" y="344"/>
                  <a:pt x="944" y="374"/>
                </a:cubicBezTo>
                <a:cubicBezTo>
                  <a:pt x="950" y="404"/>
                  <a:pt x="953" y="434"/>
                  <a:pt x="953" y="464"/>
                </a:cubicBezTo>
                <a:cubicBezTo>
                  <a:pt x="953" y="495"/>
                  <a:pt x="950" y="525"/>
                  <a:pt x="944" y="555"/>
                </a:cubicBezTo>
                <a:cubicBezTo>
                  <a:pt x="938" y="585"/>
                  <a:pt x="929" y="614"/>
                  <a:pt x="918" y="642"/>
                </a:cubicBezTo>
                <a:cubicBezTo>
                  <a:pt x="906" y="671"/>
                  <a:pt x="892" y="698"/>
                  <a:pt x="875" y="723"/>
                </a:cubicBezTo>
                <a:cubicBezTo>
                  <a:pt x="858" y="749"/>
                  <a:pt x="839" y="772"/>
                  <a:pt x="817" y="794"/>
                </a:cubicBezTo>
                <a:cubicBezTo>
                  <a:pt x="795" y="815"/>
                  <a:pt x="772" y="834"/>
                  <a:pt x="747" y="851"/>
                </a:cubicBezTo>
                <a:cubicBezTo>
                  <a:pt x="721" y="868"/>
                  <a:pt x="695" y="883"/>
                  <a:pt x="666" y="894"/>
                </a:cubicBezTo>
                <a:cubicBezTo>
                  <a:pt x="638" y="906"/>
                  <a:pt x="609" y="915"/>
                  <a:pt x="579" y="921"/>
                </a:cubicBezTo>
                <a:cubicBezTo>
                  <a:pt x="549" y="927"/>
                  <a:pt x="519" y="930"/>
                  <a:pt x="489" y="930"/>
                </a:cubicBezTo>
                <a:lnTo>
                  <a:pt x="466" y="930"/>
                </a:lnTo>
                <a:cubicBezTo>
                  <a:pt x="435" y="930"/>
                  <a:pt x="405" y="927"/>
                  <a:pt x="375" y="921"/>
                </a:cubicBezTo>
                <a:cubicBezTo>
                  <a:pt x="345" y="915"/>
                  <a:pt x="315" y="906"/>
                  <a:pt x="287" y="894"/>
                </a:cubicBezTo>
                <a:cubicBezTo>
                  <a:pt x="259" y="883"/>
                  <a:pt x="232" y="868"/>
                  <a:pt x="207" y="851"/>
                </a:cubicBezTo>
                <a:cubicBezTo>
                  <a:pt x="181" y="834"/>
                  <a:pt x="158" y="815"/>
                  <a:pt x="136" y="794"/>
                </a:cubicBezTo>
                <a:cubicBezTo>
                  <a:pt x="115" y="772"/>
                  <a:pt x="95" y="749"/>
                  <a:pt x="78" y="723"/>
                </a:cubicBezTo>
                <a:cubicBezTo>
                  <a:pt x="62" y="698"/>
                  <a:pt x="47" y="671"/>
                  <a:pt x="36" y="642"/>
                </a:cubicBezTo>
                <a:cubicBezTo>
                  <a:pt x="24" y="614"/>
                  <a:pt x="15" y="585"/>
                  <a:pt x="9" y="555"/>
                </a:cubicBezTo>
                <a:cubicBezTo>
                  <a:pt x="3" y="525"/>
                  <a:pt x="0" y="495"/>
                  <a:pt x="0" y="464"/>
                </a:cubicBezTo>
                <a:close/>
              </a:path>
            </a:pathLst>
          </a:custGeom>
          <a:solidFill>
            <a:srgbClr val="F59E0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40" name="图片 139"/>
          <p:cNvPicPr/>
          <p:nvPr/>
        </p:nvPicPr>
        <p:blipFill>
          <a:blip r:embed="rId2"/>
          <a:stretch>
            <a:fillRect/>
          </a:stretch>
        </p:blipFill>
        <p:spPr>
          <a:xfrm>
            <a:off x="802080" y="2461451"/>
            <a:ext cx="20844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1" name="文本框 140"/>
          <p:cNvSpPr txBox="1"/>
          <p:nvPr/>
        </p:nvSpPr>
        <p:spPr>
          <a:xfrm>
            <a:off x="1420560" y="1952116"/>
            <a:ext cx="246528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3F4F6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file_object = open(file_path, mode)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42" name="图片 141"/>
          <p:cNvPicPr/>
          <p:nvPr/>
        </p:nvPicPr>
        <p:blipFill>
          <a:blip r:embed="rId3"/>
          <a:stretch>
            <a:fillRect/>
          </a:stretch>
        </p:blipFill>
        <p:spPr>
          <a:xfrm>
            <a:off x="735480" y="2895971"/>
            <a:ext cx="666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3" name="文本框 142"/>
          <p:cNvSpPr txBox="1"/>
          <p:nvPr/>
        </p:nvSpPr>
        <p:spPr>
          <a:xfrm>
            <a:off x="1178280" y="2459291"/>
            <a:ext cx="671400" cy="21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操作模式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44" name="文本框 143"/>
          <p:cNvSpPr txBox="1"/>
          <p:nvPr/>
        </p:nvSpPr>
        <p:spPr>
          <a:xfrm>
            <a:off x="869040" y="2875811"/>
            <a:ext cx="4032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读模式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45" name="文本框 144"/>
          <p:cNvSpPr txBox="1"/>
          <p:nvPr/>
        </p:nvSpPr>
        <p:spPr>
          <a:xfrm>
            <a:off x="1270080" y="2885531"/>
            <a:ext cx="18324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1" u="none" strike="noStrike">
                <a:solidFill>
                  <a:srgbClr val="E5E7EB"/>
                </a:solidFill>
                <a:effectLst/>
                <a:uFillTx/>
                <a:latin typeface="Times New Roman" panose="02020603050405020304"/>
                <a:ea typeface="Times New Roman" panose="02020603050405020304"/>
              </a:rPr>
              <a:t> (r)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46" name="图片 145"/>
          <p:cNvPicPr/>
          <p:nvPr/>
        </p:nvPicPr>
        <p:blipFill>
          <a:blip r:embed="rId3"/>
          <a:stretch>
            <a:fillRect/>
          </a:stretch>
        </p:blipFill>
        <p:spPr>
          <a:xfrm>
            <a:off x="735480" y="3163451"/>
            <a:ext cx="666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7" name="文本框 146"/>
          <p:cNvSpPr txBox="1"/>
          <p:nvPr/>
        </p:nvSpPr>
        <p:spPr>
          <a:xfrm>
            <a:off x="1452240" y="2875811"/>
            <a:ext cx="16099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：读取文件内容，默认模式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48" name="文本框 147"/>
          <p:cNvSpPr txBox="1"/>
          <p:nvPr/>
        </p:nvSpPr>
        <p:spPr>
          <a:xfrm>
            <a:off x="869040" y="3143291"/>
            <a:ext cx="4032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写模式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49" name="文本框 148"/>
          <p:cNvSpPr txBox="1"/>
          <p:nvPr/>
        </p:nvSpPr>
        <p:spPr>
          <a:xfrm>
            <a:off x="1270080" y="3153011"/>
            <a:ext cx="22032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1" u="none" strike="noStrike">
                <a:solidFill>
                  <a:srgbClr val="E5E7EB"/>
                </a:solidFill>
                <a:effectLst/>
                <a:uFillTx/>
                <a:latin typeface="Times New Roman" panose="02020603050405020304"/>
                <a:ea typeface="Times New Roman" panose="02020603050405020304"/>
              </a:rPr>
              <a:t> (w)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50" name="图片 149"/>
          <p:cNvPicPr/>
          <p:nvPr/>
        </p:nvPicPr>
        <p:blipFill>
          <a:blip r:embed="rId3"/>
          <a:stretch>
            <a:fillRect/>
          </a:stretch>
        </p:blipFill>
        <p:spPr>
          <a:xfrm>
            <a:off x="735480" y="3430931"/>
            <a:ext cx="666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1" name="文本框 150"/>
          <p:cNvSpPr txBox="1"/>
          <p:nvPr/>
        </p:nvSpPr>
        <p:spPr>
          <a:xfrm>
            <a:off x="1489320" y="3143291"/>
            <a:ext cx="16099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：写入文件，会覆盖原内容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52" name="文本框 151"/>
          <p:cNvSpPr txBox="1"/>
          <p:nvPr/>
        </p:nvSpPr>
        <p:spPr>
          <a:xfrm>
            <a:off x="869040" y="3410771"/>
            <a:ext cx="5371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追加模式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53" name="文本框 152"/>
          <p:cNvSpPr txBox="1"/>
          <p:nvPr/>
        </p:nvSpPr>
        <p:spPr>
          <a:xfrm>
            <a:off x="1404000" y="3420491"/>
            <a:ext cx="19080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1" u="none" strike="noStrike">
                <a:solidFill>
                  <a:srgbClr val="E5E7EB"/>
                </a:solidFill>
                <a:effectLst/>
                <a:uFillTx/>
                <a:latin typeface="Times New Roman" panose="02020603050405020304"/>
                <a:ea typeface="Times New Roman" panose="02020603050405020304"/>
              </a:rPr>
              <a:t> (a)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54" name="图片 153"/>
          <p:cNvPicPr/>
          <p:nvPr/>
        </p:nvPicPr>
        <p:blipFill>
          <a:blip r:embed="rId3"/>
          <a:stretch>
            <a:fillRect/>
          </a:stretch>
        </p:blipFill>
        <p:spPr>
          <a:xfrm>
            <a:off x="735480" y="3698411"/>
            <a:ext cx="666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5" name="文本框 154"/>
          <p:cNvSpPr txBox="1"/>
          <p:nvPr/>
        </p:nvSpPr>
        <p:spPr>
          <a:xfrm>
            <a:off x="1593360" y="3410771"/>
            <a:ext cx="13417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：追加内容到文件末尾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56" name="文本框 155"/>
          <p:cNvSpPr txBox="1"/>
          <p:nvPr/>
        </p:nvSpPr>
        <p:spPr>
          <a:xfrm>
            <a:off x="869040" y="3678251"/>
            <a:ext cx="6714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创建新文件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57" name="文本框 156"/>
          <p:cNvSpPr txBox="1"/>
          <p:nvPr/>
        </p:nvSpPr>
        <p:spPr>
          <a:xfrm>
            <a:off x="1537560" y="3687971"/>
            <a:ext cx="19080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1" u="none" strike="noStrike">
                <a:solidFill>
                  <a:srgbClr val="E5E7EB"/>
                </a:solidFill>
                <a:effectLst/>
                <a:uFillTx/>
                <a:latin typeface="Times New Roman" panose="02020603050405020304"/>
                <a:ea typeface="Times New Roman" panose="02020603050405020304"/>
              </a:rPr>
              <a:t> (x)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58" name="图片 157"/>
          <p:cNvPicPr/>
          <p:nvPr/>
        </p:nvPicPr>
        <p:blipFill>
          <a:blip r:embed="rId4"/>
          <a:stretch>
            <a:fillRect/>
          </a:stretch>
        </p:blipFill>
        <p:spPr>
          <a:xfrm>
            <a:off x="735480" y="3907472"/>
            <a:ext cx="427824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9" name="任意多边形: 形状 158"/>
          <p:cNvSpPr/>
          <p:nvPr/>
        </p:nvSpPr>
        <p:spPr>
          <a:xfrm>
            <a:off x="5481720" y="2343600"/>
            <a:ext cx="4680360" cy="2485058"/>
          </a:xfrm>
          <a:custGeom>
            <a:avLst/>
            <a:gdLst/>
            <a:ahLst/>
            <a:cxnLst/>
            <a:rect l="0" t="0" r="r" b="b"/>
            <a:pathLst>
              <a:path w="13001" h="7800">
                <a:moveTo>
                  <a:pt x="0" y="7615"/>
                </a:moveTo>
                <a:lnTo>
                  <a:pt x="0" y="186"/>
                </a:lnTo>
                <a:cubicBezTo>
                  <a:pt x="0" y="173"/>
                  <a:pt x="1" y="161"/>
                  <a:pt x="4" y="149"/>
                </a:cubicBezTo>
                <a:cubicBezTo>
                  <a:pt x="6" y="137"/>
                  <a:pt x="10" y="126"/>
                  <a:pt x="14" y="115"/>
                </a:cubicBezTo>
                <a:cubicBezTo>
                  <a:pt x="19" y="103"/>
                  <a:pt x="25" y="93"/>
                  <a:pt x="32" y="82"/>
                </a:cubicBezTo>
                <a:cubicBezTo>
                  <a:pt x="38" y="72"/>
                  <a:pt x="46" y="63"/>
                  <a:pt x="55" y="54"/>
                </a:cubicBezTo>
                <a:cubicBezTo>
                  <a:pt x="63" y="46"/>
                  <a:pt x="73" y="38"/>
                  <a:pt x="83" y="31"/>
                </a:cubicBezTo>
                <a:cubicBezTo>
                  <a:pt x="93" y="24"/>
                  <a:pt x="104" y="19"/>
                  <a:pt x="115" y="14"/>
                </a:cubicBezTo>
                <a:cubicBezTo>
                  <a:pt x="126" y="9"/>
                  <a:pt x="138" y="6"/>
                  <a:pt x="150" y="3"/>
                </a:cubicBezTo>
                <a:cubicBezTo>
                  <a:pt x="162" y="1"/>
                  <a:pt x="174" y="0"/>
                  <a:pt x="186" y="0"/>
                </a:cubicBezTo>
                <a:lnTo>
                  <a:pt x="12815" y="0"/>
                </a:lnTo>
                <a:cubicBezTo>
                  <a:pt x="12827" y="0"/>
                  <a:pt x="12839" y="1"/>
                  <a:pt x="12851" y="3"/>
                </a:cubicBezTo>
                <a:cubicBezTo>
                  <a:pt x="12863" y="6"/>
                  <a:pt x="12875" y="9"/>
                  <a:pt x="12886" y="14"/>
                </a:cubicBezTo>
                <a:cubicBezTo>
                  <a:pt x="12897" y="19"/>
                  <a:pt x="12908" y="24"/>
                  <a:pt x="12918" y="31"/>
                </a:cubicBezTo>
                <a:cubicBezTo>
                  <a:pt x="12928" y="38"/>
                  <a:pt x="12938" y="46"/>
                  <a:pt x="12946" y="54"/>
                </a:cubicBezTo>
                <a:cubicBezTo>
                  <a:pt x="12955" y="63"/>
                  <a:pt x="12962" y="72"/>
                  <a:pt x="12969" y="82"/>
                </a:cubicBezTo>
                <a:cubicBezTo>
                  <a:pt x="12976" y="93"/>
                  <a:pt x="12982" y="103"/>
                  <a:pt x="12986" y="115"/>
                </a:cubicBezTo>
                <a:cubicBezTo>
                  <a:pt x="12991" y="126"/>
                  <a:pt x="12995" y="137"/>
                  <a:pt x="12997" y="149"/>
                </a:cubicBezTo>
                <a:cubicBezTo>
                  <a:pt x="12999" y="161"/>
                  <a:pt x="13001" y="173"/>
                  <a:pt x="13001" y="186"/>
                </a:cubicBezTo>
                <a:lnTo>
                  <a:pt x="13001" y="7615"/>
                </a:lnTo>
                <a:cubicBezTo>
                  <a:pt x="13001" y="7627"/>
                  <a:pt x="12999" y="7639"/>
                  <a:pt x="12997" y="7651"/>
                </a:cubicBezTo>
                <a:cubicBezTo>
                  <a:pt x="12995" y="7663"/>
                  <a:pt x="12991" y="7675"/>
                  <a:pt x="12986" y="7686"/>
                </a:cubicBezTo>
                <a:cubicBezTo>
                  <a:pt x="12982" y="7697"/>
                  <a:pt x="12976" y="7708"/>
                  <a:pt x="12969" y="7718"/>
                </a:cubicBezTo>
                <a:cubicBezTo>
                  <a:pt x="12962" y="7728"/>
                  <a:pt x="12955" y="7737"/>
                  <a:pt x="12946" y="7746"/>
                </a:cubicBezTo>
                <a:cubicBezTo>
                  <a:pt x="12938" y="7755"/>
                  <a:pt x="12928" y="7762"/>
                  <a:pt x="12918" y="7769"/>
                </a:cubicBezTo>
                <a:cubicBezTo>
                  <a:pt x="12908" y="7776"/>
                  <a:pt x="12897" y="7782"/>
                  <a:pt x="12886" y="7786"/>
                </a:cubicBezTo>
                <a:cubicBezTo>
                  <a:pt x="12875" y="7791"/>
                  <a:pt x="12863" y="7795"/>
                  <a:pt x="12851" y="7797"/>
                </a:cubicBezTo>
                <a:cubicBezTo>
                  <a:pt x="12839" y="7799"/>
                  <a:pt x="12827" y="7800"/>
                  <a:pt x="12815" y="7800"/>
                </a:cubicBezTo>
                <a:lnTo>
                  <a:pt x="186" y="7800"/>
                </a:lnTo>
                <a:cubicBezTo>
                  <a:pt x="174" y="7800"/>
                  <a:pt x="162" y="7799"/>
                  <a:pt x="150" y="7797"/>
                </a:cubicBezTo>
                <a:cubicBezTo>
                  <a:pt x="138" y="7795"/>
                  <a:pt x="126" y="7791"/>
                  <a:pt x="115" y="7786"/>
                </a:cubicBezTo>
                <a:cubicBezTo>
                  <a:pt x="104" y="7782"/>
                  <a:pt x="93" y="7776"/>
                  <a:pt x="83" y="7769"/>
                </a:cubicBezTo>
                <a:cubicBezTo>
                  <a:pt x="73" y="7762"/>
                  <a:pt x="63" y="7755"/>
                  <a:pt x="55" y="7746"/>
                </a:cubicBezTo>
                <a:cubicBezTo>
                  <a:pt x="46" y="7737"/>
                  <a:pt x="38" y="7728"/>
                  <a:pt x="32" y="7718"/>
                </a:cubicBezTo>
                <a:cubicBezTo>
                  <a:pt x="25" y="7708"/>
                  <a:pt x="19" y="7697"/>
                  <a:pt x="14" y="7686"/>
                </a:cubicBezTo>
                <a:cubicBezTo>
                  <a:pt x="10" y="7675"/>
                  <a:pt x="6" y="7663"/>
                  <a:pt x="4" y="7651"/>
                </a:cubicBezTo>
                <a:cubicBezTo>
                  <a:pt x="1" y="7639"/>
                  <a:pt x="0" y="7627"/>
                  <a:pt x="0" y="7615"/>
                </a:cubicBezTo>
                <a:close/>
              </a:path>
            </a:pathLst>
          </a:custGeom>
          <a:solidFill>
            <a:srgbClr val="1E40AF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60" name="任意多边形: 形状 159"/>
          <p:cNvSpPr/>
          <p:nvPr/>
        </p:nvSpPr>
        <p:spPr>
          <a:xfrm>
            <a:off x="5682240" y="3239052"/>
            <a:ext cx="4278960" cy="200880"/>
          </a:xfrm>
          <a:custGeom>
            <a:avLst/>
            <a:gdLst/>
            <a:ahLst/>
            <a:cxnLst/>
            <a:rect l="0" t="0" r="r" b="b"/>
            <a:pathLst>
              <a:path w="11886" h="558">
                <a:moveTo>
                  <a:pt x="0" y="465"/>
                </a:moveTo>
                <a:lnTo>
                  <a:pt x="0" y="93"/>
                </a:lnTo>
                <a:cubicBezTo>
                  <a:pt x="0" y="80"/>
                  <a:pt x="3" y="69"/>
                  <a:pt x="7" y="57"/>
                </a:cubicBezTo>
                <a:cubicBezTo>
                  <a:pt x="12" y="46"/>
                  <a:pt x="19" y="36"/>
                  <a:pt x="28" y="27"/>
                </a:cubicBezTo>
                <a:cubicBezTo>
                  <a:pt x="36" y="18"/>
                  <a:pt x="46" y="12"/>
                  <a:pt x="58" y="7"/>
                </a:cubicBezTo>
                <a:cubicBezTo>
                  <a:pt x="69" y="2"/>
                  <a:pt x="81" y="0"/>
                  <a:pt x="93" y="0"/>
                </a:cubicBezTo>
                <a:lnTo>
                  <a:pt x="11794" y="0"/>
                </a:lnTo>
                <a:cubicBezTo>
                  <a:pt x="11806" y="0"/>
                  <a:pt x="11818" y="2"/>
                  <a:pt x="11829" y="7"/>
                </a:cubicBezTo>
                <a:cubicBezTo>
                  <a:pt x="11841" y="12"/>
                  <a:pt x="11851" y="18"/>
                  <a:pt x="11859" y="27"/>
                </a:cubicBezTo>
                <a:cubicBezTo>
                  <a:pt x="11868" y="36"/>
                  <a:pt x="11875" y="46"/>
                  <a:pt x="11879" y="57"/>
                </a:cubicBezTo>
                <a:cubicBezTo>
                  <a:pt x="11884" y="69"/>
                  <a:pt x="11886" y="80"/>
                  <a:pt x="11886" y="93"/>
                </a:cubicBezTo>
                <a:lnTo>
                  <a:pt x="11886" y="465"/>
                </a:lnTo>
                <a:cubicBezTo>
                  <a:pt x="11886" y="477"/>
                  <a:pt x="11884" y="489"/>
                  <a:pt x="11879" y="501"/>
                </a:cubicBezTo>
                <a:cubicBezTo>
                  <a:pt x="11875" y="512"/>
                  <a:pt x="11868" y="522"/>
                  <a:pt x="11859" y="531"/>
                </a:cubicBezTo>
                <a:cubicBezTo>
                  <a:pt x="11851" y="540"/>
                  <a:pt x="11841" y="546"/>
                  <a:pt x="11829" y="551"/>
                </a:cubicBezTo>
                <a:cubicBezTo>
                  <a:pt x="11818" y="556"/>
                  <a:pt x="11806" y="558"/>
                  <a:pt x="11794" y="558"/>
                </a:cubicBezTo>
                <a:lnTo>
                  <a:pt x="93" y="558"/>
                </a:lnTo>
                <a:cubicBezTo>
                  <a:pt x="81" y="558"/>
                  <a:pt x="69" y="556"/>
                  <a:pt x="58" y="551"/>
                </a:cubicBezTo>
                <a:cubicBezTo>
                  <a:pt x="46" y="546"/>
                  <a:pt x="36" y="540"/>
                  <a:pt x="28" y="531"/>
                </a:cubicBezTo>
                <a:cubicBezTo>
                  <a:pt x="19" y="522"/>
                  <a:pt x="12" y="512"/>
                  <a:pt x="7" y="501"/>
                </a:cubicBezTo>
                <a:cubicBezTo>
                  <a:pt x="3" y="489"/>
                  <a:pt x="0" y="477"/>
                  <a:pt x="0" y="465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61" name="任意多边形: 形状 160"/>
          <p:cNvSpPr/>
          <p:nvPr/>
        </p:nvSpPr>
        <p:spPr>
          <a:xfrm>
            <a:off x="5682240" y="3473052"/>
            <a:ext cx="4278960" cy="200880"/>
          </a:xfrm>
          <a:custGeom>
            <a:avLst/>
            <a:gdLst/>
            <a:ahLst/>
            <a:cxnLst/>
            <a:rect l="0" t="0" r="r" b="b"/>
            <a:pathLst>
              <a:path w="11886" h="558">
                <a:moveTo>
                  <a:pt x="0" y="465"/>
                </a:moveTo>
                <a:lnTo>
                  <a:pt x="0" y="93"/>
                </a:lnTo>
                <a:cubicBezTo>
                  <a:pt x="0" y="80"/>
                  <a:pt x="3" y="69"/>
                  <a:pt x="7" y="57"/>
                </a:cubicBezTo>
                <a:cubicBezTo>
                  <a:pt x="12" y="46"/>
                  <a:pt x="19" y="36"/>
                  <a:pt x="28" y="27"/>
                </a:cubicBezTo>
                <a:cubicBezTo>
                  <a:pt x="36" y="18"/>
                  <a:pt x="46" y="12"/>
                  <a:pt x="58" y="7"/>
                </a:cubicBezTo>
                <a:cubicBezTo>
                  <a:pt x="69" y="2"/>
                  <a:pt x="81" y="0"/>
                  <a:pt x="93" y="0"/>
                </a:cubicBezTo>
                <a:lnTo>
                  <a:pt x="11794" y="0"/>
                </a:lnTo>
                <a:cubicBezTo>
                  <a:pt x="11806" y="0"/>
                  <a:pt x="11818" y="2"/>
                  <a:pt x="11829" y="7"/>
                </a:cubicBezTo>
                <a:cubicBezTo>
                  <a:pt x="11841" y="12"/>
                  <a:pt x="11851" y="18"/>
                  <a:pt x="11859" y="27"/>
                </a:cubicBezTo>
                <a:cubicBezTo>
                  <a:pt x="11868" y="36"/>
                  <a:pt x="11875" y="46"/>
                  <a:pt x="11879" y="57"/>
                </a:cubicBezTo>
                <a:cubicBezTo>
                  <a:pt x="11884" y="69"/>
                  <a:pt x="11886" y="80"/>
                  <a:pt x="11886" y="93"/>
                </a:cubicBezTo>
                <a:lnTo>
                  <a:pt x="11886" y="465"/>
                </a:lnTo>
                <a:cubicBezTo>
                  <a:pt x="11886" y="477"/>
                  <a:pt x="11884" y="489"/>
                  <a:pt x="11879" y="501"/>
                </a:cubicBezTo>
                <a:cubicBezTo>
                  <a:pt x="11875" y="512"/>
                  <a:pt x="11868" y="522"/>
                  <a:pt x="11859" y="531"/>
                </a:cubicBezTo>
                <a:cubicBezTo>
                  <a:pt x="11851" y="539"/>
                  <a:pt x="11841" y="546"/>
                  <a:pt x="11829" y="551"/>
                </a:cubicBezTo>
                <a:cubicBezTo>
                  <a:pt x="11818" y="556"/>
                  <a:pt x="11806" y="558"/>
                  <a:pt x="11794" y="558"/>
                </a:cubicBezTo>
                <a:lnTo>
                  <a:pt x="93" y="558"/>
                </a:lnTo>
                <a:cubicBezTo>
                  <a:pt x="81" y="558"/>
                  <a:pt x="69" y="556"/>
                  <a:pt x="58" y="551"/>
                </a:cubicBezTo>
                <a:cubicBezTo>
                  <a:pt x="46" y="546"/>
                  <a:pt x="36" y="539"/>
                  <a:pt x="28" y="531"/>
                </a:cubicBezTo>
                <a:cubicBezTo>
                  <a:pt x="19" y="522"/>
                  <a:pt x="12" y="512"/>
                  <a:pt x="7" y="501"/>
                </a:cubicBezTo>
                <a:cubicBezTo>
                  <a:pt x="3" y="489"/>
                  <a:pt x="0" y="477"/>
                  <a:pt x="0" y="465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62" name="任意多边形: 形状 161"/>
          <p:cNvSpPr/>
          <p:nvPr/>
        </p:nvSpPr>
        <p:spPr>
          <a:xfrm>
            <a:off x="5682240" y="4275132"/>
            <a:ext cx="4278960" cy="200880"/>
          </a:xfrm>
          <a:custGeom>
            <a:avLst/>
            <a:gdLst/>
            <a:ahLst/>
            <a:cxnLst/>
            <a:rect l="0" t="0" r="r" b="b"/>
            <a:pathLst>
              <a:path w="11886" h="558">
                <a:moveTo>
                  <a:pt x="0" y="466"/>
                </a:moveTo>
                <a:lnTo>
                  <a:pt x="0" y="93"/>
                </a:lnTo>
                <a:cubicBezTo>
                  <a:pt x="0" y="81"/>
                  <a:pt x="3" y="69"/>
                  <a:pt x="7" y="58"/>
                </a:cubicBezTo>
                <a:cubicBezTo>
                  <a:pt x="12" y="46"/>
                  <a:pt x="19" y="36"/>
                  <a:pt x="28" y="27"/>
                </a:cubicBezTo>
                <a:cubicBezTo>
                  <a:pt x="36" y="19"/>
                  <a:pt x="46" y="12"/>
                  <a:pt x="58" y="7"/>
                </a:cubicBezTo>
                <a:cubicBezTo>
                  <a:pt x="69" y="3"/>
                  <a:pt x="81" y="0"/>
                  <a:pt x="93" y="0"/>
                </a:cubicBezTo>
                <a:lnTo>
                  <a:pt x="11794" y="0"/>
                </a:lnTo>
                <a:cubicBezTo>
                  <a:pt x="11806" y="0"/>
                  <a:pt x="11818" y="3"/>
                  <a:pt x="11829" y="7"/>
                </a:cubicBezTo>
                <a:cubicBezTo>
                  <a:pt x="11841" y="12"/>
                  <a:pt x="11851" y="19"/>
                  <a:pt x="11859" y="27"/>
                </a:cubicBezTo>
                <a:cubicBezTo>
                  <a:pt x="11868" y="36"/>
                  <a:pt x="11875" y="46"/>
                  <a:pt x="11879" y="58"/>
                </a:cubicBezTo>
                <a:cubicBezTo>
                  <a:pt x="11884" y="69"/>
                  <a:pt x="11886" y="81"/>
                  <a:pt x="11886" y="93"/>
                </a:cubicBezTo>
                <a:lnTo>
                  <a:pt x="11886" y="466"/>
                </a:lnTo>
                <a:cubicBezTo>
                  <a:pt x="11886" y="478"/>
                  <a:pt x="11884" y="490"/>
                  <a:pt x="11879" y="501"/>
                </a:cubicBezTo>
                <a:cubicBezTo>
                  <a:pt x="11875" y="512"/>
                  <a:pt x="11868" y="523"/>
                  <a:pt x="11859" y="531"/>
                </a:cubicBezTo>
                <a:cubicBezTo>
                  <a:pt x="11851" y="540"/>
                  <a:pt x="11841" y="547"/>
                  <a:pt x="11829" y="551"/>
                </a:cubicBezTo>
                <a:cubicBezTo>
                  <a:pt x="11818" y="556"/>
                  <a:pt x="11806" y="558"/>
                  <a:pt x="11794" y="558"/>
                </a:cubicBezTo>
                <a:lnTo>
                  <a:pt x="93" y="558"/>
                </a:lnTo>
                <a:cubicBezTo>
                  <a:pt x="81" y="558"/>
                  <a:pt x="69" y="556"/>
                  <a:pt x="58" y="551"/>
                </a:cubicBezTo>
                <a:cubicBezTo>
                  <a:pt x="46" y="547"/>
                  <a:pt x="36" y="540"/>
                  <a:pt x="28" y="531"/>
                </a:cubicBezTo>
                <a:cubicBezTo>
                  <a:pt x="19" y="523"/>
                  <a:pt x="12" y="512"/>
                  <a:pt x="7" y="501"/>
                </a:cubicBezTo>
                <a:cubicBezTo>
                  <a:pt x="3" y="490"/>
                  <a:pt x="0" y="478"/>
                  <a:pt x="0" y="466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63" name="任意多边形: 形状 162"/>
          <p:cNvSpPr/>
          <p:nvPr/>
        </p:nvSpPr>
        <p:spPr>
          <a:xfrm>
            <a:off x="5682240" y="4509132"/>
            <a:ext cx="4278960" cy="200880"/>
          </a:xfrm>
          <a:custGeom>
            <a:avLst/>
            <a:gdLst/>
            <a:ahLst/>
            <a:cxnLst/>
            <a:rect l="0" t="0" r="r" b="b"/>
            <a:pathLst>
              <a:path w="11886" h="558">
                <a:moveTo>
                  <a:pt x="0" y="466"/>
                </a:moveTo>
                <a:lnTo>
                  <a:pt x="0" y="94"/>
                </a:lnTo>
                <a:cubicBezTo>
                  <a:pt x="0" y="81"/>
                  <a:pt x="3" y="69"/>
                  <a:pt x="7" y="58"/>
                </a:cubicBezTo>
                <a:cubicBezTo>
                  <a:pt x="12" y="46"/>
                  <a:pt x="19" y="36"/>
                  <a:pt x="28" y="27"/>
                </a:cubicBezTo>
                <a:cubicBezTo>
                  <a:pt x="36" y="19"/>
                  <a:pt x="46" y="12"/>
                  <a:pt x="58" y="7"/>
                </a:cubicBezTo>
                <a:cubicBezTo>
                  <a:pt x="69" y="3"/>
                  <a:pt x="81" y="0"/>
                  <a:pt x="93" y="0"/>
                </a:cubicBezTo>
                <a:lnTo>
                  <a:pt x="11794" y="0"/>
                </a:lnTo>
                <a:cubicBezTo>
                  <a:pt x="11806" y="0"/>
                  <a:pt x="11818" y="3"/>
                  <a:pt x="11829" y="7"/>
                </a:cubicBezTo>
                <a:cubicBezTo>
                  <a:pt x="11841" y="12"/>
                  <a:pt x="11851" y="19"/>
                  <a:pt x="11859" y="27"/>
                </a:cubicBezTo>
                <a:cubicBezTo>
                  <a:pt x="11868" y="36"/>
                  <a:pt x="11875" y="46"/>
                  <a:pt x="11879" y="58"/>
                </a:cubicBezTo>
                <a:cubicBezTo>
                  <a:pt x="11884" y="69"/>
                  <a:pt x="11886" y="81"/>
                  <a:pt x="11886" y="94"/>
                </a:cubicBezTo>
                <a:lnTo>
                  <a:pt x="11886" y="466"/>
                </a:lnTo>
                <a:cubicBezTo>
                  <a:pt x="11886" y="478"/>
                  <a:pt x="11884" y="490"/>
                  <a:pt x="11879" y="501"/>
                </a:cubicBezTo>
                <a:cubicBezTo>
                  <a:pt x="11875" y="512"/>
                  <a:pt x="11868" y="522"/>
                  <a:pt x="11859" y="531"/>
                </a:cubicBezTo>
                <a:cubicBezTo>
                  <a:pt x="11851" y="540"/>
                  <a:pt x="11841" y="547"/>
                  <a:pt x="11829" y="551"/>
                </a:cubicBezTo>
                <a:cubicBezTo>
                  <a:pt x="11818" y="556"/>
                  <a:pt x="11806" y="558"/>
                  <a:pt x="11794" y="558"/>
                </a:cubicBezTo>
                <a:lnTo>
                  <a:pt x="93" y="558"/>
                </a:lnTo>
                <a:cubicBezTo>
                  <a:pt x="81" y="558"/>
                  <a:pt x="69" y="556"/>
                  <a:pt x="58" y="551"/>
                </a:cubicBezTo>
                <a:cubicBezTo>
                  <a:pt x="46" y="547"/>
                  <a:pt x="36" y="540"/>
                  <a:pt x="28" y="531"/>
                </a:cubicBezTo>
                <a:cubicBezTo>
                  <a:pt x="19" y="522"/>
                  <a:pt x="12" y="512"/>
                  <a:pt x="7" y="501"/>
                </a:cubicBezTo>
                <a:cubicBezTo>
                  <a:pt x="3" y="490"/>
                  <a:pt x="0" y="478"/>
                  <a:pt x="0" y="466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64" name="任意多边形: 形状 163"/>
          <p:cNvSpPr/>
          <p:nvPr/>
        </p:nvSpPr>
        <p:spPr>
          <a:xfrm>
            <a:off x="5682240" y="2386179"/>
            <a:ext cx="301320" cy="334800"/>
          </a:xfrm>
          <a:custGeom>
            <a:avLst/>
            <a:gdLst/>
            <a:ahLst/>
            <a:cxnLst/>
            <a:rect l="0" t="0" r="r" b="b"/>
            <a:pathLst>
              <a:path w="837" h="930">
                <a:moveTo>
                  <a:pt x="0" y="511"/>
                </a:moveTo>
                <a:lnTo>
                  <a:pt x="0" y="418"/>
                </a:lnTo>
                <a:cubicBezTo>
                  <a:pt x="0" y="390"/>
                  <a:pt x="3" y="363"/>
                  <a:pt x="8" y="336"/>
                </a:cubicBezTo>
                <a:cubicBezTo>
                  <a:pt x="14" y="309"/>
                  <a:pt x="22" y="283"/>
                  <a:pt x="32" y="258"/>
                </a:cubicBezTo>
                <a:cubicBezTo>
                  <a:pt x="43" y="233"/>
                  <a:pt x="56" y="209"/>
                  <a:pt x="71" y="186"/>
                </a:cubicBezTo>
                <a:cubicBezTo>
                  <a:pt x="86" y="163"/>
                  <a:pt x="103" y="142"/>
                  <a:pt x="123" y="122"/>
                </a:cubicBezTo>
                <a:cubicBezTo>
                  <a:pt x="142" y="103"/>
                  <a:pt x="163" y="86"/>
                  <a:pt x="186" y="70"/>
                </a:cubicBezTo>
                <a:cubicBezTo>
                  <a:pt x="209" y="55"/>
                  <a:pt x="233" y="42"/>
                  <a:pt x="258" y="32"/>
                </a:cubicBezTo>
                <a:cubicBezTo>
                  <a:pt x="284" y="21"/>
                  <a:pt x="310" y="13"/>
                  <a:pt x="337" y="8"/>
                </a:cubicBezTo>
                <a:cubicBezTo>
                  <a:pt x="364" y="3"/>
                  <a:pt x="391" y="0"/>
                  <a:pt x="418" y="0"/>
                </a:cubicBezTo>
                <a:cubicBezTo>
                  <a:pt x="446" y="0"/>
                  <a:pt x="473" y="3"/>
                  <a:pt x="501" y="8"/>
                </a:cubicBezTo>
                <a:cubicBezTo>
                  <a:pt x="528" y="13"/>
                  <a:pt x="554" y="21"/>
                  <a:pt x="579" y="32"/>
                </a:cubicBezTo>
                <a:cubicBezTo>
                  <a:pt x="604" y="42"/>
                  <a:pt x="629" y="55"/>
                  <a:pt x="651" y="70"/>
                </a:cubicBezTo>
                <a:cubicBezTo>
                  <a:pt x="674" y="86"/>
                  <a:pt x="695" y="103"/>
                  <a:pt x="715" y="122"/>
                </a:cubicBezTo>
                <a:cubicBezTo>
                  <a:pt x="734" y="142"/>
                  <a:pt x="751" y="163"/>
                  <a:pt x="767" y="186"/>
                </a:cubicBezTo>
                <a:cubicBezTo>
                  <a:pt x="782" y="209"/>
                  <a:pt x="795" y="233"/>
                  <a:pt x="805" y="258"/>
                </a:cubicBezTo>
                <a:cubicBezTo>
                  <a:pt x="816" y="283"/>
                  <a:pt x="824" y="309"/>
                  <a:pt x="829" y="336"/>
                </a:cubicBezTo>
                <a:cubicBezTo>
                  <a:pt x="834" y="363"/>
                  <a:pt x="837" y="390"/>
                  <a:pt x="837" y="418"/>
                </a:cubicBezTo>
                <a:lnTo>
                  <a:pt x="837" y="511"/>
                </a:lnTo>
                <a:cubicBezTo>
                  <a:pt x="837" y="538"/>
                  <a:pt x="834" y="565"/>
                  <a:pt x="829" y="592"/>
                </a:cubicBezTo>
                <a:cubicBezTo>
                  <a:pt x="824" y="619"/>
                  <a:pt x="816" y="646"/>
                  <a:pt x="805" y="672"/>
                </a:cubicBezTo>
                <a:cubicBezTo>
                  <a:pt x="795" y="697"/>
                  <a:pt x="782" y="721"/>
                  <a:pt x="767" y="744"/>
                </a:cubicBezTo>
                <a:cubicBezTo>
                  <a:pt x="751" y="767"/>
                  <a:pt x="734" y="788"/>
                  <a:pt x="715" y="807"/>
                </a:cubicBezTo>
                <a:cubicBezTo>
                  <a:pt x="695" y="827"/>
                  <a:pt x="674" y="844"/>
                  <a:pt x="651" y="859"/>
                </a:cubicBezTo>
                <a:cubicBezTo>
                  <a:pt x="629" y="874"/>
                  <a:pt x="604" y="887"/>
                  <a:pt x="579" y="898"/>
                </a:cubicBezTo>
                <a:cubicBezTo>
                  <a:pt x="554" y="908"/>
                  <a:pt x="528" y="916"/>
                  <a:pt x="501" y="922"/>
                </a:cubicBezTo>
                <a:cubicBezTo>
                  <a:pt x="473" y="927"/>
                  <a:pt x="446" y="930"/>
                  <a:pt x="418" y="930"/>
                </a:cubicBezTo>
                <a:cubicBezTo>
                  <a:pt x="391" y="930"/>
                  <a:pt x="364" y="927"/>
                  <a:pt x="337" y="922"/>
                </a:cubicBezTo>
                <a:cubicBezTo>
                  <a:pt x="310" y="916"/>
                  <a:pt x="284" y="908"/>
                  <a:pt x="258" y="898"/>
                </a:cubicBezTo>
                <a:cubicBezTo>
                  <a:pt x="233" y="887"/>
                  <a:pt x="209" y="874"/>
                  <a:pt x="186" y="859"/>
                </a:cubicBezTo>
                <a:cubicBezTo>
                  <a:pt x="163" y="844"/>
                  <a:pt x="142" y="827"/>
                  <a:pt x="123" y="807"/>
                </a:cubicBezTo>
                <a:cubicBezTo>
                  <a:pt x="103" y="788"/>
                  <a:pt x="86" y="767"/>
                  <a:pt x="71" y="744"/>
                </a:cubicBezTo>
                <a:cubicBezTo>
                  <a:pt x="56" y="721"/>
                  <a:pt x="43" y="697"/>
                  <a:pt x="32" y="672"/>
                </a:cubicBezTo>
                <a:cubicBezTo>
                  <a:pt x="22" y="646"/>
                  <a:pt x="14" y="619"/>
                  <a:pt x="8" y="592"/>
                </a:cubicBezTo>
                <a:cubicBezTo>
                  <a:pt x="3" y="565"/>
                  <a:pt x="0" y="538"/>
                  <a:pt x="0" y="511"/>
                </a:cubicBezTo>
                <a:close/>
              </a:path>
            </a:pathLst>
          </a:custGeom>
          <a:solidFill>
            <a:srgbClr val="F59E0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65" name="图片 164"/>
          <p:cNvPicPr/>
          <p:nvPr/>
        </p:nvPicPr>
        <p:blipFill>
          <a:blip r:embed="rId5"/>
          <a:stretch>
            <a:fillRect/>
          </a:stretch>
        </p:blipFill>
        <p:spPr>
          <a:xfrm>
            <a:off x="5749560" y="2453139"/>
            <a:ext cx="16668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6" name="文本框 165"/>
          <p:cNvSpPr txBox="1"/>
          <p:nvPr/>
        </p:nvSpPr>
        <p:spPr>
          <a:xfrm>
            <a:off x="1726920" y="3678251"/>
            <a:ext cx="9396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：仅创建新文件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67" name="图片 166"/>
          <p:cNvPicPr/>
          <p:nvPr/>
        </p:nvPicPr>
        <p:blipFill>
          <a:blip r:embed="rId6"/>
          <a:stretch>
            <a:fillRect/>
          </a:stretch>
        </p:blipFill>
        <p:spPr>
          <a:xfrm>
            <a:off x="5682600" y="2804532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8" name="文本框 167"/>
          <p:cNvSpPr txBox="1"/>
          <p:nvPr/>
        </p:nvSpPr>
        <p:spPr>
          <a:xfrm>
            <a:off x="6083640" y="2450979"/>
            <a:ext cx="671400" cy="21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路径类型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69" name="文本框 168"/>
          <p:cNvSpPr txBox="1"/>
          <p:nvPr/>
        </p:nvSpPr>
        <p:spPr>
          <a:xfrm>
            <a:off x="5883120" y="2784372"/>
            <a:ext cx="5371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绝对路径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70" name="文本框 169"/>
          <p:cNvSpPr txBox="1"/>
          <p:nvPr/>
        </p:nvSpPr>
        <p:spPr>
          <a:xfrm>
            <a:off x="5682600" y="3018372"/>
            <a:ext cx="14760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从根目录开始的完整路径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71" name="文本框 170"/>
          <p:cNvSpPr txBox="1"/>
          <p:nvPr/>
        </p:nvSpPr>
        <p:spPr>
          <a:xfrm>
            <a:off x="5732640" y="3275412"/>
            <a:ext cx="211356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DE68A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C:\Projects\data.txt </a:t>
            </a:r>
            <a:r>
              <a:rPr lang="en-US" sz="920" b="0" u="none" strike="noStrike">
                <a:solidFill>
                  <a:srgbClr val="9CA3A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(Windows)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72" name="图片 171"/>
          <p:cNvPicPr/>
          <p:nvPr/>
        </p:nvPicPr>
        <p:blipFill>
          <a:blip r:embed="rId6"/>
          <a:stretch>
            <a:fillRect/>
          </a:stretch>
        </p:blipFill>
        <p:spPr>
          <a:xfrm>
            <a:off x="5682600" y="3840972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3" name="文本框 172"/>
          <p:cNvSpPr txBox="1"/>
          <p:nvPr/>
        </p:nvSpPr>
        <p:spPr>
          <a:xfrm>
            <a:off x="5732640" y="3509412"/>
            <a:ext cx="281772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DE68A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/home/user/projects/data.txt </a:t>
            </a:r>
            <a:r>
              <a:rPr lang="en-US" sz="920" b="0" u="none" strike="noStrike">
                <a:solidFill>
                  <a:srgbClr val="9CA3A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(Linux/Mac)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74" name="文本框 173"/>
          <p:cNvSpPr txBox="1"/>
          <p:nvPr/>
        </p:nvSpPr>
        <p:spPr>
          <a:xfrm>
            <a:off x="5883120" y="3820812"/>
            <a:ext cx="5371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相对路径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75" name="文本框 174"/>
          <p:cNvSpPr txBox="1"/>
          <p:nvPr/>
        </p:nvSpPr>
        <p:spPr>
          <a:xfrm>
            <a:off x="5682600" y="4054812"/>
            <a:ext cx="16099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相对于当前工作目录的路径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76" name="文本框 175"/>
          <p:cNvSpPr txBox="1"/>
          <p:nvPr/>
        </p:nvSpPr>
        <p:spPr>
          <a:xfrm>
            <a:off x="5732640" y="4311492"/>
            <a:ext cx="119772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DE68A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./data/config.txt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77" name="文本框 176"/>
          <p:cNvSpPr txBox="1"/>
          <p:nvPr/>
        </p:nvSpPr>
        <p:spPr>
          <a:xfrm>
            <a:off x="5732640" y="4545492"/>
            <a:ext cx="119772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DE68A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../logs/error.log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78" name="任意多边形: 形状 177"/>
          <p:cNvSpPr/>
          <p:nvPr/>
        </p:nvSpPr>
        <p:spPr>
          <a:xfrm>
            <a:off x="534600" y="5079600"/>
            <a:ext cx="1922400" cy="685440"/>
          </a:xfrm>
          <a:custGeom>
            <a:avLst/>
            <a:gdLst/>
            <a:ahLst/>
            <a:cxnLst/>
            <a:rect l="0" t="0" r="r" b="b"/>
            <a:pathLst>
              <a:path w="5340" h="1904">
                <a:moveTo>
                  <a:pt x="0" y="1719"/>
                </a:moveTo>
                <a:lnTo>
                  <a:pt x="0" y="187"/>
                </a:lnTo>
                <a:cubicBezTo>
                  <a:pt x="0" y="174"/>
                  <a:pt x="1" y="162"/>
                  <a:pt x="4" y="149"/>
                </a:cubicBezTo>
                <a:cubicBezTo>
                  <a:pt x="6" y="137"/>
                  <a:pt x="10" y="126"/>
                  <a:pt x="14" y="115"/>
                </a:cubicBezTo>
                <a:cubicBezTo>
                  <a:pt x="19" y="103"/>
                  <a:pt x="25" y="93"/>
                  <a:pt x="31" y="83"/>
                </a:cubicBezTo>
                <a:cubicBezTo>
                  <a:pt x="38" y="72"/>
                  <a:pt x="46" y="63"/>
                  <a:pt x="55" y="54"/>
                </a:cubicBezTo>
                <a:cubicBezTo>
                  <a:pt x="63" y="46"/>
                  <a:pt x="73" y="38"/>
                  <a:pt x="83" y="31"/>
                </a:cubicBezTo>
                <a:cubicBezTo>
                  <a:pt x="93" y="24"/>
                  <a:pt x="104" y="19"/>
                  <a:pt x="115" y="14"/>
                </a:cubicBezTo>
                <a:cubicBezTo>
                  <a:pt x="126" y="9"/>
                  <a:pt x="138" y="6"/>
                  <a:pt x="150" y="4"/>
                </a:cubicBezTo>
                <a:cubicBezTo>
                  <a:pt x="162" y="1"/>
                  <a:pt x="174" y="0"/>
                  <a:pt x="186" y="0"/>
                </a:cubicBezTo>
                <a:lnTo>
                  <a:pt x="5154" y="0"/>
                </a:lnTo>
                <a:cubicBezTo>
                  <a:pt x="5167" y="0"/>
                  <a:pt x="5179" y="1"/>
                  <a:pt x="5191" y="4"/>
                </a:cubicBezTo>
                <a:cubicBezTo>
                  <a:pt x="5203" y="6"/>
                  <a:pt x="5214" y="9"/>
                  <a:pt x="5225" y="14"/>
                </a:cubicBezTo>
                <a:cubicBezTo>
                  <a:pt x="5237" y="19"/>
                  <a:pt x="5247" y="25"/>
                  <a:pt x="5258" y="31"/>
                </a:cubicBezTo>
                <a:cubicBezTo>
                  <a:pt x="5268" y="38"/>
                  <a:pt x="5277" y="46"/>
                  <a:pt x="5286" y="54"/>
                </a:cubicBezTo>
                <a:cubicBezTo>
                  <a:pt x="5294" y="63"/>
                  <a:pt x="5302" y="72"/>
                  <a:pt x="5309" y="83"/>
                </a:cubicBezTo>
                <a:cubicBezTo>
                  <a:pt x="5316" y="93"/>
                  <a:pt x="5321" y="103"/>
                  <a:pt x="5326" y="115"/>
                </a:cubicBezTo>
                <a:cubicBezTo>
                  <a:pt x="5331" y="126"/>
                  <a:pt x="5334" y="137"/>
                  <a:pt x="5337" y="149"/>
                </a:cubicBezTo>
                <a:cubicBezTo>
                  <a:pt x="5339" y="162"/>
                  <a:pt x="5340" y="174"/>
                  <a:pt x="5340" y="187"/>
                </a:cubicBezTo>
                <a:lnTo>
                  <a:pt x="5340" y="1719"/>
                </a:lnTo>
                <a:cubicBezTo>
                  <a:pt x="5340" y="1731"/>
                  <a:pt x="5339" y="1743"/>
                  <a:pt x="5337" y="1755"/>
                </a:cubicBezTo>
                <a:cubicBezTo>
                  <a:pt x="5334" y="1767"/>
                  <a:pt x="5331" y="1779"/>
                  <a:pt x="5326" y="1790"/>
                </a:cubicBezTo>
                <a:cubicBezTo>
                  <a:pt x="5321" y="1801"/>
                  <a:pt x="5316" y="1812"/>
                  <a:pt x="5309" y="1822"/>
                </a:cubicBezTo>
                <a:cubicBezTo>
                  <a:pt x="5302" y="1832"/>
                  <a:pt x="5294" y="1841"/>
                  <a:pt x="5286" y="1850"/>
                </a:cubicBezTo>
                <a:cubicBezTo>
                  <a:pt x="5277" y="1859"/>
                  <a:pt x="5268" y="1866"/>
                  <a:pt x="5258" y="1873"/>
                </a:cubicBezTo>
                <a:cubicBezTo>
                  <a:pt x="5247" y="1880"/>
                  <a:pt x="5237" y="1886"/>
                  <a:pt x="5225" y="1890"/>
                </a:cubicBezTo>
                <a:cubicBezTo>
                  <a:pt x="5214" y="1895"/>
                  <a:pt x="5203" y="1898"/>
                  <a:pt x="5191" y="1901"/>
                </a:cubicBezTo>
                <a:cubicBezTo>
                  <a:pt x="5179" y="1903"/>
                  <a:pt x="5167" y="1904"/>
                  <a:pt x="5154" y="1904"/>
                </a:cubicBezTo>
                <a:lnTo>
                  <a:pt x="186" y="1904"/>
                </a:lnTo>
                <a:cubicBezTo>
                  <a:pt x="174" y="1904"/>
                  <a:pt x="162" y="1903"/>
                  <a:pt x="150" y="1901"/>
                </a:cubicBezTo>
                <a:cubicBezTo>
                  <a:pt x="138" y="1898"/>
                  <a:pt x="126" y="1895"/>
                  <a:pt x="115" y="1890"/>
                </a:cubicBezTo>
                <a:cubicBezTo>
                  <a:pt x="104" y="1886"/>
                  <a:pt x="93" y="1880"/>
                  <a:pt x="83" y="1873"/>
                </a:cubicBezTo>
                <a:cubicBezTo>
                  <a:pt x="73" y="1866"/>
                  <a:pt x="63" y="1859"/>
                  <a:pt x="55" y="1850"/>
                </a:cubicBezTo>
                <a:cubicBezTo>
                  <a:pt x="46" y="1841"/>
                  <a:pt x="38" y="1832"/>
                  <a:pt x="31" y="1822"/>
                </a:cubicBezTo>
                <a:cubicBezTo>
                  <a:pt x="25" y="1812"/>
                  <a:pt x="19" y="1801"/>
                  <a:pt x="14" y="1790"/>
                </a:cubicBezTo>
                <a:cubicBezTo>
                  <a:pt x="10" y="1779"/>
                  <a:pt x="6" y="1767"/>
                  <a:pt x="4" y="1755"/>
                </a:cubicBezTo>
                <a:cubicBezTo>
                  <a:pt x="1" y="1743"/>
                  <a:pt x="0" y="1731"/>
                  <a:pt x="0" y="1719"/>
                </a:cubicBezTo>
                <a:close/>
              </a:path>
            </a:pathLst>
          </a:custGeom>
          <a:solidFill>
            <a:srgbClr val="1E3A8A">
              <a:alpha val="6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79" name="图片 178"/>
          <p:cNvPicPr/>
          <p:nvPr/>
        </p:nvPicPr>
        <p:blipFill>
          <a:blip r:embed="rId7"/>
          <a:stretch>
            <a:fillRect/>
          </a:stretch>
        </p:blipFill>
        <p:spPr>
          <a:xfrm>
            <a:off x="1404000" y="5180040"/>
            <a:ext cx="191880" cy="250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0" name="文本框 179"/>
          <p:cNvSpPr txBox="1"/>
          <p:nvPr/>
        </p:nvSpPr>
        <p:spPr>
          <a:xfrm>
            <a:off x="4897080" y="4867363"/>
            <a:ext cx="90612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文件打开流程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81" name="图片 180"/>
          <p:cNvPicPr/>
          <p:nvPr/>
        </p:nvPicPr>
        <p:blipFill>
          <a:blip r:embed="rId8"/>
          <a:stretch>
            <a:fillRect/>
          </a:stretch>
        </p:blipFill>
        <p:spPr>
          <a:xfrm>
            <a:off x="2707560" y="5338800"/>
            <a:ext cx="15012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2" name="任意多边形: 形状 181"/>
          <p:cNvSpPr/>
          <p:nvPr/>
        </p:nvSpPr>
        <p:spPr>
          <a:xfrm>
            <a:off x="3100320" y="5079600"/>
            <a:ext cx="1930680" cy="685440"/>
          </a:xfrm>
          <a:custGeom>
            <a:avLst/>
            <a:gdLst/>
            <a:ahLst/>
            <a:cxnLst/>
            <a:rect l="0" t="0" r="r" b="b"/>
            <a:pathLst>
              <a:path w="5363" h="1904">
                <a:moveTo>
                  <a:pt x="0" y="1719"/>
                </a:moveTo>
                <a:lnTo>
                  <a:pt x="0" y="187"/>
                </a:lnTo>
                <a:cubicBezTo>
                  <a:pt x="0" y="174"/>
                  <a:pt x="1" y="162"/>
                  <a:pt x="3" y="149"/>
                </a:cubicBezTo>
                <a:cubicBezTo>
                  <a:pt x="5" y="137"/>
                  <a:pt x="9" y="126"/>
                  <a:pt x="14" y="115"/>
                </a:cubicBezTo>
                <a:cubicBezTo>
                  <a:pt x="18" y="103"/>
                  <a:pt x="24" y="93"/>
                  <a:pt x="31" y="83"/>
                </a:cubicBezTo>
                <a:cubicBezTo>
                  <a:pt x="38" y="72"/>
                  <a:pt x="45" y="63"/>
                  <a:pt x="54" y="54"/>
                </a:cubicBezTo>
                <a:cubicBezTo>
                  <a:pt x="63" y="46"/>
                  <a:pt x="72" y="38"/>
                  <a:pt x="82" y="31"/>
                </a:cubicBezTo>
                <a:cubicBezTo>
                  <a:pt x="92" y="24"/>
                  <a:pt x="103" y="19"/>
                  <a:pt x="114" y="14"/>
                </a:cubicBezTo>
                <a:cubicBezTo>
                  <a:pt x="125" y="9"/>
                  <a:pt x="137" y="6"/>
                  <a:pt x="149" y="4"/>
                </a:cubicBezTo>
                <a:cubicBezTo>
                  <a:pt x="161" y="1"/>
                  <a:pt x="173" y="0"/>
                  <a:pt x="185" y="0"/>
                </a:cubicBezTo>
                <a:lnTo>
                  <a:pt x="5177" y="0"/>
                </a:lnTo>
                <a:cubicBezTo>
                  <a:pt x="5189" y="0"/>
                  <a:pt x="5201" y="1"/>
                  <a:pt x="5213" y="4"/>
                </a:cubicBezTo>
                <a:cubicBezTo>
                  <a:pt x="5225" y="6"/>
                  <a:pt x="5237" y="9"/>
                  <a:pt x="5248" y="14"/>
                </a:cubicBezTo>
                <a:cubicBezTo>
                  <a:pt x="5259" y="19"/>
                  <a:pt x="5270" y="25"/>
                  <a:pt x="5280" y="31"/>
                </a:cubicBezTo>
                <a:cubicBezTo>
                  <a:pt x="5290" y="38"/>
                  <a:pt x="5300" y="46"/>
                  <a:pt x="5308" y="54"/>
                </a:cubicBezTo>
                <a:cubicBezTo>
                  <a:pt x="5317" y="63"/>
                  <a:pt x="5325" y="72"/>
                  <a:pt x="5331" y="83"/>
                </a:cubicBezTo>
                <a:cubicBezTo>
                  <a:pt x="5338" y="93"/>
                  <a:pt x="5344" y="103"/>
                  <a:pt x="5349" y="115"/>
                </a:cubicBezTo>
                <a:cubicBezTo>
                  <a:pt x="5353" y="126"/>
                  <a:pt x="5357" y="137"/>
                  <a:pt x="5359" y="149"/>
                </a:cubicBezTo>
                <a:cubicBezTo>
                  <a:pt x="5362" y="162"/>
                  <a:pt x="5363" y="174"/>
                  <a:pt x="5363" y="187"/>
                </a:cubicBezTo>
                <a:lnTo>
                  <a:pt x="5363" y="1719"/>
                </a:lnTo>
                <a:cubicBezTo>
                  <a:pt x="5363" y="1731"/>
                  <a:pt x="5362" y="1743"/>
                  <a:pt x="5359" y="1755"/>
                </a:cubicBezTo>
                <a:cubicBezTo>
                  <a:pt x="5357" y="1767"/>
                  <a:pt x="5353" y="1779"/>
                  <a:pt x="5349" y="1790"/>
                </a:cubicBezTo>
                <a:cubicBezTo>
                  <a:pt x="5344" y="1801"/>
                  <a:pt x="5338" y="1812"/>
                  <a:pt x="5331" y="1822"/>
                </a:cubicBezTo>
                <a:cubicBezTo>
                  <a:pt x="5325" y="1832"/>
                  <a:pt x="5317" y="1841"/>
                  <a:pt x="5308" y="1850"/>
                </a:cubicBezTo>
                <a:cubicBezTo>
                  <a:pt x="5300" y="1859"/>
                  <a:pt x="5290" y="1866"/>
                  <a:pt x="5280" y="1873"/>
                </a:cubicBezTo>
                <a:cubicBezTo>
                  <a:pt x="5270" y="1880"/>
                  <a:pt x="5259" y="1886"/>
                  <a:pt x="5248" y="1890"/>
                </a:cubicBezTo>
                <a:cubicBezTo>
                  <a:pt x="5237" y="1895"/>
                  <a:pt x="5225" y="1898"/>
                  <a:pt x="5213" y="1901"/>
                </a:cubicBezTo>
                <a:cubicBezTo>
                  <a:pt x="5201" y="1903"/>
                  <a:pt x="5189" y="1904"/>
                  <a:pt x="5177" y="1904"/>
                </a:cubicBezTo>
                <a:lnTo>
                  <a:pt x="185" y="1904"/>
                </a:lnTo>
                <a:cubicBezTo>
                  <a:pt x="173" y="1904"/>
                  <a:pt x="161" y="1903"/>
                  <a:pt x="149" y="1901"/>
                </a:cubicBezTo>
                <a:cubicBezTo>
                  <a:pt x="137" y="1898"/>
                  <a:pt x="125" y="1895"/>
                  <a:pt x="114" y="1890"/>
                </a:cubicBezTo>
                <a:cubicBezTo>
                  <a:pt x="103" y="1886"/>
                  <a:pt x="92" y="1880"/>
                  <a:pt x="82" y="1873"/>
                </a:cubicBezTo>
                <a:cubicBezTo>
                  <a:pt x="72" y="1866"/>
                  <a:pt x="63" y="1859"/>
                  <a:pt x="54" y="1850"/>
                </a:cubicBezTo>
                <a:cubicBezTo>
                  <a:pt x="45" y="1841"/>
                  <a:pt x="38" y="1832"/>
                  <a:pt x="31" y="1822"/>
                </a:cubicBezTo>
                <a:cubicBezTo>
                  <a:pt x="24" y="1812"/>
                  <a:pt x="18" y="1801"/>
                  <a:pt x="14" y="1790"/>
                </a:cubicBezTo>
                <a:cubicBezTo>
                  <a:pt x="9" y="1779"/>
                  <a:pt x="5" y="1767"/>
                  <a:pt x="3" y="1755"/>
                </a:cubicBezTo>
                <a:cubicBezTo>
                  <a:pt x="1" y="1743"/>
                  <a:pt x="0" y="1731"/>
                  <a:pt x="0" y="1719"/>
                </a:cubicBezTo>
                <a:close/>
              </a:path>
            </a:pathLst>
          </a:custGeom>
          <a:solidFill>
            <a:srgbClr val="1E3A8A">
              <a:alpha val="6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83" name="图片 182"/>
          <p:cNvPicPr/>
          <p:nvPr/>
        </p:nvPicPr>
        <p:blipFill>
          <a:blip r:embed="rId9"/>
          <a:stretch>
            <a:fillRect/>
          </a:stretch>
        </p:blipFill>
        <p:spPr>
          <a:xfrm>
            <a:off x="3935880" y="5180040"/>
            <a:ext cx="250200" cy="250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4" name="文本框 183"/>
          <p:cNvSpPr txBox="1"/>
          <p:nvPr/>
        </p:nvSpPr>
        <p:spPr>
          <a:xfrm>
            <a:off x="1146600" y="5510160"/>
            <a:ext cx="70488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指定文件路径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85" name="图片 184"/>
          <p:cNvPicPr/>
          <p:nvPr/>
        </p:nvPicPr>
        <p:blipFill>
          <a:blip r:embed="rId10"/>
          <a:stretch>
            <a:fillRect/>
          </a:stretch>
        </p:blipFill>
        <p:spPr>
          <a:xfrm>
            <a:off x="5272920" y="5338800"/>
            <a:ext cx="15012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6" name="任意多边形: 形状 185"/>
          <p:cNvSpPr/>
          <p:nvPr/>
        </p:nvSpPr>
        <p:spPr>
          <a:xfrm>
            <a:off x="5665680" y="5079600"/>
            <a:ext cx="1930680" cy="685440"/>
          </a:xfrm>
          <a:custGeom>
            <a:avLst/>
            <a:gdLst/>
            <a:ahLst/>
            <a:cxnLst/>
            <a:rect l="0" t="0" r="r" b="b"/>
            <a:pathLst>
              <a:path w="5363" h="1904">
                <a:moveTo>
                  <a:pt x="0" y="1719"/>
                </a:moveTo>
                <a:lnTo>
                  <a:pt x="0" y="187"/>
                </a:lnTo>
                <a:cubicBezTo>
                  <a:pt x="0" y="174"/>
                  <a:pt x="1" y="162"/>
                  <a:pt x="4" y="149"/>
                </a:cubicBezTo>
                <a:cubicBezTo>
                  <a:pt x="6" y="137"/>
                  <a:pt x="9" y="126"/>
                  <a:pt x="14" y="115"/>
                </a:cubicBezTo>
                <a:cubicBezTo>
                  <a:pt x="19" y="103"/>
                  <a:pt x="24" y="93"/>
                  <a:pt x="31" y="83"/>
                </a:cubicBezTo>
                <a:cubicBezTo>
                  <a:pt x="38" y="72"/>
                  <a:pt x="46" y="63"/>
                  <a:pt x="54" y="54"/>
                </a:cubicBezTo>
                <a:cubicBezTo>
                  <a:pt x="63" y="46"/>
                  <a:pt x="72" y="38"/>
                  <a:pt x="82" y="31"/>
                </a:cubicBezTo>
                <a:cubicBezTo>
                  <a:pt x="93" y="24"/>
                  <a:pt x="103" y="19"/>
                  <a:pt x="115" y="14"/>
                </a:cubicBezTo>
                <a:cubicBezTo>
                  <a:pt x="126" y="9"/>
                  <a:pt x="137" y="6"/>
                  <a:pt x="149" y="4"/>
                </a:cubicBezTo>
                <a:cubicBezTo>
                  <a:pt x="161" y="1"/>
                  <a:pt x="173" y="0"/>
                  <a:pt x="186" y="0"/>
                </a:cubicBezTo>
                <a:lnTo>
                  <a:pt x="5177" y="0"/>
                </a:lnTo>
                <a:cubicBezTo>
                  <a:pt x="5190" y="0"/>
                  <a:pt x="5202" y="1"/>
                  <a:pt x="5214" y="4"/>
                </a:cubicBezTo>
                <a:cubicBezTo>
                  <a:pt x="5226" y="6"/>
                  <a:pt x="5237" y="9"/>
                  <a:pt x="5249" y="14"/>
                </a:cubicBezTo>
                <a:cubicBezTo>
                  <a:pt x="5260" y="19"/>
                  <a:pt x="5270" y="25"/>
                  <a:pt x="5281" y="31"/>
                </a:cubicBezTo>
                <a:cubicBezTo>
                  <a:pt x="5291" y="38"/>
                  <a:pt x="5300" y="46"/>
                  <a:pt x="5309" y="54"/>
                </a:cubicBezTo>
                <a:cubicBezTo>
                  <a:pt x="5317" y="63"/>
                  <a:pt x="5325" y="72"/>
                  <a:pt x="5332" y="83"/>
                </a:cubicBezTo>
                <a:cubicBezTo>
                  <a:pt x="5339" y="93"/>
                  <a:pt x="5344" y="103"/>
                  <a:pt x="5349" y="115"/>
                </a:cubicBezTo>
                <a:cubicBezTo>
                  <a:pt x="5354" y="126"/>
                  <a:pt x="5357" y="137"/>
                  <a:pt x="5360" y="149"/>
                </a:cubicBezTo>
                <a:cubicBezTo>
                  <a:pt x="5362" y="162"/>
                  <a:pt x="5363" y="174"/>
                  <a:pt x="5363" y="187"/>
                </a:cubicBezTo>
                <a:lnTo>
                  <a:pt x="5363" y="1719"/>
                </a:lnTo>
                <a:cubicBezTo>
                  <a:pt x="5363" y="1731"/>
                  <a:pt x="5362" y="1743"/>
                  <a:pt x="5360" y="1755"/>
                </a:cubicBezTo>
                <a:cubicBezTo>
                  <a:pt x="5357" y="1767"/>
                  <a:pt x="5354" y="1779"/>
                  <a:pt x="5349" y="1790"/>
                </a:cubicBezTo>
                <a:cubicBezTo>
                  <a:pt x="5344" y="1801"/>
                  <a:pt x="5339" y="1812"/>
                  <a:pt x="5332" y="1822"/>
                </a:cubicBezTo>
                <a:cubicBezTo>
                  <a:pt x="5325" y="1832"/>
                  <a:pt x="5317" y="1841"/>
                  <a:pt x="5309" y="1850"/>
                </a:cubicBezTo>
                <a:cubicBezTo>
                  <a:pt x="5300" y="1859"/>
                  <a:pt x="5291" y="1866"/>
                  <a:pt x="5281" y="1873"/>
                </a:cubicBezTo>
                <a:cubicBezTo>
                  <a:pt x="5270" y="1880"/>
                  <a:pt x="5260" y="1886"/>
                  <a:pt x="5249" y="1890"/>
                </a:cubicBezTo>
                <a:cubicBezTo>
                  <a:pt x="5237" y="1895"/>
                  <a:pt x="5226" y="1898"/>
                  <a:pt x="5214" y="1901"/>
                </a:cubicBezTo>
                <a:cubicBezTo>
                  <a:pt x="5202" y="1903"/>
                  <a:pt x="5190" y="1904"/>
                  <a:pt x="5177" y="1904"/>
                </a:cubicBezTo>
                <a:lnTo>
                  <a:pt x="186" y="1904"/>
                </a:lnTo>
                <a:cubicBezTo>
                  <a:pt x="173" y="1904"/>
                  <a:pt x="161" y="1903"/>
                  <a:pt x="149" y="1901"/>
                </a:cubicBezTo>
                <a:cubicBezTo>
                  <a:pt x="137" y="1898"/>
                  <a:pt x="126" y="1895"/>
                  <a:pt x="115" y="1890"/>
                </a:cubicBezTo>
                <a:cubicBezTo>
                  <a:pt x="103" y="1886"/>
                  <a:pt x="93" y="1880"/>
                  <a:pt x="82" y="1873"/>
                </a:cubicBezTo>
                <a:cubicBezTo>
                  <a:pt x="72" y="1866"/>
                  <a:pt x="63" y="1859"/>
                  <a:pt x="54" y="1850"/>
                </a:cubicBezTo>
                <a:cubicBezTo>
                  <a:pt x="46" y="1841"/>
                  <a:pt x="38" y="1832"/>
                  <a:pt x="31" y="1822"/>
                </a:cubicBezTo>
                <a:cubicBezTo>
                  <a:pt x="24" y="1812"/>
                  <a:pt x="19" y="1801"/>
                  <a:pt x="14" y="1790"/>
                </a:cubicBezTo>
                <a:cubicBezTo>
                  <a:pt x="9" y="1779"/>
                  <a:pt x="6" y="1767"/>
                  <a:pt x="4" y="1755"/>
                </a:cubicBezTo>
                <a:cubicBezTo>
                  <a:pt x="1" y="1743"/>
                  <a:pt x="0" y="1731"/>
                  <a:pt x="0" y="1719"/>
                </a:cubicBezTo>
                <a:close/>
              </a:path>
            </a:pathLst>
          </a:custGeom>
          <a:solidFill>
            <a:srgbClr val="1E3A8A">
              <a:alpha val="6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87" name="图片 186"/>
          <p:cNvPicPr/>
          <p:nvPr/>
        </p:nvPicPr>
        <p:blipFill>
          <a:blip r:embed="rId11"/>
          <a:stretch>
            <a:fillRect/>
          </a:stretch>
        </p:blipFill>
        <p:spPr>
          <a:xfrm>
            <a:off x="6476400" y="5180040"/>
            <a:ext cx="317160" cy="250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8" name="文本框 187"/>
          <p:cNvSpPr txBox="1"/>
          <p:nvPr/>
        </p:nvSpPr>
        <p:spPr>
          <a:xfrm>
            <a:off x="3713760" y="5510160"/>
            <a:ext cx="70488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选择操作模式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89" name="文本框 188"/>
          <p:cNvSpPr txBox="1"/>
          <p:nvPr/>
        </p:nvSpPr>
        <p:spPr>
          <a:xfrm>
            <a:off x="6228720" y="5510160"/>
            <a:ext cx="23544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调用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90" name="文本框 189"/>
          <p:cNvSpPr txBox="1"/>
          <p:nvPr/>
        </p:nvSpPr>
        <p:spPr>
          <a:xfrm>
            <a:off x="6462720" y="5517000"/>
            <a:ext cx="339840" cy="131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Arial" panose="020B0604020202020204"/>
                <a:ea typeface="Arial" panose="020B0604020202020204"/>
              </a:rPr>
              <a:t>open()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91" name="图片 190"/>
          <p:cNvPicPr/>
          <p:nvPr/>
        </p:nvPicPr>
        <p:blipFill>
          <a:blip r:embed="rId10"/>
          <a:stretch>
            <a:fillRect/>
          </a:stretch>
        </p:blipFill>
        <p:spPr>
          <a:xfrm>
            <a:off x="7838640" y="5338800"/>
            <a:ext cx="15012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2" name="任意多边形: 形状 191"/>
          <p:cNvSpPr/>
          <p:nvPr/>
        </p:nvSpPr>
        <p:spPr>
          <a:xfrm>
            <a:off x="8239680" y="5079600"/>
            <a:ext cx="1922400" cy="685440"/>
          </a:xfrm>
          <a:custGeom>
            <a:avLst/>
            <a:gdLst/>
            <a:ahLst/>
            <a:cxnLst/>
            <a:rect l="0" t="0" r="r" b="b"/>
            <a:pathLst>
              <a:path w="5340" h="1904">
                <a:moveTo>
                  <a:pt x="0" y="1719"/>
                </a:moveTo>
                <a:lnTo>
                  <a:pt x="0" y="187"/>
                </a:lnTo>
                <a:cubicBezTo>
                  <a:pt x="0" y="174"/>
                  <a:pt x="1" y="162"/>
                  <a:pt x="3" y="149"/>
                </a:cubicBezTo>
                <a:cubicBezTo>
                  <a:pt x="6" y="137"/>
                  <a:pt x="9" y="126"/>
                  <a:pt x="14" y="115"/>
                </a:cubicBezTo>
                <a:cubicBezTo>
                  <a:pt x="18" y="103"/>
                  <a:pt x="24" y="93"/>
                  <a:pt x="31" y="83"/>
                </a:cubicBezTo>
                <a:cubicBezTo>
                  <a:pt x="38" y="72"/>
                  <a:pt x="45" y="63"/>
                  <a:pt x="54" y="54"/>
                </a:cubicBezTo>
                <a:cubicBezTo>
                  <a:pt x="63" y="46"/>
                  <a:pt x="72" y="38"/>
                  <a:pt x="82" y="31"/>
                </a:cubicBezTo>
                <a:cubicBezTo>
                  <a:pt x="92" y="24"/>
                  <a:pt x="103" y="19"/>
                  <a:pt x="114" y="14"/>
                </a:cubicBezTo>
                <a:cubicBezTo>
                  <a:pt x="125" y="9"/>
                  <a:pt x="137" y="6"/>
                  <a:pt x="149" y="4"/>
                </a:cubicBezTo>
                <a:cubicBezTo>
                  <a:pt x="161" y="1"/>
                  <a:pt x="173" y="0"/>
                  <a:pt x="185" y="0"/>
                </a:cubicBezTo>
                <a:lnTo>
                  <a:pt x="5154" y="0"/>
                </a:lnTo>
                <a:cubicBezTo>
                  <a:pt x="5166" y="0"/>
                  <a:pt x="5178" y="1"/>
                  <a:pt x="5190" y="4"/>
                </a:cubicBezTo>
                <a:cubicBezTo>
                  <a:pt x="5202" y="6"/>
                  <a:pt x="5214" y="9"/>
                  <a:pt x="5225" y="14"/>
                </a:cubicBezTo>
                <a:cubicBezTo>
                  <a:pt x="5236" y="19"/>
                  <a:pt x="5247" y="25"/>
                  <a:pt x="5257" y="31"/>
                </a:cubicBezTo>
                <a:cubicBezTo>
                  <a:pt x="5267" y="38"/>
                  <a:pt x="5277" y="46"/>
                  <a:pt x="5285" y="54"/>
                </a:cubicBezTo>
                <a:cubicBezTo>
                  <a:pt x="5294" y="63"/>
                  <a:pt x="5301" y="72"/>
                  <a:pt x="5308" y="83"/>
                </a:cubicBezTo>
                <a:cubicBezTo>
                  <a:pt x="5315" y="93"/>
                  <a:pt x="5321" y="103"/>
                  <a:pt x="5325" y="115"/>
                </a:cubicBezTo>
                <a:cubicBezTo>
                  <a:pt x="5330" y="126"/>
                  <a:pt x="5334" y="137"/>
                  <a:pt x="5336" y="149"/>
                </a:cubicBezTo>
                <a:cubicBezTo>
                  <a:pt x="5338" y="162"/>
                  <a:pt x="5340" y="174"/>
                  <a:pt x="5340" y="187"/>
                </a:cubicBezTo>
                <a:lnTo>
                  <a:pt x="5340" y="1719"/>
                </a:lnTo>
                <a:cubicBezTo>
                  <a:pt x="5340" y="1731"/>
                  <a:pt x="5338" y="1743"/>
                  <a:pt x="5336" y="1755"/>
                </a:cubicBezTo>
                <a:cubicBezTo>
                  <a:pt x="5334" y="1767"/>
                  <a:pt x="5330" y="1779"/>
                  <a:pt x="5325" y="1790"/>
                </a:cubicBezTo>
                <a:cubicBezTo>
                  <a:pt x="5321" y="1801"/>
                  <a:pt x="5315" y="1812"/>
                  <a:pt x="5308" y="1822"/>
                </a:cubicBezTo>
                <a:cubicBezTo>
                  <a:pt x="5301" y="1832"/>
                  <a:pt x="5294" y="1841"/>
                  <a:pt x="5285" y="1850"/>
                </a:cubicBezTo>
                <a:cubicBezTo>
                  <a:pt x="5277" y="1859"/>
                  <a:pt x="5267" y="1866"/>
                  <a:pt x="5257" y="1873"/>
                </a:cubicBezTo>
                <a:cubicBezTo>
                  <a:pt x="5247" y="1880"/>
                  <a:pt x="5236" y="1886"/>
                  <a:pt x="5225" y="1890"/>
                </a:cubicBezTo>
                <a:cubicBezTo>
                  <a:pt x="5214" y="1895"/>
                  <a:pt x="5202" y="1898"/>
                  <a:pt x="5190" y="1901"/>
                </a:cubicBezTo>
                <a:cubicBezTo>
                  <a:pt x="5178" y="1903"/>
                  <a:pt x="5166" y="1904"/>
                  <a:pt x="5154" y="1904"/>
                </a:cubicBezTo>
                <a:lnTo>
                  <a:pt x="185" y="1904"/>
                </a:lnTo>
                <a:cubicBezTo>
                  <a:pt x="173" y="1904"/>
                  <a:pt x="161" y="1903"/>
                  <a:pt x="149" y="1901"/>
                </a:cubicBezTo>
                <a:cubicBezTo>
                  <a:pt x="137" y="1898"/>
                  <a:pt x="125" y="1895"/>
                  <a:pt x="114" y="1890"/>
                </a:cubicBezTo>
                <a:cubicBezTo>
                  <a:pt x="103" y="1886"/>
                  <a:pt x="92" y="1880"/>
                  <a:pt x="82" y="1873"/>
                </a:cubicBezTo>
                <a:cubicBezTo>
                  <a:pt x="72" y="1866"/>
                  <a:pt x="63" y="1859"/>
                  <a:pt x="54" y="1850"/>
                </a:cubicBezTo>
                <a:cubicBezTo>
                  <a:pt x="45" y="1841"/>
                  <a:pt x="38" y="1832"/>
                  <a:pt x="31" y="1822"/>
                </a:cubicBezTo>
                <a:cubicBezTo>
                  <a:pt x="24" y="1812"/>
                  <a:pt x="18" y="1801"/>
                  <a:pt x="14" y="1790"/>
                </a:cubicBezTo>
                <a:cubicBezTo>
                  <a:pt x="9" y="1779"/>
                  <a:pt x="6" y="1767"/>
                  <a:pt x="3" y="1755"/>
                </a:cubicBezTo>
                <a:cubicBezTo>
                  <a:pt x="1" y="1743"/>
                  <a:pt x="0" y="1731"/>
                  <a:pt x="0" y="1719"/>
                </a:cubicBezTo>
                <a:close/>
              </a:path>
            </a:pathLst>
          </a:custGeom>
          <a:solidFill>
            <a:srgbClr val="1E3A8A">
              <a:alpha val="6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93" name="图片 192"/>
          <p:cNvPicPr/>
          <p:nvPr/>
        </p:nvPicPr>
        <p:blipFill>
          <a:blip r:embed="rId12"/>
          <a:stretch>
            <a:fillRect/>
          </a:stretch>
        </p:blipFill>
        <p:spPr>
          <a:xfrm>
            <a:off x="9058680" y="5180040"/>
            <a:ext cx="283680" cy="250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4" name="文本框 193"/>
          <p:cNvSpPr txBox="1"/>
          <p:nvPr/>
        </p:nvSpPr>
        <p:spPr>
          <a:xfrm>
            <a:off x="6800760" y="5510160"/>
            <a:ext cx="23544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方法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95" name="文本框 194"/>
          <p:cNvSpPr txBox="1"/>
          <p:nvPr/>
        </p:nvSpPr>
        <p:spPr>
          <a:xfrm>
            <a:off x="8848080" y="5510160"/>
            <a:ext cx="70488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获取文件对象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任意多边形: 形状 197"/>
          <p:cNvSpPr/>
          <p:nvPr/>
        </p:nvSpPr>
        <p:spPr>
          <a:xfrm>
            <a:off x="534600" y="802080"/>
            <a:ext cx="668880" cy="33840"/>
          </a:xfrm>
          <a:custGeom>
            <a:avLst/>
            <a:gdLst/>
            <a:ahLst/>
            <a:cxnLst/>
            <a:rect l="0" t="0" r="r" b="b"/>
            <a:pathLst>
              <a:path w="1858" h="94">
                <a:moveTo>
                  <a:pt x="0" y="0"/>
                </a:moveTo>
                <a:lnTo>
                  <a:pt x="1858" y="0"/>
                </a:lnTo>
                <a:lnTo>
                  <a:pt x="1858" y="94"/>
                </a:lnTo>
                <a:lnTo>
                  <a:pt x="0" y="94"/>
                </a:lnTo>
                <a:lnTo>
                  <a:pt x="0" y="0"/>
                </a:lnTo>
                <a:close/>
              </a:path>
            </a:pathLst>
          </a:custGeom>
          <a:solidFill>
            <a:srgbClr val="F59E0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99" name="文本框 198"/>
          <p:cNvSpPr txBox="1"/>
          <p:nvPr/>
        </p:nvSpPr>
        <p:spPr>
          <a:xfrm>
            <a:off x="534960" y="378720"/>
            <a:ext cx="2402640" cy="37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237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文件打开模式详解</a:t>
            </a:r>
            <a:endParaRPr lang="en-US" sz="237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00" name="任意多边形: 形状 199"/>
          <p:cNvSpPr/>
          <p:nvPr/>
        </p:nvSpPr>
        <p:spPr>
          <a:xfrm>
            <a:off x="534600" y="5023962"/>
            <a:ext cx="9627480" cy="869400"/>
          </a:xfrm>
          <a:custGeom>
            <a:avLst/>
            <a:gdLst/>
            <a:ahLst/>
            <a:cxnLst/>
            <a:rect l="0" t="0" r="r" b="b"/>
            <a:pathLst>
              <a:path w="26743" h="2415">
                <a:moveTo>
                  <a:pt x="0" y="2229"/>
                </a:moveTo>
                <a:lnTo>
                  <a:pt x="0" y="186"/>
                </a:lnTo>
                <a:cubicBezTo>
                  <a:pt x="0" y="173"/>
                  <a:pt x="1" y="161"/>
                  <a:pt x="4" y="149"/>
                </a:cubicBezTo>
                <a:cubicBezTo>
                  <a:pt x="6" y="137"/>
                  <a:pt x="10" y="126"/>
                  <a:pt x="14" y="114"/>
                </a:cubicBezTo>
                <a:cubicBezTo>
                  <a:pt x="19" y="103"/>
                  <a:pt x="25" y="93"/>
                  <a:pt x="31" y="82"/>
                </a:cubicBezTo>
                <a:cubicBezTo>
                  <a:pt x="38" y="72"/>
                  <a:pt x="46" y="63"/>
                  <a:pt x="55" y="54"/>
                </a:cubicBezTo>
                <a:cubicBezTo>
                  <a:pt x="63" y="46"/>
                  <a:pt x="73" y="38"/>
                  <a:pt x="83" y="31"/>
                </a:cubicBezTo>
                <a:cubicBezTo>
                  <a:pt x="93" y="24"/>
                  <a:pt x="104" y="19"/>
                  <a:pt x="115" y="14"/>
                </a:cubicBezTo>
                <a:cubicBezTo>
                  <a:pt x="126" y="9"/>
                  <a:pt x="138" y="6"/>
                  <a:pt x="150" y="3"/>
                </a:cubicBezTo>
                <a:cubicBezTo>
                  <a:pt x="162" y="1"/>
                  <a:pt x="174" y="0"/>
                  <a:pt x="186" y="0"/>
                </a:cubicBezTo>
                <a:lnTo>
                  <a:pt x="26557" y="0"/>
                </a:lnTo>
                <a:cubicBezTo>
                  <a:pt x="26569" y="0"/>
                  <a:pt x="26581" y="1"/>
                  <a:pt x="26593" y="3"/>
                </a:cubicBezTo>
                <a:cubicBezTo>
                  <a:pt x="26605" y="6"/>
                  <a:pt x="26617" y="9"/>
                  <a:pt x="26628" y="14"/>
                </a:cubicBezTo>
                <a:cubicBezTo>
                  <a:pt x="26639" y="19"/>
                  <a:pt x="26650" y="24"/>
                  <a:pt x="26660" y="31"/>
                </a:cubicBezTo>
                <a:cubicBezTo>
                  <a:pt x="26670" y="38"/>
                  <a:pt x="26680" y="46"/>
                  <a:pt x="26688" y="54"/>
                </a:cubicBezTo>
                <a:cubicBezTo>
                  <a:pt x="26697" y="63"/>
                  <a:pt x="26704" y="72"/>
                  <a:pt x="26711" y="82"/>
                </a:cubicBezTo>
                <a:cubicBezTo>
                  <a:pt x="26718" y="93"/>
                  <a:pt x="26724" y="103"/>
                  <a:pt x="26728" y="114"/>
                </a:cubicBezTo>
                <a:cubicBezTo>
                  <a:pt x="26733" y="126"/>
                  <a:pt x="26737" y="137"/>
                  <a:pt x="26739" y="149"/>
                </a:cubicBezTo>
                <a:cubicBezTo>
                  <a:pt x="26741" y="161"/>
                  <a:pt x="26743" y="173"/>
                  <a:pt x="26743" y="186"/>
                </a:cubicBezTo>
                <a:lnTo>
                  <a:pt x="26743" y="2229"/>
                </a:lnTo>
                <a:cubicBezTo>
                  <a:pt x="26743" y="2242"/>
                  <a:pt x="26741" y="2254"/>
                  <a:pt x="26739" y="2266"/>
                </a:cubicBezTo>
                <a:cubicBezTo>
                  <a:pt x="26737" y="2277"/>
                  <a:pt x="26733" y="2289"/>
                  <a:pt x="26728" y="2300"/>
                </a:cubicBezTo>
                <a:cubicBezTo>
                  <a:pt x="26724" y="2312"/>
                  <a:pt x="26718" y="2322"/>
                  <a:pt x="26711" y="2332"/>
                </a:cubicBezTo>
                <a:cubicBezTo>
                  <a:pt x="26704" y="2343"/>
                  <a:pt x="26697" y="2352"/>
                  <a:pt x="26688" y="2361"/>
                </a:cubicBezTo>
                <a:cubicBezTo>
                  <a:pt x="26680" y="2369"/>
                  <a:pt x="26670" y="2377"/>
                  <a:pt x="26660" y="2384"/>
                </a:cubicBezTo>
                <a:cubicBezTo>
                  <a:pt x="26650" y="2390"/>
                  <a:pt x="26639" y="2396"/>
                  <a:pt x="26628" y="2401"/>
                </a:cubicBezTo>
                <a:cubicBezTo>
                  <a:pt x="26617" y="2406"/>
                  <a:pt x="26605" y="2409"/>
                  <a:pt x="26593" y="2411"/>
                </a:cubicBezTo>
                <a:cubicBezTo>
                  <a:pt x="26581" y="2414"/>
                  <a:pt x="26569" y="2415"/>
                  <a:pt x="26557" y="2415"/>
                </a:cubicBezTo>
                <a:lnTo>
                  <a:pt x="186" y="2415"/>
                </a:lnTo>
                <a:cubicBezTo>
                  <a:pt x="174" y="2415"/>
                  <a:pt x="162" y="2414"/>
                  <a:pt x="150" y="2411"/>
                </a:cubicBezTo>
                <a:cubicBezTo>
                  <a:pt x="138" y="2409"/>
                  <a:pt x="126" y="2406"/>
                  <a:pt x="115" y="2401"/>
                </a:cubicBezTo>
                <a:cubicBezTo>
                  <a:pt x="104" y="2396"/>
                  <a:pt x="93" y="2390"/>
                  <a:pt x="83" y="2384"/>
                </a:cubicBezTo>
                <a:cubicBezTo>
                  <a:pt x="73" y="2377"/>
                  <a:pt x="63" y="2369"/>
                  <a:pt x="55" y="2361"/>
                </a:cubicBezTo>
                <a:cubicBezTo>
                  <a:pt x="46" y="2352"/>
                  <a:pt x="38" y="2343"/>
                  <a:pt x="31" y="2332"/>
                </a:cubicBezTo>
                <a:cubicBezTo>
                  <a:pt x="25" y="2322"/>
                  <a:pt x="19" y="2312"/>
                  <a:pt x="14" y="2300"/>
                </a:cubicBezTo>
                <a:cubicBezTo>
                  <a:pt x="10" y="2289"/>
                  <a:pt x="6" y="2277"/>
                  <a:pt x="4" y="2266"/>
                </a:cubicBezTo>
                <a:cubicBezTo>
                  <a:pt x="1" y="2254"/>
                  <a:pt x="0" y="2242"/>
                  <a:pt x="0" y="2229"/>
                </a:cubicBezTo>
                <a:close/>
              </a:path>
            </a:pathLst>
          </a:custGeom>
          <a:solidFill>
            <a:srgbClr val="1E3A8A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01" name="任意多边形: 形状 200"/>
          <p:cNvSpPr/>
          <p:nvPr/>
        </p:nvSpPr>
        <p:spPr>
          <a:xfrm>
            <a:off x="534600" y="1146402"/>
            <a:ext cx="9627480" cy="434880"/>
          </a:xfrm>
          <a:custGeom>
            <a:avLst/>
            <a:gdLst/>
            <a:ahLst/>
            <a:cxnLst/>
            <a:rect l="0" t="0" r="r" b="b"/>
            <a:pathLst>
              <a:path w="26743" h="1208">
                <a:moveTo>
                  <a:pt x="0" y="1208"/>
                </a:moveTo>
                <a:lnTo>
                  <a:pt x="0" y="187"/>
                </a:lnTo>
                <a:cubicBezTo>
                  <a:pt x="0" y="175"/>
                  <a:pt x="1" y="162"/>
                  <a:pt x="4" y="150"/>
                </a:cubicBezTo>
                <a:cubicBezTo>
                  <a:pt x="6" y="138"/>
                  <a:pt x="10" y="126"/>
                  <a:pt x="14" y="115"/>
                </a:cubicBezTo>
                <a:cubicBezTo>
                  <a:pt x="19" y="103"/>
                  <a:pt x="25" y="93"/>
                  <a:pt x="31" y="83"/>
                </a:cubicBezTo>
                <a:cubicBezTo>
                  <a:pt x="38" y="72"/>
                  <a:pt x="46" y="63"/>
                  <a:pt x="55" y="54"/>
                </a:cubicBezTo>
                <a:cubicBezTo>
                  <a:pt x="63" y="46"/>
                  <a:pt x="73" y="38"/>
                  <a:pt x="83" y="31"/>
                </a:cubicBezTo>
                <a:cubicBezTo>
                  <a:pt x="93" y="25"/>
                  <a:pt x="104" y="19"/>
                  <a:pt x="115" y="14"/>
                </a:cubicBezTo>
                <a:cubicBezTo>
                  <a:pt x="126" y="9"/>
                  <a:pt x="138" y="6"/>
                  <a:pt x="150" y="4"/>
                </a:cubicBezTo>
                <a:cubicBezTo>
                  <a:pt x="162" y="1"/>
                  <a:pt x="174" y="0"/>
                  <a:pt x="186" y="0"/>
                </a:cubicBezTo>
                <a:lnTo>
                  <a:pt x="26557" y="0"/>
                </a:lnTo>
                <a:cubicBezTo>
                  <a:pt x="26569" y="0"/>
                  <a:pt x="26581" y="1"/>
                  <a:pt x="26593" y="4"/>
                </a:cubicBezTo>
                <a:cubicBezTo>
                  <a:pt x="26605" y="6"/>
                  <a:pt x="26617" y="9"/>
                  <a:pt x="26628" y="14"/>
                </a:cubicBezTo>
                <a:cubicBezTo>
                  <a:pt x="26639" y="19"/>
                  <a:pt x="26650" y="25"/>
                  <a:pt x="26660" y="31"/>
                </a:cubicBezTo>
                <a:cubicBezTo>
                  <a:pt x="26670" y="38"/>
                  <a:pt x="26680" y="46"/>
                  <a:pt x="26688" y="54"/>
                </a:cubicBezTo>
                <a:cubicBezTo>
                  <a:pt x="26697" y="63"/>
                  <a:pt x="26704" y="72"/>
                  <a:pt x="26711" y="83"/>
                </a:cubicBezTo>
                <a:cubicBezTo>
                  <a:pt x="26718" y="93"/>
                  <a:pt x="26724" y="103"/>
                  <a:pt x="26728" y="115"/>
                </a:cubicBezTo>
                <a:cubicBezTo>
                  <a:pt x="26733" y="126"/>
                  <a:pt x="26737" y="138"/>
                  <a:pt x="26739" y="150"/>
                </a:cubicBezTo>
                <a:cubicBezTo>
                  <a:pt x="26741" y="162"/>
                  <a:pt x="26743" y="175"/>
                  <a:pt x="26743" y="187"/>
                </a:cubicBezTo>
                <a:lnTo>
                  <a:pt x="26743" y="1208"/>
                </a:lnTo>
                <a:lnTo>
                  <a:pt x="0" y="1208"/>
                </a:lnTo>
                <a:close/>
              </a:path>
            </a:pathLst>
          </a:custGeom>
          <a:solidFill>
            <a:srgbClr val="1E40AF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202" name="图片 201"/>
          <p:cNvPicPr/>
          <p:nvPr/>
        </p:nvPicPr>
        <p:blipFill>
          <a:blip r:embed="rId1"/>
          <a:stretch>
            <a:fillRect/>
          </a:stretch>
        </p:blipFill>
        <p:spPr>
          <a:xfrm>
            <a:off x="635040" y="1288602"/>
            <a:ext cx="150120" cy="15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3" name="文本框 202"/>
          <p:cNvSpPr txBox="1"/>
          <p:nvPr/>
        </p:nvSpPr>
        <p:spPr>
          <a:xfrm>
            <a:off x="534960" y="892898"/>
            <a:ext cx="6203520" cy="21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不同的文件操作模式有不同的功能，需根据实际需求选择合适的模式进行文件操作。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04" name="任意多边形: 形状 203"/>
          <p:cNvSpPr/>
          <p:nvPr/>
        </p:nvSpPr>
        <p:spPr>
          <a:xfrm>
            <a:off x="534600" y="1714482"/>
            <a:ext cx="1262160" cy="1170360"/>
          </a:xfrm>
          <a:custGeom>
            <a:avLst/>
            <a:gdLst/>
            <a:ahLst/>
            <a:cxnLst/>
            <a:rect l="0" t="0" r="r" b="b"/>
            <a:pathLst>
              <a:path w="3506" h="3251">
                <a:moveTo>
                  <a:pt x="0" y="3066"/>
                </a:moveTo>
                <a:lnTo>
                  <a:pt x="0" y="186"/>
                </a:lnTo>
                <a:cubicBezTo>
                  <a:pt x="0" y="174"/>
                  <a:pt x="1" y="162"/>
                  <a:pt x="4" y="150"/>
                </a:cubicBezTo>
                <a:cubicBezTo>
                  <a:pt x="6" y="138"/>
                  <a:pt x="10" y="126"/>
                  <a:pt x="14" y="115"/>
                </a:cubicBezTo>
                <a:cubicBezTo>
                  <a:pt x="19" y="104"/>
                  <a:pt x="25" y="93"/>
                  <a:pt x="31" y="83"/>
                </a:cubicBezTo>
                <a:cubicBezTo>
                  <a:pt x="38" y="73"/>
                  <a:pt x="46" y="63"/>
                  <a:pt x="55" y="55"/>
                </a:cubicBezTo>
                <a:cubicBezTo>
                  <a:pt x="63" y="46"/>
                  <a:pt x="73" y="39"/>
                  <a:pt x="83" y="32"/>
                </a:cubicBezTo>
                <a:cubicBezTo>
                  <a:pt x="93" y="25"/>
                  <a:pt x="104" y="19"/>
                  <a:pt x="115" y="15"/>
                </a:cubicBezTo>
                <a:cubicBezTo>
                  <a:pt x="126" y="10"/>
                  <a:pt x="138" y="6"/>
                  <a:pt x="150" y="4"/>
                </a:cubicBezTo>
                <a:cubicBezTo>
                  <a:pt x="162" y="2"/>
                  <a:pt x="174" y="0"/>
                  <a:pt x="186" y="0"/>
                </a:cubicBezTo>
                <a:lnTo>
                  <a:pt x="3321" y="0"/>
                </a:lnTo>
                <a:cubicBezTo>
                  <a:pt x="3333" y="0"/>
                  <a:pt x="3345" y="2"/>
                  <a:pt x="3357" y="4"/>
                </a:cubicBezTo>
                <a:cubicBezTo>
                  <a:pt x="3369" y="6"/>
                  <a:pt x="3380" y="10"/>
                  <a:pt x="3392" y="15"/>
                </a:cubicBezTo>
                <a:cubicBezTo>
                  <a:pt x="3403" y="19"/>
                  <a:pt x="3414" y="25"/>
                  <a:pt x="3424" y="32"/>
                </a:cubicBezTo>
                <a:cubicBezTo>
                  <a:pt x="3434" y="39"/>
                  <a:pt x="3443" y="46"/>
                  <a:pt x="3452" y="55"/>
                </a:cubicBezTo>
                <a:cubicBezTo>
                  <a:pt x="3461" y="63"/>
                  <a:pt x="3468" y="73"/>
                  <a:pt x="3475" y="83"/>
                </a:cubicBezTo>
                <a:cubicBezTo>
                  <a:pt x="3482" y="93"/>
                  <a:pt x="3488" y="104"/>
                  <a:pt x="3492" y="115"/>
                </a:cubicBezTo>
                <a:cubicBezTo>
                  <a:pt x="3497" y="126"/>
                  <a:pt x="3500" y="138"/>
                  <a:pt x="3503" y="150"/>
                </a:cubicBezTo>
                <a:cubicBezTo>
                  <a:pt x="3505" y="162"/>
                  <a:pt x="3506" y="174"/>
                  <a:pt x="3506" y="186"/>
                </a:cubicBezTo>
                <a:lnTo>
                  <a:pt x="3506" y="3066"/>
                </a:lnTo>
                <a:cubicBezTo>
                  <a:pt x="3506" y="3078"/>
                  <a:pt x="3505" y="3090"/>
                  <a:pt x="3503" y="3102"/>
                </a:cubicBezTo>
                <a:cubicBezTo>
                  <a:pt x="3500" y="3114"/>
                  <a:pt x="3497" y="3125"/>
                  <a:pt x="3492" y="3137"/>
                </a:cubicBezTo>
                <a:cubicBezTo>
                  <a:pt x="3488" y="3148"/>
                  <a:pt x="3482" y="3159"/>
                  <a:pt x="3475" y="3169"/>
                </a:cubicBezTo>
                <a:cubicBezTo>
                  <a:pt x="3468" y="3179"/>
                  <a:pt x="3461" y="3188"/>
                  <a:pt x="3452" y="3197"/>
                </a:cubicBezTo>
                <a:cubicBezTo>
                  <a:pt x="3443" y="3206"/>
                  <a:pt x="3434" y="3213"/>
                  <a:pt x="3424" y="3220"/>
                </a:cubicBezTo>
                <a:cubicBezTo>
                  <a:pt x="3414" y="3227"/>
                  <a:pt x="3403" y="3233"/>
                  <a:pt x="3392" y="3237"/>
                </a:cubicBezTo>
                <a:cubicBezTo>
                  <a:pt x="3380" y="3242"/>
                  <a:pt x="3369" y="3245"/>
                  <a:pt x="3357" y="3248"/>
                </a:cubicBezTo>
                <a:cubicBezTo>
                  <a:pt x="3345" y="3250"/>
                  <a:pt x="3333" y="3251"/>
                  <a:pt x="3321" y="3251"/>
                </a:cubicBezTo>
                <a:lnTo>
                  <a:pt x="186" y="3251"/>
                </a:lnTo>
                <a:cubicBezTo>
                  <a:pt x="174" y="3251"/>
                  <a:pt x="162" y="3250"/>
                  <a:pt x="150" y="3248"/>
                </a:cubicBezTo>
                <a:cubicBezTo>
                  <a:pt x="138" y="3245"/>
                  <a:pt x="126" y="3242"/>
                  <a:pt x="115" y="3237"/>
                </a:cubicBezTo>
                <a:cubicBezTo>
                  <a:pt x="104" y="3233"/>
                  <a:pt x="93" y="3227"/>
                  <a:pt x="83" y="3220"/>
                </a:cubicBezTo>
                <a:cubicBezTo>
                  <a:pt x="73" y="3213"/>
                  <a:pt x="63" y="3206"/>
                  <a:pt x="55" y="3197"/>
                </a:cubicBezTo>
                <a:cubicBezTo>
                  <a:pt x="46" y="3188"/>
                  <a:pt x="38" y="3179"/>
                  <a:pt x="31" y="3169"/>
                </a:cubicBezTo>
                <a:cubicBezTo>
                  <a:pt x="25" y="3159"/>
                  <a:pt x="19" y="3148"/>
                  <a:pt x="14" y="3137"/>
                </a:cubicBezTo>
                <a:cubicBezTo>
                  <a:pt x="10" y="3125"/>
                  <a:pt x="6" y="3114"/>
                  <a:pt x="4" y="3102"/>
                </a:cubicBezTo>
                <a:cubicBezTo>
                  <a:pt x="1" y="3090"/>
                  <a:pt x="0" y="3078"/>
                  <a:pt x="0" y="3066"/>
                </a:cubicBezTo>
                <a:close/>
              </a:path>
            </a:pathLst>
          </a:custGeom>
          <a:solidFill>
            <a:srgbClr val="1D4ED8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05" name="任意多边形: 形状 204"/>
          <p:cNvSpPr/>
          <p:nvPr/>
        </p:nvSpPr>
        <p:spPr>
          <a:xfrm>
            <a:off x="1027800" y="1848402"/>
            <a:ext cx="267840" cy="267840"/>
          </a:xfrm>
          <a:custGeom>
            <a:avLst/>
            <a:gdLst/>
            <a:ahLst/>
            <a:cxnLst/>
            <a:rect l="0" t="0" r="r" b="b"/>
            <a:pathLst>
              <a:path w="744" h="744">
                <a:moveTo>
                  <a:pt x="744" y="372"/>
                </a:moveTo>
                <a:cubicBezTo>
                  <a:pt x="744" y="397"/>
                  <a:pt x="741" y="421"/>
                  <a:pt x="736" y="445"/>
                </a:cubicBezTo>
                <a:cubicBezTo>
                  <a:pt x="732" y="469"/>
                  <a:pt x="725" y="492"/>
                  <a:pt x="715" y="514"/>
                </a:cubicBezTo>
                <a:cubicBezTo>
                  <a:pt x="706" y="537"/>
                  <a:pt x="694" y="558"/>
                  <a:pt x="681" y="579"/>
                </a:cubicBezTo>
                <a:cubicBezTo>
                  <a:pt x="667" y="599"/>
                  <a:pt x="652" y="618"/>
                  <a:pt x="635" y="635"/>
                </a:cubicBezTo>
                <a:cubicBezTo>
                  <a:pt x="617" y="652"/>
                  <a:pt x="599" y="668"/>
                  <a:pt x="578" y="681"/>
                </a:cubicBezTo>
                <a:cubicBezTo>
                  <a:pt x="558" y="695"/>
                  <a:pt x="537" y="706"/>
                  <a:pt x="514" y="715"/>
                </a:cubicBezTo>
                <a:cubicBezTo>
                  <a:pt x="492" y="725"/>
                  <a:pt x="467" y="732"/>
                  <a:pt x="444" y="737"/>
                </a:cubicBezTo>
                <a:cubicBezTo>
                  <a:pt x="420" y="741"/>
                  <a:pt x="396" y="744"/>
                  <a:pt x="371" y="744"/>
                </a:cubicBezTo>
                <a:cubicBezTo>
                  <a:pt x="347" y="744"/>
                  <a:pt x="323" y="741"/>
                  <a:pt x="299" y="737"/>
                </a:cubicBezTo>
                <a:cubicBezTo>
                  <a:pt x="275" y="732"/>
                  <a:pt x="252" y="725"/>
                  <a:pt x="229" y="715"/>
                </a:cubicBezTo>
                <a:cubicBezTo>
                  <a:pt x="206" y="706"/>
                  <a:pt x="185" y="695"/>
                  <a:pt x="165" y="681"/>
                </a:cubicBezTo>
                <a:cubicBezTo>
                  <a:pt x="144" y="668"/>
                  <a:pt x="126" y="652"/>
                  <a:pt x="108" y="635"/>
                </a:cubicBezTo>
                <a:cubicBezTo>
                  <a:pt x="91" y="618"/>
                  <a:pt x="76" y="599"/>
                  <a:pt x="62" y="579"/>
                </a:cubicBezTo>
                <a:cubicBezTo>
                  <a:pt x="49" y="558"/>
                  <a:pt x="37" y="537"/>
                  <a:pt x="28" y="514"/>
                </a:cubicBezTo>
                <a:cubicBezTo>
                  <a:pt x="19" y="492"/>
                  <a:pt x="12" y="469"/>
                  <a:pt x="7" y="445"/>
                </a:cubicBezTo>
                <a:cubicBezTo>
                  <a:pt x="2" y="421"/>
                  <a:pt x="0" y="397"/>
                  <a:pt x="0" y="372"/>
                </a:cubicBezTo>
                <a:cubicBezTo>
                  <a:pt x="0" y="348"/>
                  <a:pt x="2" y="324"/>
                  <a:pt x="7" y="300"/>
                </a:cubicBezTo>
                <a:cubicBezTo>
                  <a:pt x="12" y="276"/>
                  <a:pt x="19" y="252"/>
                  <a:pt x="28" y="229"/>
                </a:cubicBezTo>
                <a:cubicBezTo>
                  <a:pt x="37" y="207"/>
                  <a:pt x="49" y="185"/>
                  <a:pt x="62" y="165"/>
                </a:cubicBezTo>
                <a:cubicBezTo>
                  <a:pt x="76" y="145"/>
                  <a:pt x="91" y="126"/>
                  <a:pt x="108" y="109"/>
                </a:cubicBezTo>
                <a:cubicBezTo>
                  <a:pt x="126" y="91"/>
                  <a:pt x="144" y="76"/>
                  <a:pt x="165" y="62"/>
                </a:cubicBezTo>
                <a:cubicBezTo>
                  <a:pt x="185" y="49"/>
                  <a:pt x="206" y="37"/>
                  <a:pt x="229" y="28"/>
                </a:cubicBezTo>
                <a:cubicBezTo>
                  <a:pt x="252" y="19"/>
                  <a:pt x="275" y="12"/>
                  <a:pt x="299" y="7"/>
                </a:cubicBezTo>
                <a:cubicBezTo>
                  <a:pt x="323" y="2"/>
                  <a:pt x="347" y="0"/>
                  <a:pt x="371" y="0"/>
                </a:cubicBezTo>
                <a:cubicBezTo>
                  <a:pt x="396" y="0"/>
                  <a:pt x="420" y="2"/>
                  <a:pt x="444" y="7"/>
                </a:cubicBezTo>
                <a:cubicBezTo>
                  <a:pt x="467" y="12"/>
                  <a:pt x="492" y="19"/>
                  <a:pt x="514" y="28"/>
                </a:cubicBezTo>
                <a:cubicBezTo>
                  <a:pt x="537" y="37"/>
                  <a:pt x="558" y="49"/>
                  <a:pt x="578" y="62"/>
                </a:cubicBezTo>
                <a:cubicBezTo>
                  <a:pt x="599" y="76"/>
                  <a:pt x="617" y="91"/>
                  <a:pt x="635" y="109"/>
                </a:cubicBezTo>
                <a:cubicBezTo>
                  <a:pt x="652" y="126"/>
                  <a:pt x="667" y="145"/>
                  <a:pt x="681" y="165"/>
                </a:cubicBezTo>
                <a:cubicBezTo>
                  <a:pt x="694" y="185"/>
                  <a:pt x="706" y="207"/>
                  <a:pt x="715" y="229"/>
                </a:cubicBezTo>
                <a:cubicBezTo>
                  <a:pt x="725" y="252"/>
                  <a:pt x="732" y="276"/>
                  <a:pt x="736" y="300"/>
                </a:cubicBezTo>
                <a:cubicBezTo>
                  <a:pt x="741" y="324"/>
                  <a:pt x="744" y="348"/>
                  <a:pt x="744" y="372"/>
                </a:cubicBezTo>
                <a:close/>
              </a:path>
            </a:pathLst>
          </a:custGeom>
          <a:solidFill>
            <a:srgbClr val="F59E0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06" name="文本框 205"/>
          <p:cNvSpPr txBox="1"/>
          <p:nvPr/>
        </p:nvSpPr>
        <p:spPr>
          <a:xfrm>
            <a:off x="852480" y="1269162"/>
            <a:ext cx="256572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基本操作模式（决定文件的打开方式）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07" name="文本框 206"/>
          <p:cNvSpPr txBox="1"/>
          <p:nvPr/>
        </p:nvSpPr>
        <p:spPr>
          <a:xfrm>
            <a:off x="1104840" y="1865322"/>
            <a:ext cx="200160" cy="228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580" b="1" u="none" strike="noStrike">
                <a:solidFill>
                  <a:srgbClr val="1E3A8A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r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08" name="文本框 207"/>
          <p:cNvSpPr txBox="1"/>
          <p:nvPr/>
        </p:nvSpPr>
        <p:spPr>
          <a:xfrm>
            <a:off x="964440" y="2196162"/>
            <a:ext cx="4032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读模式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09" name="文本框 208"/>
          <p:cNvSpPr txBox="1"/>
          <p:nvPr/>
        </p:nvSpPr>
        <p:spPr>
          <a:xfrm>
            <a:off x="930960" y="2421162"/>
            <a:ext cx="47016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默认模式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10" name="任意多边形: 形状 209"/>
          <p:cNvSpPr/>
          <p:nvPr/>
        </p:nvSpPr>
        <p:spPr>
          <a:xfrm>
            <a:off x="1930320" y="1714482"/>
            <a:ext cx="2657520" cy="1170360"/>
          </a:xfrm>
          <a:custGeom>
            <a:avLst/>
            <a:gdLst/>
            <a:ahLst/>
            <a:cxnLst/>
            <a:rect l="0" t="0" r="r" b="b"/>
            <a:pathLst>
              <a:path w="7382" h="3251">
                <a:moveTo>
                  <a:pt x="0" y="3066"/>
                </a:moveTo>
                <a:lnTo>
                  <a:pt x="0" y="186"/>
                </a:lnTo>
                <a:cubicBezTo>
                  <a:pt x="0" y="174"/>
                  <a:pt x="1" y="162"/>
                  <a:pt x="3" y="150"/>
                </a:cubicBezTo>
                <a:cubicBezTo>
                  <a:pt x="6" y="138"/>
                  <a:pt x="9" y="126"/>
                  <a:pt x="14" y="115"/>
                </a:cubicBezTo>
                <a:cubicBezTo>
                  <a:pt x="19" y="104"/>
                  <a:pt x="24" y="93"/>
                  <a:pt x="31" y="83"/>
                </a:cubicBezTo>
                <a:cubicBezTo>
                  <a:pt x="38" y="73"/>
                  <a:pt x="45" y="63"/>
                  <a:pt x="54" y="55"/>
                </a:cubicBezTo>
                <a:cubicBezTo>
                  <a:pt x="63" y="46"/>
                  <a:pt x="72" y="39"/>
                  <a:pt x="82" y="32"/>
                </a:cubicBezTo>
                <a:cubicBezTo>
                  <a:pt x="92" y="25"/>
                  <a:pt x="103" y="19"/>
                  <a:pt x="114" y="15"/>
                </a:cubicBezTo>
                <a:cubicBezTo>
                  <a:pt x="126" y="10"/>
                  <a:pt x="137" y="6"/>
                  <a:pt x="149" y="4"/>
                </a:cubicBezTo>
                <a:cubicBezTo>
                  <a:pt x="161" y="2"/>
                  <a:pt x="173" y="0"/>
                  <a:pt x="185" y="0"/>
                </a:cubicBezTo>
                <a:lnTo>
                  <a:pt x="7197" y="0"/>
                </a:lnTo>
                <a:cubicBezTo>
                  <a:pt x="7209" y="0"/>
                  <a:pt x="7221" y="2"/>
                  <a:pt x="7233" y="4"/>
                </a:cubicBezTo>
                <a:cubicBezTo>
                  <a:pt x="7245" y="6"/>
                  <a:pt x="7257" y="10"/>
                  <a:pt x="7268" y="15"/>
                </a:cubicBezTo>
                <a:cubicBezTo>
                  <a:pt x="7279" y="19"/>
                  <a:pt x="7290" y="25"/>
                  <a:pt x="7300" y="32"/>
                </a:cubicBezTo>
                <a:cubicBezTo>
                  <a:pt x="7310" y="39"/>
                  <a:pt x="7319" y="46"/>
                  <a:pt x="7328" y="55"/>
                </a:cubicBezTo>
                <a:cubicBezTo>
                  <a:pt x="7337" y="63"/>
                  <a:pt x="7344" y="73"/>
                  <a:pt x="7351" y="83"/>
                </a:cubicBezTo>
                <a:cubicBezTo>
                  <a:pt x="7358" y="93"/>
                  <a:pt x="7364" y="104"/>
                  <a:pt x="7368" y="115"/>
                </a:cubicBezTo>
                <a:cubicBezTo>
                  <a:pt x="7373" y="126"/>
                  <a:pt x="7377" y="138"/>
                  <a:pt x="7379" y="150"/>
                </a:cubicBezTo>
                <a:cubicBezTo>
                  <a:pt x="7381" y="162"/>
                  <a:pt x="7382" y="174"/>
                  <a:pt x="7382" y="186"/>
                </a:cubicBezTo>
                <a:lnTo>
                  <a:pt x="7382" y="3066"/>
                </a:lnTo>
                <a:cubicBezTo>
                  <a:pt x="7382" y="3078"/>
                  <a:pt x="7381" y="3090"/>
                  <a:pt x="7379" y="3102"/>
                </a:cubicBezTo>
                <a:cubicBezTo>
                  <a:pt x="7377" y="3114"/>
                  <a:pt x="7373" y="3125"/>
                  <a:pt x="7368" y="3137"/>
                </a:cubicBezTo>
                <a:cubicBezTo>
                  <a:pt x="7364" y="3148"/>
                  <a:pt x="7358" y="3159"/>
                  <a:pt x="7351" y="3169"/>
                </a:cubicBezTo>
                <a:cubicBezTo>
                  <a:pt x="7344" y="3179"/>
                  <a:pt x="7337" y="3188"/>
                  <a:pt x="7328" y="3197"/>
                </a:cubicBezTo>
                <a:cubicBezTo>
                  <a:pt x="7319" y="3206"/>
                  <a:pt x="7310" y="3213"/>
                  <a:pt x="7300" y="3220"/>
                </a:cubicBezTo>
                <a:cubicBezTo>
                  <a:pt x="7290" y="3227"/>
                  <a:pt x="7279" y="3233"/>
                  <a:pt x="7268" y="3237"/>
                </a:cubicBezTo>
                <a:cubicBezTo>
                  <a:pt x="7257" y="3242"/>
                  <a:pt x="7245" y="3245"/>
                  <a:pt x="7233" y="3248"/>
                </a:cubicBezTo>
                <a:cubicBezTo>
                  <a:pt x="7221" y="3250"/>
                  <a:pt x="7209" y="3251"/>
                  <a:pt x="7197" y="3251"/>
                </a:cubicBezTo>
                <a:lnTo>
                  <a:pt x="185" y="3251"/>
                </a:lnTo>
                <a:cubicBezTo>
                  <a:pt x="173" y="3251"/>
                  <a:pt x="161" y="3250"/>
                  <a:pt x="149" y="3248"/>
                </a:cubicBezTo>
                <a:cubicBezTo>
                  <a:pt x="137" y="3245"/>
                  <a:pt x="126" y="3242"/>
                  <a:pt x="114" y="3237"/>
                </a:cubicBezTo>
                <a:cubicBezTo>
                  <a:pt x="103" y="3233"/>
                  <a:pt x="92" y="3227"/>
                  <a:pt x="82" y="3220"/>
                </a:cubicBezTo>
                <a:cubicBezTo>
                  <a:pt x="72" y="3213"/>
                  <a:pt x="63" y="3206"/>
                  <a:pt x="54" y="3197"/>
                </a:cubicBezTo>
                <a:cubicBezTo>
                  <a:pt x="45" y="3188"/>
                  <a:pt x="38" y="3179"/>
                  <a:pt x="31" y="3169"/>
                </a:cubicBezTo>
                <a:cubicBezTo>
                  <a:pt x="24" y="3159"/>
                  <a:pt x="19" y="3148"/>
                  <a:pt x="14" y="3137"/>
                </a:cubicBezTo>
                <a:cubicBezTo>
                  <a:pt x="9" y="3125"/>
                  <a:pt x="6" y="3114"/>
                  <a:pt x="3" y="3102"/>
                </a:cubicBezTo>
                <a:cubicBezTo>
                  <a:pt x="1" y="3090"/>
                  <a:pt x="0" y="3078"/>
                  <a:pt x="0" y="3066"/>
                </a:cubicBezTo>
                <a:close/>
              </a:path>
            </a:pathLst>
          </a:custGeom>
          <a:solidFill>
            <a:srgbClr val="1D4ED8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11" name="任意多边形: 形状 210"/>
          <p:cNvSpPr/>
          <p:nvPr/>
        </p:nvSpPr>
        <p:spPr>
          <a:xfrm>
            <a:off x="3125160" y="1848402"/>
            <a:ext cx="267840" cy="267840"/>
          </a:xfrm>
          <a:custGeom>
            <a:avLst/>
            <a:gdLst/>
            <a:ahLst/>
            <a:cxnLst/>
            <a:rect l="0" t="0" r="r" b="b"/>
            <a:pathLst>
              <a:path w="744" h="744">
                <a:moveTo>
                  <a:pt x="744" y="372"/>
                </a:moveTo>
                <a:cubicBezTo>
                  <a:pt x="744" y="397"/>
                  <a:pt x="742" y="421"/>
                  <a:pt x="737" y="445"/>
                </a:cubicBezTo>
                <a:cubicBezTo>
                  <a:pt x="732" y="469"/>
                  <a:pt x="725" y="492"/>
                  <a:pt x="716" y="514"/>
                </a:cubicBezTo>
                <a:cubicBezTo>
                  <a:pt x="706" y="537"/>
                  <a:pt x="695" y="558"/>
                  <a:pt x="681" y="579"/>
                </a:cubicBezTo>
                <a:cubicBezTo>
                  <a:pt x="668" y="599"/>
                  <a:pt x="652" y="618"/>
                  <a:pt x="635" y="635"/>
                </a:cubicBezTo>
                <a:cubicBezTo>
                  <a:pt x="618" y="652"/>
                  <a:pt x="599" y="668"/>
                  <a:pt x="578" y="681"/>
                </a:cubicBezTo>
                <a:cubicBezTo>
                  <a:pt x="558" y="695"/>
                  <a:pt x="536" y="706"/>
                  <a:pt x="514" y="715"/>
                </a:cubicBezTo>
                <a:cubicBezTo>
                  <a:pt x="491" y="725"/>
                  <a:pt x="468" y="732"/>
                  <a:pt x="444" y="737"/>
                </a:cubicBezTo>
                <a:cubicBezTo>
                  <a:pt x="420" y="741"/>
                  <a:pt x="396" y="744"/>
                  <a:pt x="372" y="744"/>
                </a:cubicBezTo>
                <a:cubicBezTo>
                  <a:pt x="347" y="744"/>
                  <a:pt x="323" y="741"/>
                  <a:pt x="299" y="737"/>
                </a:cubicBezTo>
                <a:cubicBezTo>
                  <a:pt x="275" y="732"/>
                  <a:pt x="252" y="725"/>
                  <a:pt x="229" y="715"/>
                </a:cubicBezTo>
                <a:cubicBezTo>
                  <a:pt x="207" y="706"/>
                  <a:pt x="186" y="695"/>
                  <a:pt x="165" y="681"/>
                </a:cubicBezTo>
                <a:cubicBezTo>
                  <a:pt x="145" y="668"/>
                  <a:pt x="126" y="652"/>
                  <a:pt x="109" y="635"/>
                </a:cubicBezTo>
                <a:cubicBezTo>
                  <a:pt x="92" y="618"/>
                  <a:pt x="76" y="599"/>
                  <a:pt x="63" y="579"/>
                </a:cubicBezTo>
                <a:cubicBezTo>
                  <a:pt x="49" y="558"/>
                  <a:pt x="38" y="537"/>
                  <a:pt x="28" y="514"/>
                </a:cubicBezTo>
                <a:cubicBezTo>
                  <a:pt x="19" y="492"/>
                  <a:pt x="12" y="469"/>
                  <a:pt x="7" y="445"/>
                </a:cubicBezTo>
                <a:cubicBezTo>
                  <a:pt x="3" y="421"/>
                  <a:pt x="0" y="397"/>
                  <a:pt x="0" y="372"/>
                </a:cubicBezTo>
                <a:cubicBezTo>
                  <a:pt x="0" y="348"/>
                  <a:pt x="3" y="324"/>
                  <a:pt x="7" y="300"/>
                </a:cubicBezTo>
                <a:cubicBezTo>
                  <a:pt x="12" y="276"/>
                  <a:pt x="19" y="252"/>
                  <a:pt x="28" y="229"/>
                </a:cubicBezTo>
                <a:cubicBezTo>
                  <a:pt x="38" y="207"/>
                  <a:pt x="49" y="185"/>
                  <a:pt x="63" y="165"/>
                </a:cubicBezTo>
                <a:cubicBezTo>
                  <a:pt x="76" y="145"/>
                  <a:pt x="92" y="126"/>
                  <a:pt x="109" y="109"/>
                </a:cubicBezTo>
                <a:cubicBezTo>
                  <a:pt x="126" y="91"/>
                  <a:pt x="145" y="76"/>
                  <a:pt x="165" y="62"/>
                </a:cubicBezTo>
                <a:cubicBezTo>
                  <a:pt x="186" y="49"/>
                  <a:pt x="207" y="37"/>
                  <a:pt x="229" y="28"/>
                </a:cubicBezTo>
                <a:cubicBezTo>
                  <a:pt x="252" y="19"/>
                  <a:pt x="275" y="12"/>
                  <a:pt x="299" y="7"/>
                </a:cubicBezTo>
                <a:cubicBezTo>
                  <a:pt x="323" y="2"/>
                  <a:pt x="347" y="0"/>
                  <a:pt x="372" y="0"/>
                </a:cubicBezTo>
                <a:cubicBezTo>
                  <a:pt x="396" y="0"/>
                  <a:pt x="420" y="2"/>
                  <a:pt x="444" y="7"/>
                </a:cubicBezTo>
                <a:cubicBezTo>
                  <a:pt x="468" y="12"/>
                  <a:pt x="491" y="19"/>
                  <a:pt x="514" y="28"/>
                </a:cubicBezTo>
                <a:cubicBezTo>
                  <a:pt x="536" y="37"/>
                  <a:pt x="558" y="49"/>
                  <a:pt x="578" y="62"/>
                </a:cubicBezTo>
                <a:cubicBezTo>
                  <a:pt x="599" y="76"/>
                  <a:pt x="618" y="91"/>
                  <a:pt x="635" y="109"/>
                </a:cubicBezTo>
                <a:cubicBezTo>
                  <a:pt x="652" y="126"/>
                  <a:pt x="668" y="145"/>
                  <a:pt x="681" y="165"/>
                </a:cubicBezTo>
                <a:cubicBezTo>
                  <a:pt x="695" y="185"/>
                  <a:pt x="706" y="207"/>
                  <a:pt x="716" y="229"/>
                </a:cubicBezTo>
                <a:cubicBezTo>
                  <a:pt x="725" y="252"/>
                  <a:pt x="732" y="276"/>
                  <a:pt x="737" y="300"/>
                </a:cubicBezTo>
                <a:cubicBezTo>
                  <a:pt x="742" y="324"/>
                  <a:pt x="744" y="348"/>
                  <a:pt x="744" y="372"/>
                </a:cubicBezTo>
                <a:close/>
              </a:path>
            </a:pathLst>
          </a:custGeom>
          <a:solidFill>
            <a:srgbClr val="F59E0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12" name="文本框 211"/>
          <p:cNvSpPr txBox="1"/>
          <p:nvPr/>
        </p:nvSpPr>
        <p:spPr>
          <a:xfrm>
            <a:off x="696960" y="2588202"/>
            <a:ext cx="93960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文件不存在则异常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13" name="文本框 212"/>
          <p:cNvSpPr txBox="1"/>
          <p:nvPr/>
        </p:nvSpPr>
        <p:spPr>
          <a:xfrm>
            <a:off x="3196440" y="1865322"/>
            <a:ext cx="200160" cy="228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580" b="1" u="none" strike="noStrike">
                <a:solidFill>
                  <a:srgbClr val="1E3A8A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w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14" name="文本框 213"/>
          <p:cNvSpPr txBox="1"/>
          <p:nvPr/>
        </p:nvSpPr>
        <p:spPr>
          <a:xfrm>
            <a:off x="3056040" y="2196162"/>
            <a:ext cx="4032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写模式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15" name="文本框 214"/>
          <p:cNvSpPr txBox="1"/>
          <p:nvPr/>
        </p:nvSpPr>
        <p:spPr>
          <a:xfrm>
            <a:off x="2730240" y="2421162"/>
            <a:ext cx="105696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文件存在则清空内容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16" name="任意多边形: 形状 215"/>
          <p:cNvSpPr/>
          <p:nvPr/>
        </p:nvSpPr>
        <p:spPr>
          <a:xfrm>
            <a:off x="4721400" y="1714482"/>
            <a:ext cx="2649240" cy="1170360"/>
          </a:xfrm>
          <a:custGeom>
            <a:avLst/>
            <a:gdLst/>
            <a:ahLst/>
            <a:cxnLst/>
            <a:rect l="0" t="0" r="r" b="b"/>
            <a:pathLst>
              <a:path w="7359" h="3251">
                <a:moveTo>
                  <a:pt x="0" y="3066"/>
                </a:moveTo>
                <a:lnTo>
                  <a:pt x="0" y="186"/>
                </a:lnTo>
                <a:cubicBezTo>
                  <a:pt x="0" y="174"/>
                  <a:pt x="1" y="162"/>
                  <a:pt x="3" y="150"/>
                </a:cubicBezTo>
                <a:cubicBezTo>
                  <a:pt x="6" y="138"/>
                  <a:pt x="9" y="126"/>
                  <a:pt x="14" y="115"/>
                </a:cubicBezTo>
                <a:cubicBezTo>
                  <a:pt x="19" y="104"/>
                  <a:pt x="24" y="93"/>
                  <a:pt x="31" y="83"/>
                </a:cubicBezTo>
                <a:cubicBezTo>
                  <a:pt x="38" y="73"/>
                  <a:pt x="46" y="63"/>
                  <a:pt x="54" y="55"/>
                </a:cubicBezTo>
                <a:cubicBezTo>
                  <a:pt x="63" y="46"/>
                  <a:pt x="72" y="39"/>
                  <a:pt x="82" y="32"/>
                </a:cubicBezTo>
                <a:cubicBezTo>
                  <a:pt x="93" y="25"/>
                  <a:pt x="103" y="19"/>
                  <a:pt x="115" y="15"/>
                </a:cubicBezTo>
                <a:cubicBezTo>
                  <a:pt x="126" y="10"/>
                  <a:pt x="137" y="6"/>
                  <a:pt x="149" y="4"/>
                </a:cubicBezTo>
                <a:cubicBezTo>
                  <a:pt x="161" y="2"/>
                  <a:pt x="173" y="0"/>
                  <a:pt x="186" y="0"/>
                </a:cubicBezTo>
                <a:lnTo>
                  <a:pt x="7174" y="0"/>
                </a:lnTo>
                <a:cubicBezTo>
                  <a:pt x="7186" y="0"/>
                  <a:pt x="7198" y="2"/>
                  <a:pt x="7210" y="4"/>
                </a:cubicBezTo>
                <a:cubicBezTo>
                  <a:pt x="7222" y="6"/>
                  <a:pt x="7234" y="10"/>
                  <a:pt x="7245" y="15"/>
                </a:cubicBezTo>
                <a:cubicBezTo>
                  <a:pt x="7256" y="19"/>
                  <a:pt x="7267" y="25"/>
                  <a:pt x="7277" y="32"/>
                </a:cubicBezTo>
                <a:cubicBezTo>
                  <a:pt x="7287" y="39"/>
                  <a:pt x="7296" y="46"/>
                  <a:pt x="7305" y="55"/>
                </a:cubicBezTo>
                <a:cubicBezTo>
                  <a:pt x="7314" y="63"/>
                  <a:pt x="7321" y="73"/>
                  <a:pt x="7328" y="83"/>
                </a:cubicBezTo>
                <a:cubicBezTo>
                  <a:pt x="7335" y="93"/>
                  <a:pt x="7341" y="104"/>
                  <a:pt x="7345" y="115"/>
                </a:cubicBezTo>
                <a:cubicBezTo>
                  <a:pt x="7350" y="126"/>
                  <a:pt x="7353" y="138"/>
                  <a:pt x="7356" y="150"/>
                </a:cubicBezTo>
                <a:cubicBezTo>
                  <a:pt x="7358" y="162"/>
                  <a:pt x="7359" y="174"/>
                  <a:pt x="7359" y="186"/>
                </a:cubicBezTo>
                <a:lnTo>
                  <a:pt x="7359" y="3066"/>
                </a:lnTo>
                <a:cubicBezTo>
                  <a:pt x="7359" y="3078"/>
                  <a:pt x="7358" y="3090"/>
                  <a:pt x="7356" y="3102"/>
                </a:cubicBezTo>
                <a:cubicBezTo>
                  <a:pt x="7353" y="3114"/>
                  <a:pt x="7350" y="3125"/>
                  <a:pt x="7345" y="3137"/>
                </a:cubicBezTo>
                <a:cubicBezTo>
                  <a:pt x="7341" y="3148"/>
                  <a:pt x="7335" y="3159"/>
                  <a:pt x="7328" y="3169"/>
                </a:cubicBezTo>
                <a:cubicBezTo>
                  <a:pt x="7321" y="3179"/>
                  <a:pt x="7314" y="3188"/>
                  <a:pt x="7305" y="3197"/>
                </a:cubicBezTo>
                <a:cubicBezTo>
                  <a:pt x="7296" y="3206"/>
                  <a:pt x="7287" y="3213"/>
                  <a:pt x="7277" y="3220"/>
                </a:cubicBezTo>
                <a:cubicBezTo>
                  <a:pt x="7267" y="3227"/>
                  <a:pt x="7256" y="3233"/>
                  <a:pt x="7245" y="3237"/>
                </a:cubicBezTo>
                <a:cubicBezTo>
                  <a:pt x="7234" y="3242"/>
                  <a:pt x="7222" y="3245"/>
                  <a:pt x="7210" y="3248"/>
                </a:cubicBezTo>
                <a:cubicBezTo>
                  <a:pt x="7198" y="3250"/>
                  <a:pt x="7186" y="3251"/>
                  <a:pt x="7174" y="3251"/>
                </a:cubicBezTo>
                <a:lnTo>
                  <a:pt x="186" y="3251"/>
                </a:lnTo>
                <a:cubicBezTo>
                  <a:pt x="173" y="3251"/>
                  <a:pt x="161" y="3250"/>
                  <a:pt x="149" y="3248"/>
                </a:cubicBezTo>
                <a:cubicBezTo>
                  <a:pt x="137" y="3245"/>
                  <a:pt x="126" y="3242"/>
                  <a:pt x="115" y="3237"/>
                </a:cubicBezTo>
                <a:cubicBezTo>
                  <a:pt x="103" y="3233"/>
                  <a:pt x="93" y="3227"/>
                  <a:pt x="82" y="3220"/>
                </a:cubicBezTo>
                <a:cubicBezTo>
                  <a:pt x="72" y="3213"/>
                  <a:pt x="63" y="3206"/>
                  <a:pt x="54" y="3197"/>
                </a:cubicBezTo>
                <a:cubicBezTo>
                  <a:pt x="46" y="3188"/>
                  <a:pt x="38" y="3179"/>
                  <a:pt x="31" y="3169"/>
                </a:cubicBezTo>
                <a:cubicBezTo>
                  <a:pt x="24" y="3159"/>
                  <a:pt x="19" y="3148"/>
                  <a:pt x="14" y="3137"/>
                </a:cubicBezTo>
                <a:cubicBezTo>
                  <a:pt x="9" y="3125"/>
                  <a:pt x="6" y="3114"/>
                  <a:pt x="3" y="3102"/>
                </a:cubicBezTo>
                <a:cubicBezTo>
                  <a:pt x="1" y="3090"/>
                  <a:pt x="0" y="3078"/>
                  <a:pt x="0" y="3066"/>
                </a:cubicBezTo>
                <a:close/>
              </a:path>
            </a:pathLst>
          </a:custGeom>
          <a:solidFill>
            <a:srgbClr val="1D4ED8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17" name="任意多边形: 形状 216"/>
          <p:cNvSpPr/>
          <p:nvPr/>
        </p:nvSpPr>
        <p:spPr>
          <a:xfrm>
            <a:off x="5907960" y="1848402"/>
            <a:ext cx="267840" cy="267840"/>
          </a:xfrm>
          <a:custGeom>
            <a:avLst/>
            <a:gdLst/>
            <a:ahLst/>
            <a:cxnLst/>
            <a:rect l="0" t="0" r="r" b="b"/>
            <a:pathLst>
              <a:path w="744" h="744">
                <a:moveTo>
                  <a:pt x="744" y="372"/>
                </a:moveTo>
                <a:cubicBezTo>
                  <a:pt x="744" y="397"/>
                  <a:pt x="742" y="421"/>
                  <a:pt x="737" y="445"/>
                </a:cubicBezTo>
                <a:cubicBezTo>
                  <a:pt x="732" y="469"/>
                  <a:pt x="725" y="492"/>
                  <a:pt x="716" y="514"/>
                </a:cubicBezTo>
                <a:cubicBezTo>
                  <a:pt x="706" y="537"/>
                  <a:pt x="695" y="558"/>
                  <a:pt x="681" y="579"/>
                </a:cubicBezTo>
                <a:cubicBezTo>
                  <a:pt x="668" y="599"/>
                  <a:pt x="652" y="618"/>
                  <a:pt x="635" y="635"/>
                </a:cubicBezTo>
                <a:cubicBezTo>
                  <a:pt x="618" y="652"/>
                  <a:pt x="599" y="668"/>
                  <a:pt x="579" y="681"/>
                </a:cubicBezTo>
                <a:cubicBezTo>
                  <a:pt x="559" y="695"/>
                  <a:pt x="537" y="706"/>
                  <a:pt x="515" y="715"/>
                </a:cubicBezTo>
                <a:cubicBezTo>
                  <a:pt x="492" y="725"/>
                  <a:pt x="469" y="732"/>
                  <a:pt x="445" y="737"/>
                </a:cubicBezTo>
                <a:cubicBezTo>
                  <a:pt x="421" y="741"/>
                  <a:pt x="397" y="744"/>
                  <a:pt x="373" y="744"/>
                </a:cubicBezTo>
                <a:cubicBezTo>
                  <a:pt x="348" y="744"/>
                  <a:pt x="324" y="741"/>
                  <a:pt x="300" y="737"/>
                </a:cubicBezTo>
                <a:cubicBezTo>
                  <a:pt x="275" y="732"/>
                  <a:pt x="252" y="725"/>
                  <a:pt x="229" y="715"/>
                </a:cubicBezTo>
                <a:cubicBezTo>
                  <a:pt x="207" y="706"/>
                  <a:pt x="185" y="695"/>
                  <a:pt x="165" y="681"/>
                </a:cubicBezTo>
                <a:cubicBezTo>
                  <a:pt x="145" y="668"/>
                  <a:pt x="126" y="652"/>
                  <a:pt x="109" y="635"/>
                </a:cubicBezTo>
                <a:cubicBezTo>
                  <a:pt x="92" y="618"/>
                  <a:pt x="76" y="599"/>
                  <a:pt x="63" y="579"/>
                </a:cubicBezTo>
                <a:cubicBezTo>
                  <a:pt x="49" y="558"/>
                  <a:pt x="38" y="537"/>
                  <a:pt x="28" y="514"/>
                </a:cubicBezTo>
                <a:cubicBezTo>
                  <a:pt x="19" y="492"/>
                  <a:pt x="12" y="469"/>
                  <a:pt x="7" y="445"/>
                </a:cubicBezTo>
                <a:cubicBezTo>
                  <a:pt x="3" y="421"/>
                  <a:pt x="0" y="397"/>
                  <a:pt x="0" y="372"/>
                </a:cubicBezTo>
                <a:cubicBezTo>
                  <a:pt x="0" y="348"/>
                  <a:pt x="3" y="324"/>
                  <a:pt x="7" y="300"/>
                </a:cubicBezTo>
                <a:cubicBezTo>
                  <a:pt x="12" y="276"/>
                  <a:pt x="19" y="252"/>
                  <a:pt x="28" y="229"/>
                </a:cubicBezTo>
                <a:cubicBezTo>
                  <a:pt x="38" y="207"/>
                  <a:pt x="49" y="185"/>
                  <a:pt x="63" y="165"/>
                </a:cubicBezTo>
                <a:cubicBezTo>
                  <a:pt x="76" y="145"/>
                  <a:pt x="92" y="126"/>
                  <a:pt x="109" y="109"/>
                </a:cubicBezTo>
                <a:cubicBezTo>
                  <a:pt x="126" y="91"/>
                  <a:pt x="145" y="76"/>
                  <a:pt x="165" y="62"/>
                </a:cubicBezTo>
                <a:cubicBezTo>
                  <a:pt x="185" y="49"/>
                  <a:pt x="207" y="37"/>
                  <a:pt x="229" y="28"/>
                </a:cubicBezTo>
                <a:cubicBezTo>
                  <a:pt x="252" y="19"/>
                  <a:pt x="275" y="12"/>
                  <a:pt x="300" y="7"/>
                </a:cubicBezTo>
                <a:cubicBezTo>
                  <a:pt x="324" y="2"/>
                  <a:pt x="348" y="0"/>
                  <a:pt x="373" y="0"/>
                </a:cubicBezTo>
                <a:cubicBezTo>
                  <a:pt x="397" y="0"/>
                  <a:pt x="421" y="2"/>
                  <a:pt x="445" y="7"/>
                </a:cubicBezTo>
                <a:cubicBezTo>
                  <a:pt x="469" y="12"/>
                  <a:pt x="492" y="19"/>
                  <a:pt x="515" y="28"/>
                </a:cubicBezTo>
                <a:cubicBezTo>
                  <a:pt x="537" y="37"/>
                  <a:pt x="559" y="49"/>
                  <a:pt x="579" y="62"/>
                </a:cubicBezTo>
                <a:cubicBezTo>
                  <a:pt x="599" y="76"/>
                  <a:pt x="618" y="91"/>
                  <a:pt x="635" y="109"/>
                </a:cubicBezTo>
                <a:cubicBezTo>
                  <a:pt x="652" y="126"/>
                  <a:pt x="668" y="145"/>
                  <a:pt x="681" y="165"/>
                </a:cubicBezTo>
                <a:cubicBezTo>
                  <a:pt x="695" y="185"/>
                  <a:pt x="706" y="207"/>
                  <a:pt x="716" y="229"/>
                </a:cubicBezTo>
                <a:cubicBezTo>
                  <a:pt x="725" y="252"/>
                  <a:pt x="732" y="276"/>
                  <a:pt x="737" y="300"/>
                </a:cubicBezTo>
                <a:cubicBezTo>
                  <a:pt x="742" y="324"/>
                  <a:pt x="744" y="348"/>
                  <a:pt x="744" y="372"/>
                </a:cubicBezTo>
                <a:close/>
              </a:path>
            </a:pathLst>
          </a:custGeom>
          <a:solidFill>
            <a:srgbClr val="F59E0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18" name="文本框 217"/>
          <p:cNvSpPr txBox="1"/>
          <p:nvPr/>
        </p:nvSpPr>
        <p:spPr>
          <a:xfrm>
            <a:off x="2613240" y="2588202"/>
            <a:ext cx="129168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文件不存在则创建新文件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19" name="文本框 218"/>
          <p:cNvSpPr txBox="1"/>
          <p:nvPr/>
        </p:nvSpPr>
        <p:spPr>
          <a:xfrm>
            <a:off x="5985360" y="1865322"/>
            <a:ext cx="200160" cy="228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580" b="1" u="none" strike="noStrike">
                <a:solidFill>
                  <a:srgbClr val="1E3A8A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x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20" name="文本框 219"/>
          <p:cNvSpPr txBox="1"/>
          <p:nvPr/>
        </p:nvSpPr>
        <p:spPr>
          <a:xfrm>
            <a:off x="5711040" y="2196162"/>
            <a:ext cx="6714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创建写模式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21" name="文本框 220"/>
          <p:cNvSpPr txBox="1"/>
          <p:nvPr/>
        </p:nvSpPr>
        <p:spPr>
          <a:xfrm>
            <a:off x="5518800" y="2421162"/>
            <a:ext cx="105696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创建新文件进行写入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22" name="任意多边形: 形状 221"/>
          <p:cNvSpPr/>
          <p:nvPr/>
        </p:nvSpPr>
        <p:spPr>
          <a:xfrm>
            <a:off x="7504200" y="1714482"/>
            <a:ext cx="2657880" cy="1170360"/>
          </a:xfrm>
          <a:custGeom>
            <a:avLst/>
            <a:gdLst/>
            <a:ahLst/>
            <a:cxnLst/>
            <a:rect l="0" t="0" r="r" b="b"/>
            <a:pathLst>
              <a:path w="7383" h="3251">
                <a:moveTo>
                  <a:pt x="0" y="3066"/>
                </a:moveTo>
                <a:lnTo>
                  <a:pt x="0" y="186"/>
                </a:lnTo>
                <a:cubicBezTo>
                  <a:pt x="0" y="174"/>
                  <a:pt x="1" y="162"/>
                  <a:pt x="3" y="150"/>
                </a:cubicBezTo>
                <a:cubicBezTo>
                  <a:pt x="6" y="138"/>
                  <a:pt x="9" y="126"/>
                  <a:pt x="14" y="115"/>
                </a:cubicBezTo>
                <a:cubicBezTo>
                  <a:pt x="19" y="104"/>
                  <a:pt x="24" y="93"/>
                  <a:pt x="31" y="83"/>
                </a:cubicBezTo>
                <a:cubicBezTo>
                  <a:pt x="38" y="73"/>
                  <a:pt x="46" y="63"/>
                  <a:pt x="54" y="55"/>
                </a:cubicBezTo>
                <a:cubicBezTo>
                  <a:pt x="63" y="46"/>
                  <a:pt x="72" y="39"/>
                  <a:pt x="82" y="32"/>
                </a:cubicBezTo>
                <a:cubicBezTo>
                  <a:pt x="92" y="25"/>
                  <a:pt x="103" y="19"/>
                  <a:pt x="114" y="15"/>
                </a:cubicBezTo>
                <a:cubicBezTo>
                  <a:pt x="126" y="10"/>
                  <a:pt x="137" y="6"/>
                  <a:pt x="149" y="4"/>
                </a:cubicBezTo>
                <a:cubicBezTo>
                  <a:pt x="161" y="2"/>
                  <a:pt x="173" y="0"/>
                  <a:pt x="186" y="0"/>
                </a:cubicBezTo>
                <a:lnTo>
                  <a:pt x="7197" y="0"/>
                </a:lnTo>
                <a:cubicBezTo>
                  <a:pt x="7209" y="0"/>
                  <a:pt x="7221" y="2"/>
                  <a:pt x="7233" y="4"/>
                </a:cubicBezTo>
                <a:cubicBezTo>
                  <a:pt x="7245" y="6"/>
                  <a:pt x="7257" y="10"/>
                  <a:pt x="7268" y="15"/>
                </a:cubicBezTo>
                <a:cubicBezTo>
                  <a:pt x="7279" y="19"/>
                  <a:pt x="7290" y="25"/>
                  <a:pt x="7300" y="32"/>
                </a:cubicBezTo>
                <a:cubicBezTo>
                  <a:pt x="7310" y="39"/>
                  <a:pt x="7320" y="46"/>
                  <a:pt x="7328" y="55"/>
                </a:cubicBezTo>
                <a:cubicBezTo>
                  <a:pt x="7337" y="63"/>
                  <a:pt x="7344" y="73"/>
                  <a:pt x="7351" y="83"/>
                </a:cubicBezTo>
                <a:cubicBezTo>
                  <a:pt x="7358" y="93"/>
                  <a:pt x="7364" y="104"/>
                  <a:pt x="7368" y="115"/>
                </a:cubicBezTo>
                <a:cubicBezTo>
                  <a:pt x="7373" y="126"/>
                  <a:pt x="7377" y="138"/>
                  <a:pt x="7379" y="150"/>
                </a:cubicBezTo>
                <a:cubicBezTo>
                  <a:pt x="7381" y="162"/>
                  <a:pt x="7383" y="174"/>
                  <a:pt x="7383" y="186"/>
                </a:cubicBezTo>
                <a:lnTo>
                  <a:pt x="7383" y="3066"/>
                </a:lnTo>
                <a:cubicBezTo>
                  <a:pt x="7383" y="3078"/>
                  <a:pt x="7381" y="3090"/>
                  <a:pt x="7379" y="3102"/>
                </a:cubicBezTo>
                <a:cubicBezTo>
                  <a:pt x="7377" y="3114"/>
                  <a:pt x="7373" y="3125"/>
                  <a:pt x="7368" y="3137"/>
                </a:cubicBezTo>
                <a:cubicBezTo>
                  <a:pt x="7364" y="3148"/>
                  <a:pt x="7358" y="3159"/>
                  <a:pt x="7351" y="3169"/>
                </a:cubicBezTo>
                <a:cubicBezTo>
                  <a:pt x="7344" y="3179"/>
                  <a:pt x="7337" y="3188"/>
                  <a:pt x="7328" y="3197"/>
                </a:cubicBezTo>
                <a:cubicBezTo>
                  <a:pt x="7320" y="3206"/>
                  <a:pt x="7310" y="3213"/>
                  <a:pt x="7300" y="3220"/>
                </a:cubicBezTo>
                <a:cubicBezTo>
                  <a:pt x="7290" y="3227"/>
                  <a:pt x="7279" y="3233"/>
                  <a:pt x="7268" y="3237"/>
                </a:cubicBezTo>
                <a:cubicBezTo>
                  <a:pt x="7257" y="3242"/>
                  <a:pt x="7245" y="3245"/>
                  <a:pt x="7233" y="3248"/>
                </a:cubicBezTo>
                <a:cubicBezTo>
                  <a:pt x="7221" y="3250"/>
                  <a:pt x="7209" y="3251"/>
                  <a:pt x="7197" y="3251"/>
                </a:cubicBezTo>
                <a:lnTo>
                  <a:pt x="186" y="3251"/>
                </a:lnTo>
                <a:cubicBezTo>
                  <a:pt x="173" y="3251"/>
                  <a:pt x="161" y="3250"/>
                  <a:pt x="149" y="3248"/>
                </a:cubicBezTo>
                <a:cubicBezTo>
                  <a:pt x="137" y="3245"/>
                  <a:pt x="126" y="3242"/>
                  <a:pt x="114" y="3237"/>
                </a:cubicBezTo>
                <a:cubicBezTo>
                  <a:pt x="103" y="3233"/>
                  <a:pt x="92" y="3227"/>
                  <a:pt x="82" y="3220"/>
                </a:cubicBezTo>
                <a:cubicBezTo>
                  <a:pt x="72" y="3213"/>
                  <a:pt x="63" y="3206"/>
                  <a:pt x="54" y="3197"/>
                </a:cubicBezTo>
                <a:cubicBezTo>
                  <a:pt x="46" y="3188"/>
                  <a:pt x="38" y="3179"/>
                  <a:pt x="31" y="3169"/>
                </a:cubicBezTo>
                <a:cubicBezTo>
                  <a:pt x="24" y="3159"/>
                  <a:pt x="19" y="3148"/>
                  <a:pt x="14" y="3137"/>
                </a:cubicBezTo>
                <a:cubicBezTo>
                  <a:pt x="9" y="3125"/>
                  <a:pt x="6" y="3114"/>
                  <a:pt x="3" y="3102"/>
                </a:cubicBezTo>
                <a:cubicBezTo>
                  <a:pt x="1" y="3090"/>
                  <a:pt x="0" y="3078"/>
                  <a:pt x="0" y="3066"/>
                </a:cubicBezTo>
                <a:close/>
              </a:path>
            </a:pathLst>
          </a:custGeom>
          <a:solidFill>
            <a:srgbClr val="1D4ED8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23" name="任意多边形: 形状 222"/>
          <p:cNvSpPr/>
          <p:nvPr/>
        </p:nvSpPr>
        <p:spPr>
          <a:xfrm>
            <a:off x="8699040" y="1848402"/>
            <a:ext cx="267840" cy="267840"/>
          </a:xfrm>
          <a:custGeom>
            <a:avLst/>
            <a:gdLst/>
            <a:ahLst/>
            <a:cxnLst/>
            <a:rect l="0" t="0" r="r" b="b"/>
            <a:pathLst>
              <a:path w="744" h="744">
                <a:moveTo>
                  <a:pt x="744" y="372"/>
                </a:moveTo>
                <a:cubicBezTo>
                  <a:pt x="744" y="397"/>
                  <a:pt x="742" y="421"/>
                  <a:pt x="737" y="445"/>
                </a:cubicBezTo>
                <a:cubicBezTo>
                  <a:pt x="732" y="469"/>
                  <a:pt x="725" y="492"/>
                  <a:pt x="716" y="514"/>
                </a:cubicBezTo>
                <a:cubicBezTo>
                  <a:pt x="706" y="537"/>
                  <a:pt x="695" y="558"/>
                  <a:pt x="681" y="579"/>
                </a:cubicBezTo>
                <a:cubicBezTo>
                  <a:pt x="667" y="599"/>
                  <a:pt x="652" y="618"/>
                  <a:pt x="634" y="635"/>
                </a:cubicBezTo>
                <a:cubicBezTo>
                  <a:pt x="617" y="652"/>
                  <a:pt x="598" y="668"/>
                  <a:pt x="578" y="681"/>
                </a:cubicBezTo>
                <a:cubicBezTo>
                  <a:pt x="558" y="695"/>
                  <a:pt x="536" y="706"/>
                  <a:pt x="514" y="715"/>
                </a:cubicBezTo>
                <a:cubicBezTo>
                  <a:pt x="491" y="725"/>
                  <a:pt x="468" y="732"/>
                  <a:pt x="444" y="737"/>
                </a:cubicBezTo>
                <a:cubicBezTo>
                  <a:pt x="420" y="741"/>
                  <a:pt x="396" y="744"/>
                  <a:pt x="372" y="744"/>
                </a:cubicBezTo>
                <a:cubicBezTo>
                  <a:pt x="347" y="744"/>
                  <a:pt x="323" y="741"/>
                  <a:pt x="299" y="737"/>
                </a:cubicBezTo>
                <a:cubicBezTo>
                  <a:pt x="275" y="732"/>
                  <a:pt x="252" y="725"/>
                  <a:pt x="230" y="715"/>
                </a:cubicBezTo>
                <a:cubicBezTo>
                  <a:pt x="207" y="706"/>
                  <a:pt x="186" y="695"/>
                  <a:pt x="165" y="681"/>
                </a:cubicBezTo>
                <a:cubicBezTo>
                  <a:pt x="145" y="668"/>
                  <a:pt x="126" y="652"/>
                  <a:pt x="109" y="635"/>
                </a:cubicBezTo>
                <a:cubicBezTo>
                  <a:pt x="92" y="618"/>
                  <a:pt x="76" y="599"/>
                  <a:pt x="63" y="579"/>
                </a:cubicBezTo>
                <a:cubicBezTo>
                  <a:pt x="49" y="558"/>
                  <a:pt x="38" y="537"/>
                  <a:pt x="29" y="514"/>
                </a:cubicBezTo>
                <a:cubicBezTo>
                  <a:pt x="19" y="492"/>
                  <a:pt x="12" y="469"/>
                  <a:pt x="7" y="445"/>
                </a:cubicBezTo>
                <a:cubicBezTo>
                  <a:pt x="3" y="421"/>
                  <a:pt x="0" y="397"/>
                  <a:pt x="0" y="372"/>
                </a:cubicBezTo>
                <a:cubicBezTo>
                  <a:pt x="0" y="348"/>
                  <a:pt x="3" y="324"/>
                  <a:pt x="7" y="300"/>
                </a:cubicBezTo>
                <a:cubicBezTo>
                  <a:pt x="12" y="276"/>
                  <a:pt x="19" y="252"/>
                  <a:pt x="29" y="229"/>
                </a:cubicBezTo>
                <a:cubicBezTo>
                  <a:pt x="38" y="207"/>
                  <a:pt x="49" y="185"/>
                  <a:pt x="63" y="165"/>
                </a:cubicBezTo>
                <a:cubicBezTo>
                  <a:pt x="76" y="145"/>
                  <a:pt x="92" y="126"/>
                  <a:pt x="109" y="109"/>
                </a:cubicBezTo>
                <a:cubicBezTo>
                  <a:pt x="126" y="91"/>
                  <a:pt x="145" y="76"/>
                  <a:pt x="165" y="62"/>
                </a:cubicBezTo>
                <a:cubicBezTo>
                  <a:pt x="186" y="49"/>
                  <a:pt x="207" y="37"/>
                  <a:pt x="230" y="28"/>
                </a:cubicBezTo>
                <a:cubicBezTo>
                  <a:pt x="252" y="19"/>
                  <a:pt x="275" y="12"/>
                  <a:pt x="299" y="7"/>
                </a:cubicBezTo>
                <a:cubicBezTo>
                  <a:pt x="323" y="2"/>
                  <a:pt x="347" y="0"/>
                  <a:pt x="372" y="0"/>
                </a:cubicBezTo>
                <a:cubicBezTo>
                  <a:pt x="396" y="0"/>
                  <a:pt x="420" y="2"/>
                  <a:pt x="444" y="7"/>
                </a:cubicBezTo>
                <a:cubicBezTo>
                  <a:pt x="468" y="12"/>
                  <a:pt x="491" y="19"/>
                  <a:pt x="514" y="28"/>
                </a:cubicBezTo>
                <a:cubicBezTo>
                  <a:pt x="536" y="37"/>
                  <a:pt x="558" y="49"/>
                  <a:pt x="578" y="62"/>
                </a:cubicBezTo>
                <a:cubicBezTo>
                  <a:pt x="598" y="76"/>
                  <a:pt x="617" y="91"/>
                  <a:pt x="634" y="109"/>
                </a:cubicBezTo>
                <a:cubicBezTo>
                  <a:pt x="652" y="126"/>
                  <a:pt x="667" y="145"/>
                  <a:pt x="681" y="165"/>
                </a:cubicBezTo>
                <a:cubicBezTo>
                  <a:pt x="695" y="185"/>
                  <a:pt x="706" y="207"/>
                  <a:pt x="716" y="229"/>
                </a:cubicBezTo>
                <a:cubicBezTo>
                  <a:pt x="725" y="252"/>
                  <a:pt x="732" y="276"/>
                  <a:pt x="737" y="300"/>
                </a:cubicBezTo>
                <a:cubicBezTo>
                  <a:pt x="742" y="324"/>
                  <a:pt x="744" y="348"/>
                  <a:pt x="744" y="372"/>
                </a:cubicBezTo>
                <a:close/>
              </a:path>
            </a:pathLst>
          </a:custGeom>
          <a:solidFill>
            <a:srgbClr val="F59E0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24" name="文本框 223"/>
          <p:cNvSpPr txBox="1"/>
          <p:nvPr/>
        </p:nvSpPr>
        <p:spPr>
          <a:xfrm>
            <a:off x="5577480" y="2588202"/>
            <a:ext cx="93960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文件已存在则异常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25" name="文本框 224"/>
          <p:cNvSpPr txBox="1"/>
          <p:nvPr/>
        </p:nvSpPr>
        <p:spPr>
          <a:xfrm>
            <a:off x="8773920" y="1865322"/>
            <a:ext cx="200160" cy="228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580" b="1" u="none" strike="noStrike">
                <a:solidFill>
                  <a:srgbClr val="1E3A8A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a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26" name="文本框 225"/>
          <p:cNvSpPr txBox="1"/>
          <p:nvPr/>
        </p:nvSpPr>
        <p:spPr>
          <a:xfrm>
            <a:off x="8566920" y="2196162"/>
            <a:ext cx="5371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追加模式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27" name="文本框 226"/>
          <p:cNvSpPr txBox="1"/>
          <p:nvPr/>
        </p:nvSpPr>
        <p:spPr>
          <a:xfrm>
            <a:off x="8307720" y="2421162"/>
            <a:ext cx="105696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在文件末尾追加内容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28" name="任意多边形: 形状 227"/>
          <p:cNvSpPr/>
          <p:nvPr/>
        </p:nvSpPr>
        <p:spPr>
          <a:xfrm>
            <a:off x="534600" y="3085002"/>
            <a:ext cx="9627480" cy="435240"/>
          </a:xfrm>
          <a:custGeom>
            <a:avLst/>
            <a:gdLst/>
            <a:ahLst/>
            <a:cxnLst/>
            <a:rect l="0" t="0" r="r" b="b"/>
            <a:pathLst>
              <a:path w="26743" h="1209">
                <a:moveTo>
                  <a:pt x="0" y="1209"/>
                </a:moveTo>
                <a:lnTo>
                  <a:pt x="0" y="186"/>
                </a:lnTo>
                <a:cubicBezTo>
                  <a:pt x="0" y="174"/>
                  <a:pt x="1" y="162"/>
                  <a:pt x="4" y="150"/>
                </a:cubicBezTo>
                <a:cubicBezTo>
                  <a:pt x="6" y="138"/>
                  <a:pt x="10" y="126"/>
                  <a:pt x="14" y="115"/>
                </a:cubicBezTo>
                <a:cubicBezTo>
                  <a:pt x="19" y="104"/>
                  <a:pt x="25" y="93"/>
                  <a:pt x="31" y="83"/>
                </a:cubicBezTo>
                <a:cubicBezTo>
                  <a:pt x="38" y="73"/>
                  <a:pt x="46" y="63"/>
                  <a:pt x="55" y="55"/>
                </a:cubicBezTo>
                <a:cubicBezTo>
                  <a:pt x="63" y="46"/>
                  <a:pt x="73" y="38"/>
                  <a:pt x="83" y="32"/>
                </a:cubicBezTo>
                <a:cubicBezTo>
                  <a:pt x="93" y="25"/>
                  <a:pt x="104" y="19"/>
                  <a:pt x="115" y="15"/>
                </a:cubicBezTo>
                <a:cubicBezTo>
                  <a:pt x="126" y="10"/>
                  <a:pt x="138" y="6"/>
                  <a:pt x="150" y="4"/>
                </a:cubicBezTo>
                <a:cubicBezTo>
                  <a:pt x="162" y="2"/>
                  <a:pt x="174" y="0"/>
                  <a:pt x="186" y="0"/>
                </a:cubicBezTo>
                <a:lnTo>
                  <a:pt x="26557" y="0"/>
                </a:lnTo>
                <a:cubicBezTo>
                  <a:pt x="26569" y="0"/>
                  <a:pt x="26581" y="2"/>
                  <a:pt x="26593" y="4"/>
                </a:cubicBezTo>
                <a:cubicBezTo>
                  <a:pt x="26605" y="6"/>
                  <a:pt x="26617" y="10"/>
                  <a:pt x="26628" y="15"/>
                </a:cubicBezTo>
                <a:cubicBezTo>
                  <a:pt x="26639" y="19"/>
                  <a:pt x="26650" y="25"/>
                  <a:pt x="26660" y="32"/>
                </a:cubicBezTo>
                <a:cubicBezTo>
                  <a:pt x="26670" y="38"/>
                  <a:pt x="26680" y="46"/>
                  <a:pt x="26688" y="55"/>
                </a:cubicBezTo>
                <a:cubicBezTo>
                  <a:pt x="26697" y="63"/>
                  <a:pt x="26704" y="73"/>
                  <a:pt x="26711" y="83"/>
                </a:cubicBezTo>
                <a:cubicBezTo>
                  <a:pt x="26718" y="93"/>
                  <a:pt x="26724" y="104"/>
                  <a:pt x="26728" y="115"/>
                </a:cubicBezTo>
                <a:cubicBezTo>
                  <a:pt x="26733" y="126"/>
                  <a:pt x="26737" y="138"/>
                  <a:pt x="26739" y="150"/>
                </a:cubicBezTo>
                <a:cubicBezTo>
                  <a:pt x="26741" y="162"/>
                  <a:pt x="26743" y="174"/>
                  <a:pt x="26743" y="186"/>
                </a:cubicBezTo>
                <a:lnTo>
                  <a:pt x="26743" y="1209"/>
                </a:lnTo>
                <a:lnTo>
                  <a:pt x="0" y="1209"/>
                </a:lnTo>
                <a:close/>
              </a:path>
            </a:pathLst>
          </a:custGeom>
          <a:solidFill>
            <a:srgbClr val="1E40AF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229" name="图片 228"/>
          <p:cNvPicPr/>
          <p:nvPr/>
        </p:nvPicPr>
        <p:blipFill>
          <a:blip r:embed="rId2"/>
          <a:stretch>
            <a:fillRect/>
          </a:stretch>
        </p:blipFill>
        <p:spPr>
          <a:xfrm>
            <a:off x="635040" y="3227562"/>
            <a:ext cx="150120" cy="15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0" name="文本框 229"/>
          <p:cNvSpPr txBox="1"/>
          <p:nvPr/>
        </p:nvSpPr>
        <p:spPr>
          <a:xfrm>
            <a:off x="8483400" y="2588202"/>
            <a:ext cx="70488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不覆盖原内容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31" name="任意多边形: 形状 230"/>
          <p:cNvSpPr/>
          <p:nvPr/>
        </p:nvSpPr>
        <p:spPr>
          <a:xfrm>
            <a:off x="534600" y="3653442"/>
            <a:ext cx="2657880" cy="1170360"/>
          </a:xfrm>
          <a:custGeom>
            <a:avLst/>
            <a:gdLst/>
            <a:ahLst/>
            <a:cxnLst/>
            <a:rect l="0" t="0" r="r" b="b"/>
            <a:pathLst>
              <a:path w="7383" h="3251">
                <a:moveTo>
                  <a:pt x="0" y="3065"/>
                </a:moveTo>
                <a:lnTo>
                  <a:pt x="0" y="186"/>
                </a:lnTo>
                <a:cubicBezTo>
                  <a:pt x="0" y="173"/>
                  <a:pt x="1" y="161"/>
                  <a:pt x="4" y="149"/>
                </a:cubicBezTo>
                <a:cubicBezTo>
                  <a:pt x="6" y="137"/>
                  <a:pt x="10" y="126"/>
                  <a:pt x="14" y="115"/>
                </a:cubicBezTo>
                <a:cubicBezTo>
                  <a:pt x="19" y="103"/>
                  <a:pt x="25" y="93"/>
                  <a:pt x="31" y="82"/>
                </a:cubicBezTo>
                <a:cubicBezTo>
                  <a:pt x="38" y="72"/>
                  <a:pt x="46" y="63"/>
                  <a:pt x="55" y="54"/>
                </a:cubicBezTo>
                <a:cubicBezTo>
                  <a:pt x="63" y="46"/>
                  <a:pt x="73" y="38"/>
                  <a:pt x="83" y="31"/>
                </a:cubicBezTo>
                <a:cubicBezTo>
                  <a:pt x="93" y="24"/>
                  <a:pt x="104" y="19"/>
                  <a:pt x="115" y="14"/>
                </a:cubicBezTo>
                <a:cubicBezTo>
                  <a:pt x="126" y="9"/>
                  <a:pt x="138" y="6"/>
                  <a:pt x="150" y="3"/>
                </a:cubicBezTo>
                <a:cubicBezTo>
                  <a:pt x="162" y="1"/>
                  <a:pt x="174" y="0"/>
                  <a:pt x="186" y="0"/>
                </a:cubicBezTo>
                <a:lnTo>
                  <a:pt x="7197" y="0"/>
                </a:lnTo>
                <a:cubicBezTo>
                  <a:pt x="7209" y="0"/>
                  <a:pt x="7221" y="1"/>
                  <a:pt x="7233" y="3"/>
                </a:cubicBezTo>
                <a:cubicBezTo>
                  <a:pt x="7245" y="6"/>
                  <a:pt x="7257" y="9"/>
                  <a:pt x="7268" y="14"/>
                </a:cubicBezTo>
                <a:cubicBezTo>
                  <a:pt x="7280" y="19"/>
                  <a:pt x="7290" y="24"/>
                  <a:pt x="7300" y="31"/>
                </a:cubicBezTo>
                <a:cubicBezTo>
                  <a:pt x="7310" y="38"/>
                  <a:pt x="7320" y="46"/>
                  <a:pt x="7328" y="54"/>
                </a:cubicBezTo>
                <a:cubicBezTo>
                  <a:pt x="7337" y="63"/>
                  <a:pt x="7345" y="72"/>
                  <a:pt x="7352" y="82"/>
                </a:cubicBezTo>
                <a:cubicBezTo>
                  <a:pt x="7358" y="93"/>
                  <a:pt x="7364" y="103"/>
                  <a:pt x="7369" y="115"/>
                </a:cubicBezTo>
                <a:cubicBezTo>
                  <a:pt x="7373" y="126"/>
                  <a:pt x="7377" y="137"/>
                  <a:pt x="7379" y="149"/>
                </a:cubicBezTo>
                <a:cubicBezTo>
                  <a:pt x="7382" y="161"/>
                  <a:pt x="7383" y="173"/>
                  <a:pt x="7383" y="186"/>
                </a:cubicBezTo>
                <a:lnTo>
                  <a:pt x="7383" y="3065"/>
                </a:lnTo>
                <a:cubicBezTo>
                  <a:pt x="7383" y="3077"/>
                  <a:pt x="7382" y="3089"/>
                  <a:pt x="7379" y="3101"/>
                </a:cubicBezTo>
                <a:cubicBezTo>
                  <a:pt x="7377" y="3113"/>
                  <a:pt x="7373" y="3125"/>
                  <a:pt x="7369" y="3136"/>
                </a:cubicBezTo>
                <a:cubicBezTo>
                  <a:pt x="7364" y="3147"/>
                  <a:pt x="7358" y="3158"/>
                  <a:pt x="7352" y="3168"/>
                </a:cubicBezTo>
                <a:cubicBezTo>
                  <a:pt x="7345" y="3178"/>
                  <a:pt x="7337" y="3188"/>
                  <a:pt x="7328" y="3196"/>
                </a:cubicBezTo>
                <a:cubicBezTo>
                  <a:pt x="7320" y="3205"/>
                  <a:pt x="7310" y="3213"/>
                  <a:pt x="7300" y="3219"/>
                </a:cubicBezTo>
                <a:cubicBezTo>
                  <a:pt x="7290" y="3226"/>
                  <a:pt x="7280" y="3232"/>
                  <a:pt x="7268" y="3237"/>
                </a:cubicBezTo>
                <a:cubicBezTo>
                  <a:pt x="7257" y="3241"/>
                  <a:pt x="7245" y="3245"/>
                  <a:pt x="7233" y="3247"/>
                </a:cubicBezTo>
                <a:cubicBezTo>
                  <a:pt x="7221" y="3250"/>
                  <a:pt x="7209" y="3251"/>
                  <a:pt x="7197" y="3251"/>
                </a:cubicBezTo>
                <a:lnTo>
                  <a:pt x="186" y="3251"/>
                </a:lnTo>
                <a:cubicBezTo>
                  <a:pt x="174" y="3251"/>
                  <a:pt x="162" y="3250"/>
                  <a:pt x="150" y="3247"/>
                </a:cubicBezTo>
                <a:cubicBezTo>
                  <a:pt x="138" y="3245"/>
                  <a:pt x="126" y="3241"/>
                  <a:pt x="115" y="3237"/>
                </a:cubicBezTo>
                <a:cubicBezTo>
                  <a:pt x="104" y="3232"/>
                  <a:pt x="93" y="3226"/>
                  <a:pt x="83" y="3219"/>
                </a:cubicBezTo>
                <a:cubicBezTo>
                  <a:pt x="73" y="3213"/>
                  <a:pt x="63" y="3205"/>
                  <a:pt x="55" y="3196"/>
                </a:cubicBezTo>
                <a:cubicBezTo>
                  <a:pt x="46" y="3188"/>
                  <a:pt x="38" y="3178"/>
                  <a:pt x="31" y="3168"/>
                </a:cubicBezTo>
                <a:cubicBezTo>
                  <a:pt x="25" y="3158"/>
                  <a:pt x="19" y="3147"/>
                  <a:pt x="14" y="3136"/>
                </a:cubicBezTo>
                <a:cubicBezTo>
                  <a:pt x="10" y="3125"/>
                  <a:pt x="6" y="3113"/>
                  <a:pt x="4" y="3101"/>
                </a:cubicBezTo>
                <a:cubicBezTo>
                  <a:pt x="1" y="3089"/>
                  <a:pt x="0" y="3077"/>
                  <a:pt x="0" y="3065"/>
                </a:cubicBezTo>
                <a:close/>
              </a:path>
            </a:pathLst>
          </a:custGeom>
          <a:solidFill>
            <a:srgbClr val="1D4ED8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32" name="任意多边形: 形状 231"/>
          <p:cNvSpPr/>
          <p:nvPr/>
        </p:nvSpPr>
        <p:spPr>
          <a:xfrm>
            <a:off x="1729800" y="3787002"/>
            <a:ext cx="267480" cy="267840"/>
          </a:xfrm>
          <a:custGeom>
            <a:avLst/>
            <a:gdLst/>
            <a:ahLst/>
            <a:cxnLst/>
            <a:rect l="0" t="0" r="r" b="b"/>
            <a:pathLst>
              <a:path w="743" h="744">
                <a:moveTo>
                  <a:pt x="743" y="373"/>
                </a:moveTo>
                <a:cubicBezTo>
                  <a:pt x="743" y="397"/>
                  <a:pt x="741" y="421"/>
                  <a:pt x="736" y="445"/>
                </a:cubicBezTo>
                <a:cubicBezTo>
                  <a:pt x="732" y="469"/>
                  <a:pt x="724" y="492"/>
                  <a:pt x="715" y="515"/>
                </a:cubicBezTo>
                <a:cubicBezTo>
                  <a:pt x="706" y="537"/>
                  <a:pt x="694" y="559"/>
                  <a:pt x="681" y="579"/>
                </a:cubicBezTo>
                <a:cubicBezTo>
                  <a:pt x="667" y="599"/>
                  <a:pt x="652" y="618"/>
                  <a:pt x="635" y="635"/>
                </a:cubicBezTo>
                <a:cubicBezTo>
                  <a:pt x="617" y="653"/>
                  <a:pt x="599" y="668"/>
                  <a:pt x="578" y="682"/>
                </a:cubicBezTo>
                <a:cubicBezTo>
                  <a:pt x="558" y="695"/>
                  <a:pt x="537" y="707"/>
                  <a:pt x="514" y="716"/>
                </a:cubicBezTo>
                <a:cubicBezTo>
                  <a:pt x="492" y="725"/>
                  <a:pt x="468" y="732"/>
                  <a:pt x="444" y="737"/>
                </a:cubicBezTo>
                <a:cubicBezTo>
                  <a:pt x="421" y="742"/>
                  <a:pt x="396" y="744"/>
                  <a:pt x="372" y="744"/>
                </a:cubicBezTo>
                <a:cubicBezTo>
                  <a:pt x="348" y="744"/>
                  <a:pt x="323" y="742"/>
                  <a:pt x="300" y="737"/>
                </a:cubicBezTo>
                <a:cubicBezTo>
                  <a:pt x="276" y="732"/>
                  <a:pt x="252" y="725"/>
                  <a:pt x="230" y="716"/>
                </a:cubicBezTo>
                <a:cubicBezTo>
                  <a:pt x="207" y="707"/>
                  <a:pt x="186" y="695"/>
                  <a:pt x="166" y="682"/>
                </a:cubicBezTo>
                <a:cubicBezTo>
                  <a:pt x="145" y="668"/>
                  <a:pt x="127" y="653"/>
                  <a:pt x="109" y="635"/>
                </a:cubicBezTo>
                <a:cubicBezTo>
                  <a:pt x="92" y="618"/>
                  <a:pt x="77" y="599"/>
                  <a:pt x="63" y="579"/>
                </a:cubicBezTo>
                <a:cubicBezTo>
                  <a:pt x="50" y="559"/>
                  <a:pt x="38" y="537"/>
                  <a:pt x="29" y="515"/>
                </a:cubicBezTo>
                <a:cubicBezTo>
                  <a:pt x="20" y="492"/>
                  <a:pt x="11" y="469"/>
                  <a:pt x="7" y="445"/>
                </a:cubicBezTo>
                <a:cubicBezTo>
                  <a:pt x="2" y="421"/>
                  <a:pt x="0" y="397"/>
                  <a:pt x="0" y="373"/>
                </a:cubicBezTo>
                <a:cubicBezTo>
                  <a:pt x="0" y="348"/>
                  <a:pt x="2" y="324"/>
                  <a:pt x="7" y="300"/>
                </a:cubicBezTo>
                <a:cubicBezTo>
                  <a:pt x="11" y="276"/>
                  <a:pt x="20" y="253"/>
                  <a:pt x="29" y="231"/>
                </a:cubicBezTo>
                <a:cubicBezTo>
                  <a:pt x="38" y="208"/>
                  <a:pt x="50" y="187"/>
                  <a:pt x="63" y="166"/>
                </a:cubicBezTo>
                <a:cubicBezTo>
                  <a:pt x="77" y="146"/>
                  <a:pt x="92" y="127"/>
                  <a:pt x="109" y="110"/>
                </a:cubicBezTo>
                <a:cubicBezTo>
                  <a:pt x="127" y="93"/>
                  <a:pt x="145" y="76"/>
                  <a:pt x="166" y="63"/>
                </a:cubicBezTo>
                <a:cubicBezTo>
                  <a:pt x="186" y="49"/>
                  <a:pt x="207" y="38"/>
                  <a:pt x="230" y="29"/>
                </a:cubicBezTo>
                <a:cubicBezTo>
                  <a:pt x="252" y="19"/>
                  <a:pt x="276" y="12"/>
                  <a:pt x="300" y="7"/>
                </a:cubicBezTo>
                <a:cubicBezTo>
                  <a:pt x="323" y="3"/>
                  <a:pt x="348" y="0"/>
                  <a:pt x="372" y="0"/>
                </a:cubicBezTo>
                <a:cubicBezTo>
                  <a:pt x="396" y="0"/>
                  <a:pt x="421" y="3"/>
                  <a:pt x="444" y="7"/>
                </a:cubicBezTo>
                <a:cubicBezTo>
                  <a:pt x="468" y="12"/>
                  <a:pt x="492" y="19"/>
                  <a:pt x="514" y="29"/>
                </a:cubicBezTo>
                <a:cubicBezTo>
                  <a:pt x="537" y="38"/>
                  <a:pt x="558" y="49"/>
                  <a:pt x="578" y="63"/>
                </a:cubicBezTo>
                <a:cubicBezTo>
                  <a:pt x="599" y="76"/>
                  <a:pt x="617" y="93"/>
                  <a:pt x="635" y="110"/>
                </a:cubicBezTo>
                <a:cubicBezTo>
                  <a:pt x="652" y="127"/>
                  <a:pt x="667" y="146"/>
                  <a:pt x="681" y="166"/>
                </a:cubicBezTo>
                <a:cubicBezTo>
                  <a:pt x="694" y="187"/>
                  <a:pt x="706" y="208"/>
                  <a:pt x="715" y="231"/>
                </a:cubicBezTo>
                <a:cubicBezTo>
                  <a:pt x="724" y="253"/>
                  <a:pt x="732" y="276"/>
                  <a:pt x="736" y="300"/>
                </a:cubicBezTo>
                <a:cubicBezTo>
                  <a:pt x="741" y="324"/>
                  <a:pt x="743" y="348"/>
                  <a:pt x="743" y="373"/>
                </a:cubicBezTo>
                <a:close/>
              </a:path>
            </a:pathLst>
          </a:custGeom>
          <a:solidFill>
            <a:srgbClr val="F59E0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33" name="文本框 232"/>
          <p:cNvSpPr txBox="1"/>
          <p:nvPr/>
        </p:nvSpPr>
        <p:spPr>
          <a:xfrm>
            <a:off x="852480" y="3207762"/>
            <a:ext cx="271656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附加模式标志（可与基本模式组合使用）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34" name="文本框 233"/>
          <p:cNvSpPr txBox="1"/>
          <p:nvPr/>
        </p:nvSpPr>
        <p:spPr>
          <a:xfrm>
            <a:off x="1802160" y="3803922"/>
            <a:ext cx="200160" cy="228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580" b="1" u="none" strike="noStrike">
                <a:solidFill>
                  <a:srgbClr val="1E3A8A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b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35" name="文本框 234"/>
          <p:cNvSpPr txBox="1"/>
          <p:nvPr/>
        </p:nvSpPr>
        <p:spPr>
          <a:xfrm>
            <a:off x="1527840" y="4134762"/>
            <a:ext cx="6714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二进制模式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36" name="文本框 235"/>
          <p:cNvSpPr txBox="1"/>
          <p:nvPr/>
        </p:nvSpPr>
        <p:spPr>
          <a:xfrm>
            <a:off x="1452600" y="4359762"/>
            <a:ext cx="82224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处理二进制数据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37" name="文本框 236"/>
          <p:cNvSpPr txBox="1"/>
          <p:nvPr/>
        </p:nvSpPr>
        <p:spPr>
          <a:xfrm>
            <a:off x="1521000" y="4527162"/>
            <a:ext cx="11808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与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38" name="文本框 237"/>
          <p:cNvSpPr txBox="1"/>
          <p:nvPr/>
        </p:nvSpPr>
        <p:spPr>
          <a:xfrm>
            <a:off x="1638000" y="4535442"/>
            <a:ext cx="333000" cy="131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E5E7EB"/>
                </a:solidFill>
                <a:effectLst/>
                <a:uFillTx/>
                <a:latin typeface="Times New Roman" panose="02020603050405020304"/>
                <a:ea typeface="Times New Roman" panose="02020603050405020304"/>
              </a:rPr>
              <a:t>r/w/x/a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39" name="任意多边形: 形状 238"/>
          <p:cNvSpPr/>
          <p:nvPr/>
        </p:nvSpPr>
        <p:spPr>
          <a:xfrm>
            <a:off x="3325680" y="3653442"/>
            <a:ext cx="2649600" cy="1170360"/>
          </a:xfrm>
          <a:custGeom>
            <a:avLst/>
            <a:gdLst/>
            <a:ahLst/>
            <a:cxnLst/>
            <a:rect l="0" t="0" r="r" b="b"/>
            <a:pathLst>
              <a:path w="7360" h="3251">
                <a:moveTo>
                  <a:pt x="0" y="3065"/>
                </a:moveTo>
                <a:lnTo>
                  <a:pt x="0" y="186"/>
                </a:lnTo>
                <a:cubicBezTo>
                  <a:pt x="0" y="173"/>
                  <a:pt x="1" y="161"/>
                  <a:pt x="4" y="149"/>
                </a:cubicBezTo>
                <a:cubicBezTo>
                  <a:pt x="6" y="137"/>
                  <a:pt x="10" y="126"/>
                  <a:pt x="14" y="115"/>
                </a:cubicBezTo>
                <a:cubicBezTo>
                  <a:pt x="19" y="103"/>
                  <a:pt x="25" y="93"/>
                  <a:pt x="32" y="82"/>
                </a:cubicBezTo>
                <a:cubicBezTo>
                  <a:pt x="38" y="72"/>
                  <a:pt x="46" y="63"/>
                  <a:pt x="55" y="54"/>
                </a:cubicBezTo>
                <a:cubicBezTo>
                  <a:pt x="63" y="46"/>
                  <a:pt x="73" y="38"/>
                  <a:pt x="83" y="31"/>
                </a:cubicBezTo>
                <a:cubicBezTo>
                  <a:pt x="93" y="24"/>
                  <a:pt x="104" y="19"/>
                  <a:pt x="115" y="14"/>
                </a:cubicBezTo>
                <a:cubicBezTo>
                  <a:pt x="126" y="9"/>
                  <a:pt x="138" y="6"/>
                  <a:pt x="150" y="3"/>
                </a:cubicBezTo>
                <a:cubicBezTo>
                  <a:pt x="162" y="1"/>
                  <a:pt x="174" y="0"/>
                  <a:pt x="186" y="0"/>
                </a:cubicBezTo>
                <a:lnTo>
                  <a:pt x="7174" y="0"/>
                </a:lnTo>
                <a:cubicBezTo>
                  <a:pt x="7186" y="0"/>
                  <a:pt x="7198" y="1"/>
                  <a:pt x="7210" y="3"/>
                </a:cubicBezTo>
                <a:cubicBezTo>
                  <a:pt x="7222" y="6"/>
                  <a:pt x="7234" y="9"/>
                  <a:pt x="7245" y="14"/>
                </a:cubicBezTo>
                <a:cubicBezTo>
                  <a:pt x="7256" y="19"/>
                  <a:pt x="7267" y="24"/>
                  <a:pt x="7277" y="31"/>
                </a:cubicBezTo>
                <a:cubicBezTo>
                  <a:pt x="7287" y="38"/>
                  <a:pt x="7297" y="46"/>
                  <a:pt x="7305" y="54"/>
                </a:cubicBezTo>
                <a:cubicBezTo>
                  <a:pt x="7314" y="63"/>
                  <a:pt x="7322" y="72"/>
                  <a:pt x="7329" y="82"/>
                </a:cubicBezTo>
                <a:cubicBezTo>
                  <a:pt x="7335" y="93"/>
                  <a:pt x="7341" y="103"/>
                  <a:pt x="7346" y="115"/>
                </a:cubicBezTo>
                <a:cubicBezTo>
                  <a:pt x="7350" y="126"/>
                  <a:pt x="7354" y="137"/>
                  <a:pt x="7356" y="149"/>
                </a:cubicBezTo>
                <a:cubicBezTo>
                  <a:pt x="7359" y="161"/>
                  <a:pt x="7360" y="173"/>
                  <a:pt x="7360" y="186"/>
                </a:cubicBezTo>
                <a:lnTo>
                  <a:pt x="7360" y="3065"/>
                </a:lnTo>
                <a:cubicBezTo>
                  <a:pt x="7360" y="3077"/>
                  <a:pt x="7359" y="3089"/>
                  <a:pt x="7356" y="3101"/>
                </a:cubicBezTo>
                <a:cubicBezTo>
                  <a:pt x="7354" y="3113"/>
                  <a:pt x="7350" y="3125"/>
                  <a:pt x="7346" y="3136"/>
                </a:cubicBezTo>
                <a:cubicBezTo>
                  <a:pt x="7341" y="3147"/>
                  <a:pt x="7335" y="3158"/>
                  <a:pt x="7329" y="3168"/>
                </a:cubicBezTo>
                <a:cubicBezTo>
                  <a:pt x="7322" y="3178"/>
                  <a:pt x="7314" y="3188"/>
                  <a:pt x="7305" y="3196"/>
                </a:cubicBezTo>
                <a:cubicBezTo>
                  <a:pt x="7297" y="3205"/>
                  <a:pt x="7287" y="3213"/>
                  <a:pt x="7277" y="3219"/>
                </a:cubicBezTo>
                <a:cubicBezTo>
                  <a:pt x="7267" y="3226"/>
                  <a:pt x="7256" y="3232"/>
                  <a:pt x="7245" y="3237"/>
                </a:cubicBezTo>
                <a:cubicBezTo>
                  <a:pt x="7234" y="3241"/>
                  <a:pt x="7222" y="3245"/>
                  <a:pt x="7210" y="3247"/>
                </a:cubicBezTo>
                <a:cubicBezTo>
                  <a:pt x="7198" y="3250"/>
                  <a:pt x="7186" y="3251"/>
                  <a:pt x="7174" y="3251"/>
                </a:cubicBezTo>
                <a:lnTo>
                  <a:pt x="186" y="3251"/>
                </a:lnTo>
                <a:cubicBezTo>
                  <a:pt x="174" y="3251"/>
                  <a:pt x="162" y="3250"/>
                  <a:pt x="150" y="3247"/>
                </a:cubicBezTo>
                <a:cubicBezTo>
                  <a:pt x="138" y="3245"/>
                  <a:pt x="126" y="3241"/>
                  <a:pt x="115" y="3237"/>
                </a:cubicBezTo>
                <a:cubicBezTo>
                  <a:pt x="104" y="3232"/>
                  <a:pt x="93" y="3226"/>
                  <a:pt x="83" y="3219"/>
                </a:cubicBezTo>
                <a:cubicBezTo>
                  <a:pt x="73" y="3213"/>
                  <a:pt x="63" y="3205"/>
                  <a:pt x="55" y="3196"/>
                </a:cubicBezTo>
                <a:cubicBezTo>
                  <a:pt x="46" y="3188"/>
                  <a:pt x="38" y="3178"/>
                  <a:pt x="32" y="3168"/>
                </a:cubicBezTo>
                <a:cubicBezTo>
                  <a:pt x="25" y="3158"/>
                  <a:pt x="19" y="3147"/>
                  <a:pt x="14" y="3136"/>
                </a:cubicBezTo>
                <a:cubicBezTo>
                  <a:pt x="10" y="3125"/>
                  <a:pt x="6" y="3113"/>
                  <a:pt x="4" y="3101"/>
                </a:cubicBezTo>
                <a:cubicBezTo>
                  <a:pt x="1" y="3089"/>
                  <a:pt x="0" y="3077"/>
                  <a:pt x="0" y="3065"/>
                </a:cubicBezTo>
                <a:close/>
              </a:path>
            </a:pathLst>
          </a:custGeom>
          <a:solidFill>
            <a:srgbClr val="1D4ED8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40" name="任意多边形: 形状 239"/>
          <p:cNvSpPr/>
          <p:nvPr/>
        </p:nvSpPr>
        <p:spPr>
          <a:xfrm>
            <a:off x="4520880" y="3787002"/>
            <a:ext cx="267840" cy="267840"/>
          </a:xfrm>
          <a:custGeom>
            <a:avLst/>
            <a:gdLst/>
            <a:ahLst/>
            <a:cxnLst/>
            <a:rect l="0" t="0" r="r" b="b"/>
            <a:pathLst>
              <a:path w="744" h="744">
                <a:moveTo>
                  <a:pt x="744" y="373"/>
                </a:moveTo>
                <a:cubicBezTo>
                  <a:pt x="744" y="397"/>
                  <a:pt x="741" y="421"/>
                  <a:pt x="736" y="445"/>
                </a:cubicBezTo>
                <a:cubicBezTo>
                  <a:pt x="732" y="469"/>
                  <a:pt x="725" y="492"/>
                  <a:pt x="715" y="515"/>
                </a:cubicBezTo>
                <a:cubicBezTo>
                  <a:pt x="706" y="537"/>
                  <a:pt x="695" y="559"/>
                  <a:pt x="681" y="579"/>
                </a:cubicBezTo>
                <a:cubicBezTo>
                  <a:pt x="667" y="599"/>
                  <a:pt x="652" y="618"/>
                  <a:pt x="635" y="635"/>
                </a:cubicBezTo>
                <a:cubicBezTo>
                  <a:pt x="618" y="653"/>
                  <a:pt x="599" y="668"/>
                  <a:pt x="579" y="682"/>
                </a:cubicBezTo>
                <a:cubicBezTo>
                  <a:pt x="558" y="695"/>
                  <a:pt x="537" y="707"/>
                  <a:pt x="514" y="716"/>
                </a:cubicBezTo>
                <a:cubicBezTo>
                  <a:pt x="492" y="725"/>
                  <a:pt x="469" y="732"/>
                  <a:pt x="445" y="737"/>
                </a:cubicBezTo>
                <a:cubicBezTo>
                  <a:pt x="420" y="742"/>
                  <a:pt x="396" y="744"/>
                  <a:pt x="371" y="744"/>
                </a:cubicBezTo>
                <a:cubicBezTo>
                  <a:pt x="347" y="744"/>
                  <a:pt x="323" y="742"/>
                  <a:pt x="299" y="737"/>
                </a:cubicBezTo>
                <a:cubicBezTo>
                  <a:pt x="275" y="732"/>
                  <a:pt x="252" y="725"/>
                  <a:pt x="229" y="716"/>
                </a:cubicBezTo>
                <a:cubicBezTo>
                  <a:pt x="207" y="707"/>
                  <a:pt x="185" y="695"/>
                  <a:pt x="165" y="682"/>
                </a:cubicBezTo>
                <a:cubicBezTo>
                  <a:pt x="145" y="668"/>
                  <a:pt x="126" y="653"/>
                  <a:pt x="109" y="635"/>
                </a:cubicBezTo>
                <a:cubicBezTo>
                  <a:pt x="91" y="618"/>
                  <a:pt x="76" y="599"/>
                  <a:pt x="62" y="579"/>
                </a:cubicBezTo>
                <a:cubicBezTo>
                  <a:pt x="49" y="559"/>
                  <a:pt x="37" y="537"/>
                  <a:pt x="28" y="515"/>
                </a:cubicBezTo>
                <a:cubicBezTo>
                  <a:pt x="19" y="492"/>
                  <a:pt x="12" y="469"/>
                  <a:pt x="7" y="445"/>
                </a:cubicBezTo>
                <a:cubicBezTo>
                  <a:pt x="2" y="421"/>
                  <a:pt x="0" y="397"/>
                  <a:pt x="0" y="373"/>
                </a:cubicBezTo>
                <a:cubicBezTo>
                  <a:pt x="0" y="348"/>
                  <a:pt x="2" y="324"/>
                  <a:pt x="7" y="300"/>
                </a:cubicBezTo>
                <a:cubicBezTo>
                  <a:pt x="12" y="276"/>
                  <a:pt x="19" y="253"/>
                  <a:pt x="28" y="231"/>
                </a:cubicBezTo>
                <a:cubicBezTo>
                  <a:pt x="37" y="208"/>
                  <a:pt x="49" y="187"/>
                  <a:pt x="62" y="166"/>
                </a:cubicBezTo>
                <a:cubicBezTo>
                  <a:pt x="76" y="146"/>
                  <a:pt x="91" y="127"/>
                  <a:pt x="109" y="110"/>
                </a:cubicBezTo>
                <a:cubicBezTo>
                  <a:pt x="126" y="93"/>
                  <a:pt x="145" y="76"/>
                  <a:pt x="165" y="63"/>
                </a:cubicBezTo>
                <a:cubicBezTo>
                  <a:pt x="185" y="49"/>
                  <a:pt x="207" y="38"/>
                  <a:pt x="229" y="29"/>
                </a:cubicBezTo>
                <a:cubicBezTo>
                  <a:pt x="252" y="19"/>
                  <a:pt x="275" y="12"/>
                  <a:pt x="299" y="7"/>
                </a:cubicBezTo>
                <a:cubicBezTo>
                  <a:pt x="323" y="3"/>
                  <a:pt x="347" y="0"/>
                  <a:pt x="371" y="0"/>
                </a:cubicBezTo>
                <a:cubicBezTo>
                  <a:pt x="396" y="0"/>
                  <a:pt x="420" y="3"/>
                  <a:pt x="445" y="7"/>
                </a:cubicBezTo>
                <a:cubicBezTo>
                  <a:pt x="469" y="12"/>
                  <a:pt x="492" y="19"/>
                  <a:pt x="514" y="29"/>
                </a:cubicBezTo>
                <a:cubicBezTo>
                  <a:pt x="537" y="38"/>
                  <a:pt x="558" y="49"/>
                  <a:pt x="579" y="63"/>
                </a:cubicBezTo>
                <a:cubicBezTo>
                  <a:pt x="599" y="76"/>
                  <a:pt x="618" y="93"/>
                  <a:pt x="635" y="110"/>
                </a:cubicBezTo>
                <a:cubicBezTo>
                  <a:pt x="652" y="127"/>
                  <a:pt x="667" y="146"/>
                  <a:pt x="681" y="166"/>
                </a:cubicBezTo>
                <a:cubicBezTo>
                  <a:pt x="695" y="187"/>
                  <a:pt x="706" y="208"/>
                  <a:pt x="715" y="231"/>
                </a:cubicBezTo>
                <a:cubicBezTo>
                  <a:pt x="725" y="253"/>
                  <a:pt x="732" y="276"/>
                  <a:pt x="736" y="300"/>
                </a:cubicBezTo>
                <a:cubicBezTo>
                  <a:pt x="741" y="324"/>
                  <a:pt x="744" y="348"/>
                  <a:pt x="744" y="373"/>
                </a:cubicBezTo>
                <a:close/>
              </a:path>
            </a:pathLst>
          </a:custGeom>
          <a:solidFill>
            <a:srgbClr val="F59E0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41" name="文本框 240"/>
          <p:cNvSpPr txBox="1"/>
          <p:nvPr/>
        </p:nvSpPr>
        <p:spPr>
          <a:xfrm>
            <a:off x="1969560" y="4527162"/>
            <a:ext cx="23544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组合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42" name="文本框 241"/>
          <p:cNvSpPr txBox="1"/>
          <p:nvPr/>
        </p:nvSpPr>
        <p:spPr>
          <a:xfrm>
            <a:off x="4590720" y="3803922"/>
            <a:ext cx="200160" cy="228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580" b="1" u="none" strike="noStrike">
                <a:solidFill>
                  <a:srgbClr val="1E3A8A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t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43" name="文本框 242"/>
          <p:cNvSpPr txBox="1"/>
          <p:nvPr/>
        </p:nvSpPr>
        <p:spPr>
          <a:xfrm>
            <a:off x="4383720" y="4134762"/>
            <a:ext cx="5371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文本模式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44" name="文本框 243"/>
          <p:cNvSpPr txBox="1"/>
          <p:nvPr/>
        </p:nvSpPr>
        <p:spPr>
          <a:xfrm>
            <a:off x="4417200" y="4359762"/>
            <a:ext cx="47016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默认模式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45" name="文本框 244"/>
          <p:cNvSpPr txBox="1"/>
          <p:nvPr/>
        </p:nvSpPr>
        <p:spPr>
          <a:xfrm>
            <a:off x="4309920" y="4527162"/>
            <a:ext cx="11808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与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46" name="文本框 245"/>
          <p:cNvSpPr txBox="1"/>
          <p:nvPr/>
        </p:nvSpPr>
        <p:spPr>
          <a:xfrm>
            <a:off x="4426920" y="4535442"/>
            <a:ext cx="333000" cy="131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E5E7EB"/>
                </a:solidFill>
                <a:effectLst/>
                <a:uFillTx/>
                <a:latin typeface="Times New Roman" panose="02020603050405020304"/>
                <a:ea typeface="Times New Roman" panose="02020603050405020304"/>
              </a:rPr>
              <a:t>r/w/x/a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47" name="任意多边形: 形状 246"/>
          <p:cNvSpPr/>
          <p:nvPr/>
        </p:nvSpPr>
        <p:spPr>
          <a:xfrm>
            <a:off x="6108480" y="3653442"/>
            <a:ext cx="4053600" cy="1170360"/>
          </a:xfrm>
          <a:custGeom>
            <a:avLst/>
            <a:gdLst/>
            <a:ahLst/>
            <a:cxnLst/>
            <a:rect l="0" t="0" r="r" b="b"/>
            <a:pathLst>
              <a:path w="11260" h="3251">
                <a:moveTo>
                  <a:pt x="0" y="3065"/>
                </a:moveTo>
                <a:lnTo>
                  <a:pt x="0" y="186"/>
                </a:lnTo>
                <a:cubicBezTo>
                  <a:pt x="0" y="173"/>
                  <a:pt x="1" y="161"/>
                  <a:pt x="4" y="149"/>
                </a:cubicBezTo>
                <a:cubicBezTo>
                  <a:pt x="6" y="137"/>
                  <a:pt x="10" y="126"/>
                  <a:pt x="14" y="115"/>
                </a:cubicBezTo>
                <a:cubicBezTo>
                  <a:pt x="19" y="103"/>
                  <a:pt x="25" y="93"/>
                  <a:pt x="32" y="82"/>
                </a:cubicBezTo>
                <a:cubicBezTo>
                  <a:pt x="38" y="72"/>
                  <a:pt x="46" y="63"/>
                  <a:pt x="55" y="54"/>
                </a:cubicBezTo>
                <a:cubicBezTo>
                  <a:pt x="63" y="46"/>
                  <a:pt x="73" y="38"/>
                  <a:pt x="83" y="31"/>
                </a:cubicBezTo>
                <a:cubicBezTo>
                  <a:pt x="93" y="24"/>
                  <a:pt x="104" y="19"/>
                  <a:pt x="115" y="14"/>
                </a:cubicBezTo>
                <a:cubicBezTo>
                  <a:pt x="126" y="9"/>
                  <a:pt x="138" y="6"/>
                  <a:pt x="150" y="3"/>
                </a:cubicBezTo>
                <a:cubicBezTo>
                  <a:pt x="162" y="1"/>
                  <a:pt x="174" y="0"/>
                  <a:pt x="186" y="0"/>
                </a:cubicBezTo>
                <a:lnTo>
                  <a:pt x="11073" y="0"/>
                </a:lnTo>
                <a:cubicBezTo>
                  <a:pt x="11085" y="0"/>
                  <a:pt x="11097" y="1"/>
                  <a:pt x="11109" y="3"/>
                </a:cubicBezTo>
                <a:cubicBezTo>
                  <a:pt x="11121" y="6"/>
                  <a:pt x="11133" y="9"/>
                  <a:pt x="11144" y="14"/>
                </a:cubicBezTo>
                <a:cubicBezTo>
                  <a:pt x="11155" y="19"/>
                  <a:pt x="11166" y="24"/>
                  <a:pt x="11176" y="31"/>
                </a:cubicBezTo>
                <a:cubicBezTo>
                  <a:pt x="11187" y="38"/>
                  <a:pt x="11197" y="46"/>
                  <a:pt x="11205" y="54"/>
                </a:cubicBezTo>
                <a:cubicBezTo>
                  <a:pt x="11214" y="63"/>
                  <a:pt x="11221" y="72"/>
                  <a:pt x="11228" y="82"/>
                </a:cubicBezTo>
                <a:cubicBezTo>
                  <a:pt x="11235" y="93"/>
                  <a:pt x="11241" y="103"/>
                  <a:pt x="11245" y="115"/>
                </a:cubicBezTo>
                <a:cubicBezTo>
                  <a:pt x="11250" y="126"/>
                  <a:pt x="11254" y="137"/>
                  <a:pt x="11256" y="149"/>
                </a:cubicBezTo>
                <a:cubicBezTo>
                  <a:pt x="11258" y="161"/>
                  <a:pt x="11260" y="173"/>
                  <a:pt x="11260" y="186"/>
                </a:cubicBezTo>
                <a:lnTo>
                  <a:pt x="11260" y="3065"/>
                </a:lnTo>
                <a:cubicBezTo>
                  <a:pt x="11260" y="3077"/>
                  <a:pt x="11258" y="3089"/>
                  <a:pt x="11256" y="3101"/>
                </a:cubicBezTo>
                <a:cubicBezTo>
                  <a:pt x="11254" y="3113"/>
                  <a:pt x="11250" y="3125"/>
                  <a:pt x="11245" y="3136"/>
                </a:cubicBezTo>
                <a:cubicBezTo>
                  <a:pt x="11241" y="3147"/>
                  <a:pt x="11235" y="3158"/>
                  <a:pt x="11228" y="3168"/>
                </a:cubicBezTo>
                <a:cubicBezTo>
                  <a:pt x="11221" y="3178"/>
                  <a:pt x="11214" y="3188"/>
                  <a:pt x="11205" y="3196"/>
                </a:cubicBezTo>
                <a:cubicBezTo>
                  <a:pt x="11197" y="3205"/>
                  <a:pt x="11187" y="3213"/>
                  <a:pt x="11176" y="3219"/>
                </a:cubicBezTo>
                <a:cubicBezTo>
                  <a:pt x="11166" y="3226"/>
                  <a:pt x="11155" y="3232"/>
                  <a:pt x="11144" y="3237"/>
                </a:cubicBezTo>
                <a:cubicBezTo>
                  <a:pt x="11133" y="3241"/>
                  <a:pt x="11121" y="3245"/>
                  <a:pt x="11109" y="3247"/>
                </a:cubicBezTo>
                <a:cubicBezTo>
                  <a:pt x="11097" y="3250"/>
                  <a:pt x="11085" y="3251"/>
                  <a:pt x="11073" y="3251"/>
                </a:cubicBezTo>
                <a:lnTo>
                  <a:pt x="186" y="3251"/>
                </a:lnTo>
                <a:cubicBezTo>
                  <a:pt x="174" y="3251"/>
                  <a:pt x="162" y="3250"/>
                  <a:pt x="150" y="3247"/>
                </a:cubicBezTo>
                <a:cubicBezTo>
                  <a:pt x="138" y="3245"/>
                  <a:pt x="126" y="3241"/>
                  <a:pt x="115" y="3237"/>
                </a:cubicBezTo>
                <a:cubicBezTo>
                  <a:pt x="104" y="3232"/>
                  <a:pt x="93" y="3226"/>
                  <a:pt x="83" y="3219"/>
                </a:cubicBezTo>
                <a:cubicBezTo>
                  <a:pt x="73" y="3213"/>
                  <a:pt x="63" y="3205"/>
                  <a:pt x="55" y="3196"/>
                </a:cubicBezTo>
                <a:cubicBezTo>
                  <a:pt x="46" y="3188"/>
                  <a:pt x="38" y="3178"/>
                  <a:pt x="32" y="3168"/>
                </a:cubicBezTo>
                <a:cubicBezTo>
                  <a:pt x="25" y="3158"/>
                  <a:pt x="19" y="3147"/>
                  <a:pt x="14" y="3136"/>
                </a:cubicBezTo>
                <a:cubicBezTo>
                  <a:pt x="10" y="3125"/>
                  <a:pt x="6" y="3113"/>
                  <a:pt x="4" y="3101"/>
                </a:cubicBezTo>
                <a:cubicBezTo>
                  <a:pt x="1" y="3089"/>
                  <a:pt x="0" y="3077"/>
                  <a:pt x="0" y="3065"/>
                </a:cubicBezTo>
                <a:close/>
              </a:path>
            </a:pathLst>
          </a:custGeom>
          <a:solidFill>
            <a:srgbClr val="1D4ED8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48" name="任意多边形: 形状 247"/>
          <p:cNvSpPr/>
          <p:nvPr/>
        </p:nvSpPr>
        <p:spPr>
          <a:xfrm>
            <a:off x="8005680" y="3787002"/>
            <a:ext cx="267480" cy="267840"/>
          </a:xfrm>
          <a:custGeom>
            <a:avLst/>
            <a:gdLst/>
            <a:ahLst/>
            <a:cxnLst/>
            <a:rect l="0" t="0" r="r" b="b"/>
            <a:pathLst>
              <a:path w="743" h="744">
                <a:moveTo>
                  <a:pt x="743" y="373"/>
                </a:moveTo>
                <a:cubicBezTo>
                  <a:pt x="743" y="397"/>
                  <a:pt x="741" y="421"/>
                  <a:pt x="736" y="445"/>
                </a:cubicBezTo>
                <a:cubicBezTo>
                  <a:pt x="732" y="469"/>
                  <a:pt x="724" y="492"/>
                  <a:pt x="715" y="515"/>
                </a:cubicBezTo>
                <a:cubicBezTo>
                  <a:pt x="706" y="537"/>
                  <a:pt x="694" y="559"/>
                  <a:pt x="681" y="579"/>
                </a:cubicBezTo>
                <a:cubicBezTo>
                  <a:pt x="667" y="599"/>
                  <a:pt x="652" y="618"/>
                  <a:pt x="635" y="635"/>
                </a:cubicBezTo>
                <a:cubicBezTo>
                  <a:pt x="617" y="653"/>
                  <a:pt x="599" y="668"/>
                  <a:pt x="578" y="682"/>
                </a:cubicBezTo>
                <a:cubicBezTo>
                  <a:pt x="558" y="695"/>
                  <a:pt x="537" y="707"/>
                  <a:pt x="514" y="716"/>
                </a:cubicBezTo>
                <a:cubicBezTo>
                  <a:pt x="492" y="725"/>
                  <a:pt x="468" y="732"/>
                  <a:pt x="444" y="737"/>
                </a:cubicBezTo>
                <a:cubicBezTo>
                  <a:pt x="421" y="742"/>
                  <a:pt x="396" y="744"/>
                  <a:pt x="371" y="744"/>
                </a:cubicBezTo>
                <a:cubicBezTo>
                  <a:pt x="347" y="744"/>
                  <a:pt x="322" y="742"/>
                  <a:pt x="299" y="737"/>
                </a:cubicBezTo>
                <a:cubicBezTo>
                  <a:pt x="275" y="732"/>
                  <a:pt x="251" y="725"/>
                  <a:pt x="229" y="716"/>
                </a:cubicBezTo>
                <a:cubicBezTo>
                  <a:pt x="206" y="707"/>
                  <a:pt x="185" y="695"/>
                  <a:pt x="165" y="682"/>
                </a:cubicBezTo>
                <a:cubicBezTo>
                  <a:pt x="144" y="668"/>
                  <a:pt x="126" y="653"/>
                  <a:pt x="108" y="635"/>
                </a:cubicBezTo>
                <a:cubicBezTo>
                  <a:pt x="91" y="618"/>
                  <a:pt x="76" y="599"/>
                  <a:pt x="62" y="579"/>
                </a:cubicBezTo>
                <a:cubicBezTo>
                  <a:pt x="49" y="559"/>
                  <a:pt x="37" y="537"/>
                  <a:pt x="28" y="515"/>
                </a:cubicBezTo>
                <a:cubicBezTo>
                  <a:pt x="19" y="492"/>
                  <a:pt x="11" y="469"/>
                  <a:pt x="7" y="445"/>
                </a:cubicBezTo>
                <a:cubicBezTo>
                  <a:pt x="2" y="421"/>
                  <a:pt x="0" y="397"/>
                  <a:pt x="0" y="373"/>
                </a:cubicBezTo>
                <a:cubicBezTo>
                  <a:pt x="0" y="348"/>
                  <a:pt x="2" y="324"/>
                  <a:pt x="7" y="300"/>
                </a:cubicBezTo>
                <a:cubicBezTo>
                  <a:pt x="11" y="276"/>
                  <a:pt x="19" y="253"/>
                  <a:pt x="28" y="231"/>
                </a:cubicBezTo>
                <a:cubicBezTo>
                  <a:pt x="37" y="208"/>
                  <a:pt x="49" y="187"/>
                  <a:pt x="62" y="166"/>
                </a:cubicBezTo>
                <a:cubicBezTo>
                  <a:pt x="76" y="146"/>
                  <a:pt x="91" y="127"/>
                  <a:pt x="108" y="110"/>
                </a:cubicBezTo>
                <a:cubicBezTo>
                  <a:pt x="126" y="93"/>
                  <a:pt x="144" y="76"/>
                  <a:pt x="165" y="63"/>
                </a:cubicBezTo>
                <a:cubicBezTo>
                  <a:pt x="185" y="49"/>
                  <a:pt x="206" y="38"/>
                  <a:pt x="229" y="29"/>
                </a:cubicBezTo>
                <a:cubicBezTo>
                  <a:pt x="251" y="19"/>
                  <a:pt x="275" y="12"/>
                  <a:pt x="299" y="7"/>
                </a:cubicBezTo>
                <a:cubicBezTo>
                  <a:pt x="322" y="3"/>
                  <a:pt x="347" y="0"/>
                  <a:pt x="371" y="0"/>
                </a:cubicBezTo>
                <a:cubicBezTo>
                  <a:pt x="396" y="0"/>
                  <a:pt x="421" y="3"/>
                  <a:pt x="444" y="7"/>
                </a:cubicBezTo>
                <a:cubicBezTo>
                  <a:pt x="468" y="12"/>
                  <a:pt x="492" y="19"/>
                  <a:pt x="514" y="29"/>
                </a:cubicBezTo>
                <a:cubicBezTo>
                  <a:pt x="537" y="38"/>
                  <a:pt x="558" y="49"/>
                  <a:pt x="578" y="63"/>
                </a:cubicBezTo>
                <a:cubicBezTo>
                  <a:pt x="599" y="76"/>
                  <a:pt x="617" y="93"/>
                  <a:pt x="635" y="110"/>
                </a:cubicBezTo>
                <a:cubicBezTo>
                  <a:pt x="652" y="127"/>
                  <a:pt x="667" y="146"/>
                  <a:pt x="681" y="166"/>
                </a:cubicBezTo>
                <a:cubicBezTo>
                  <a:pt x="694" y="187"/>
                  <a:pt x="706" y="208"/>
                  <a:pt x="715" y="231"/>
                </a:cubicBezTo>
                <a:cubicBezTo>
                  <a:pt x="724" y="253"/>
                  <a:pt x="732" y="276"/>
                  <a:pt x="736" y="300"/>
                </a:cubicBezTo>
                <a:cubicBezTo>
                  <a:pt x="741" y="324"/>
                  <a:pt x="743" y="348"/>
                  <a:pt x="743" y="373"/>
                </a:cubicBezTo>
                <a:close/>
              </a:path>
            </a:pathLst>
          </a:custGeom>
          <a:solidFill>
            <a:srgbClr val="F59E0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49" name="文本框 248"/>
          <p:cNvSpPr txBox="1"/>
          <p:nvPr/>
        </p:nvSpPr>
        <p:spPr>
          <a:xfrm>
            <a:off x="4758120" y="4527162"/>
            <a:ext cx="23544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组合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50" name="文本框 249"/>
          <p:cNvSpPr txBox="1"/>
          <p:nvPr/>
        </p:nvSpPr>
        <p:spPr>
          <a:xfrm>
            <a:off x="8076600" y="3803922"/>
            <a:ext cx="200160" cy="228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580" b="1" u="none" strike="noStrike">
                <a:solidFill>
                  <a:srgbClr val="1E3A8A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+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51" name="文本框 250"/>
          <p:cNvSpPr txBox="1"/>
          <p:nvPr/>
        </p:nvSpPr>
        <p:spPr>
          <a:xfrm>
            <a:off x="7869600" y="4134762"/>
            <a:ext cx="5371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读写功能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52" name="文本框 251"/>
          <p:cNvSpPr txBox="1"/>
          <p:nvPr/>
        </p:nvSpPr>
        <p:spPr>
          <a:xfrm>
            <a:off x="7786080" y="4359762"/>
            <a:ext cx="70488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增加读写功能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53" name="文本框 252"/>
          <p:cNvSpPr txBox="1"/>
          <p:nvPr/>
        </p:nvSpPr>
        <p:spPr>
          <a:xfrm>
            <a:off x="7678800" y="4527162"/>
            <a:ext cx="11808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与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54" name="文本框 253"/>
          <p:cNvSpPr txBox="1"/>
          <p:nvPr/>
        </p:nvSpPr>
        <p:spPr>
          <a:xfrm>
            <a:off x="7795800" y="4535442"/>
            <a:ext cx="333000" cy="131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E5E7EB"/>
                </a:solidFill>
                <a:effectLst/>
                <a:uFillTx/>
                <a:latin typeface="Times New Roman" panose="02020603050405020304"/>
                <a:ea typeface="Times New Roman" panose="02020603050405020304"/>
              </a:rPr>
              <a:t>r/w/x/a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255" name="图片 254"/>
          <p:cNvPicPr/>
          <p:nvPr/>
        </p:nvPicPr>
        <p:blipFill>
          <a:blip r:embed="rId3"/>
          <a:stretch>
            <a:fillRect/>
          </a:stretch>
        </p:blipFill>
        <p:spPr>
          <a:xfrm>
            <a:off x="668520" y="5199642"/>
            <a:ext cx="116640" cy="15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6" name="文本框 255"/>
          <p:cNvSpPr txBox="1"/>
          <p:nvPr/>
        </p:nvSpPr>
        <p:spPr>
          <a:xfrm>
            <a:off x="8127000" y="4527162"/>
            <a:ext cx="47016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组合使用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57" name="任意多边形: 形状 256"/>
          <p:cNvSpPr/>
          <p:nvPr/>
        </p:nvSpPr>
        <p:spPr>
          <a:xfrm>
            <a:off x="668520" y="5458482"/>
            <a:ext cx="3033720" cy="301320"/>
          </a:xfrm>
          <a:custGeom>
            <a:avLst/>
            <a:gdLst/>
            <a:ahLst/>
            <a:cxnLst/>
            <a:rect l="0" t="0" r="r" b="b"/>
            <a:pathLst>
              <a:path w="8427" h="837">
                <a:moveTo>
                  <a:pt x="0" y="744"/>
                </a:moveTo>
                <a:lnTo>
                  <a:pt x="0" y="93"/>
                </a:lnTo>
                <a:cubicBezTo>
                  <a:pt x="0" y="80"/>
                  <a:pt x="2" y="69"/>
                  <a:pt x="7" y="57"/>
                </a:cubicBezTo>
                <a:cubicBezTo>
                  <a:pt x="11" y="46"/>
                  <a:pt x="18" y="36"/>
                  <a:pt x="27" y="27"/>
                </a:cubicBezTo>
                <a:cubicBezTo>
                  <a:pt x="35" y="18"/>
                  <a:pt x="45" y="12"/>
                  <a:pt x="57" y="7"/>
                </a:cubicBezTo>
                <a:cubicBezTo>
                  <a:pt x="68" y="2"/>
                  <a:pt x="80" y="0"/>
                  <a:pt x="92" y="0"/>
                </a:cubicBezTo>
                <a:lnTo>
                  <a:pt x="8334" y="0"/>
                </a:lnTo>
                <a:cubicBezTo>
                  <a:pt x="8346" y="0"/>
                  <a:pt x="8358" y="2"/>
                  <a:pt x="8370" y="7"/>
                </a:cubicBezTo>
                <a:cubicBezTo>
                  <a:pt x="8381" y="12"/>
                  <a:pt x="8391" y="18"/>
                  <a:pt x="8400" y="27"/>
                </a:cubicBezTo>
                <a:cubicBezTo>
                  <a:pt x="8408" y="36"/>
                  <a:pt x="8415" y="46"/>
                  <a:pt x="8420" y="57"/>
                </a:cubicBezTo>
                <a:cubicBezTo>
                  <a:pt x="8425" y="69"/>
                  <a:pt x="8427" y="80"/>
                  <a:pt x="8427" y="93"/>
                </a:cubicBezTo>
                <a:lnTo>
                  <a:pt x="8427" y="744"/>
                </a:lnTo>
                <a:cubicBezTo>
                  <a:pt x="8427" y="756"/>
                  <a:pt x="8425" y="768"/>
                  <a:pt x="8420" y="779"/>
                </a:cubicBezTo>
                <a:cubicBezTo>
                  <a:pt x="8415" y="791"/>
                  <a:pt x="8408" y="801"/>
                  <a:pt x="8400" y="809"/>
                </a:cubicBezTo>
                <a:cubicBezTo>
                  <a:pt x="8391" y="818"/>
                  <a:pt x="8381" y="825"/>
                  <a:pt x="8370" y="830"/>
                </a:cubicBezTo>
                <a:cubicBezTo>
                  <a:pt x="8358" y="834"/>
                  <a:pt x="8346" y="837"/>
                  <a:pt x="8334" y="837"/>
                </a:cubicBezTo>
                <a:lnTo>
                  <a:pt x="92" y="837"/>
                </a:lnTo>
                <a:cubicBezTo>
                  <a:pt x="80" y="837"/>
                  <a:pt x="68" y="834"/>
                  <a:pt x="57" y="830"/>
                </a:cubicBezTo>
                <a:cubicBezTo>
                  <a:pt x="45" y="825"/>
                  <a:pt x="35" y="818"/>
                  <a:pt x="27" y="809"/>
                </a:cubicBezTo>
                <a:cubicBezTo>
                  <a:pt x="18" y="801"/>
                  <a:pt x="11" y="791"/>
                  <a:pt x="7" y="779"/>
                </a:cubicBezTo>
                <a:cubicBezTo>
                  <a:pt x="2" y="768"/>
                  <a:pt x="0" y="756"/>
                  <a:pt x="0" y="744"/>
                </a:cubicBezTo>
                <a:close/>
              </a:path>
            </a:pathLst>
          </a:custGeom>
          <a:solidFill>
            <a:srgbClr val="1E40AF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58" name="文本框 257"/>
          <p:cNvSpPr txBox="1"/>
          <p:nvPr/>
        </p:nvSpPr>
        <p:spPr>
          <a:xfrm>
            <a:off x="852480" y="5180202"/>
            <a:ext cx="120780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常见组合模式示例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59" name="文本框 258"/>
          <p:cNvSpPr txBox="1"/>
          <p:nvPr/>
        </p:nvSpPr>
        <p:spPr>
          <a:xfrm>
            <a:off x="735480" y="5538402"/>
            <a:ext cx="180000" cy="131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1" u="none" strike="noStrike">
                <a:solidFill>
                  <a:srgbClr val="FBBF24"/>
                </a:solidFill>
                <a:effectLst/>
                <a:uFillTx/>
                <a:latin typeface="Times New Roman" panose="02020603050405020304"/>
                <a:ea typeface="Times New Roman" panose="02020603050405020304"/>
              </a:rPr>
              <a:t>rb</a:t>
            </a:r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Times New Roman" panose="02020603050405020304"/>
                <a:ea typeface="Times New Roman" panose="02020603050405020304"/>
              </a:rPr>
              <a:t>: 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60" name="任意多边形: 形状 259"/>
          <p:cNvSpPr/>
          <p:nvPr/>
        </p:nvSpPr>
        <p:spPr>
          <a:xfrm>
            <a:off x="3835440" y="5458482"/>
            <a:ext cx="3025440" cy="301320"/>
          </a:xfrm>
          <a:custGeom>
            <a:avLst/>
            <a:gdLst/>
            <a:ahLst/>
            <a:cxnLst/>
            <a:rect l="0" t="0" r="r" b="b"/>
            <a:pathLst>
              <a:path w="8404" h="837">
                <a:moveTo>
                  <a:pt x="0" y="744"/>
                </a:moveTo>
                <a:lnTo>
                  <a:pt x="0" y="93"/>
                </a:lnTo>
                <a:cubicBezTo>
                  <a:pt x="0" y="80"/>
                  <a:pt x="3" y="69"/>
                  <a:pt x="7" y="57"/>
                </a:cubicBezTo>
                <a:cubicBezTo>
                  <a:pt x="12" y="46"/>
                  <a:pt x="19" y="36"/>
                  <a:pt x="27" y="27"/>
                </a:cubicBezTo>
                <a:cubicBezTo>
                  <a:pt x="36" y="18"/>
                  <a:pt x="46" y="12"/>
                  <a:pt x="58" y="7"/>
                </a:cubicBezTo>
                <a:cubicBezTo>
                  <a:pt x="69" y="2"/>
                  <a:pt x="81" y="0"/>
                  <a:pt x="93" y="0"/>
                </a:cubicBezTo>
                <a:lnTo>
                  <a:pt x="8312" y="0"/>
                </a:lnTo>
                <a:cubicBezTo>
                  <a:pt x="8324" y="0"/>
                  <a:pt x="8336" y="2"/>
                  <a:pt x="8347" y="7"/>
                </a:cubicBezTo>
                <a:cubicBezTo>
                  <a:pt x="8358" y="12"/>
                  <a:pt x="8369" y="18"/>
                  <a:pt x="8377" y="27"/>
                </a:cubicBezTo>
                <a:cubicBezTo>
                  <a:pt x="8386" y="36"/>
                  <a:pt x="8393" y="46"/>
                  <a:pt x="8397" y="57"/>
                </a:cubicBezTo>
                <a:cubicBezTo>
                  <a:pt x="8402" y="69"/>
                  <a:pt x="8404" y="80"/>
                  <a:pt x="8404" y="93"/>
                </a:cubicBezTo>
                <a:lnTo>
                  <a:pt x="8404" y="744"/>
                </a:lnTo>
                <a:cubicBezTo>
                  <a:pt x="8404" y="756"/>
                  <a:pt x="8402" y="768"/>
                  <a:pt x="8397" y="779"/>
                </a:cubicBezTo>
                <a:cubicBezTo>
                  <a:pt x="8393" y="791"/>
                  <a:pt x="8386" y="801"/>
                  <a:pt x="8377" y="809"/>
                </a:cubicBezTo>
                <a:cubicBezTo>
                  <a:pt x="8369" y="818"/>
                  <a:pt x="8358" y="825"/>
                  <a:pt x="8347" y="830"/>
                </a:cubicBezTo>
                <a:cubicBezTo>
                  <a:pt x="8336" y="834"/>
                  <a:pt x="8324" y="837"/>
                  <a:pt x="8312" y="837"/>
                </a:cubicBezTo>
                <a:lnTo>
                  <a:pt x="93" y="837"/>
                </a:lnTo>
                <a:cubicBezTo>
                  <a:pt x="81" y="837"/>
                  <a:pt x="69" y="834"/>
                  <a:pt x="58" y="830"/>
                </a:cubicBezTo>
                <a:cubicBezTo>
                  <a:pt x="46" y="825"/>
                  <a:pt x="36" y="818"/>
                  <a:pt x="27" y="809"/>
                </a:cubicBezTo>
                <a:cubicBezTo>
                  <a:pt x="19" y="801"/>
                  <a:pt x="12" y="791"/>
                  <a:pt x="7" y="779"/>
                </a:cubicBezTo>
                <a:cubicBezTo>
                  <a:pt x="3" y="768"/>
                  <a:pt x="0" y="756"/>
                  <a:pt x="0" y="744"/>
                </a:cubicBezTo>
                <a:close/>
              </a:path>
            </a:pathLst>
          </a:custGeom>
          <a:solidFill>
            <a:srgbClr val="1E40AF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61" name="文本框 260"/>
          <p:cNvSpPr txBox="1"/>
          <p:nvPr/>
        </p:nvSpPr>
        <p:spPr>
          <a:xfrm>
            <a:off x="914040" y="5529762"/>
            <a:ext cx="105696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以二进制读模式打开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62" name="文本框 261"/>
          <p:cNvSpPr txBox="1"/>
          <p:nvPr/>
        </p:nvSpPr>
        <p:spPr>
          <a:xfrm>
            <a:off x="3899880" y="5538402"/>
            <a:ext cx="214200" cy="131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1" u="none" strike="noStrike">
                <a:solidFill>
                  <a:srgbClr val="FBBF24"/>
                </a:solidFill>
                <a:effectLst/>
                <a:uFillTx/>
                <a:latin typeface="Times New Roman" panose="02020603050405020304"/>
                <a:ea typeface="Times New Roman" panose="02020603050405020304"/>
              </a:rPr>
              <a:t>w+</a:t>
            </a:r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Times New Roman" panose="02020603050405020304"/>
                <a:ea typeface="Times New Roman" panose="02020603050405020304"/>
              </a:rPr>
              <a:t>: 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63" name="任意多边形: 形状 262"/>
          <p:cNvSpPr/>
          <p:nvPr/>
        </p:nvSpPr>
        <p:spPr>
          <a:xfrm>
            <a:off x="6994440" y="5458482"/>
            <a:ext cx="3033720" cy="301320"/>
          </a:xfrm>
          <a:custGeom>
            <a:avLst/>
            <a:gdLst/>
            <a:ahLst/>
            <a:cxnLst/>
            <a:rect l="0" t="0" r="r" b="b"/>
            <a:pathLst>
              <a:path w="8427" h="837">
                <a:moveTo>
                  <a:pt x="0" y="744"/>
                </a:moveTo>
                <a:lnTo>
                  <a:pt x="0" y="93"/>
                </a:lnTo>
                <a:cubicBezTo>
                  <a:pt x="0" y="80"/>
                  <a:pt x="2" y="69"/>
                  <a:pt x="7" y="57"/>
                </a:cubicBezTo>
                <a:cubicBezTo>
                  <a:pt x="12" y="46"/>
                  <a:pt x="18" y="36"/>
                  <a:pt x="27" y="27"/>
                </a:cubicBezTo>
                <a:cubicBezTo>
                  <a:pt x="36" y="18"/>
                  <a:pt x="46" y="12"/>
                  <a:pt x="57" y="7"/>
                </a:cubicBezTo>
                <a:cubicBezTo>
                  <a:pt x="69" y="2"/>
                  <a:pt x="80" y="0"/>
                  <a:pt x="93" y="0"/>
                </a:cubicBezTo>
                <a:lnTo>
                  <a:pt x="8334" y="0"/>
                </a:lnTo>
                <a:cubicBezTo>
                  <a:pt x="8347" y="0"/>
                  <a:pt x="8358" y="2"/>
                  <a:pt x="8370" y="7"/>
                </a:cubicBezTo>
                <a:cubicBezTo>
                  <a:pt x="8381" y="12"/>
                  <a:pt x="8391" y="18"/>
                  <a:pt x="8400" y="27"/>
                </a:cubicBezTo>
                <a:cubicBezTo>
                  <a:pt x="8409" y="36"/>
                  <a:pt x="8415" y="46"/>
                  <a:pt x="8420" y="57"/>
                </a:cubicBezTo>
                <a:cubicBezTo>
                  <a:pt x="8425" y="69"/>
                  <a:pt x="8427" y="80"/>
                  <a:pt x="8427" y="93"/>
                </a:cubicBezTo>
                <a:lnTo>
                  <a:pt x="8427" y="744"/>
                </a:lnTo>
                <a:cubicBezTo>
                  <a:pt x="8427" y="756"/>
                  <a:pt x="8425" y="768"/>
                  <a:pt x="8420" y="779"/>
                </a:cubicBezTo>
                <a:cubicBezTo>
                  <a:pt x="8415" y="791"/>
                  <a:pt x="8409" y="801"/>
                  <a:pt x="8400" y="809"/>
                </a:cubicBezTo>
                <a:cubicBezTo>
                  <a:pt x="8391" y="818"/>
                  <a:pt x="8381" y="825"/>
                  <a:pt x="8370" y="830"/>
                </a:cubicBezTo>
                <a:cubicBezTo>
                  <a:pt x="8358" y="834"/>
                  <a:pt x="8347" y="837"/>
                  <a:pt x="8334" y="837"/>
                </a:cubicBezTo>
                <a:lnTo>
                  <a:pt x="93" y="837"/>
                </a:lnTo>
                <a:cubicBezTo>
                  <a:pt x="80" y="837"/>
                  <a:pt x="69" y="834"/>
                  <a:pt x="57" y="830"/>
                </a:cubicBezTo>
                <a:cubicBezTo>
                  <a:pt x="46" y="825"/>
                  <a:pt x="36" y="818"/>
                  <a:pt x="27" y="809"/>
                </a:cubicBezTo>
                <a:cubicBezTo>
                  <a:pt x="18" y="801"/>
                  <a:pt x="12" y="791"/>
                  <a:pt x="7" y="779"/>
                </a:cubicBezTo>
                <a:cubicBezTo>
                  <a:pt x="2" y="768"/>
                  <a:pt x="0" y="756"/>
                  <a:pt x="0" y="744"/>
                </a:cubicBezTo>
                <a:close/>
              </a:path>
            </a:pathLst>
          </a:custGeom>
          <a:solidFill>
            <a:srgbClr val="1E40AF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64" name="文本框 263"/>
          <p:cNvSpPr txBox="1"/>
          <p:nvPr/>
        </p:nvSpPr>
        <p:spPr>
          <a:xfrm>
            <a:off x="4112640" y="5529762"/>
            <a:ext cx="117432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读写模式，清空原内容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65" name="文本框 264"/>
          <p:cNvSpPr txBox="1"/>
          <p:nvPr/>
        </p:nvSpPr>
        <p:spPr>
          <a:xfrm>
            <a:off x="7064280" y="5538402"/>
            <a:ext cx="188280" cy="131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1" u="none" strike="noStrike">
                <a:solidFill>
                  <a:srgbClr val="FBBF24"/>
                </a:solidFill>
                <a:effectLst/>
                <a:uFillTx/>
                <a:latin typeface="Times New Roman" panose="02020603050405020304"/>
                <a:ea typeface="Times New Roman" panose="02020603050405020304"/>
              </a:rPr>
              <a:t>a+</a:t>
            </a:r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Times New Roman" panose="02020603050405020304"/>
                <a:ea typeface="Times New Roman" panose="02020603050405020304"/>
              </a:rPr>
              <a:t>: 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66" name="文本框 265"/>
          <p:cNvSpPr txBox="1"/>
          <p:nvPr/>
        </p:nvSpPr>
        <p:spPr>
          <a:xfrm>
            <a:off x="7251120" y="5529762"/>
            <a:ext cx="70488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追加读写模式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任意多边形: 形状 268"/>
          <p:cNvSpPr/>
          <p:nvPr/>
        </p:nvSpPr>
        <p:spPr>
          <a:xfrm>
            <a:off x="534600" y="802080"/>
            <a:ext cx="668880" cy="33840"/>
          </a:xfrm>
          <a:custGeom>
            <a:avLst/>
            <a:gdLst/>
            <a:ahLst/>
            <a:cxnLst/>
            <a:rect l="0" t="0" r="r" b="b"/>
            <a:pathLst>
              <a:path w="1858" h="94">
                <a:moveTo>
                  <a:pt x="0" y="0"/>
                </a:moveTo>
                <a:lnTo>
                  <a:pt x="1858" y="0"/>
                </a:lnTo>
                <a:lnTo>
                  <a:pt x="1858" y="94"/>
                </a:lnTo>
                <a:lnTo>
                  <a:pt x="0" y="94"/>
                </a:lnTo>
                <a:lnTo>
                  <a:pt x="0" y="0"/>
                </a:lnTo>
                <a:close/>
              </a:path>
            </a:pathLst>
          </a:custGeom>
          <a:solidFill>
            <a:srgbClr val="F59E0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270" name="图片 269"/>
          <p:cNvPicPr/>
          <p:nvPr/>
        </p:nvPicPr>
        <p:blipFill>
          <a:blip r:embed="rId1"/>
          <a:stretch>
            <a:fillRect/>
          </a:stretch>
        </p:blipFill>
        <p:spPr>
          <a:xfrm>
            <a:off x="534960" y="936556"/>
            <a:ext cx="2001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1" name="文本框 270"/>
          <p:cNvSpPr txBox="1"/>
          <p:nvPr/>
        </p:nvSpPr>
        <p:spPr>
          <a:xfrm>
            <a:off x="534960" y="378720"/>
            <a:ext cx="1501920" cy="37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237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文件的关闭</a:t>
            </a:r>
            <a:endParaRPr lang="en-US" sz="237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72" name="任意多边形: 形状 271"/>
          <p:cNvSpPr/>
          <p:nvPr/>
        </p:nvSpPr>
        <p:spPr>
          <a:xfrm>
            <a:off x="551520" y="1304116"/>
            <a:ext cx="4696560" cy="1170360"/>
          </a:xfrm>
          <a:custGeom>
            <a:avLst/>
            <a:gdLst/>
            <a:ahLst/>
            <a:cxnLst/>
            <a:rect l="0" t="0" r="r" b="b"/>
            <a:pathLst>
              <a:path w="13046" h="3251">
                <a:moveTo>
                  <a:pt x="0" y="3065"/>
                </a:moveTo>
                <a:lnTo>
                  <a:pt x="0" y="186"/>
                </a:lnTo>
                <a:cubicBezTo>
                  <a:pt x="0" y="174"/>
                  <a:pt x="0" y="162"/>
                  <a:pt x="2" y="150"/>
                </a:cubicBezTo>
                <a:cubicBezTo>
                  <a:pt x="4" y="138"/>
                  <a:pt x="7" y="126"/>
                  <a:pt x="10" y="115"/>
                </a:cubicBezTo>
                <a:cubicBezTo>
                  <a:pt x="14" y="104"/>
                  <a:pt x="18" y="93"/>
                  <a:pt x="23" y="83"/>
                </a:cubicBezTo>
                <a:cubicBezTo>
                  <a:pt x="28" y="73"/>
                  <a:pt x="34" y="63"/>
                  <a:pt x="40" y="55"/>
                </a:cubicBezTo>
                <a:cubicBezTo>
                  <a:pt x="47" y="46"/>
                  <a:pt x="54" y="38"/>
                  <a:pt x="61" y="31"/>
                </a:cubicBezTo>
                <a:cubicBezTo>
                  <a:pt x="69" y="25"/>
                  <a:pt x="77" y="19"/>
                  <a:pt x="86" y="14"/>
                </a:cubicBezTo>
                <a:cubicBezTo>
                  <a:pt x="94" y="10"/>
                  <a:pt x="103" y="6"/>
                  <a:pt x="112" y="4"/>
                </a:cubicBezTo>
                <a:cubicBezTo>
                  <a:pt x="121" y="1"/>
                  <a:pt x="130" y="0"/>
                  <a:pt x="139" y="0"/>
                </a:cubicBezTo>
                <a:lnTo>
                  <a:pt x="12861" y="0"/>
                </a:lnTo>
                <a:cubicBezTo>
                  <a:pt x="12873" y="0"/>
                  <a:pt x="12885" y="1"/>
                  <a:pt x="12897" y="4"/>
                </a:cubicBezTo>
                <a:cubicBezTo>
                  <a:pt x="12909" y="6"/>
                  <a:pt x="12920" y="10"/>
                  <a:pt x="12932" y="14"/>
                </a:cubicBezTo>
                <a:cubicBezTo>
                  <a:pt x="12943" y="19"/>
                  <a:pt x="12954" y="25"/>
                  <a:pt x="12964" y="31"/>
                </a:cubicBezTo>
                <a:cubicBezTo>
                  <a:pt x="12974" y="38"/>
                  <a:pt x="12983" y="46"/>
                  <a:pt x="12992" y="55"/>
                </a:cubicBezTo>
                <a:cubicBezTo>
                  <a:pt x="13001" y="63"/>
                  <a:pt x="13008" y="73"/>
                  <a:pt x="13015" y="83"/>
                </a:cubicBezTo>
                <a:cubicBezTo>
                  <a:pt x="13022" y="93"/>
                  <a:pt x="13027" y="104"/>
                  <a:pt x="13032" y="115"/>
                </a:cubicBezTo>
                <a:cubicBezTo>
                  <a:pt x="13037" y="126"/>
                  <a:pt x="13040" y="138"/>
                  <a:pt x="13043" y="150"/>
                </a:cubicBezTo>
                <a:cubicBezTo>
                  <a:pt x="13045" y="162"/>
                  <a:pt x="13046" y="174"/>
                  <a:pt x="13046" y="186"/>
                </a:cubicBezTo>
                <a:lnTo>
                  <a:pt x="13046" y="3065"/>
                </a:lnTo>
                <a:cubicBezTo>
                  <a:pt x="13046" y="3077"/>
                  <a:pt x="13045" y="3090"/>
                  <a:pt x="13043" y="3101"/>
                </a:cubicBezTo>
                <a:cubicBezTo>
                  <a:pt x="13040" y="3113"/>
                  <a:pt x="13037" y="3125"/>
                  <a:pt x="13032" y="3136"/>
                </a:cubicBezTo>
                <a:cubicBezTo>
                  <a:pt x="13027" y="3148"/>
                  <a:pt x="13022" y="3158"/>
                  <a:pt x="13015" y="3168"/>
                </a:cubicBezTo>
                <a:cubicBezTo>
                  <a:pt x="13008" y="3179"/>
                  <a:pt x="13001" y="3188"/>
                  <a:pt x="12992" y="3197"/>
                </a:cubicBezTo>
                <a:cubicBezTo>
                  <a:pt x="12983" y="3205"/>
                  <a:pt x="12974" y="3213"/>
                  <a:pt x="12964" y="3220"/>
                </a:cubicBezTo>
                <a:cubicBezTo>
                  <a:pt x="12954" y="3226"/>
                  <a:pt x="12943" y="3232"/>
                  <a:pt x="12932" y="3237"/>
                </a:cubicBezTo>
                <a:cubicBezTo>
                  <a:pt x="12920" y="3242"/>
                  <a:pt x="12909" y="3245"/>
                  <a:pt x="12897" y="3247"/>
                </a:cubicBezTo>
                <a:cubicBezTo>
                  <a:pt x="12885" y="3250"/>
                  <a:pt x="12873" y="3251"/>
                  <a:pt x="12861" y="3251"/>
                </a:cubicBezTo>
                <a:lnTo>
                  <a:pt x="139" y="3251"/>
                </a:lnTo>
                <a:cubicBezTo>
                  <a:pt x="130" y="3251"/>
                  <a:pt x="121" y="3250"/>
                  <a:pt x="112" y="3247"/>
                </a:cubicBezTo>
                <a:cubicBezTo>
                  <a:pt x="103" y="3245"/>
                  <a:pt x="94" y="3242"/>
                  <a:pt x="86" y="3237"/>
                </a:cubicBezTo>
                <a:cubicBezTo>
                  <a:pt x="77" y="3232"/>
                  <a:pt x="69" y="3226"/>
                  <a:pt x="61" y="3220"/>
                </a:cubicBezTo>
                <a:cubicBezTo>
                  <a:pt x="54" y="3213"/>
                  <a:pt x="47" y="3205"/>
                  <a:pt x="40" y="3197"/>
                </a:cubicBezTo>
                <a:cubicBezTo>
                  <a:pt x="34" y="3188"/>
                  <a:pt x="28" y="3179"/>
                  <a:pt x="23" y="3168"/>
                </a:cubicBezTo>
                <a:cubicBezTo>
                  <a:pt x="18" y="3158"/>
                  <a:pt x="14" y="3148"/>
                  <a:pt x="10" y="3136"/>
                </a:cubicBezTo>
                <a:cubicBezTo>
                  <a:pt x="7" y="3125"/>
                  <a:pt x="4" y="3113"/>
                  <a:pt x="2" y="3101"/>
                </a:cubicBezTo>
                <a:cubicBezTo>
                  <a:pt x="0" y="3090"/>
                  <a:pt x="0" y="3077"/>
                  <a:pt x="0" y="3065"/>
                </a:cubicBezTo>
                <a:close/>
              </a:path>
            </a:pathLst>
          </a:custGeom>
          <a:solidFill>
            <a:srgbClr val="1E40AF">
              <a:alpha val="4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73" name="任意多边形: 形状 272"/>
          <p:cNvSpPr/>
          <p:nvPr/>
        </p:nvSpPr>
        <p:spPr>
          <a:xfrm>
            <a:off x="534600" y="1304116"/>
            <a:ext cx="67320" cy="1170360"/>
          </a:xfrm>
          <a:custGeom>
            <a:avLst/>
            <a:gdLst/>
            <a:ahLst/>
            <a:cxnLst/>
            <a:rect l="0" t="0" r="r" b="b"/>
            <a:pathLst>
              <a:path w="187" h="3251">
                <a:moveTo>
                  <a:pt x="0" y="0"/>
                </a:moveTo>
                <a:lnTo>
                  <a:pt x="187" y="0"/>
                </a:lnTo>
                <a:lnTo>
                  <a:pt x="187" y="3251"/>
                </a:lnTo>
                <a:lnTo>
                  <a:pt x="0" y="3251"/>
                </a:lnTo>
                <a:lnTo>
                  <a:pt x="0" y="0"/>
                </a:lnTo>
                <a:close/>
              </a:path>
            </a:pathLst>
          </a:custGeom>
          <a:solidFill>
            <a:srgbClr val="FF990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74" name="任意多边形: 形状 273"/>
          <p:cNvSpPr/>
          <p:nvPr/>
        </p:nvSpPr>
        <p:spPr>
          <a:xfrm>
            <a:off x="735120" y="1471156"/>
            <a:ext cx="284400" cy="334800"/>
          </a:xfrm>
          <a:custGeom>
            <a:avLst/>
            <a:gdLst/>
            <a:ahLst/>
            <a:cxnLst/>
            <a:rect l="0" t="0" r="r" b="b"/>
            <a:pathLst>
              <a:path w="790" h="930">
                <a:moveTo>
                  <a:pt x="0" y="534"/>
                </a:moveTo>
                <a:lnTo>
                  <a:pt x="0" y="395"/>
                </a:lnTo>
                <a:cubicBezTo>
                  <a:pt x="0" y="369"/>
                  <a:pt x="3" y="343"/>
                  <a:pt x="8" y="318"/>
                </a:cubicBezTo>
                <a:cubicBezTo>
                  <a:pt x="13" y="293"/>
                  <a:pt x="20" y="268"/>
                  <a:pt x="30" y="244"/>
                </a:cubicBezTo>
                <a:cubicBezTo>
                  <a:pt x="40" y="220"/>
                  <a:pt x="52" y="197"/>
                  <a:pt x="67" y="176"/>
                </a:cubicBezTo>
                <a:cubicBezTo>
                  <a:pt x="81" y="154"/>
                  <a:pt x="98" y="134"/>
                  <a:pt x="116" y="116"/>
                </a:cubicBezTo>
                <a:cubicBezTo>
                  <a:pt x="134" y="98"/>
                  <a:pt x="154" y="81"/>
                  <a:pt x="176" y="67"/>
                </a:cubicBezTo>
                <a:cubicBezTo>
                  <a:pt x="197" y="53"/>
                  <a:pt x="220" y="40"/>
                  <a:pt x="244" y="30"/>
                </a:cubicBezTo>
                <a:cubicBezTo>
                  <a:pt x="268" y="21"/>
                  <a:pt x="292" y="13"/>
                  <a:pt x="318" y="8"/>
                </a:cubicBezTo>
                <a:cubicBezTo>
                  <a:pt x="343" y="3"/>
                  <a:pt x="369" y="0"/>
                  <a:pt x="395" y="0"/>
                </a:cubicBezTo>
                <a:cubicBezTo>
                  <a:pt x="421" y="0"/>
                  <a:pt x="446" y="3"/>
                  <a:pt x="472" y="8"/>
                </a:cubicBezTo>
                <a:cubicBezTo>
                  <a:pt x="497" y="13"/>
                  <a:pt x="522" y="21"/>
                  <a:pt x="546" y="30"/>
                </a:cubicBezTo>
                <a:cubicBezTo>
                  <a:pt x="570" y="40"/>
                  <a:pt x="593" y="53"/>
                  <a:pt x="614" y="67"/>
                </a:cubicBezTo>
                <a:cubicBezTo>
                  <a:pt x="636" y="81"/>
                  <a:pt x="656" y="98"/>
                  <a:pt x="674" y="116"/>
                </a:cubicBezTo>
                <a:cubicBezTo>
                  <a:pt x="692" y="134"/>
                  <a:pt x="709" y="154"/>
                  <a:pt x="724" y="176"/>
                </a:cubicBezTo>
                <a:cubicBezTo>
                  <a:pt x="738" y="197"/>
                  <a:pt x="751" y="220"/>
                  <a:pt x="760" y="244"/>
                </a:cubicBezTo>
                <a:cubicBezTo>
                  <a:pt x="770" y="268"/>
                  <a:pt x="778" y="293"/>
                  <a:pt x="783" y="318"/>
                </a:cubicBezTo>
                <a:cubicBezTo>
                  <a:pt x="788" y="343"/>
                  <a:pt x="790" y="369"/>
                  <a:pt x="790" y="395"/>
                </a:cubicBezTo>
                <a:lnTo>
                  <a:pt x="790" y="534"/>
                </a:lnTo>
                <a:cubicBezTo>
                  <a:pt x="790" y="560"/>
                  <a:pt x="788" y="586"/>
                  <a:pt x="783" y="611"/>
                </a:cubicBezTo>
                <a:cubicBezTo>
                  <a:pt x="778" y="637"/>
                  <a:pt x="770" y="662"/>
                  <a:pt x="760" y="686"/>
                </a:cubicBezTo>
                <a:cubicBezTo>
                  <a:pt x="751" y="710"/>
                  <a:pt x="738" y="733"/>
                  <a:pt x="724" y="755"/>
                </a:cubicBezTo>
                <a:cubicBezTo>
                  <a:pt x="709" y="776"/>
                  <a:pt x="692" y="796"/>
                  <a:pt x="674" y="814"/>
                </a:cubicBezTo>
                <a:cubicBezTo>
                  <a:pt x="656" y="833"/>
                  <a:pt x="636" y="849"/>
                  <a:pt x="614" y="863"/>
                </a:cubicBezTo>
                <a:cubicBezTo>
                  <a:pt x="593" y="878"/>
                  <a:pt x="570" y="890"/>
                  <a:pt x="546" y="900"/>
                </a:cubicBezTo>
                <a:cubicBezTo>
                  <a:pt x="522" y="910"/>
                  <a:pt x="497" y="917"/>
                  <a:pt x="472" y="922"/>
                </a:cubicBezTo>
                <a:cubicBezTo>
                  <a:pt x="446" y="927"/>
                  <a:pt x="421" y="930"/>
                  <a:pt x="395" y="930"/>
                </a:cubicBezTo>
                <a:cubicBezTo>
                  <a:pt x="369" y="930"/>
                  <a:pt x="343" y="927"/>
                  <a:pt x="318" y="922"/>
                </a:cubicBezTo>
                <a:cubicBezTo>
                  <a:pt x="292" y="917"/>
                  <a:pt x="268" y="910"/>
                  <a:pt x="244" y="900"/>
                </a:cubicBezTo>
                <a:cubicBezTo>
                  <a:pt x="220" y="890"/>
                  <a:pt x="197" y="878"/>
                  <a:pt x="176" y="863"/>
                </a:cubicBezTo>
                <a:cubicBezTo>
                  <a:pt x="154" y="849"/>
                  <a:pt x="134" y="833"/>
                  <a:pt x="116" y="814"/>
                </a:cubicBezTo>
                <a:cubicBezTo>
                  <a:pt x="98" y="796"/>
                  <a:pt x="81" y="776"/>
                  <a:pt x="67" y="755"/>
                </a:cubicBezTo>
                <a:cubicBezTo>
                  <a:pt x="52" y="733"/>
                  <a:pt x="40" y="710"/>
                  <a:pt x="30" y="686"/>
                </a:cubicBezTo>
                <a:cubicBezTo>
                  <a:pt x="20" y="662"/>
                  <a:pt x="13" y="637"/>
                  <a:pt x="8" y="611"/>
                </a:cubicBezTo>
                <a:cubicBezTo>
                  <a:pt x="3" y="586"/>
                  <a:pt x="0" y="560"/>
                  <a:pt x="0" y="534"/>
                </a:cubicBezTo>
                <a:close/>
              </a:path>
            </a:pathLst>
          </a:custGeom>
          <a:solidFill>
            <a:srgbClr val="F59E0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275" name="图片 274"/>
          <p:cNvPicPr/>
          <p:nvPr/>
        </p:nvPicPr>
        <p:blipFill>
          <a:blip r:embed="rId2"/>
          <a:stretch>
            <a:fillRect/>
          </a:stretch>
        </p:blipFill>
        <p:spPr>
          <a:xfrm>
            <a:off x="802080" y="1538476"/>
            <a:ext cx="15012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6" name="文本框 275"/>
          <p:cNvSpPr txBox="1"/>
          <p:nvPr/>
        </p:nvSpPr>
        <p:spPr>
          <a:xfrm>
            <a:off x="835560" y="910636"/>
            <a:ext cx="1609920" cy="25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文件关闭的重要性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77" name="文本框 276"/>
          <p:cNvSpPr txBox="1"/>
          <p:nvPr/>
        </p:nvSpPr>
        <p:spPr>
          <a:xfrm>
            <a:off x="1119960" y="1536316"/>
            <a:ext cx="671400" cy="21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资源释放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78" name="文本框 277"/>
          <p:cNvSpPr txBox="1"/>
          <p:nvPr/>
        </p:nvSpPr>
        <p:spPr>
          <a:xfrm>
            <a:off x="735480" y="1919356"/>
            <a:ext cx="429228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避免资源泄露和系统文件数限制问题，确保操作系统可以正确管理文件资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79" name="任意多边形: 形状 278"/>
          <p:cNvSpPr/>
          <p:nvPr/>
        </p:nvSpPr>
        <p:spPr>
          <a:xfrm>
            <a:off x="5465160" y="1304116"/>
            <a:ext cx="4696920" cy="1170360"/>
          </a:xfrm>
          <a:custGeom>
            <a:avLst/>
            <a:gdLst/>
            <a:ahLst/>
            <a:cxnLst/>
            <a:rect l="0" t="0" r="r" b="b"/>
            <a:pathLst>
              <a:path w="13047" h="3251">
                <a:moveTo>
                  <a:pt x="0" y="3065"/>
                </a:moveTo>
                <a:lnTo>
                  <a:pt x="0" y="186"/>
                </a:lnTo>
                <a:cubicBezTo>
                  <a:pt x="0" y="174"/>
                  <a:pt x="1" y="162"/>
                  <a:pt x="3" y="150"/>
                </a:cubicBezTo>
                <a:cubicBezTo>
                  <a:pt x="4" y="138"/>
                  <a:pt x="7" y="126"/>
                  <a:pt x="10" y="115"/>
                </a:cubicBezTo>
                <a:cubicBezTo>
                  <a:pt x="14" y="104"/>
                  <a:pt x="18" y="93"/>
                  <a:pt x="23" y="83"/>
                </a:cubicBezTo>
                <a:cubicBezTo>
                  <a:pt x="28" y="73"/>
                  <a:pt x="34" y="63"/>
                  <a:pt x="41" y="55"/>
                </a:cubicBezTo>
                <a:cubicBezTo>
                  <a:pt x="47" y="46"/>
                  <a:pt x="54" y="38"/>
                  <a:pt x="62" y="31"/>
                </a:cubicBezTo>
                <a:cubicBezTo>
                  <a:pt x="69" y="25"/>
                  <a:pt x="77" y="19"/>
                  <a:pt x="86" y="14"/>
                </a:cubicBezTo>
                <a:cubicBezTo>
                  <a:pt x="94" y="10"/>
                  <a:pt x="103" y="6"/>
                  <a:pt x="112" y="4"/>
                </a:cubicBezTo>
                <a:cubicBezTo>
                  <a:pt x="121" y="1"/>
                  <a:pt x="130" y="0"/>
                  <a:pt x="139" y="0"/>
                </a:cubicBezTo>
                <a:lnTo>
                  <a:pt x="12861" y="0"/>
                </a:lnTo>
                <a:cubicBezTo>
                  <a:pt x="12873" y="0"/>
                  <a:pt x="12885" y="1"/>
                  <a:pt x="12897" y="4"/>
                </a:cubicBezTo>
                <a:cubicBezTo>
                  <a:pt x="12909" y="6"/>
                  <a:pt x="12921" y="10"/>
                  <a:pt x="12932" y="14"/>
                </a:cubicBezTo>
                <a:cubicBezTo>
                  <a:pt x="12943" y="19"/>
                  <a:pt x="12954" y="25"/>
                  <a:pt x="12964" y="31"/>
                </a:cubicBezTo>
                <a:cubicBezTo>
                  <a:pt x="12974" y="38"/>
                  <a:pt x="12984" y="46"/>
                  <a:pt x="12992" y="55"/>
                </a:cubicBezTo>
                <a:cubicBezTo>
                  <a:pt x="13001" y="63"/>
                  <a:pt x="13008" y="73"/>
                  <a:pt x="13015" y="83"/>
                </a:cubicBezTo>
                <a:cubicBezTo>
                  <a:pt x="13022" y="93"/>
                  <a:pt x="13028" y="104"/>
                  <a:pt x="13032" y="115"/>
                </a:cubicBezTo>
                <a:cubicBezTo>
                  <a:pt x="13037" y="126"/>
                  <a:pt x="13041" y="138"/>
                  <a:pt x="13043" y="150"/>
                </a:cubicBezTo>
                <a:cubicBezTo>
                  <a:pt x="13045" y="162"/>
                  <a:pt x="13047" y="174"/>
                  <a:pt x="13047" y="186"/>
                </a:cubicBezTo>
                <a:lnTo>
                  <a:pt x="13047" y="3065"/>
                </a:lnTo>
                <a:cubicBezTo>
                  <a:pt x="13047" y="3077"/>
                  <a:pt x="13045" y="3090"/>
                  <a:pt x="13043" y="3101"/>
                </a:cubicBezTo>
                <a:cubicBezTo>
                  <a:pt x="13041" y="3113"/>
                  <a:pt x="13037" y="3125"/>
                  <a:pt x="13032" y="3136"/>
                </a:cubicBezTo>
                <a:cubicBezTo>
                  <a:pt x="13028" y="3148"/>
                  <a:pt x="13022" y="3158"/>
                  <a:pt x="13015" y="3168"/>
                </a:cubicBezTo>
                <a:cubicBezTo>
                  <a:pt x="13008" y="3179"/>
                  <a:pt x="13001" y="3188"/>
                  <a:pt x="12992" y="3197"/>
                </a:cubicBezTo>
                <a:cubicBezTo>
                  <a:pt x="12984" y="3205"/>
                  <a:pt x="12974" y="3213"/>
                  <a:pt x="12964" y="3220"/>
                </a:cubicBezTo>
                <a:cubicBezTo>
                  <a:pt x="12954" y="3226"/>
                  <a:pt x="12943" y="3232"/>
                  <a:pt x="12932" y="3237"/>
                </a:cubicBezTo>
                <a:cubicBezTo>
                  <a:pt x="12921" y="3242"/>
                  <a:pt x="12909" y="3245"/>
                  <a:pt x="12897" y="3247"/>
                </a:cubicBezTo>
                <a:cubicBezTo>
                  <a:pt x="12885" y="3250"/>
                  <a:pt x="12873" y="3251"/>
                  <a:pt x="12861" y="3251"/>
                </a:cubicBezTo>
                <a:lnTo>
                  <a:pt x="139" y="3251"/>
                </a:lnTo>
                <a:cubicBezTo>
                  <a:pt x="130" y="3251"/>
                  <a:pt x="121" y="3250"/>
                  <a:pt x="112" y="3247"/>
                </a:cubicBezTo>
                <a:cubicBezTo>
                  <a:pt x="103" y="3245"/>
                  <a:pt x="94" y="3242"/>
                  <a:pt x="86" y="3237"/>
                </a:cubicBezTo>
                <a:cubicBezTo>
                  <a:pt x="77" y="3232"/>
                  <a:pt x="69" y="3226"/>
                  <a:pt x="62" y="3220"/>
                </a:cubicBezTo>
                <a:cubicBezTo>
                  <a:pt x="54" y="3213"/>
                  <a:pt x="47" y="3205"/>
                  <a:pt x="41" y="3197"/>
                </a:cubicBezTo>
                <a:cubicBezTo>
                  <a:pt x="34" y="3188"/>
                  <a:pt x="28" y="3179"/>
                  <a:pt x="23" y="3168"/>
                </a:cubicBezTo>
                <a:cubicBezTo>
                  <a:pt x="18" y="3158"/>
                  <a:pt x="14" y="3148"/>
                  <a:pt x="10" y="3136"/>
                </a:cubicBezTo>
                <a:cubicBezTo>
                  <a:pt x="7" y="3125"/>
                  <a:pt x="4" y="3113"/>
                  <a:pt x="3" y="3101"/>
                </a:cubicBezTo>
                <a:cubicBezTo>
                  <a:pt x="1" y="3090"/>
                  <a:pt x="0" y="3077"/>
                  <a:pt x="0" y="3065"/>
                </a:cubicBezTo>
                <a:close/>
              </a:path>
            </a:pathLst>
          </a:custGeom>
          <a:solidFill>
            <a:srgbClr val="1E40AF">
              <a:alpha val="4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80" name="任意多边形: 形状 279"/>
          <p:cNvSpPr/>
          <p:nvPr/>
        </p:nvSpPr>
        <p:spPr>
          <a:xfrm>
            <a:off x="5448240" y="1304116"/>
            <a:ext cx="67320" cy="1170360"/>
          </a:xfrm>
          <a:custGeom>
            <a:avLst/>
            <a:gdLst/>
            <a:ahLst/>
            <a:cxnLst/>
            <a:rect l="0" t="0" r="r" b="b"/>
            <a:pathLst>
              <a:path w="187" h="3251">
                <a:moveTo>
                  <a:pt x="0" y="0"/>
                </a:moveTo>
                <a:lnTo>
                  <a:pt x="187" y="0"/>
                </a:lnTo>
                <a:lnTo>
                  <a:pt x="187" y="3251"/>
                </a:lnTo>
                <a:lnTo>
                  <a:pt x="0" y="3251"/>
                </a:lnTo>
                <a:lnTo>
                  <a:pt x="0" y="0"/>
                </a:lnTo>
                <a:close/>
              </a:path>
            </a:pathLst>
          </a:custGeom>
          <a:solidFill>
            <a:srgbClr val="FF990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81" name="任意多边形: 形状 280"/>
          <p:cNvSpPr/>
          <p:nvPr/>
        </p:nvSpPr>
        <p:spPr>
          <a:xfrm>
            <a:off x="5649120" y="1471156"/>
            <a:ext cx="284400" cy="334800"/>
          </a:xfrm>
          <a:custGeom>
            <a:avLst/>
            <a:gdLst/>
            <a:ahLst/>
            <a:cxnLst/>
            <a:rect l="0" t="0" r="r" b="b"/>
            <a:pathLst>
              <a:path w="790" h="930">
                <a:moveTo>
                  <a:pt x="0" y="534"/>
                </a:moveTo>
                <a:lnTo>
                  <a:pt x="0" y="395"/>
                </a:lnTo>
                <a:cubicBezTo>
                  <a:pt x="0" y="369"/>
                  <a:pt x="2" y="343"/>
                  <a:pt x="7" y="318"/>
                </a:cubicBezTo>
                <a:cubicBezTo>
                  <a:pt x="12" y="293"/>
                  <a:pt x="20" y="268"/>
                  <a:pt x="30" y="244"/>
                </a:cubicBezTo>
                <a:cubicBezTo>
                  <a:pt x="39" y="220"/>
                  <a:pt x="52" y="197"/>
                  <a:pt x="66" y="176"/>
                </a:cubicBezTo>
                <a:cubicBezTo>
                  <a:pt x="80" y="154"/>
                  <a:pt x="97" y="134"/>
                  <a:pt x="115" y="116"/>
                </a:cubicBezTo>
                <a:cubicBezTo>
                  <a:pt x="133" y="98"/>
                  <a:pt x="153" y="81"/>
                  <a:pt x="175" y="67"/>
                </a:cubicBezTo>
                <a:cubicBezTo>
                  <a:pt x="196" y="53"/>
                  <a:pt x="219" y="40"/>
                  <a:pt x="243" y="30"/>
                </a:cubicBezTo>
                <a:cubicBezTo>
                  <a:pt x="267" y="21"/>
                  <a:pt x="292" y="13"/>
                  <a:pt x="317" y="8"/>
                </a:cubicBezTo>
                <a:cubicBezTo>
                  <a:pt x="343" y="3"/>
                  <a:pt x="368" y="0"/>
                  <a:pt x="394" y="0"/>
                </a:cubicBezTo>
                <a:cubicBezTo>
                  <a:pt x="420" y="0"/>
                  <a:pt x="446" y="3"/>
                  <a:pt x="471" y="8"/>
                </a:cubicBezTo>
                <a:cubicBezTo>
                  <a:pt x="498" y="13"/>
                  <a:pt x="522" y="21"/>
                  <a:pt x="546" y="30"/>
                </a:cubicBezTo>
                <a:cubicBezTo>
                  <a:pt x="570" y="40"/>
                  <a:pt x="593" y="53"/>
                  <a:pt x="614" y="67"/>
                </a:cubicBezTo>
                <a:cubicBezTo>
                  <a:pt x="636" y="81"/>
                  <a:pt x="656" y="98"/>
                  <a:pt x="674" y="116"/>
                </a:cubicBezTo>
                <a:cubicBezTo>
                  <a:pt x="693" y="134"/>
                  <a:pt x="709" y="154"/>
                  <a:pt x="723" y="176"/>
                </a:cubicBezTo>
                <a:cubicBezTo>
                  <a:pt x="738" y="197"/>
                  <a:pt x="750" y="220"/>
                  <a:pt x="760" y="244"/>
                </a:cubicBezTo>
                <a:cubicBezTo>
                  <a:pt x="770" y="268"/>
                  <a:pt x="777" y="293"/>
                  <a:pt x="782" y="318"/>
                </a:cubicBezTo>
                <a:cubicBezTo>
                  <a:pt x="787" y="343"/>
                  <a:pt x="790" y="369"/>
                  <a:pt x="790" y="395"/>
                </a:cubicBezTo>
                <a:lnTo>
                  <a:pt x="790" y="534"/>
                </a:lnTo>
                <a:cubicBezTo>
                  <a:pt x="790" y="560"/>
                  <a:pt x="787" y="586"/>
                  <a:pt x="782" y="611"/>
                </a:cubicBezTo>
                <a:cubicBezTo>
                  <a:pt x="777" y="637"/>
                  <a:pt x="770" y="662"/>
                  <a:pt x="760" y="686"/>
                </a:cubicBezTo>
                <a:cubicBezTo>
                  <a:pt x="750" y="710"/>
                  <a:pt x="738" y="733"/>
                  <a:pt x="723" y="755"/>
                </a:cubicBezTo>
                <a:cubicBezTo>
                  <a:pt x="709" y="776"/>
                  <a:pt x="693" y="796"/>
                  <a:pt x="674" y="814"/>
                </a:cubicBezTo>
                <a:cubicBezTo>
                  <a:pt x="656" y="833"/>
                  <a:pt x="636" y="849"/>
                  <a:pt x="614" y="863"/>
                </a:cubicBezTo>
                <a:cubicBezTo>
                  <a:pt x="593" y="878"/>
                  <a:pt x="570" y="890"/>
                  <a:pt x="546" y="900"/>
                </a:cubicBezTo>
                <a:cubicBezTo>
                  <a:pt x="522" y="910"/>
                  <a:pt x="498" y="917"/>
                  <a:pt x="471" y="922"/>
                </a:cubicBezTo>
                <a:cubicBezTo>
                  <a:pt x="446" y="927"/>
                  <a:pt x="420" y="930"/>
                  <a:pt x="394" y="930"/>
                </a:cubicBezTo>
                <a:cubicBezTo>
                  <a:pt x="368" y="930"/>
                  <a:pt x="343" y="927"/>
                  <a:pt x="317" y="922"/>
                </a:cubicBezTo>
                <a:cubicBezTo>
                  <a:pt x="292" y="917"/>
                  <a:pt x="267" y="910"/>
                  <a:pt x="243" y="900"/>
                </a:cubicBezTo>
                <a:cubicBezTo>
                  <a:pt x="219" y="890"/>
                  <a:pt x="196" y="878"/>
                  <a:pt x="175" y="863"/>
                </a:cubicBezTo>
                <a:cubicBezTo>
                  <a:pt x="153" y="849"/>
                  <a:pt x="133" y="833"/>
                  <a:pt x="115" y="814"/>
                </a:cubicBezTo>
                <a:cubicBezTo>
                  <a:pt x="97" y="796"/>
                  <a:pt x="80" y="776"/>
                  <a:pt x="66" y="755"/>
                </a:cubicBezTo>
                <a:cubicBezTo>
                  <a:pt x="52" y="733"/>
                  <a:pt x="39" y="710"/>
                  <a:pt x="30" y="686"/>
                </a:cubicBezTo>
                <a:cubicBezTo>
                  <a:pt x="20" y="662"/>
                  <a:pt x="12" y="637"/>
                  <a:pt x="7" y="611"/>
                </a:cubicBezTo>
                <a:cubicBezTo>
                  <a:pt x="2" y="586"/>
                  <a:pt x="0" y="560"/>
                  <a:pt x="0" y="534"/>
                </a:cubicBezTo>
                <a:close/>
              </a:path>
            </a:pathLst>
          </a:custGeom>
          <a:solidFill>
            <a:srgbClr val="F59E0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282" name="图片 281"/>
          <p:cNvPicPr/>
          <p:nvPr/>
        </p:nvPicPr>
        <p:blipFill>
          <a:blip r:embed="rId3"/>
          <a:stretch>
            <a:fillRect/>
          </a:stretch>
        </p:blipFill>
        <p:spPr>
          <a:xfrm>
            <a:off x="5716080" y="1538476"/>
            <a:ext cx="15012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3" name="文本框 282"/>
          <p:cNvSpPr txBox="1"/>
          <p:nvPr/>
        </p:nvSpPr>
        <p:spPr>
          <a:xfrm>
            <a:off x="735480" y="2119876"/>
            <a:ext cx="1350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源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84" name="文本框 283"/>
          <p:cNvSpPr txBox="1"/>
          <p:nvPr/>
        </p:nvSpPr>
        <p:spPr>
          <a:xfrm>
            <a:off x="6033600" y="1536316"/>
            <a:ext cx="838800" cy="21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数据完整性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285" name="图片 284"/>
          <p:cNvPicPr/>
          <p:nvPr/>
        </p:nvPicPr>
        <p:blipFill>
          <a:blip r:embed="rId4"/>
          <a:stretch>
            <a:fillRect/>
          </a:stretch>
        </p:blipFill>
        <p:spPr>
          <a:xfrm>
            <a:off x="534960" y="2575112"/>
            <a:ext cx="25020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6" name="文本框 285"/>
          <p:cNvSpPr txBox="1"/>
          <p:nvPr/>
        </p:nvSpPr>
        <p:spPr>
          <a:xfrm>
            <a:off x="5649120" y="1919356"/>
            <a:ext cx="415836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保证数据完整写入磁盘，防止数据丢失或损坏，确保写入操作的可靠性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87" name="任意多边形: 形状 286"/>
          <p:cNvSpPr/>
          <p:nvPr/>
        </p:nvSpPr>
        <p:spPr>
          <a:xfrm>
            <a:off x="534600" y="2876170"/>
            <a:ext cx="4713480" cy="1838880"/>
          </a:xfrm>
          <a:custGeom>
            <a:avLst/>
            <a:gdLst/>
            <a:ahLst/>
            <a:cxnLst/>
            <a:rect l="0" t="0" r="r" b="b"/>
            <a:pathLst>
              <a:path w="13093" h="5108">
                <a:moveTo>
                  <a:pt x="0" y="4922"/>
                </a:moveTo>
                <a:lnTo>
                  <a:pt x="0" y="186"/>
                </a:lnTo>
                <a:cubicBezTo>
                  <a:pt x="0" y="174"/>
                  <a:pt x="1" y="162"/>
                  <a:pt x="4" y="150"/>
                </a:cubicBezTo>
                <a:cubicBezTo>
                  <a:pt x="6" y="138"/>
                  <a:pt x="10" y="126"/>
                  <a:pt x="14" y="115"/>
                </a:cubicBezTo>
                <a:cubicBezTo>
                  <a:pt x="19" y="104"/>
                  <a:pt x="25" y="93"/>
                  <a:pt x="31" y="83"/>
                </a:cubicBezTo>
                <a:cubicBezTo>
                  <a:pt x="38" y="73"/>
                  <a:pt x="46" y="63"/>
                  <a:pt x="55" y="55"/>
                </a:cubicBezTo>
                <a:cubicBezTo>
                  <a:pt x="63" y="46"/>
                  <a:pt x="73" y="38"/>
                  <a:pt x="83" y="32"/>
                </a:cubicBezTo>
                <a:cubicBezTo>
                  <a:pt x="93" y="25"/>
                  <a:pt x="104" y="19"/>
                  <a:pt x="115" y="14"/>
                </a:cubicBezTo>
                <a:cubicBezTo>
                  <a:pt x="126" y="10"/>
                  <a:pt x="138" y="6"/>
                  <a:pt x="150" y="4"/>
                </a:cubicBezTo>
                <a:cubicBezTo>
                  <a:pt x="162" y="2"/>
                  <a:pt x="174" y="0"/>
                  <a:pt x="186" y="0"/>
                </a:cubicBezTo>
                <a:lnTo>
                  <a:pt x="12908" y="0"/>
                </a:lnTo>
                <a:cubicBezTo>
                  <a:pt x="12920" y="0"/>
                  <a:pt x="12932" y="2"/>
                  <a:pt x="12944" y="4"/>
                </a:cubicBezTo>
                <a:cubicBezTo>
                  <a:pt x="12956" y="6"/>
                  <a:pt x="12967" y="10"/>
                  <a:pt x="12979" y="14"/>
                </a:cubicBezTo>
                <a:cubicBezTo>
                  <a:pt x="12990" y="19"/>
                  <a:pt x="13001" y="25"/>
                  <a:pt x="13011" y="32"/>
                </a:cubicBezTo>
                <a:cubicBezTo>
                  <a:pt x="13021" y="38"/>
                  <a:pt x="13030" y="46"/>
                  <a:pt x="13039" y="55"/>
                </a:cubicBezTo>
                <a:cubicBezTo>
                  <a:pt x="13048" y="63"/>
                  <a:pt x="13055" y="73"/>
                  <a:pt x="13062" y="83"/>
                </a:cubicBezTo>
                <a:cubicBezTo>
                  <a:pt x="13069" y="93"/>
                  <a:pt x="13074" y="104"/>
                  <a:pt x="13079" y="115"/>
                </a:cubicBezTo>
                <a:cubicBezTo>
                  <a:pt x="13084" y="126"/>
                  <a:pt x="13087" y="138"/>
                  <a:pt x="13090" y="150"/>
                </a:cubicBezTo>
                <a:cubicBezTo>
                  <a:pt x="13092" y="162"/>
                  <a:pt x="13093" y="174"/>
                  <a:pt x="13093" y="186"/>
                </a:cubicBezTo>
                <a:lnTo>
                  <a:pt x="13093" y="4922"/>
                </a:lnTo>
                <a:cubicBezTo>
                  <a:pt x="13093" y="4935"/>
                  <a:pt x="13092" y="4947"/>
                  <a:pt x="13090" y="4959"/>
                </a:cubicBezTo>
                <a:cubicBezTo>
                  <a:pt x="13087" y="4971"/>
                  <a:pt x="13084" y="4982"/>
                  <a:pt x="13079" y="4994"/>
                </a:cubicBezTo>
                <a:cubicBezTo>
                  <a:pt x="13074" y="5005"/>
                  <a:pt x="13069" y="5016"/>
                  <a:pt x="13062" y="5026"/>
                </a:cubicBezTo>
                <a:cubicBezTo>
                  <a:pt x="13055" y="5036"/>
                  <a:pt x="13048" y="5045"/>
                  <a:pt x="13039" y="5054"/>
                </a:cubicBezTo>
                <a:cubicBezTo>
                  <a:pt x="13030" y="5062"/>
                  <a:pt x="13021" y="5070"/>
                  <a:pt x="13011" y="5077"/>
                </a:cubicBezTo>
                <a:cubicBezTo>
                  <a:pt x="13001" y="5084"/>
                  <a:pt x="12990" y="5089"/>
                  <a:pt x="12979" y="5094"/>
                </a:cubicBezTo>
                <a:cubicBezTo>
                  <a:pt x="12967" y="5099"/>
                  <a:pt x="12956" y="5102"/>
                  <a:pt x="12944" y="5105"/>
                </a:cubicBezTo>
                <a:cubicBezTo>
                  <a:pt x="12932" y="5107"/>
                  <a:pt x="12920" y="5108"/>
                  <a:pt x="12908" y="5108"/>
                </a:cubicBezTo>
                <a:lnTo>
                  <a:pt x="186" y="5108"/>
                </a:lnTo>
                <a:cubicBezTo>
                  <a:pt x="174" y="5108"/>
                  <a:pt x="162" y="5107"/>
                  <a:pt x="150" y="5105"/>
                </a:cubicBezTo>
                <a:cubicBezTo>
                  <a:pt x="138" y="5102"/>
                  <a:pt x="126" y="5099"/>
                  <a:pt x="115" y="5094"/>
                </a:cubicBezTo>
                <a:cubicBezTo>
                  <a:pt x="104" y="5089"/>
                  <a:pt x="93" y="5084"/>
                  <a:pt x="83" y="5077"/>
                </a:cubicBezTo>
                <a:cubicBezTo>
                  <a:pt x="73" y="5070"/>
                  <a:pt x="63" y="5062"/>
                  <a:pt x="55" y="5054"/>
                </a:cubicBezTo>
                <a:cubicBezTo>
                  <a:pt x="46" y="5045"/>
                  <a:pt x="38" y="5036"/>
                  <a:pt x="31" y="5026"/>
                </a:cubicBezTo>
                <a:cubicBezTo>
                  <a:pt x="25" y="5016"/>
                  <a:pt x="19" y="5005"/>
                  <a:pt x="14" y="4994"/>
                </a:cubicBezTo>
                <a:cubicBezTo>
                  <a:pt x="10" y="4982"/>
                  <a:pt x="6" y="4971"/>
                  <a:pt x="4" y="4959"/>
                </a:cubicBezTo>
                <a:cubicBezTo>
                  <a:pt x="1" y="4947"/>
                  <a:pt x="0" y="4935"/>
                  <a:pt x="0" y="4922"/>
                </a:cubicBezTo>
                <a:close/>
              </a:path>
            </a:pathLst>
          </a:custGeom>
          <a:solidFill>
            <a:srgbClr val="1E3A8A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88" name="任意多边形: 形状 287"/>
          <p:cNvSpPr/>
          <p:nvPr/>
        </p:nvSpPr>
        <p:spPr>
          <a:xfrm>
            <a:off x="701640" y="3377650"/>
            <a:ext cx="4379400" cy="869400"/>
          </a:xfrm>
          <a:custGeom>
            <a:avLst/>
            <a:gdLst/>
            <a:ahLst/>
            <a:cxnLst/>
            <a:rect l="0" t="0" r="r" b="b"/>
            <a:pathLst>
              <a:path w="12165" h="2415">
                <a:moveTo>
                  <a:pt x="0" y="2276"/>
                </a:moveTo>
                <a:lnTo>
                  <a:pt x="0" y="139"/>
                </a:lnTo>
                <a:cubicBezTo>
                  <a:pt x="0" y="121"/>
                  <a:pt x="4" y="103"/>
                  <a:pt x="11" y="86"/>
                </a:cubicBezTo>
                <a:cubicBezTo>
                  <a:pt x="18" y="69"/>
                  <a:pt x="28" y="54"/>
                  <a:pt x="41" y="41"/>
                </a:cubicBezTo>
                <a:cubicBezTo>
                  <a:pt x="54" y="28"/>
                  <a:pt x="69" y="18"/>
                  <a:pt x="86" y="11"/>
                </a:cubicBezTo>
                <a:cubicBezTo>
                  <a:pt x="103" y="4"/>
                  <a:pt x="121" y="0"/>
                  <a:pt x="140" y="0"/>
                </a:cubicBezTo>
                <a:lnTo>
                  <a:pt x="12026" y="0"/>
                </a:lnTo>
                <a:cubicBezTo>
                  <a:pt x="12044" y="0"/>
                  <a:pt x="12062" y="4"/>
                  <a:pt x="12079" y="11"/>
                </a:cubicBezTo>
                <a:cubicBezTo>
                  <a:pt x="12096" y="18"/>
                  <a:pt x="12111" y="28"/>
                  <a:pt x="12124" y="41"/>
                </a:cubicBezTo>
                <a:cubicBezTo>
                  <a:pt x="12137" y="54"/>
                  <a:pt x="12147" y="69"/>
                  <a:pt x="12154" y="86"/>
                </a:cubicBezTo>
                <a:cubicBezTo>
                  <a:pt x="12162" y="103"/>
                  <a:pt x="12165" y="121"/>
                  <a:pt x="12165" y="139"/>
                </a:cubicBezTo>
                <a:lnTo>
                  <a:pt x="12165" y="2276"/>
                </a:lnTo>
                <a:cubicBezTo>
                  <a:pt x="12165" y="2294"/>
                  <a:pt x="12162" y="2312"/>
                  <a:pt x="12154" y="2329"/>
                </a:cubicBezTo>
                <a:cubicBezTo>
                  <a:pt x="12147" y="2346"/>
                  <a:pt x="12137" y="2361"/>
                  <a:pt x="12124" y="2374"/>
                </a:cubicBezTo>
                <a:cubicBezTo>
                  <a:pt x="12111" y="2388"/>
                  <a:pt x="12096" y="2398"/>
                  <a:pt x="12079" y="2405"/>
                </a:cubicBezTo>
                <a:cubicBezTo>
                  <a:pt x="12062" y="2412"/>
                  <a:pt x="12044" y="2415"/>
                  <a:pt x="12026" y="2415"/>
                </a:cubicBezTo>
                <a:lnTo>
                  <a:pt x="140" y="2415"/>
                </a:lnTo>
                <a:cubicBezTo>
                  <a:pt x="121" y="2415"/>
                  <a:pt x="103" y="2412"/>
                  <a:pt x="86" y="2405"/>
                </a:cubicBezTo>
                <a:cubicBezTo>
                  <a:pt x="69" y="2398"/>
                  <a:pt x="54" y="2388"/>
                  <a:pt x="41" y="2374"/>
                </a:cubicBezTo>
                <a:cubicBezTo>
                  <a:pt x="28" y="2361"/>
                  <a:pt x="18" y="2346"/>
                  <a:pt x="11" y="2329"/>
                </a:cubicBezTo>
                <a:cubicBezTo>
                  <a:pt x="4" y="2312"/>
                  <a:pt x="0" y="2294"/>
                  <a:pt x="0" y="2276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289" name="图片 288"/>
          <p:cNvPicPr/>
          <p:nvPr/>
        </p:nvPicPr>
        <p:blipFill>
          <a:blip r:embed="rId5"/>
          <a:stretch>
            <a:fillRect/>
          </a:stretch>
        </p:blipFill>
        <p:spPr>
          <a:xfrm>
            <a:off x="702000" y="3077050"/>
            <a:ext cx="16668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0" name="文本框 289"/>
          <p:cNvSpPr txBox="1"/>
          <p:nvPr/>
        </p:nvSpPr>
        <p:spPr>
          <a:xfrm>
            <a:off x="885960" y="2549192"/>
            <a:ext cx="1409040" cy="25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文件关闭的方法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91" name="文本框 290"/>
          <p:cNvSpPr txBox="1"/>
          <p:nvPr/>
        </p:nvSpPr>
        <p:spPr>
          <a:xfrm>
            <a:off x="936000" y="3057970"/>
            <a:ext cx="1509480" cy="21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传统方法（不推荐）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92" name="文本框 291"/>
          <p:cNvSpPr txBox="1"/>
          <p:nvPr/>
        </p:nvSpPr>
        <p:spPr>
          <a:xfrm>
            <a:off x="835560" y="3533890"/>
            <a:ext cx="249552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9900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file</a:t>
            </a:r>
            <a:r>
              <a:rPr lang="en-US" sz="1050" b="0" u="none" strike="noStrike">
                <a:solidFill>
                  <a:srgbClr val="E5E7EB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= open('example.txt', 'r')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93" name="文本框 292"/>
          <p:cNvSpPr txBox="1"/>
          <p:nvPr/>
        </p:nvSpPr>
        <p:spPr>
          <a:xfrm>
            <a:off x="835560" y="3734410"/>
            <a:ext cx="16164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E5E7EB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# 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94" name="文本框 293"/>
          <p:cNvSpPr txBox="1"/>
          <p:nvPr/>
        </p:nvSpPr>
        <p:spPr>
          <a:xfrm>
            <a:off x="996120" y="3717130"/>
            <a:ext cx="5371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文件操作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95" name="文本框 294"/>
          <p:cNvSpPr txBox="1"/>
          <p:nvPr/>
        </p:nvSpPr>
        <p:spPr>
          <a:xfrm>
            <a:off x="1531080" y="3734410"/>
            <a:ext cx="24228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E5E7EB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...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96" name="文本框 295"/>
          <p:cNvSpPr txBox="1"/>
          <p:nvPr/>
        </p:nvSpPr>
        <p:spPr>
          <a:xfrm>
            <a:off x="835560" y="3934930"/>
            <a:ext cx="128844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9900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file.close()</a:t>
            </a:r>
            <a:r>
              <a:rPr lang="en-US" sz="1050" b="0" u="none" strike="noStrike">
                <a:solidFill>
                  <a:srgbClr val="E5E7EB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 # 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97" name="文本框 296"/>
          <p:cNvSpPr txBox="1"/>
          <p:nvPr/>
        </p:nvSpPr>
        <p:spPr>
          <a:xfrm>
            <a:off x="2119320" y="3917650"/>
            <a:ext cx="5371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手动关闭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98" name="文本框 297"/>
          <p:cNvSpPr txBox="1"/>
          <p:nvPr/>
        </p:nvSpPr>
        <p:spPr>
          <a:xfrm>
            <a:off x="702000" y="4355770"/>
            <a:ext cx="146880" cy="1375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E5E7EB"/>
                </a:solidFill>
                <a:effectLst/>
                <a:uFillTx/>
                <a:latin typeface="NotoColorEmoji"/>
                <a:ea typeface="NotoColorEmoji"/>
              </a:rPr>
              <a:t>⚠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99" name="文本框 298"/>
          <p:cNvSpPr txBox="1"/>
          <p:nvPr/>
        </p:nvSpPr>
        <p:spPr>
          <a:xfrm>
            <a:off x="844200" y="4360090"/>
            <a:ext cx="116640" cy="131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E5E7EB"/>
                </a:solidFill>
                <a:effectLst/>
                <a:uFillTx/>
                <a:latin typeface="Times New Roman" panose="02020603050405020304"/>
                <a:ea typeface="Times New Roman" panose="02020603050405020304"/>
              </a:rPr>
              <a:t> 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00" name="任意多边形: 形状 299"/>
          <p:cNvSpPr/>
          <p:nvPr/>
        </p:nvSpPr>
        <p:spPr>
          <a:xfrm>
            <a:off x="5456880" y="2884810"/>
            <a:ext cx="4696560" cy="1821960"/>
          </a:xfrm>
          <a:custGeom>
            <a:avLst/>
            <a:gdLst/>
            <a:ahLst/>
            <a:cxnLst/>
            <a:rect l="0" t="0" r="r" b="b"/>
            <a:pathLst>
              <a:path w="13046" h="5061">
                <a:moveTo>
                  <a:pt x="0" y="4898"/>
                </a:moveTo>
                <a:lnTo>
                  <a:pt x="0" y="162"/>
                </a:lnTo>
                <a:cubicBezTo>
                  <a:pt x="0" y="151"/>
                  <a:pt x="1" y="141"/>
                  <a:pt x="3" y="130"/>
                </a:cubicBezTo>
                <a:cubicBezTo>
                  <a:pt x="5" y="120"/>
                  <a:pt x="8" y="110"/>
                  <a:pt x="12" y="100"/>
                </a:cubicBezTo>
                <a:cubicBezTo>
                  <a:pt x="16" y="90"/>
                  <a:pt x="21" y="81"/>
                  <a:pt x="27" y="72"/>
                </a:cubicBezTo>
                <a:cubicBezTo>
                  <a:pt x="33" y="63"/>
                  <a:pt x="40" y="55"/>
                  <a:pt x="47" y="47"/>
                </a:cubicBezTo>
                <a:cubicBezTo>
                  <a:pt x="55" y="40"/>
                  <a:pt x="63" y="33"/>
                  <a:pt x="72" y="27"/>
                </a:cubicBezTo>
                <a:cubicBezTo>
                  <a:pt x="81" y="21"/>
                  <a:pt x="90" y="16"/>
                  <a:pt x="100" y="12"/>
                </a:cubicBezTo>
                <a:cubicBezTo>
                  <a:pt x="110" y="8"/>
                  <a:pt x="120" y="5"/>
                  <a:pt x="130" y="3"/>
                </a:cubicBezTo>
                <a:cubicBezTo>
                  <a:pt x="141" y="1"/>
                  <a:pt x="151" y="0"/>
                  <a:pt x="162" y="0"/>
                </a:cubicBezTo>
                <a:lnTo>
                  <a:pt x="12884" y="0"/>
                </a:lnTo>
                <a:cubicBezTo>
                  <a:pt x="12895" y="0"/>
                  <a:pt x="12905" y="1"/>
                  <a:pt x="12916" y="3"/>
                </a:cubicBezTo>
                <a:cubicBezTo>
                  <a:pt x="12926" y="5"/>
                  <a:pt x="12936" y="8"/>
                  <a:pt x="12946" y="12"/>
                </a:cubicBezTo>
                <a:cubicBezTo>
                  <a:pt x="12956" y="16"/>
                  <a:pt x="12965" y="21"/>
                  <a:pt x="12974" y="27"/>
                </a:cubicBezTo>
                <a:cubicBezTo>
                  <a:pt x="12983" y="33"/>
                  <a:pt x="12991" y="40"/>
                  <a:pt x="12999" y="47"/>
                </a:cubicBezTo>
                <a:cubicBezTo>
                  <a:pt x="13006" y="55"/>
                  <a:pt x="13013" y="63"/>
                  <a:pt x="13019" y="72"/>
                </a:cubicBezTo>
                <a:cubicBezTo>
                  <a:pt x="13025" y="81"/>
                  <a:pt x="13030" y="90"/>
                  <a:pt x="13034" y="100"/>
                </a:cubicBezTo>
                <a:cubicBezTo>
                  <a:pt x="13038" y="110"/>
                  <a:pt x="13041" y="120"/>
                  <a:pt x="13043" y="130"/>
                </a:cubicBezTo>
                <a:cubicBezTo>
                  <a:pt x="13045" y="141"/>
                  <a:pt x="13046" y="151"/>
                  <a:pt x="13046" y="162"/>
                </a:cubicBezTo>
                <a:lnTo>
                  <a:pt x="13046" y="4898"/>
                </a:lnTo>
                <a:cubicBezTo>
                  <a:pt x="13046" y="4909"/>
                  <a:pt x="13045" y="4920"/>
                  <a:pt x="13043" y="4930"/>
                </a:cubicBezTo>
                <a:cubicBezTo>
                  <a:pt x="13041" y="4941"/>
                  <a:pt x="13038" y="4951"/>
                  <a:pt x="13034" y="4961"/>
                </a:cubicBezTo>
                <a:cubicBezTo>
                  <a:pt x="13030" y="4971"/>
                  <a:pt x="13025" y="4980"/>
                  <a:pt x="13019" y="4989"/>
                </a:cubicBezTo>
                <a:cubicBezTo>
                  <a:pt x="13013" y="4998"/>
                  <a:pt x="13006" y="5006"/>
                  <a:pt x="12999" y="5013"/>
                </a:cubicBezTo>
                <a:cubicBezTo>
                  <a:pt x="12991" y="5021"/>
                  <a:pt x="12983" y="5028"/>
                  <a:pt x="12974" y="5034"/>
                </a:cubicBezTo>
                <a:cubicBezTo>
                  <a:pt x="12965" y="5040"/>
                  <a:pt x="12956" y="5045"/>
                  <a:pt x="12946" y="5049"/>
                </a:cubicBezTo>
                <a:cubicBezTo>
                  <a:pt x="12936" y="5053"/>
                  <a:pt x="12926" y="5056"/>
                  <a:pt x="12916" y="5058"/>
                </a:cubicBezTo>
                <a:cubicBezTo>
                  <a:pt x="12905" y="5060"/>
                  <a:pt x="12895" y="5061"/>
                  <a:pt x="12884" y="5061"/>
                </a:cubicBezTo>
                <a:lnTo>
                  <a:pt x="162" y="5061"/>
                </a:lnTo>
                <a:cubicBezTo>
                  <a:pt x="151" y="5061"/>
                  <a:pt x="141" y="5060"/>
                  <a:pt x="130" y="5058"/>
                </a:cubicBezTo>
                <a:cubicBezTo>
                  <a:pt x="120" y="5056"/>
                  <a:pt x="110" y="5053"/>
                  <a:pt x="100" y="5049"/>
                </a:cubicBezTo>
                <a:cubicBezTo>
                  <a:pt x="90" y="5045"/>
                  <a:pt x="81" y="5040"/>
                  <a:pt x="72" y="5034"/>
                </a:cubicBezTo>
                <a:cubicBezTo>
                  <a:pt x="63" y="5028"/>
                  <a:pt x="55" y="5021"/>
                  <a:pt x="47" y="5013"/>
                </a:cubicBezTo>
                <a:cubicBezTo>
                  <a:pt x="40" y="5006"/>
                  <a:pt x="33" y="4998"/>
                  <a:pt x="27" y="4989"/>
                </a:cubicBezTo>
                <a:cubicBezTo>
                  <a:pt x="21" y="4980"/>
                  <a:pt x="16" y="4971"/>
                  <a:pt x="12" y="4961"/>
                </a:cubicBezTo>
                <a:cubicBezTo>
                  <a:pt x="8" y="4951"/>
                  <a:pt x="5" y="4941"/>
                  <a:pt x="3" y="4930"/>
                </a:cubicBezTo>
                <a:cubicBezTo>
                  <a:pt x="1" y="4920"/>
                  <a:pt x="0" y="4909"/>
                  <a:pt x="0" y="4898"/>
                </a:cubicBezTo>
                <a:close/>
              </a:path>
            </a:pathLst>
          </a:custGeom>
          <a:solidFill>
            <a:srgbClr val="1E3A8A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01" name="任意多边形: 形状 300"/>
          <p:cNvSpPr/>
          <p:nvPr/>
        </p:nvSpPr>
        <p:spPr>
          <a:xfrm>
            <a:off x="5456880" y="2884810"/>
            <a:ext cx="4696560" cy="1821960"/>
          </a:xfrm>
          <a:custGeom>
            <a:avLst/>
            <a:gdLst/>
            <a:ahLst/>
            <a:cxnLst/>
            <a:rect l="0" t="0" r="r" b="b"/>
            <a:pathLst>
              <a:path w="13046" h="5061" fill="none">
                <a:moveTo>
                  <a:pt x="0" y="4898"/>
                </a:moveTo>
                <a:lnTo>
                  <a:pt x="0" y="162"/>
                </a:lnTo>
                <a:cubicBezTo>
                  <a:pt x="0" y="151"/>
                  <a:pt x="1" y="141"/>
                  <a:pt x="3" y="130"/>
                </a:cubicBezTo>
                <a:cubicBezTo>
                  <a:pt x="5" y="120"/>
                  <a:pt x="8" y="110"/>
                  <a:pt x="12" y="100"/>
                </a:cubicBezTo>
                <a:cubicBezTo>
                  <a:pt x="16" y="90"/>
                  <a:pt x="21" y="81"/>
                  <a:pt x="27" y="72"/>
                </a:cubicBezTo>
                <a:cubicBezTo>
                  <a:pt x="33" y="63"/>
                  <a:pt x="40" y="55"/>
                  <a:pt x="47" y="47"/>
                </a:cubicBezTo>
                <a:cubicBezTo>
                  <a:pt x="55" y="40"/>
                  <a:pt x="63" y="33"/>
                  <a:pt x="72" y="27"/>
                </a:cubicBezTo>
                <a:cubicBezTo>
                  <a:pt x="81" y="21"/>
                  <a:pt x="90" y="16"/>
                  <a:pt x="100" y="12"/>
                </a:cubicBezTo>
                <a:cubicBezTo>
                  <a:pt x="110" y="8"/>
                  <a:pt x="120" y="5"/>
                  <a:pt x="130" y="3"/>
                </a:cubicBezTo>
                <a:cubicBezTo>
                  <a:pt x="141" y="1"/>
                  <a:pt x="151" y="0"/>
                  <a:pt x="162" y="0"/>
                </a:cubicBezTo>
                <a:lnTo>
                  <a:pt x="12884" y="0"/>
                </a:lnTo>
                <a:cubicBezTo>
                  <a:pt x="12895" y="0"/>
                  <a:pt x="12905" y="1"/>
                  <a:pt x="12916" y="3"/>
                </a:cubicBezTo>
                <a:cubicBezTo>
                  <a:pt x="12926" y="5"/>
                  <a:pt x="12936" y="8"/>
                  <a:pt x="12946" y="12"/>
                </a:cubicBezTo>
                <a:cubicBezTo>
                  <a:pt x="12956" y="16"/>
                  <a:pt x="12965" y="21"/>
                  <a:pt x="12974" y="27"/>
                </a:cubicBezTo>
                <a:cubicBezTo>
                  <a:pt x="12983" y="33"/>
                  <a:pt x="12991" y="40"/>
                  <a:pt x="12999" y="47"/>
                </a:cubicBezTo>
                <a:cubicBezTo>
                  <a:pt x="13006" y="55"/>
                  <a:pt x="13013" y="63"/>
                  <a:pt x="13019" y="72"/>
                </a:cubicBezTo>
                <a:cubicBezTo>
                  <a:pt x="13025" y="81"/>
                  <a:pt x="13030" y="90"/>
                  <a:pt x="13034" y="100"/>
                </a:cubicBezTo>
                <a:cubicBezTo>
                  <a:pt x="13038" y="110"/>
                  <a:pt x="13041" y="120"/>
                  <a:pt x="13043" y="130"/>
                </a:cubicBezTo>
                <a:cubicBezTo>
                  <a:pt x="13045" y="141"/>
                  <a:pt x="13046" y="151"/>
                  <a:pt x="13046" y="162"/>
                </a:cubicBezTo>
                <a:lnTo>
                  <a:pt x="13046" y="4898"/>
                </a:lnTo>
                <a:cubicBezTo>
                  <a:pt x="13046" y="4909"/>
                  <a:pt x="13045" y="4920"/>
                  <a:pt x="13043" y="4930"/>
                </a:cubicBezTo>
                <a:cubicBezTo>
                  <a:pt x="13041" y="4941"/>
                  <a:pt x="13038" y="4951"/>
                  <a:pt x="13034" y="4961"/>
                </a:cubicBezTo>
                <a:cubicBezTo>
                  <a:pt x="13030" y="4971"/>
                  <a:pt x="13025" y="4980"/>
                  <a:pt x="13019" y="4989"/>
                </a:cubicBezTo>
                <a:cubicBezTo>
                  <a:pt x="13013" y="4998"/>
                  <a:pt x="13006" y="5006"/>
                  <a:pt x="12999" y="5013"/>
                </a:cubicBezTo>
                <a:cubicBezTo>
                  <a:pt x="12991" y="5021"/>
                  <a:pt x="12983" y="5028"/>
                  <a:pt x="12974" y="5034"/>
                </a:cubicBezTo>
                <a:cubicBezTo>
                  <a:pt x="12965" y="5040"/>
                  <a:pt x="12956" y="5045"/>
                  <a:pt x="12946" y="5049"/>
                </a:cubicBezTo>
                <a:cubicBezTo>
                  <a:pt x="12936" y="5053"/>
                  <a:pt x="12926" y="5056"/>
                  <a:pt x="12916" y="5058"/>
                </a:cubicBezTo>
                <a:cubicBezTo>
                  <a:pt x="12905" y="5060"/>
                  <a:pt x="12895" y="5061"/>
                  <a:pt x="12884" y="5061"/>
                </a:cubicBezTo>
                <a:lnTo>
                  <a:pt x="162" y="5061"/>
                </a:lnTo>
                <a:cubicBezTo>
                  <a:pt x="151" y="5061"/>
                  <a:pt x="141" y="5060"/>
                  <a:pt x="130" y="5058"/>
                </a:cubicBezTo>
                <a:cubicBezTo>
                  <a:pt x="120" y="5056"/>
                  <a:pt x="110" y="5053"/>
                  <a:pt x="100" y="5049"/>
                </a:cubicBezTo>
                <a:cubicBezTo>
                  <a:pt x="90" y="5045"/>
                  <a:pt x="81" y="5040"/>
                  <a:pt x="72" y="5034"/>
                </a:cubicBezTo>
                <a:cubicBezTo>
                  <a:pt x="63" y="5028"/>
                  <a:pt x="55" y="5021"/>
                  <a:pt x="47" y="5013"/>
                </a:cubicBezTo>
                <a:cubicBezTo>
                  <a:pt x="40" y="5006"/>
                  <a:pt x="33" y="4998"/>
                  <a:pt x="27" y="4989"/>
                </a:cubicBezTo>
                <a:cubicBezTo>
                  <a:pt x="21" y="4980"/>
                  <a:pt x="16" y="4971"/>
                  <a:pt x="12" y="4961"/>
                </a:cubicBezTo>
                <a:cubicBezTo>
                  <a:pt x="8" y="4951"/>
                  <a:pt x="5" y="4941"/>
                  <a:pt x="3" y="4930"/>
                </a:cubicBezTo>
                <a:cubicBezTo>
                  <a:pt x="1" y="4920"/>
                  <a:pt x="0" y="4909"/>
                  <a:pt x="0" y="4898"/>
                </a:cubicBezTo>
              </a:path>
            </a:pathLst>
          </a:custGeom>
          <a:ln w="16560">
            <a:solidFill>
              <a:srgbClr val="F59E0B"/>
            </a:solidFill>
            <a:miter/>
          </a:ln>
        </p:spPr>
        <p:txBody>
          <a:bodyPr lIns="8280" tIns="8280" rIns="8280" bIns="828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02" name="任意多边形: 形状 301"/>
          <p:cNvSpPr/>
          <p:nvPr/>
        </p:nvSpPr>
        <p:spPr>
          <a:xfrm>
            <a:off x="5632200" y="3394570"/>
            <a:ext cx="4345920" cy="869400"/>
          </a:xfrm>
          <a:custGeom>
            <a:avLst/>
            <a:gdLst/>
            <a:ahLst/>
            <a:cxnLst/>
            <a:rect l="0" t="0" r="r" b="b"/>
            <a:pathLst>
              <a:path w="12072" h="2415">
                <a:moveTo>
                  <a:pt x="0" y="2275"/>
                </a:moveTo>
                <a:lnTo>
                  <a:pt x="0" y="139"/>
                </a:lnTo>
                <a:cubicBezTo>
                  <a:pt x="0" y="120"/>
                  <a:pt x="4" y="103"/>
                  <a:pt x="11" y="85"/>
                </a:cubicBezTo>
                <a:cubicBezTo>
                  <a:pt x="18" y="68"/>
                  <a:pt x="28" y="53"/>
                  <a:pt x="41" y="40"/>
                </a:cubicBezTo>
                <a:cubicBezTo>
                  <a:pt x="54" y="27"/>
                  <a:pt x="69" y="17"/>
                  <a:pt x="86" y="10"/>
                </a:cubicBezTo>
                <a:cubicBezTo>
                  <a:pt x="103" y="3"/>
                  <a:pt x="121" y="0"/>
                  <a:pt x="139" y="0"/>
                </a:cubicBezTo>
                <a:lnTo>
                  <a:pt x="11933" y="0"/>
                </a:lnTo>
                <a:cubicBezTo>
                  <a:pt x="11951" y="0"/>
                  <a:pt x="11969" y="3"/>
                  <a:pt x="11986" y="10"/>
                </a:cubicBezTo>
                <a:cubicBezTo>
                  <a:pt x="12003" y="17"/>
                  <a:pt x="12018" y="27"/>
                  <a:pt x="12031" y="40"/>
                </a:cubicBezTo>
                <a:cubicBezTo>
                  <a:pt x="12044" y="53"/>
                  <a:pt x="12054" y="68"/>
                  <a:pt x="12061" y="85"/>
                </a:cubicBezTo>
                <a:cubicBezTo>
                  <a:pt x="12068" y="103"/>
                  <a:pt x="12072" y="120"/>
                  <a:pt x="12072" y="139"/>
                </a:cubicBezTo>
                <a:lnTo>
                  <a:pt x="12072" y="2275"/>
                </a:lnTo>
                <a:cubicBezTo>
                  <a:pt x="12072" y="2294"/>
                  <a:pt x="12068" y="2312"/>
                  <a:pt x="12061" y="2329"/>
                </a:cubicBezTo>
                <a:cubicBezTo>
                  <a:pt x="12054" y="2346"/>
                  <a:pt x="12044" y="2361"/>
                  <a:pt x="12031" y="2374"/>
                </a:cubicBezTo>
                <a:cubicBezTo>
                  <a:pt x="12018" y="2387"/>
                  <a:pt x="12003" y="2397"/>
                  <a:pt x="11986" y="2404"/>
                </a:cubicBezTo>
                <a:cubicBezTo>
                  <a:pt x="11969" y="2411"/>
                  <a:pt x="11951" y="2415"/>
                  <a:pt x="11933" y="2415"/>
                </a:cubicBezTo>
                <a:lnTo>
                  <a:pt x="139" y="2415"/>
                </a:lnTo>
                <a:cubicBezTo>
                  <a:pt x="121" y="2415"/>
                  <a:pt x="103" y="2411"/>
                  <a:pt x="86" y="2404"/>
                </a:cubicBezTo>
                <a:cubicBezTo>
                  <a:pt x="69" y="2397"/>
                  <a:pt x="54" y="2387"/>
                  <a:pt x="41" y="2374"/>
                </a:cubicBezTo>
                <a:cubicBezTo>
                  <a:pt x="28" y="2361"/>
                  <a:pt x="18" y="2346"/>
                  <a:pt x="11" y="2329"/>
                </a:cubicBezTo>
                <a:cubicBezTo>
                  <a:pt x="4" y="2312"/>
                  <a:pt x="0" y="2294"/>
                  <a:pt x="0" y="2275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303" name="图片 302"/>
          <p:cNvPicPr/>
          <p:nvPr/>
        </p:nvPicPr>
        <p:blipFill>
          <a:blip r:embed="rId6"/>
          <a:stretch>
            <a:fillRect/>
          </a:stretch>
        </p:blipFill>
        <p:spPr>
          <a:xfrm>
            <a:off x="5632560" y="3093610"/>
            <a:ext cx="16668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4" name="文本框 303"/>
          <p:cNvSpPr txBox="1"/>
          <p:nvPr/>
        </p:nvSpPr>
        <p:spPr>
          <a:xfrm>
            <a:off x="873360" y="4351450"/>
            <a:ext cx="246492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如果中间代码发生异常，文件可能无法正确关闭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05" name="文本框 304"/>
          <p:cNvSpPr txBox="1"/>
          <p:nvPr/>
        </p:nvSpPr>
        <p:spPr>
          <a:xfrm>
            <a:off x="5866560" y="3084610"/>
            <a:ext cx="335880" cy="18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320" b="1" u="none" strike="noStrike">
                <a:solidFill>
                  <a:srgbClr val="FFFFFF"/>
                </a:solidFill>
                <a:effectLst/>
                <a:uFillTx/>
                <a:latin typeface="Arial" panose="020B0604020202020204"/>
                <a:ea typeface="Arial" panose="020B0604020202020204"/>
              </a:rPr>
              <a:t>with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06" name="文本框 305"/>
          <p:cNvSpPr txBox="1"/>
          <p:nvPr/>
        </p:nvSpPr>
        <p:spPr>
          <a:xfrm>
            <a:off x="6200640" y="3074890"/>
            <a:ext cx="1006560" cy="21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语法（推荐）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07" name="文本框 306"/>
          <p:cNvSpPr txBox="1"/>
          <p:nvPr/>
        </p:nvSpPr>
        <p:spPr>
          <a:xfrm>
            <a:off x="5766120" y="3550450"/>
            <a:ext cx="305856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9900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with</a:t>
            </a:r>
            <a:r>
              <a:rPr lang="en-US" sz="1050" b="0" u="none" strike="noStrike">
                <a:solidFill>
                  <a:srgbClr val="E5E7EB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open('example.txt', 'r') </a:t>
            </a:r>
            <a:r>
              <a:rPr lang="en-US" sz="1050" b="0" u="none" strike="noStrike">
                <a:solidFill>
                  <a:srgbClr val="FF9900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as</a:t>
            </a:r>
            <a:r>
              <a:rPr lang="en-US" sz="1050" b="0" u="none" strike="noStrike">
                <a:solidFill>
                  <a:srgbClr val="E5E7EB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file: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08" name="文本框 307"/>
          <p:cNvSpPr txBox="1"/>
          <p:nvPr/>
        </p:nvSpPr>
        <p:spPr>
          <a:xfrm>
            <a:off x="5766120" y="3751330"/>
            <a:ext cx="48348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E5E7EB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   # 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09" name="文本框 308"/>
          <p:cNvSpPr txBox="1"/>
          <p:nvPr/>
        </p:nvSpPr>
        <p:spPr>
          <a:xfrm>
            <a:off x="6247440" y="3733690"/>
            <a:ext cx="5371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文件操作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10" name="文本框 309"/>
          <p:cNvSpPr txBox="1"/>
          <p:nvPr/>
        </p:nvSpPr>
        <p:spPr>
          <a:xfrm>
            <a:off x="6782400" y="3751330"/>
            <a:ext cx="24228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E5E7EB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...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11" name="文本框 310"/>
          <p:cNvSpPr txBox="1"/>
          <p:nvPr/>
        </p:nvSpPr>
        <p:spPr>
          <a:xfrm>
            <a:off x="5766120" y="3951850"/>
            <a:ext cx="16164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E5E7EB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# 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12" name="文本框 311"/>
          <p:cNvSpPr txBox="1"/>
          <p:nvPr/>
        </p:nvSpPr>
        <p:spPr>
          <a:xfrm>
            <a:off x="5926680" y="3934210"/>
            <a:ext cx="8053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自动关闭文件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13" name="文本框 312"/>
          <p:cNvSpPr txBox="1"/>
          <p:nvPr/>
        </p:nvSpPr>
        <p:spPr>
          <a:xfrm>
            <a:off x="5632560" y="4372330"/>
            <a:ext cx="146880" cy="1375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E5E7EB"/>
                </a:solidFill>
                <a:effectLst/>
                <a:uFillTx/>
                <a:latin typeface="NotoColorEmoji"/>
                <a:ea typeface="NotoColorEmoji"/>
              </a:rPr>
              <a:t>✅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14" name="文本框 313"/>
          <p:cNvSpPr txBox="1"/>
          <p:nvPr/>
        </p:nvSpPr>
        <p:spPr>
          <a:xfrm>
            <a:off x="5774400" y="4376650"/>
            <a:ext cx="116640" cy="131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E5E7EB"/>
                </a:solidFill>
                <a:effectLst/>
                <a:uFillTx/>
                <a:latin typeface="Times New Roman" panose="02020603050405020304"/>
                <a:ea typeface="Times New Roman" panose="02020603050405020304"/>
              </a:rPr>
              <a:t> 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15" name="任意多边形: 形状 314"/>
          <p:cNvSpPr/>
          <p:nvPr/>
        </p:nvSpPr>
        <p:spPr>
          <a:xfrm>
            <a:off x="534600" y="4782207"/>
            <a:ext cx="9627480" cy="1003320"/>
          </a:xfrm>
          <a:custGeom>
            <a:avLst/>
            <a:gdLst/>
            <a:ahLst/>
            <a:cxnLst/>
            <a:rect l="0" t="0" r="r" b="b"/>
            <a:pathLst>
              <a:path w="26743" h="2787">
                <a:moveTo>
                  <a:pt x="0" y="2601"/>
                </a:moveTo>
                <a:lnTo>
                  <a:pt x="0" y="186"/>
                </a:lnTo>
                <a:cubicBezTo>
                  <a:pt x="0" y="174"/>
                  <a:pt x="1" y="162"/>
                  <a:pt x="4" y="150"/>
                </a:cubicBezTo>
                <a:cubicBezTo>
                  <a:pt x="6" y="138"/>
                  <a:pt x="10" y="126"/>
                  <a:pt x="14" y="115"/>
                </a:cubicBezTo>
                <a:cubicBezTo>
                  <a:pt x="19" y="104"/>
                  <a:pt x="25" y="93"/>
                  <a:pt x="31" y="83"/>
                </a:cubicBezTo>
                <a:cubicBezTo>
                  <a:pt x="38" y="73"/>
                  <a:pt x="46" y="63"/>
                  <a:pt x="55" y="55"/>
                </a:cubicBezTo>
                <a:cubicBezTo>
                  <a:pt x="63" y="46"/>
                  <a:pt x="73" y="38"/>
                  <a:pt x="83" y="32"/>
                </a:cubicBezTo>
                <a:cubicBezTo>
                  <a:pt x="93" y="25"/>
                  <a:pt x="104" y="19"/>
                  <a:pt x="115" y="14"/>
                </a:cubicBezTo>
                <a:cubicBezTo>
                  <a:pt x="126" y="10"/>
                  <a:pt x="138" y="6"/>
                  <a:pt x="150" y="4"/>
                </a:cubicBezTo>
                <a:cubicBezTo>
                  <a:pt x="162" y="1"/>
                  <a:pt x="174" y="0"/>
                  <a:pt x="186" y="0"/>
                </a:cubicBezTo>
                <a:lnTo>
                  <a:pt x="26557" y="0"/>
                </a:lnTo>
                <a:cubicBezTo>
                  <a:pt x="26569" y="0"/>
                  <a:pt x="26581" y="1"/>
                  <a:pt x="26593" y="4"/>
                </a:cubicBezTo>
                <a:cubicBezTo>
                  <a:pt x="26605" y="6"/>
                  <a:pt x="26617" y="10"/>
                  <a:pt x="26628" y="14"/>
                </a:cubicBezTo>
                <a:cubicBezTo>
                  <a:pt x="26639" y="19"/>
                  <a:pt x="26650" y="25"/>
                  <a:pt x="26660" y="32"/>
                </a:cubicBezTo>
                <a:cubicBezTo>
                  <a:pt x="26670" y="38"/>
                  <a:pt x="26680" y="46"/>
                  <a:pt x="26688" y="55"/>
                </a:cubicBezTo>
                <a:cubicBezTo>
                  <a:pt x="26697" y="63"/>
                  <a:pt x="26704" y="73"/>
                  <a:pt x="26711" y="83"/>
                </a:cubicBezTo>
                <a:cubicBezTo>
                  <a:pt x="26718" y="93"/>
                  <a:pt x="26724" y="104"/>
                  <a:pt x="26728" y="115"/>
                </a:cubicBezTo>
                <a:cubicBezTo>
                  <a:pt x="26733" y="126"/>
                  <a:pt x="26737" y="138"/>
                  <a:pt x="26739" y="150"/>
                </a:cubicBezTo>
                <a:cubicBezTo>
                  <a:pt x="26741" y="162"/>
                  <a:pt x="26743" y="174"/>
                  <a:pt x="26743" y="186"/>
                </a:cubicBezTo>
                <a:lnTo>
                  <a:pt x="26743" y="2601"/>
                </a:lnTo>
                <a:cubicBezTo>
                  <a:pt x="26743" y="2613"/>
                  <a:pt x="26741" y="2625"/>
                  <a:pt x="26739" y="2637"/>
                </a:cubicBezTo>
                <a:cubicBezTo>
                  <a:pt x="26737" y="2649"/>
                  <a:pt x="26733" y="2661"/>
                  <a:pt x="26728" y="2672"/>
                </a:cubicBezTo>
                <a:cubicBezTo>
                  <a:pt x="26724" y="2683"/>
                  <a:pt x="26718" y="2694"/>
                  <a:pt x="26711" y="2704"/>
                </a:cubicBezTo>
                <a:cubicBezTo>
                  <a:pt x="26704" y="2714"/>
                  <a:pt x="26697" y="2724"/>
                  <a:pt x="26688" y="2732"/>
                </a:cubicBezTo>
                <a:cubicBezTo>
                  <a:pt x="26680" y="2741"/>
                  <a:pt x="26670" y="2749"/>
                  <a:pt x="26660" y="2756"/>
                </a:cubicBezTo>
                <a:cubicBezTo>
                  <a:pt x="26650" y="2762"/>
                  <a:pt x="26639" y="2768"/>
                  <a:pt x="26628" y="2773"/>
                </a:cubicBezTo>
                <a:cubicBezTo>
                  <a:pt x="26617" y="2777"/>
                  <a:pt x="26605" y="2781"/>
                  <a:pt x="26593" y="2783"/>
                </a:cubicBezTo>
                <a:cubicBezTo>
                  <a:pt x="26581" y="2786"/>
                  <a:pt x="26569" y="2787"/>
                  <a:pt x="26557" y="2787"/>
                </a:cubicBezTo>
                <a:lnTo>
                  <a:pt x="186" y="2787"/>
                </a:lnTo>
                <a:cubicBezTo>
                  <a:pt x="174" y="2787"/>
                  <a:pt x="162" y="2786"/>
                  <a:pt x="150" y="2783"/>
                </a:cubicBezTo>
                <a:cubicBezTo>
                  <a:pt x="138" y="2781"/>
                  <a:pt x="126" y="2777"/>
                  <a:pt x="115" y="2773"/>
                </a:cubicBezTo>
                <a:cubicBezTo>
                  <a:pt x="104" y="2768"/>
                  <a:pt x="93" y="2762"/>
                  <a:pt x="83" y="2756"/>
                </a:cubicBezTo>
                <a:cubicBezTo>
                  <a:pt x="73" y="2749"/>
                  <a:pt x="63" y="2741"/>
                  <a:pt x="55" y="2732"/>
                </a:cubicBezTo>
                <a:cubicBezTo>
                  <a:pt x="46" y="2724"/>
                  <a:pt x="38" y="2714"/>
                  <a:pt x="31" y="2704"/>
                </a:cubicBezTo>
                <a:cubicBezTo>
                  <a:pt x="25" y="2694"/>
                  <a:pt x="19" y="2683"/>
                  <a:pt x="14" y="2672"/>
                </a:cubicBezTo>
                <a:cubicBezTo>
                  <a:pt x="10" y="2661"/>
                  <a:pt x="6" y="2649"/>
                  <a:pt x="4" y="2637"/>
                </a:cubicBezTo>
                <a:cubicBezTo>
                  <a:pt x="1" y="2625"/>
                  <a:pt x="0" y="2613"/>
                  <a:pt x="0" y="2601"/>
                </a:cubicBezTo>
                <a:close/>
              </a:path>
            </a:pathLst>
          </a:custGeom>
          <a:solidFill>
            <a:srgbClr val="7F1D1D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316" name="图片 315"/>
          <p:cNvPicPr/>
          <p:nvPr/>
        </p:nvPicPr>
        <p:blipFill>
          <a:blip r:embed="rId7"/>
          <a:stretch>
            <a:fillRect/>
          </a:stretch>
        </p:blipFill>
        <p:spPr>
          <a:xfrm>
            <a:off x="668520" y="4949607"/>
            <a:ext cx="16668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7" name="文本框 316"/>
          <p:cNvSpPr txBox="1"/>
          <p:nvPr/>
        </p:nvSpPr>
        <p:spPr>
          <a:xfrm>
            <a:off x="5803560" y="4368370"/>
            <a:ext cx="234756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自动管理文件的打开与关闭，提升代码健壮性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18" name="任意多边形: 形状 317"/>
          <p:cNvSpPr/>
          <p:nvPr/>
        </p:nvSpPr>
        <p:spPr>
          <a:xfrm>
            <a:off x="668520" y="5250207"/>
            <a:ext cx="2289960" cy="401400"/>
          </a:xfrm>
          <a:custGeom>
            <a:avLst/>
            <a:gdLst/>
            <a:ahLst/>
            <a:cxnLst/>
            <a:rect l="0" t="0" r="r" b="b"/>
            <a:pathLst>
              <a:path w="6361" h="1115">
                <a:moveTo>
                  <a:pt x="0" y="930"/>
                </a:moveTo>
                <a:lnTo>
                  <a:pt x="0" y="186"/>
                </a:lnTo>
                <a:cubicBezTo>
                  <a:pt x="0" y="174"/>
                  <a:pt x="1" y="162"/>
                  <a:pt x="3" y="150"/>
                </a:cubicBezTo>
                <a:cubicBezTo>
                  <a:pt x="5" y="138"/>
                  <a:pt x="9" y="126"/>
                  <a:pt x="14" y="115"/>
                </a:cubicBezTo>
                <a:cubicBezTo>
                  <a:pt x="18" y="104"/>
                  <a:pt x="24" y="93"/>
                  <a:pt x="31" y="83"/>
                </a:cubicBezTo>
                <a:cubicBezTo>
                  <a:pt x="38" y="73"/>
                  <a:pt x="45" y="63"/>
                  <a:pt x="54" y="55"/>
                </a:cubicBezTo>
                <a:cubicBezTo>
                  <a:pt x="63" y="46"/>
                  <a:pt x="72" y="38"/>
                  <a:pt x="82" y="32"/>
                </a:cubicBezTo>
                <a:cubicBezTo>
                  <a:pt x="92" y="25"/>
                  <a:pt x="103" y="19"/>
                  <a:pt x="114" y="14"/>
                </a:cubicBezTo>
                <a:cubicBezTo>
                  <a:pt x="125" y="10"/>
                  <a:pt x="137" y="6"/>
                  <a:pt x="149" y="4"/>
                </a:cubicBezTo>
                <a:cubicBezTo>
                  <a:pt x="161" y="1"/>
                  <a:pt x="173" y="0"/>
                  <a:pt x="185" y="0"/>
                </a:cubicBezTo>
                <a:lnTo>
                  <a:pt x="6175" y="0"/>
                </a:lnTo>
                <a:cubicBezTo>
                  <a:pt x="6187" y="0"/>
                  <a:pt x="6199" y="1"/>
                  <a:pt x="6211" y="4"/>
                </a:cubicBezTo>
                <a:cubicBezTo>
                  <a:pt x="6223" y="6"/>
                  <a:pt x="6235" y="10"/>
                  <a:pt x="6246" y="14"/>
                </a:cubicBezTo>
                <a:cubicBezTo>
                  <a:pt x="6258" y="19"/>
                  <a:pt x="6268" y="25"/>
                  <a:pt x="6278" y="32"/>
                </a:cubicBezTo>
                <a:cubicBezTo>
                  <a:pt x="6289" y="38"/>
                  <a:pt x="6298" y="46"/>
                  <a:pt x="6307" y="55"/>
                </a:cubicBezTo>
                <a:cubicBezTo>
                  <a:pt x="6315" y="63"/>
                  <a:pt x="6323" y="73"/>
                  <a:pt x="6330" y="83"/>
                </a:cubicBezTo>
                <a:cubicBezTo>
                  <a:pt x="6336" y="93"/>
                  <a:pt x="6342" y="104"/>
                  <a:pt x="6347" y="115"/>
                </a:cubicBezTo>
                <a:cubicBezTo>
                  <a:pt x="6351" y="126"/>
                  <a:pt x="6355" y="138"/>
                  <a:pt x="6357" y="150"/>
                </a:cubicBezTo>
                <a:cubicBezTo>
                  <a:pt x="6360" y="162"/>
                  <a:pt x="6361" y="174"/>
                  <a:pt x="6361" y="186"/>
                </a:cubicBezTo>
                <a:lnTo>
                  <a:pt x="6361" y="930"/>
                </a:lnTo>
                <a:cubicBezTo>
                  <a:pt x="6361" y="942"/>
                  <a:pt x="6360" y="954"/>
                  <a:pt x="6357" y="966"/>
                </a:cubicBezTo>
                <a:cubicBezTo>
                  <a:pt x="6355" y="978"/>
                  <a:pt x="6351" y="990"/>
                  <a:pt x="6347" y="1001"/>
                </a:cubicBezTo>
                <a:cubicBezTo>
                  <a:pt x="6342" y="1012"/>
                  <a:pt x="6336" y="1023"/>
                  <a:pt x="6330" y="1033"/>
                </a:cubicBezTo>
                <a:cubicBezTo>
                  <a:pt x="6323" y="1043"/>
                  <a:pt x="6315" y="1052"/>
                  <a:pt x="6307" y="1061"/>
                </a:cubicBezTo>
                <a:cubicBezTo>
                  <a:pt x="6298" y="1070"/>
                  <a:pt x="6289" y="1077"/>
                  <a:pt x="6278" y="1084"/>
                </a:cubicBezTo>
                <a:cubicBezTo>
                  <a:pt x="6268" y="1091"/>
                  <a:pt x="6258" y="1097"/>
                  <a:pt x="6246" y="1101"/>
                </a:cubicBezTo>
                <a:cubicBezTo>
                  <a:pt x="6235" y="1106"/>
                  <a:pt x="6223" y="1110"/>
                  <a:pt x="6211" y="1112"/>
                </a:cubicBezTo>
                <a:cubicBezTo>
                  <a:pt x="6199" y="1114"/>
                  <a:pt x="6187" y="1115"/>
                  <a:pt x="6175" y="1115"/>
                </a:cubicBezTo>
                <a:lnTo>
                  <a:pt x="185" y="1115"/>
                </a:lnTo>
                <a:cubicBezTo>
                  <a:pt x="173" y="1115"/>
                  <a:pt x="161" y="1114"/>
                  <a:pt x="149" y="1112"/>
                </a:cubicBezTo>
                <a:cubicBezTo>
                  <a:pt x="137" y="1110"/>
                  <a:pt x="125" y="1106"/>
                  <a:pt x="114" y="1101"/>
                </a:cubicBezTo>
                <a:cubicBezTo>
                  <a:pt x="103" y="1097"/>
                  <a:pt x="92" y="1091"/>
                  <a:pt x="82" y="1084"/>
                </a:cubicBezTo>
                <a:cubicBezTo>
                  <a:pt x="72" y="1077"/>
                  <a:pt x="63" y="1070"/>
                  <a:pt x="54" y="1061"/>
                </a:cubicBezTo>
                <a:cubicBezTo>
                  <a:pt x="45" y="1052"/>
                  <a:pt x="38" y="1043"/>
                  <a:pt x="31" y="1033"/>
                </a:cubicBezTo>
                <a:cubicBezTo>
                  <a:pt x="24" y="1023"/>
                  <a:pt x="18" y="1012"/>
                  <a:pt x="14" y="1001"/>
                </a:cubicBezTo>
                <a:cubicBezTo>
                  <a:pt x="9" y="990"/>
                  <a:pt x="5" y="978"/>
                  <a:pt x="3" y="966"/>
                </a:cubicBezTo>
                <a:cubicBezTo>
                  <a:pt x="1" y="954"/>
                  <a:pt x="0" y="942"/>
                  <a:pt x="0" y="930"/>
                </a:cubicBezTo>
                <a:close/>
              </a:path>
            </a:pathLst>
          </a:custGeom>
          <a:solidFill>
            <a:srgbClr val="1E40AF">
              <a:alpha val="4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319" name="图片 318"/>
          <p:cNvPicPr/>
          <p:nvPr/>
        </p:nvPicPr>
        <p:blipFill>
          <a:blip r:embed="rId8"/>
          <a:stretch>
            <a:fillRect/>
          </a:stretch>
        </p:blipFill>
        <p:spPr>
          <a:xfrm>
            <a:off x="768960" y="5384127"/>
            <a:ext cx="15012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0" name="文本框 319"/>
          <p:cNvSpPr txBox="1"/>
          <p:nvPr/>
        </p:nvSpPr>
        <p:spPr>
          <a:xfrm>
            <a:off x="902520" y="4930887"/>
            <a:ext cx="1677240" cy="21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不正确关闭文件的后果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21" name="任意多边形: 形状 320"/>
          <p:cNvSpPr/>
          <p:nvPr/>
        </p:nvSpPr>
        <p:spPr>
          <a:xfrm>
            <a:off x="3025080" y="5250207"/>
            <a:ext cx="2289960" cy="401400"/>
          </a:xfrm>
          <a:custGeom>
            <a:avLst/>
            <a:gdLst/>
            <a:ahLst/>
            <a:cxnLst/>
            <a:rect l="0" t="0" r="r" b="b"/>
            <a:pathLst>
              <a:path w="6361" h="1115">
                <a:moveTo>
                  <a:pt x="0" y="930"/>
                </a:moveTo>
                <a:lnTo>
                  <a:pt x="0" y="186"/>
                </a:lnTo>
                <a:cubicBezTo>
                  <a:pt x="0" y="174"/>
                  <a:pt x="1" y="162"/>
                  <a:pt x="3" y="150"/>
                </a:cubicBezTo>
                <a:cubicBezTo>
                  <a:pt x="6" y="138"/>
                  <a:pt x="9" y="126"/>
                  <a:pt x="14" y="115"/>
                </a:cubicBezTo>
                <a:cubicBezTo>
                  <a:pt x="18" y="104"/>
                  <a:pt x="24" y="93"/>
                  <a:pt x="31" y="83"/>
                </a:cubicBezTo>
                <a:cubicBezTo>
                  <a:pt x="38" y="73"/>
                  <a:pt x="45" y="63"/>
                  <a:pt x="54" y="55"/>
                </a:cubicBezTo>
                <a:cubicBezTo>
                  <a:pt x="63" y="46"/>
                  <a:pt x="72" y="38"/>
                  <a:pt x="82" y="32"/>
                </a:cubicBezTo>
                <a:cubicBezTo>
                  <a:pt x="92" y="25"/>
                  <a:pt x="103" y="19"/>
                  <a:pt x="114" y="14"/>
                </a:cubicBezTo>
                <a:cubicBezTo>
                  <a:pt x="126" y="10"/>
                  <a:pt x="137" y="6"/>
                  <a:pt x="149" y="4"/>
                </a:cubicBezTo>
                <a:cubicBezTo>
                  <a:pt x="161" y="1"/>
                  <a:pt x="173" y="0"/>
                  <a:pt x="185" y="0"/>
                </a:cubicBezTo>
                <a:lnTo>
                  <a:pt x="6175" y="0"/>
                </a:lnTo>
                <a:cubicBezTo>
                  <a:pt x="6187" y="0"/>
                  <a:pt x="6200" y="1"/>
                  <a:pt x="6212" y="4"/>
                </a:cubicBezTo>
                <a:cubicBezTo>
                  <a:pt x="6223" y="6"/>
                  <a:pt x="6235" y="10"/>
                  <a:pt x="6246" y="14"/>
                </a:cubicBezTo>
                <a:cubicBezTo>
                  <a:pt x="6258" y="19"/>
                  <a:pt x="6268" y="25"/>
                  <a:pt x="6278" y="32"/>
                </a:cubicBezTo>
                <a:cubicBezTo>
                  <a:pt x="6289" y="38"/>
                  <a:pt x="6298" y="46"/>
                  <a:pt x="6307" y="55"/>
                </a:cubicBezTo>
                <a:cubicBezTo>
                  <a:pt x="6315" y="63"/>
                  <a:pt x="6323" y="73"/>
                  <a:pt x="6330" y="83"/>
                </a:cubicBezTo>
                <a:cubicBezTo>
                  <a:pt x="6336" y="93"/>
                  <a:pt x="6342" y="104"/>
                  <a:pt x="6347" y="115"/>
                </a:cubicBezTo>
                <a:cubicBezTo>
                  <a:pt x="6352" y="126"/>
                  <a:pt x="6355" y="138"/>
                  <a:pt x="6357" y="150"/>
                </a:cubicBezTo>
                <a:cubicBezTo>
                  <a:pt x="6360" y="162"/>
                  <a:pt x="6361" y="174"/>
                  <a:pt x="6361" y="186"/>
                </a:cubicBezTo>
                <a:lnTo>
                  <a:pt x="6361" y="930"/>
                </a:lnTo>
                <a:cubicBezTo>
                  <a:pt x="6361" y="942"/>
                  <a:pt x="6360" y="954"/>
                  <a:pt x="6357" y="966"/>
                </a:cubicBezTo>
                <a:cubicBezTo>
                  <a:pt x="6355" y="978"/>
                  <a:pt x="6352" y="990"/>
                  <a:pt x="6347" y="1001"/>
                </a:cubicBezTo>
                <a:cubicBezTo>
                  <a:pt x="6342" y="1012"/>
                  <a:pt x="6336" y="1023"/>
                  <a:pt x="6330" y="1033"/>
                </a:cubicBezTo>
                <a:cubicBezTo>
                  <a:pt x="6323" y="1043"/>
                  <a:pt x="6315" y="1052"/>
                  <a:pt x="6307" y="1061"/>
                </a:cubicBezTo>
                <a:cubicBezTo>
                  <a:pt x="6298" y="1070"/>
                  <a:pt x="6289" y="1077"/>
                  <a:pt x="6278" y="1084"/>
                </a:cubicBezTo>
                <a:cubicBezTo>
                  <a:pt x="6268" y="1091"/>
                  <a:pt x="6258" y="1097"/>
                  <a:pt x="6246" y="1101"/>
                </a:cubicBezTo>
                <a:cubicBezTo>
                  <a:pt x="6235" y="1106"/>
                  <a:pt x="6223" y="1110"/>
                  <a:pt x="6212" y="1112"/>
                </a:cubicBezTo>
                <a:cubicBezTo>
                  <a:pt x="6200" y="1114"/>
                  <a:pt x="6187" y="1115"/>
                  <a:pt x="6175" y="1115"/>
                </a:cubicBezTo>
                <a:lnTo>
                  <a:pt x="185" y="1115"/>
                </a:lnTo>
                <a:cubicBezTo>
                  <a:pt x="173" y="1115"/>
                  <a:pt x="161" y="1114"/>
                  <a:pt x="149" y="1112"/>
                </a:cubicBezTo>
                <a:cubicBezTo>
                  <a:pt x="137" y="1110"/>
                  <a:pt x="126" y="1106"/>
                  <a:pt x="114" y="1101"/>
                </a:cubicBezTo>
                <a:cubicBezTo>
                  <a:pt x="103" y="1097"/>
                  <a:pt x="92" y="1091"/>
                  <a:pt x="82" y="1084"/>
                </a:cubicBezTo>
                <a:cubicBezTo>
                  <a:pt x="72" y="1077"/>
                  <a:pt x="63" y="1070"/>
                  <a:pt x="54" y="1061"/>
                </a:cubicBezTo>
                <a:cubicBezTo>
                  <a:pt x="45" y="1052"/>
                  <a:pt x="38" y="1043"/>
                  <a:pt x="31" y="1033"/>
                </a:cubicBezTo>
                <a:cubicBezTo>
                  <a:pt x="24" y="1023"/>
                  <a:pt x="18" y="1012"/>
                  <a:pt x="14" y="1001"/>
                </a:cubicBezTo>
                <a:cubicBezTo>
                  <a:pt x="9" y="990"/>
                  <a:pt x="6" y="978"/>
                  <a:pt x="3" y="966"/>
                </a:cubicBezTo>
                <a:cubicBezTo>
                  <a:pt x="1" y="954"/>
                  <a:pt x="0" y="942"/>
                  <a:pt x="0" y="930"/>
                </a:cubicBezTo>
                <a:close/>
              </a:path>
            </a:pathLst>
          </a:custGeom>
          <a:solidFill>
            <a:srgbClr val="1E40AF">
              <a:alpha val="4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322" name="图片 321"/>
          <p:cNvPicPr/>
          <p:nvPr/>
        </p:nvPicPr>
        <p:blipFill>
          <a:blip r:embed="rId9"/>
          <a:stretch>
            <a:fillRect/>
          </a:stretch>
        </p:blipFill>
        <p:spPr>
          <a:xfrm>
            <a:off x="3125520" y="5384127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3" name="文本框 322"/>
          <p:cNvSpPr txBox="1"/>
          <p:nvPr/>
        </p:nvSpPr>
        <p:spPr>
          <a:xfrm>
            <a:off x="986040" y="5363967"/>
            <a:ext cx="5371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资源泄露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24" name="任意多边形: 形状 323"/>
          <p:cNvSpPr/>
          <p:nvPr/>
        </p:nvSpPr>
        <p:spPr>
          <a:xfrm>
            <a:off x="5381640" y="5250207"/>
            <a:ext cx="2289960" cy="401400"/>
          </a:xfrm>
          <a:custGeom>
            <a:avLst/>
            <a:gdLst/>
            <a:ahLst/>
            <a:cxnLst/>
            <a:rect l="0" t="0" r="r" b="b"/>
            <a:pathLst>
              <a:path w="6361" h="1115">
                <a:moveTo>
                  <a:pt x="0" y="930"/>
                </a:moveTo>
                <a:lnTo>
                  <a:pt x="0" y="186"/>
                </a:lnTo>
                <a:cubicBezTo>
                  <a:pt x="0" y="174"/>
                  <a:pt x="1" y="162"/>
                  <a:pt x="3" y="150"/>
                </a:cubicBezTo>
                <a:cubicBezTo>
                  <a:pt x="6" y="138"/>
                  <a:pt x="9" y="126"/>
                  <a:pt x="14" y="115"/>
                </a:cubicBezTo>
                <a:cubicBezTo>
                  <a:pt x="19" y="104"/>
                  <a:pt x="24" y="93"/>
                  <a:pt x="31" y="83"/>
                </a:cubicBezTo>
                <a:cubicBezTo>
                  <a:pt x="38" y="73"/>
                  <a:pt x="45" y="63"/>
                  <a:pt x="54" y="55"/>
                </a:cubicBezTo>
                <a:cubicBezTo>
                  <a:pt x="63" y="46"/>
                  <a:pt x="72" y="38"/>
                  <a:pt x="82" y="32"/>
                </a:cubicBezTo>
                <a:cubicBezTo>
                  <a:pt x="92" y="25"/>
                  <a:pt x="103" y="19"/>
                  <a:pt x="114" y="14"/>
                </a:cubicBezTo>
                <a:cubicBezTo>
                  <a:pt x="126" y="10"/>
                  <a:pt x="137" y="6"/>
                  <a:pt x="149" y="4"/>
                </a:cubicBezTo>
                <a:cubicBezTo>
                  <a:pt x="161" y="1"/>
                  <a:pt x="173" y="0"/>
                  <a:pt x="185" y="0"/>
                </a:cubicBezTo>
                <a:lnTo>
                  <a:pt x="6175" y="0"/>
                </a:lnTo>
                <a:cubicBezTo>
                  <a:pt x="6188" y="0"/>
                  <a:pt x="6200" y="1"/>
                  <a:pt x="6212" y="4"/>
                </a:cubicBezTo>
                <a:cubicBezTo>
                  <a:pt x="6224" y="6"/>
                  <a:pt x="6235" y="10"/>
                  <a:pt x="6246" y="14"/>
                </a:cubicBezTo>
                <a:cubicBezTo>
                  <a:pt x="6258" y="19"/>
                  <a:pt x="6268" y="25"/>
                  <a:pt x="6279" y="32"/>
                </a:cubicBezTo>
                <a:cubicBezTo>
                  <a:pt x="6289" y="38"/>
                  <a:pt x="6298" y="46"/>
                  <a:pt x="6307" y="55"/>
                </a:cubicBezTo>
                <a:cubicBezTo>
                  <a:pt x="6315" y="63"/>
                  <a:pt x="6323" y="73"/>
                  <a:pt x="6330" y="83"/>
                </a:cubicBezTo>
                <a:cubicBezTo>
                  <a:pt x="6337" y="93"/>
                  <a:pt x="6342" y="104"/>
                  <a:pt x="6347" y="115"/>
                </a:cubicBezTo>
                <a:cubicBezTo>
                  <a:pt x="6352" y="126"/>
                  <a:pt x="6355" y="138"/>
                  <a:pt x="6358" y="150"/>
                </a:cubicBezTo>
                <a:cubicBezTo>
                  <a:pt x="6360" y="162"/>
                  <a:pt x="6361" y="174"/>
                  <a:pt x="6361" y="186"/>
                </a:cubicBezTo>
                <a:lnTo>
                  <a:pt x="6361" y="930"/>
                </a:lnTo>
                <a:cubicBezTo>
                  <a:pt x="6361" y="942"/>
                  <a:pt x="6360" y="954"/>
                  <a:pt x="6358" y="966"/>
                </a:cubicBezTo>
                <a:cubicBezTo>
                  <a:pt x="6355" y="978"/>
                  <a:pt x="6352" y="990"/>
                  <a:pt x="6347" y="1001"/>
                </a:cubicBezTo>
                <a:cubicBezTo>
                  <a:pt x="6342" y="1012"/>
                  <a:pt x="6337" y="1023"/>
                  <a:pt x="6330" y="1033"/>
                </a:cubicBezTo>
                <a:cubicBezTo>
                  <a:pt x="6323" y="1043"/>
                  <a:pt x="6315" y="1052"/>
                  <a:pt x="6307" y="1061"/>
                </a:cubicBezTo>
                <a:cubicBezTo>
                  <a:pt x="6298" y="1070"/>
                  <a:pt x="6289" y="1077"/>
                  <a:pt x="6279" y="1084"/>
                </a:cubicBezTo>
                <a:cubicBezTo>
                  <a:pt x="6268" y="1091"/>
                  <a:pt x="6258" y="1097"/>
                  <a:pt x="6246" y="1101"/>
                </a:cubicBezTo>
                <a:cubicBezTo>
                  <a:pt x="6235" y="1106"/>
                  <a:pt x="6224" y="1110"/>
                  <a:pt x="6212" y="1112"/>
                </a:cubicBezTo>
                <a:cubicBezTo>
                  <a:pt x="6200" y="1114"/>
                  <a:pt x="6188" y="1115"/>
                  <a:pt x="6175" y="1115"/>
                </a:cubicBezTo>
                <a:lnTo>
                  <a:pt x="185" y="1115"/>
                </a:lnTo>
                <a:cubicBezTo>
                  <a:pt x="173" y="1115"/>
                  <a:pt x="161" y="1114"/>
                  <a:pt x="149" y="1112"/>
                </a:cubicBezTo>
                <a:cubicBezTo>
                  <a:pt x="137" y="1110"/>
                  <a:pt x="126" y="1106"/>
                  <a:pt x="114" y="1101"/>
                </a:cubicBezTo>
                <a:cubicBezTo>
                  <a:pt x="103" y="1097"/>
                  <a:pt x="92" y="1091"/>
                  <a:pt x="82" y="1084"/>
                </a:cubicBezTo>
                <a:cubicBezTo>
                  <a:pt x="72" y="1077"/>
                  <a:pt x="63" y="1070"/>
                  <a:pt x="54" y="1061"/>
                </a:cubicBezTo>
                <a:cubicBezTo>
                  <a:pt x="45" y="1052"/>
                  <a:pt x="38" y="1043"/>
                  <a:pt x="31" y="1033"/>
                </a:cubicBezTo>
                <a:cubicBezTo>
                  <a:pt x="24" y="1023"/>
                  <a:pt x="19" y="1012"/>
                  <a:pt x="14" y="1001"/>
                </a:cubicBezTo>
                <a:cubicBezTo>
                  <a:pt x="9" y="990"/>
                  <a:pt x="6" y="978"/>
                  <a:pt x="3" y="966"/>
                </a:cubicBezTo>
                <a:cubicBezTo>
                  <a:pt x="1" y="954"/>
                  <a:pt x="0" y="942"/>
                  <a:pt x="0" y="930"/>
                </a:cubicBezTo>
                <a:close/>
              </a:path>
            </a:pathLst>
          </a:custGeom>
          <a:solidFill>
            <a:srgbClr val="1E40AF">
              <a:alpha val="4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325" name="图片 324"/>
          <p:cNvPicPr/>
          <p:nvPr/>
        </p:nvPicPr>
        <p:blipFill>
          <a:blip r:embed="rId10"/>
          <a:stretch>
            <a:fillRect/>
          </a:stretch>
        </p:blipFill>
        <p:spPr>
          <a:xfrm>
            <a:off x="5482080" y="5384127"/>
            <a:ext cx="10008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6" name="文本框 325"/>
          <p:cNvSpPr txBox="1"/>
          <p:nvPr/>
        </p:nvSpPr>
        <p:spPr>
          <a:xfrm>
            <a:off x="3326040" y="5363967"/>
            <a:ext cx="10735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达到文件句柄上限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27" name="任意多边形: 形状 326"/>
          <p:cNvSpPr/>
          <p:nvPr/>
        </p:nvSpPr>
        <p:spPr>
          <a:xfrm>
            <a:off x="7738200" y="5250207"/>
            <a:ext cx="2289960" cy="401400"/>
          </a:xfrm>
          <a:custGeom>
            <a:avLst/>
            <a:gdLst/>
            <a:ahLst/>
            <a:cxnLst/>
            <a:rect l="0" t="0" r="r" b="b"/>
            <a:pathLst>
              <a:path w="6361" h="1115">
                <a:moveTo>
                  <a:pt x="0" y="930"/>
                </a:moveTo>
                <a:lnTo>
                  <a:pt x="0" y="186"/>
                </a:lnTo>
                <a:cubicBezTo>
                  <a:pt x="0" y="174"/>
                  <a:pt x="1" y="162"/>
                  <a:pt x="3" y="150"/>
                </a:cubicBezTo>
                <a:cubicBezTo>
                  <a:pt x="6" y="138"/>
                  <a:pt x="9" y="126"/>
                  <a:pt x="14" y="115"/>
                </a:cubicBezTo>
                <a:cubicBezTo>
                  <a:pt x="19" y="104"/>
                  <a:pt x="24" y="93"/>
                  <a:pt x="31" y="83"/>
                </a:cubicBezTo>
                <a:cubicBezTo>
                  <a:pt x="38" y="73"/>
                  <a:pt x="46" y="63"/>
                  <a:pt x="54" y="55"/>
                </a:cubicBezTo>
                <a:cubicBezTo>
                  <a:pt x="63" y="46"/>
                  <a:pt x="72" y="38"/>
                  <a:pt x="82" y="32"/>
                </a:cubicBezTo>
                <a:cubicBezTo>
                  <a:pt x="92" y="25"/>
                  <a:pt x="103" y="19"/>
                  <a:pt x="114" y="14"/>
                </a:cubicBezTo>
                <a:cubicBezTo>
                  <a:pt x="126" y="10"/>
                  <a:pt x="137" y="6"/>
                  <a:pt x="149" y="4"/>
                </a:cubicBezTo>
                <a:cubicBezTo>
                  <a:pt x="161" y="1"/>
                  <a:pt x="173" y="0"/>
                  <a:pt x="185" y="0"/>
                </a:cubicBezTo>
                <a:lnTo>
                  <a:pt x="6175" y="0"/>
                </a:lnTo>
                <a:cubicBezTo>
                  <a:pt x="6188" y="0"/>
                  <a:pt x="6200" y="1"/>
                  <a:pt x="6212" y="4"/>
                </a:cubicBezTo>
                <a:cubicBezTo>
                  <a:pt x="6224" y="6"/>
                  <a:pt x="6235" y="10"/>
                  <a:pt x="6247" y="14"/>
                </a:cubicBezTo>
                <a:cubicBezTo>
                  <a:pt x="6258" y="19"/>
                  <a:pt x="6268" y="25"/>
                  <a:pt x="6279" y="32"/>
                </a:cubicBezTo>
                <a:cubicBezTo>
                  <a:pt x="6289" y="38"/>
                  <a:pt x="6298" y="46"/>
                  <a:pt x="6307" y="55"/>
                </a:cubicBezTo>
                <a:cubicBezTo>
                  <a:pt x="6315" y="63"/>
                  <a:pt x="6323" y="73"/>
                  <a:pt x="6330" y="83"/>
                </a:cubicBezTo>
                <a:cubicBezTo>
                  <a:pt x="6337" y="93"/>
                  <a:pt x="6342" y="104"/>
                  <a:pt x="6347" y="115"/>
                </a:cubicBezTo>
                <a:cubicBezTo>
                  <a:pt x="6352" y="126"/>
                  <a:pt x="6355" y="138"/>
                  <a:pt x="6358" y="150"/>
                </a:cubicBezTo>
                <a:cubicBezTo>
                  <a:pt x="6360" y="162"/>
                  <a:pt x="6361" y="174"/>
                  <a:pt x="6361" y="186"/>
                </a:cubicBezTo>
                <a:lnTo>
                  <a:pt x="6361" y="930"/>
                </a:lnTo>
                <a:cubicBezTo>
                  <a:pt x="6361" y="942"/>
                  <a:pt x="6360" y="954"/>
                  <a:pt x="6358" y="966"/>
                </a:cubicBezTo>
                <a:cubicBezTo>
                  <a:pt x="6355" y="978"/>
                  <a:pt x="6352" y="990"/>
                  <a:pt x="6347" y="1001"/>
                </a:cubicBezTo>
                <a:cubicBezTo>
                  <a:pt x="6342" y="1012"/>
                  <a:pt x="6337" y="1023"/>
                  <a:pt x="6330" y="1033"/>
                </a:cubicBezTo>
                <a:cubicBezTo>
                  <a:pt x="6323" y="1043"/>
                  <a:pt x="6315" y="1052"/>
                  <a:pt x="6307" y="1061"/>
                </a:cubicBezTo>
                <a:cubicBezTo>
                  <a:pt x="6298" y="1070"/>
                  <a:pt x="6289" y="1077"/>
                  <a:pt x="6279" y="1084"/>
                </a:cubicBezTo>
                <a:cubicBezTo>
                  <a:pt x="6268" y="1091"/>
                  <a:pt x="6258" y="1097"/>
                  <a:pt x="6247" y="1101"/>
                </a:cubicBezTo>
                <a:cubicBezTo>
                  <a:pt x="6235" y="1106"/>
                  <a:pt x="6224" y="1110"/>
                  <a:pt x="6212" y="1112"/>
                </a:cubicBezTo>
                <a:cubicBezTo>
                  <a:pt x="6200" y="1114"/>
                  <a:pt x="6188" y="1115"/>
                  <a:pt x="6175" y="1115"/>
                </a:cubicBezTo>
                <a:lnTo>
                  <a:pt x="185" y="1115"/>
                </a:lnTo>
                <a:cubicBezTo>
                  <a:pt x="173" y="1115"/>
                  <a:pt x="161" y="1114"/>
                  <a:pt x="149" y="1112"/>
                </a:cubicBezTo>
                <a:cubicBezTo>
                  <a:pt x="137" y="1110"/>
                  <a:pt x="126" y="1106"/>
                  <a:pt x="114" y="1101"/>
                </a:cubicBezTo>
                <a:cubicBezTo>
                  <a:pt x="103" y="1097"/>
                  <a:pt x="92" y="1091"/>
                  <a:pt x="82" y="1084"/>
                </a:cubicBezTo>
                <a:cubicBezTo>
                  <a:pt x="72" y="1077"/>
                  <a:pt x="63" y="1070"/>
                  <a:pt x="54" y="1061"/>
                </a:cubicBezTo>
                <a:cubicBezTo>
                  <a:pt x="46" y="1052"/>
                  <a:pt x="38" y="1043"/>
                  <a:pt x="31" y="1033"/>
                </a:cubicBezTo>
                <a:cubicBezTo>
                  <a:pt x="24" y="1023"/>
                  <a:pt x="19" y="1012"/>
                  <a:pt x="14" y="1001"/>
                </a:cubicBezTo>
                <a:cubicBezTo>
                  <a:pt x="9" y="990"/>
                  <a:pt x="6" y="978"/>
                  <a:pt x="3" y="966"/>
                </a:cubicBezTo>
                <a:cubicBezTo>
                  <a:pt x="1" y="954"/>
                  <a:pt x="0" y="942"/>
                  <a:pt x="0" y="930"/>
                </a:cubicBezTo>
                <a:close/>
              </a:path>
            </a:pathLst>
          </a:custGeom>
          <a:solidFill>
            <a:srgbClr val="1E40AF">
              <a:alpha val="4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328" name="图片 327"/>
          <p:cNvPicPr/>
          <p:nvPr/>
        </p:nvPicPr>
        <p:blipFill>
          <a:blip r:embed="rId11"/>
          <a:stretch>
            <a:fillRect/>
          </a:stretch>
        </p:blipFill>
        <p:spPr>
          <a:xfrm>
            <a:off x="7838640" y="5384127"/>
            <a:ext cx="11664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9" name="文本框 328"/>
          <p:cNvSpPr txBox="1"/>
          <p:nvPr/>
        </p:nvSpPr>
        <p:spPr>
          <a:xfrm>
            <a:off x="5649120" y="5363967"/>
            <a:ext cx="9396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数据写入不完整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30" name="文本框 329"/>
          <p:cNvSpPr txBox="1"/>
          <p:nvPr/>
        </p:nvSpPr>
        <p:spPr>
          <a:xfrm>
            <a:off x="8022600" y="5363967"/>
            <a:ext cx="8053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文件锁定问题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任意多边形: 形状 332"/>
          <p:cNvSpPr/>
          <p:nvPr/>
        </p:nvSpPr>
        <p:spPr>
          <a:xfrm>
            <a:off x="534600" y="802080"/>
            <a:ext cx="668880" cy="33840"/>
          </a:xfrm>
          <a:custGeom>
            <a:avLst/>
            <a:gdLst/>
            <a:ahLst/>
            <a:cxnLst/>
            <a:rect l="0" t="0" r="r" b="b"/>
            <a:pathLst>
              <a:path w="1858" h="94">
                <a:moveTo>
                  <a:pt x="0" y="0"/>
                </a:moveTo>
                <a:lnTo>
                  <a:pt x="1858" y="0"/>
                </a:lnTo>
                <a:lnTo>
                  <a:pt x="1858" y="94"/>
                </a:lnTo>
                <a:lnTo>
                  <a:pt x="0" y="94"/>
                </a:lnTo>
                <a:lnTo>
                  <a:pt x="0" y="0"/>
                </a:lnTo>
                <a:close/>
              </a:path>
            </a:pathLst>
          </a:custGeom>
          <a:solidFill>
            <a:srgbClr val="F59E0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34" name="任意多边形: 形状 333"/>
          <p:cNvSpPr/>
          <p:nvPr/>
        </p:nvSpPr>
        <p:spPr>
          <a:xfrm>
            <a:off x="534600" y="1036080"/>
            <a:ext cx="4713480" cy="1437840"/>
          </a:xfrm>
          <a:custGeom>
            <a:avLst/>
            <a:gdLst/>
            <a:ahLst/>
            <a:cxnLst/>
            <a:rect l="0" t="0" r="r" b="b"/>
            <a:pathLst>
              <a:path w="13093" h="3994">
                <a:moveTo>
                  <a:pt x="0" y="3808"/>
                </a:moveTo>
                <a:lnTo>
                  <a:pt x="0" y="186"/>
                </a:lnTo>
                <a:cubicBezTo>
                  <a:pt x="0" y="173"/>
                  <a:pt x="1" y="161"/>
                  <a:pt x="4" y="149"/>
                </a:cubicBezTo>
                <a:cubicBezTo>
                  <a:pt x="6" y="137"/>
                  <a:pt x="10" y="126"/>
                  <a:pt x="14" y="115"/>
                </a:cubicBezTo>
                <a:cubicBezTo>
                  <a:pt x="19" y="103"/>
                  <a:pt x="25" y="93"/>
                  <a:pt x="31" y="82"/>
                </a:cubicBezTo>
                <a:cubicBezTo>
                  <a:pt x="38" y="72"/>
                  <a:pt x="46" y="63"/>
                  <a:pt x="55" y="54"/>
                </a:cubicBezTo>
                <a:cubicBezTo>
                  <a:pt x="63" y="46"/>
                  <a:pt x="73" y="38"/>
                  <a:pt x="83" y="31"/>
                </a:cubicBezTo>
                <a:cubicBezTo>
                  <a:pt x="93" y="24"/>
                  <a:pt x="104" y="19"/>
                  <a:pt x="115" y="14"/>
                </a:cubicBezTo>
                <a:cubicBezTo>
                  <a:pt x="126" y="9"/>
                  <a:pt x="138" y="6"/>
                  <a:pt x="150" y="3"/>
                </a:cubicBezTo>
                <a:cubicBezTo>
                  <a:pt x="162" y="1"/>
                  <a:pt x="174" y="0"/>
                  <a:pt x="186" y="0"/>
                </a:cubicBezTo>
                <a:lnTo>
                  <a:pt x="12908" y="0"/>
                </a:lnTo>
                <a:cubicBezTo>
                  <a:pt x="12920" y="0"/>
                  <a:pt x="12932" y="1"/>
                  <a:pt x="12944" y="3"/>
                </a:cubicBezTo>
                <a:cubicBezTo>
                  <a:pt x="12956" y="6"/>
                  <a:pt x="12967" y="9"/>
                  <a:pt x="12979" y="14"/>
                </a:cubicBezTo>
                <a:cubicBezTo>
                  <a:pt x="12990" y="19"/>
                  <a:pt x="13001" y="24"/>
                  <a:pt x="13011" y="31"/>
                </a:cubicBezTo>
                <a:cubicBezTo>
                  <a:pt x="13021" y="38"/>
                  <a:pt x="13030" y="46"/>
                  <a:pt x="13039" y="54"/>
                </a:cubicBezTo>
                <a:cubicBezTo>
                  <a:pt x="13048" y="63"/>
                  <a:pt x="13055" y="72"/>
                  <a:pt x="13062" y="82"/>
                </a:cubicBezTo>
                <a:cubicBezTo>
                  <a:pt x="13069" y="93"/>
                  <a:pt x="13074" y="103"/>
                  <a:pt x="13079" y="115"/>
                </a:cubicBezTo>
                <a:cubicBezTo>
                  <a:pt x="13084" y="126"/>
                  <a:pt x="13087" y="137"/>
                  <a:pt x="13090" y="149"/>
                </a:cubicBezTo>
                <a:cubicBezTo>
                  <a:pt x="13092" y="161"/>
                  <a:pt x="13093" y="173"/>
                  <a:pt x="13093" y="186"/>
                </a:cubicBezTo>
                <a:lnTo>
                  <a:pt x="13093" y="3808"/>
                </a:lnTo>
                <a:cubicBezTo>
                  <a:pt x="13093" y="3820"/>
                  <a:pt x="13092" y="3832"/>
                  <a:pt x="13090" y="3844"/>
                </a:cubicBezTo>
                <a:cubicBezTo>
                  <a:pt x="13087" y="3856"/>
                  <a:pt x="13084" y="3868"/>
                  <a:pt x="13079" y="3879"/>
                </a:cubicBezTo>
                <a:cubicBezTo>
                  <a:pt x="13074" y="3890"/>
                  <a:pt x="13069" y="3901"/>
                  <a:pt x="13062" y="3911"/>
                </a:cubicBezTo>
                <a:cubicBezTo>
                  <a:pt x="13055" y="3921"/>
                  <a:pt x="13048" y="3931"/>
                  <a:pt x="13039" y="3939"/>
                </a:cubicBezTo>
                <a:cubicBezTo>
                  <a:pt x="13030" y="3948"/>
                  <a:pt x="13021" y="3955"/>
                  <a:pt x="13011" y="3962"/>
                </a:cubicBezTo>
                <a:cubicBezTo>
                  <a:pt x="13001" y="3969"/>
                  <a:pt x="12990" y="3975"/>
                  <a:pt x="12979" y="3979"/>
                </a:cubicBezTo>
                <a:cubicBezTo>
                  <a:pt x="12967" y="3984"/>
                  <a:pt x="12956" y="3988"/>
                  <a:pt x="12944" y="3990"/>
                </a:cubicBezTo>
                <a:cubicBezTo>
                  <a:pt x="12932" y="3992"/>
                  <a:pt x="12920" y="3994"/>
                  <a:pt x="12908" y="3994"/>
                </a:cubicBezTo>
                <a:lnTo>
                  <a:pt x="186" y="3994"/>
                </a:lnTo>
                <a:cubicBezTo>
                  <a:pt x="174" y="3994"/>
                  <a:pt x="162" y="3992"/>
                  <a:pt x="150" y="3990"/>
                </a:cubicBezTo>
                <a:cubicBezTo>
                  <a:pt x="138" y="3988"/>
                  <a:pt x="126" y="3984"/>
                  <a:pt x="115" y="3979"/>
                </a:cubicBezTo>
                <a:cubicBezTo>
                  <a:pt x="104" y="3975"/>
                  <a:pt x="93" y="3969"/>
                  <a:pt x="83" y="3962"/>
                </a:cubicBezTo>
                <a:cubicBezTo>
                  <a:pt x="73" y="3955"/>
                  <a:pt x="63" y="3948"/>
                  <a:pt x="55" y="3939"/>
                </a:cubicBezTo>
                <a:cubicBezTo>
                  <a:pt x="46" y="3931"/>
                  <a:pt x="38" y="3921"/>
                  <a:pt x="31" y="3911"/>
                </a:cubicBezTo>
                <a:cubicBezTo>
                  <a:pt x="25" y="3901"/>
                  <a:pt x="19" y="3890"/>
                  <a:pt x="14" y="3879"/>
                </a:cubicBezTo>
                <a:cubicBezTo>
                  <a:pt x="10" y="3868"/>
                  <a:pt x="6" y="3856"/>
                  <a:pt x="4" y="3844"/>
                </a:cubicBezTo>
                <a:cubicBezTo>
                  <a:pt x="1" y="3832"/>
                  <a:pt x="0" y="3820"/>
                  <a:pt x="0" y="3808"/>
                </a:cubicBezTo>
                <a:close/>
              </a:path>
            </a:pathLst>
          </a:custGeom>
          <a:solidFill>
            <a:srgbClr val="1E40AF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35" name="任意多边形: 形状 334"/>
          <p:cNvSpPr/>
          <p:nvPr/>
        </p:nvSpPr>
        <p:spPr>
          <a:xfrm>
            <a:off x="701640" y="1938600"/>
            <a:ext cx="4379400" cy="367920"/>
          </a:xfrm>
          <a:custGeom>
            <a:avLst/>
            <a:gdLst/>
            <a:ahLst/>
            <a:cxnLst/>
            <a:rect l="0" t="0" r="r" b="b"/>
            <a:pathLst>
              <a:path w="12165" h="1022">
                <a:moveTo>
                  <a:pt x="0" y="929"/>
                </a:moveTo>
                <a:lnTo>
                  <a:pt x="0" y="93"/>
                </a:lnTo>
                <a:cubicBezTo>
                  <a:pt x="0" y="80"/>
                  <a:pt x="3" y="69"/>
                  <a:pt x="7" y="57"/>
                </a:cubicBezTo>
                <a:cubicBezTo>
                  <a:pt x="12" y="46"/>
                  <a:pt x="19" y="36"/>
                  <a:pt x="28" y="27"/>
                </a:cubicBezTo>
                <a:cubicBezTo>
                  <a:pt x="36" y="18"/>
                  <a:pt x="46" y="12"/>
                  <a:pt x="58" y="7"/>
                </a:cubicBezTo>
                <a:cubicBezTo>
                  <a:pt x="69" y="2"/>
                  <a:pt x="81" y="0"/>
                  <a:pt x="93" y="0"/>
                </a:cubicBezTo>
                <a:lnTo>
                  <a:pt x="12072" y="0"/>
                </a:lnTo>
                <a:cubicBezTo>
                  <a:pt x="12084" y="0"/>
                  <a:pt x="12096" y="2"/>
                  <a:pt x="12108" y="7"/>
                </a:cubicBezTo>
                <a:cubicBezTo>
                  <a:pt x="12119" y="12"/>
                  <a:pt x="12129" y="18"/>
                  <a:pt x="12138" y="27"/>
                </a:cubicBezTo>
                <a:cubicBezTo>
                  <a:pt x="12147" y="36"/>
                  <a:pt x="12153" y="46"/>
                  <a:pt x="12158" y="57"/>
                </a:cubicBezTo>
                <a:cubicBezTo>
                  <a:pt x="12163" y="69"/>
                  <a:pt x="12165" y="80"/>
                  <a:pt x="12165" y="93"/>
                </a:cubicBezTo>
                <a:lnTo>
                  <a:pt x="12165" y="929"/>
                </a:lnTo>
                <a:cubicBezTo>
                  <a:pt x="12165" y="942"/>
                  <a:pt x="12163" y="954"/>
                  <a:pt x="12158" y="965"/>
                </a:cubicBezTo>
                <a:cubicBezTo>
                  <a:pt x="12153" y="976"/>
                  <a:pt x="12147" y="986"/>
                  <a:pt x="12138" y="995"/>
                </a:cubicBezTo>
                <a:cubicBezTo>
                  <a:pt x="12129" y="1004"/>
                  <a:pt x="12119" y="1011"/>
                  <a:pt x="12108" y="1015"/>
                </a:cubicBezTo>
                <a:cubicBezTo>
                  <a:pt x="12096" y="1020"/>
                  <a:pt x="12084" y="1022"/>
                  <a:pt x="12072" y="1022"/>
                </a:cubicBezTo>
                <a:lnTo>
                  <a:pt x="93" y="1022"/>
                </a:lnTo>
                <a:cubicBezTo>
                  <a:pt x="81" y="1022"/>
                  <a:pt x="69" y="1020"/>
                  <a:pt x="58" y="1015"/>
                </a:cubicBezTo>
                <a:cubicBezTo>
                  <a:pt x="46" y="1011"/>
                  <a:pt x="36" y="1004"/>
                  <a:pt x="28" y="995"/>
                </a:cubicBezTo>
                <a:cubicBezTo>
                  <a:pt x="19" y="986"/>
                  <a:pt x="12" y="976"/>
                  <a:pt x="7" y="965"/>
                </a:cubicBezTo>
                <a:cubicBezTo>
                  <a:pt x="3" y="954"/>
                  <a:pt x="0" y="942"/>
                  <a:pt x="0" y="929"/>
                </a:cubicBezTo>
                <a:close/>
              </a:path>
            </a:pathLst>
          </a:custGeom>
          <a:solidFill>
            <a:srgbClr val="1E3A8A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36" name="任意多边形: 形状 335"/>
          <p:cNvSpPr/>
          <p:nvPr/>
        </p:nvSpPr>
        <p:spPr>
          <a:xfrm>
            <a:off x="701640" y="1203120"/>
            <a:ext cx="259560" cy="334800"/>
          </a:xfrm>
          <a:custGeom>
            <a:avLst/>
            <a:gdLst/>
            <a:ahLst/>
            <a:cxnLst/>
            <a:rect l="0" t="0" r="r" b="b"/>
            <a:pathLst>
              <a:path w="721" h="930">
                <a:moveTo>
                  <a:pt x="0" y="569"/>
                </a:moveTo>
                <a:lnTo>
                  <a:pt x="0" y="360"/>
                </a:lnTo>
                <a:cubicBezTo>
                  <a:pt x="0" y="336"/>
                  <a:pt x="3" y="313"/>
                  <a:pt x="7" y="290"/>
                </a:cubicBezTo>
                <a:cubicBezTo>
                  <a:pt x="12" y="267"/>
                  <a:pt x="19" y="244"/>
                  <a:pt x="28" y="222"/>
                </a:cubicBezTo>
                <a:cubicBezTo>
                  <a:pt x="37" y="200"/>
                  <a:pt x="48" y="180"/>
                  <a:pt x="61" y="160"/>
                </a:cubicBezTo>
                <a:cubicBezTo>
                  <a:pt x="74" y="140"/>
                  <a:pt x="89" y="122"/>
                  <a:pt x="106" y="106"/>
                </a:cubicBezTo>
                <a:cubicBezTo>
                  <a:pt x="122" y="89"/>
                  <a:pt x="141" y="74"/>
                  <a:pt x="160" y="61"/>
                </a:cubicBezTo>
                <a:cubicBezTo>
                  <a:pt x="180" y="48"/>
                  <a:pt x="201" y="37"/>
                  <a:pt x="223" y="28"/>
                </a:cubicBezTo>
                <a:cubicBezTo>
                  <a:pt x="244" y="19"/>
                  <a:pt x="267" y="12"/>
                  <a:pt x="290" y="7"/>
                </a:cubicBezTo>
                <a:cubicBezTo>
                  <a:pt x="313" y="2"/>
                  <a:pt x="337" y="0"/>
                  <a:pt x="360" y="0"/>
                </a:cubicBezTo>
                <a:cubicBezTo>
                  <a:pt x="384" y="0"/>
                  <a:pt x="407" y="2"/>
                  <a:pt x="430" y="7"/>
                </a:cubicBezTo>
                <a:cubicBezTo>
                  <a:pt x="454" y="12"/>
                  <a:pt x="476" y="19"/>
                  <a:pt x="498" y="28"/>
                </a:cubicBezTo>
                <a:cubicBezTo>
                  <a:pt x="520" y="37"/>
                  <a:pt x="540" y="48"/>
                  <a:pt x="560" y="61"/>
                </a:cubicBezTo>
                <a:cubicBezTo>
                  <a:pt x="581" y="74"/>
                  <a:pt x="599" y="89"/>
                  <a:pt x="616" y="106"/>
                </a:cubicBezTo>
                <a:cubicBezTo>
                  <a:pt x="632" y="122"/>
                  <a:pt x="647" y="140"/>
                  <a:pt x="660" y="160"/>
                </a:cubicBezTo>
                <a:cubicBezTo>
                  <a:pt x="673" y="180"/>
                  <a:pt x="685" y="200"/>
                  <a:pt x="694" y="222"/>
                </a:cubicBezTo>
                <a:cubicBezTo>
                  <a:pt x="703" y="244"/>
                  <a:pt x="709" y="267"/>
                  <a:pt x="714" y="290"/>
                </a:cubicBezTo>
                <a:cubicBezTo>
                  <a:pt x="719" y="313"/>
                  <a:pt x="721" y="336"/>
                  <a:pt x="721" y="360"/>
                </a:cubicBezTo>
                <a:lnTo>
                  <a:pt x="721" y="569"/>
                </a:lnTo>
                <a:cubicBezTo>
                  <a:pt x="721" y="593"/>
                  <a:pt x="719" y="616"/>
                  <a:pt x="714" y="639"/>
                </a:cubicBezTo>
                <a:cubicBezTo>
                  <a:pt x="709" y="662"/>
                  <a:pt x="703" y="685"/>
                  <a:pt x="694" y="707"/>
                </a:cubicBezTo>
                <a:cubicBezTo>
                  <a:pt x="685" y="728"/>
                  <a:pt x="673" y="749"/>
                  <a:pt x="660" y="769"/>
                </a:cubicBezTo>
                <a:cubicBezTo>
                  <a:pt x="647" y="788"/>
                  <a:pt x="632" y="807"/>
                  <a:pt x="616" y="823"/>
                </a:cubicBezTo>
                <a:cubicBezTo>
                  <a:pt x="599" y="841"/>
                  <a:pt x="581" y="856"/>
                  <a:pt x="560" y="869"/>
                </a:cubicBezTo>
                <a:cubicBezTo>
                  <a:pt x="540" y="882"/>
                  <a:pt x="520" y="893"/>
                  <a:pt x="498" y="902"/>
                </a:cubicBezTo>
                <a:cubicBezTo>
                  <a:pt x="476" y="911"/>
                  <a:pt x="454" y="918"/>
                  <a:pt x="430" y="923"/>
                </a:cubicBezTo>
                <a:cubicBezTo>
                  <a:pt x="407" y="927"/>
                  <a:pt x="384" y="930"/>
                  <a:pt x="360" y="930"/>
                </a:cubicBezTo>
                <a:cubicBezTo>
                  <a:pt x="337" y="930"/>
                  <a:pt x="313" y="927"/>
                  <a:pt x="290" y="923"/>
                </a:cubicBezTo>
                <a:cubicBezTo>
                  <a:pt x="267" y="918"/>
                  <a:pt x="244" y="911"/>
                  <a:pt x="223" y="902"/>
                </a:cubicBezTo>
                <a:cubicBezTo>
                  <a:pt x="201" y="893"/>
                  <a:pt x="180" y="882"/>
                  <a:pt x="160" y="869"/>
                </a:cubicBezTo>
                <a:cubicBezTo>
                  <a:pt x="141" y="856"/>
                  <a:pt x="122" y="841"/>
                  <a:pt x="106" y="823"/>
                </a:cubicBezTo>
                <a:cubicBezTo>
                  <a:pt x="89" y="807"/>
                  <a:pt x="74" y="788"/>
                  <a:pt x="61" y="769"/>
                </a:cubicBezTo>
                <a:cubicBezTo>
                  <a:pt x="48" y="749"/>
                  <a:pt x="37" y="728"/>
                  <a:pt x="28" y="707"/>
                </a:cubicBezTo>
                <a:cubicBezTo>
                  <a:pt x="19" y="685"/>
                  <a:pt x="12" y="662"/>
                  <a:pt x="7" y="639"/>
                </a:cubicBezTo>
                <a:cubicBezTo>
                  <a:pt x="3" y="616"/>
                  <a:pt x="0" y="593"/>
                  <a:pt x="0" y="569"/>
                </a:cubicBezTo>
                <a:close/>
              </a:path>
            </a:pathLst>
          </a:custGeom>
          <a:solidFill>
            <a:srgbClr val="F59E0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337" name="图片 336"/>
          <p:cNvPicPr/>
          <p:nvPr/>
        </p:nvPicPr>
        <p:blipFill>
          <a:blip r:embed="rId1"/>
          <a:stretch>
            <a:fillRect/>
          </a:stretch>
        </p:blipFill>
        <p:spPr>
          <a:xfrm>
            <a:off x="768960" y="1270080"/>
            <a:ext cx="12492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38" name="文本框 337"/>
          <p:cNvSpPr txBox="1"/>
          <p:nvPr/>
        </p:nvSpPr>
        <p:spPr>
          <a:xfrm>
            <a:off x="534960" y="378720"/>
            <a:ext cx="2102400" cy="37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237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文件内容的读取</a:t>
            </a:r>
            <a:endParaRPr lang="en-US" sz="237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39" name="文本框 338"/>
          <p:cNvSpPr txBox="1"/>
          <p:nvPr/>
        </p:nvSpPr>
        <p:spPr>
          <a:xfrm>
            <a:off x="1061280" y="1277640"/>
            <a:ext cx="466560" cy="18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320" b="1" u="none" strike="noStrike">
                <a:solidFill>
                  <a:srgbClr val="FFFFFF"/>
                </a:solidFill>
                <a:effectLst/>
                <a:uFillTx/>
                <a:latin typeface="Arial" panose="020B0604020202020204"/>
                <a:ea typeface="Arial" panose="020B0604020202020204"/>
              </a:rPr>
              <a:t>read()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340" name="图片 339"/>
          <p:cNvPicPr/>
          <p:nvPr/>
        </p:nvPicPr>
        <p:blipFill>
          <a:blip r:embed="rId2"/>
          <a:stretch>
            <a:fillRect/>
          </a:stretch>
        </p:blipFill>
        <p:spPr>
          <a:xfrm>
            <a:off x="802080" y="205560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41" name="文本框 340"/>
          <p:cNvSpPr txBox="1"/>
          <p:nvPr/>
        </p:nvSpPr>
        <p:spPr>
          <a:xfrm>
            <a:off x="702000" y="1651320"/>
            <a:ext cx="20124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一次性读取全部内容，返回字符串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42" name="任意多边形: 形状 341"/>
          <p:cNvSpPr/>
          <p:nvPr/>
        </p:nvSpPr>
        <p:spPr>
          <a:xfrm>
            <a:off x="5448240" y="1036080"/>
            <a:ext cx="4713840" cy="1437840"/>
          </a:xfrm>
          <a:custGeom>
            <a:avLst/>
            <a:gdLst/>
            <a:ahLst/>
            <a:cxnLst/>
            <a:rect l="0" t="0" r="r" b="b"/>
            <a:pathLst>
              <a:path w="13094" h="3994">
                <a:moveTo>
                  <a:pt x="0" y="3808"/>
                </a:moveTo>
                <a:lnTo>
                  <a:pt x="0" y="186"/>
                </a:lnTo>
                <a:cubicBezTo>
                  <a:pt x="0" y="173"/>
                  <a:pt x="2" y="161"/>
                  <a:pt x="4" y="149"/>
                </a:cubicBezTo>
                <a:cubicBezTo>
                  <a:pt x="6" y="137"/>
                  <a:pt x="10" y="126"/>
                  <a:pt x="15" y="115"/>
                </a:cubicBezTo>
                <a:cubicBezTo>
                  <a:pt x="19" y="103"/>
                  <a:pt x="25" y="93"/>
                  <a:pt x="32" y="82"/>
                </a:cubicBezTo>
                <a:cubicBezTo>
                  <a:pt x="38" y="72"/>
                  <a:pt x="46" y="63"/>
                  <a:pt x="55" y="54"/>
                </a:cubicBezTo>
                <a:cubicBezTo>
                  <a:pt x="63" y="46"/>
                  <a:pt x="73" y="38"/>
                  <a:pt x="83" y="31"/>
                </a:cubicBezTo>
                <a:cubicBezTo>
                  <a:pt x="93" y="24"/>
                  <a:pt x="104" y="19"/>
                  <a:pt x="115" y="14"/>
                </a:cubicBezTo>
                <a:cubicBezTo>
                  <a:pt x="126" y="9"/>
                  <a:pt x="138" y="6"/>
                  <a:pt x="150" y="3"/>
                </a:cubicBezTo>
                <a:cubicBezTo>
                  <a:pt x="162" y="1"/>
                  <a:pt x="174" y="0"/>
                  <a:pt x="186" y="0"/>
                </a:cubicBezTo>
                <a:lnTo>
                  <a:pt x="12908" y="0"/>
                </a:lnTo>
                <a:cubicBezTo>
                  <a:pt x="12920" y="0"/>
                  <a:pt x="12932" y="1"/>
                  <a:pt x="12944" y="3"/>
                </a:cubicBezTo>
                <a:cubicBezTo>
                  <a:pt x="12956" y="6"/>
                  <a:pt x="12968" y="9"/>
                  <a:pt x="12979" y="14"/>
                </a:cubicBezTo>
                <a:cubicBezTo>
                  <a:pt x="12990" y="19"/>
                  <a:pt x="13001" y="24"/>
                  <a:pt x="13011" y="31"/>
                </a:cubicBezTo>
                <a:cubicBezTo>
                  <a:pt x="13021" y="38"/>
                  <a:pt x="13031" y="46"/>
                  <a:pt x="13039" y="54"/>
                </a:cubicBezTo>
                <a:cubicBezTo>
                  <a:pt x="13048" y="63"/>
                  <a:pt x="13055" y="72"/>
                  <a:pt x="13062" y="82"/>
                </a:cubicBezTo>
                <a:cubicBezTo>
                  <a:pt x="13069" y="93"/>
                  <a:pt x="13075" y="103"/>
                  <a:pt x="13079" y="115"/>
                </a:cubicBezTo>
                <a:cubicBezTo>
                  <a:pt x="13084" y="126"/>
                  <a:pt x="13088" y="137"/>
                  <a:pt x="13090" y="149"/>
                </a:cubicBezTo>
                <a:cubicBezTo>
                  <a:pt x="13092" y="161"/>
                  <a:pt x="13094" y="173"/>
                  <a:pt x="13094" y="186"/>
                </a:cubicBezTo>
                <a:lnTo>
                  <a:pt x="13094" y="3808"/>
                </a:lnTo>
                <a:cubicBezTo>
                  <a:pt x="13094" y="3820"/>
                  <a:pt x="13092" y="3832"/>
                  <a:pt x="13090" y="3844"/>
                </a:cubicBezTo>
                <a:cubicBezTo>
                  <a:pt x="13088" y="3856"/>
                  <a:pt x="13084" y="3868"/>
                  <a:pt x="13079" y="3879"/>
                </a:cubicBezTo>
                <a:cubicBezTo>
                  <a:pt x="13075" y="3890"/>
                  <a:pt x="13069" y="3901"/>
                  <a:pt x="13062" y="3911"/>
                </a:cubicBezTo>
                <a:cubicBezTo>
                  <a:pt x="13055" y="3921"/>
                  <a:pt x="13048" y="3931"/>
                  <a:pt x="13039" y="3939"/>
                </a:cubicBezTo>
                <a:cubicBezTo>
                  <a:pt x="13031" y="3948"/>
                  <a:pt x="13021" y="3955"/>
                  <a:pt x="13011" y="3962"/>
                </a:cubicBezTo>
                <a:cubicBezTo>
                  <a:pt x="13001" y="3969"/>
                  <a:pt x="12990" y="3975"/>
                  <a:pt x="12979" y="3979"/>
                </a:cubicBezTo>
                <a:cubicBezTo>
                  <a:pt x="12968" y="3984"/>
                  <a:pt x="12956" y="3988"/>
                  <a:pt x="12944" y="3990"/>
                </a:cubicBezTo>
                <a:cubicBezTo>
                  <a:pt x="12932" y="3992"/>
                  <a:pt x="12920" y="3994"/>
                  <a:pt x="12908" y="3994"/>
                </a:cubicBezTo>
                <a:lnTo>
                  <a:pt x="186" y="3994"/>
                </a:lnTo>
                <a:cubicBezTo>
                  <a:pt x="174" y="3994"/>
                  <a:pt x="162" y="3992"/>
                  <a:pt x="150" y="3990"/>
                </a:cubicBezTo>
                <a:cubicBezTo>
                  <a:pt x="138" y="3988"/>
                  <a:pt x="126" y="3984"/>
                  <a:pt x="115" y="3979"/>
                </a:cubicBezTo>
                <a:cubicBezTo>
                  <a:pt x="104" y="3975"/>
                  <a:pt x="93" y="3969"/>
                  <a:pt x="83" y="3962"/>
                </a:cubicBezTo>
                <a:cubicBezTo>
                  <a:pt x="73" y="3955"/>
                  <a:pt x="63" y="3948"/>
                  <a:pt x="55" y="3939"/>
                </a:cubicBezTo>
                <a:cubicBezTo>
                  <a:pt x="46" y="3931"/>
                  <a:pt x="38" y="3921"/>
                  <a:pt x="32" y="3911"/>
                </a:cubicBezTo>
                <a:cubicBezTo>
                  <a:pt x="25" y="3901"/>
                  <a:pt x="19" y="3890"/>
                  <a:pt x="15" y="3879"/>
                </a:cubicBezTo>
                <a:cubicBezTo>
                  <a:pt x="10" y="3868"/>
                  <a:pt x="6" y="3856"/>
                  <a:pt x="4" y="3844"/>
                </a:cubicBezTo>
                <a:cubicBezTo>
                  <a:pt x="2" y="3832"/>
                  <a:pt x="0" y="3820"/>
                  <a:pt x="0" y="3808"/>
                </a:cubicBezTo>
                <a:close/>
              </a:path>
            </a:pathLst>
          </a:custGeom>
          <a:solidFill>
            <a:srgbClr val="1E40AF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43" name="任意多边形: 形状 342"/>
          <p:cNvSpPr/>
          <p:nvPr/>
        </p:nvSpPr>
        <p:spPr>
          <a:xfrm>
            <a:off x="5615640" y="1938600"/>
            <a:ext cx="4379040" cy="367920"/>
          </a:xfrm>
          <a:custGeom>
            <a:avLst/>
            <a:gdLst/>
            <a:ahLst/>
            <a:cxnLst/>
            <a:rect l="0" t="0" r="r" b="b"/>
            <a:pathLst>
              <a:path w="12164" h="1022">
                <a:moveTo>
                  <a:pt x="0" y="929"/>
                </a:moveTo>
                <a:lnTo>
                  <a:pt x="0" y="93"/>
                </a:lnTo>
                <a:cubicBezTo>
                  <a:pt x="0" y="80"/>
                  <a:pt x="2" y="69"/>
                  <a:pt x="7" y="57"/>
                </a:cubicBezTo>
                <a:cubicBezTo>
                  <a:pt x="11" y="46"/>
                  <a:pt x="18" y="36"/>
                  <a:pt x="27" y="27"/>
                </a:cubicBezTo>
                <a:cubicBezTo>
                  <a:pt x="36" y="18"/>
                  <a:pt x="46" y="12"/>
                  <a:pt x="57" y="7"/>
                </a:cubicBezTo>
                <a:cubicBezTo>
                  <a:pt x="68" y="2"/>
                  <a:pt x="80" y="0"/>
                  <a:pt x="93" y="0"/>
                </a:cubicBezTo>
                <a:lnTo>
                  <a:pt x="12071" y="0"/>
                </a:lnTo>
                <a:cubicBezTo>
                  <a:pt x="12084" y="0"/>
                  <a:pt x="12096" y="2"/>
                  <a:pt x="12107" y="7"/>
                </a:cubicBezTo>
                <a:cubicBezTo>
                  <a:pt x="12118" y="12"/>
                  <a:pt x="12128" y="18"/>
                  <a:pt x="12137" y="27"/>
                </a:cubicBezTo>
                <a:cubicBezTo>
                  <a:pt x="12146" y="36"/>
                  <a:pt x="12153" y="46"/>
                  <a:pt x="12157" y="57"/>
                </a:cubicBezTo>
                <a:cubicBezTo>
                  <a:pt x="12162" y="69"/>
                  <a:pt x="12164" y="80"/>
                  <a:pt x="12164" y="93"/>
                </a:cubicBezTo>
                <a:lnTo>
                  <a:pt x="12164" y="929"/>
                </a:lnTo>
                <a:cubicBezTo>
                  <a:pt x="12164" y="942"/>
                  <a:pt x="12162" y="954"/>
                  <a:pt x="12157" y="965"/>
                </a:cubicBezTo>
                <a:cubicBezTo>
                  <a:pt x="12153" y="976"/>
                  <a:pt x="12146" y="986"/>
                  <a:pt x="12137" y="995"/>
                </a:cubicBezTo>
                <a:cubicBezTo>
                  <a:pt x="12128" y="1004"/>
                  <a:pt x="12118" y="1011"/>
                  <a:pt x="12107" y="1015"/>
                </a:cubicBezTo>
                <a:cubicBezTo>
                  <a:pt x="12096" y="1020"/>
                  <a:pt x="12084" y="1022"/>
                  <a:pt x="12071" y="1022"/>
                </a:cubicBezTo>
                <a:lnTo>
                  <a:pt x="93" y="1022"/>
                </a:lnTo>
                <a:cubicBezTo>
                  <a:pt x="80" y="1022"/>
                  <a:pt x="68" y="1020"/>
                  <a:pt x="57" y="1015"/>
                </a:cubicBezTo>
                <a:cubicBezTo>
                  <a:pt x="46" y="1011"/>
                  <a:pt x="36" y="1004"/>
                  <a:pt x="27" y="995"/>
                </a:cubicBezTo>
                <a:cubicBezTo>
                  <a:pt x="18" y="986"/>
                  <a:pt x="11" y="976"/>
                  <a:pt x="7" y="965"/>
                </a:cubicBezTo>
                <a:cubicBezTo>
                  <a:pt x="2" y="954"/>
                  <a:pt x="0" y="942"/>
                  <a:pt x="0" y="929"/>
                </a:cubicBezTo>
                <a:close/>
              </a:path>
            </a:pathLst>
          </a:custGeom>
          <a:solidFill>
            <a:srgbClr val="1E3A8A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44" name="任意多边形: 形状 343"/>
          <p:cNvSpPr/>
          <p:nvPr/>
        </p:nvSpPr>
        <p:spPr>
          <a:xfrm>
            <a:off x="5615640" y="1203120"/>
            <a:ext cx="300960" cy="334800"/>
          </a:xfrm>
          <a:custGeom>
            <a:avLst/>
            <a:gdLst/>
            <a:ahLst/>
            <a:cxnLst/>
            <a:rect l="0" t="0" r="r" b="b"/>
            <a:pathLst>
              <a:path w="836" h="930">
                <a:moveTo>
                  <a:pt x="0" y="511"/>
                </a:moveTo>
                <a:lnTo>
                  <a:pt x="0" y="418"/>
                </a:lnTo>
                <a:cubicBezTo>
                  <a:pt x="0" y="391"/>
                  <a:pt x="2" y="363"/>
                  <a:pt x="8" y="336"/>
                </a:cubicBezTo>
                <a:cubicBezTo>
                  <a:pt x="13" y="310"/>
                  <a:pt x="21" y="283"/>
                  <a:pt x="31" y="258"/>
                </a:cubicBezTo>
                <a:cubicBezTo>
                  <a:pt x="42" y="233"/>
                  <a:pt x="55" y="209"/>
                  <a:pt x="70" y="186"/>
                </a:cubicBezTo>
                <a:cubicBezTo>
                  <a:pt x="85" y="163"/>
                  <a:pt x="103" y="142"/>
                  <a:pt x="122" y="123"/>
                </a:cubicBezTo>
                <a:cubicBezTo>
                  <a:pt x="141" y="103"/>
                  <a:pt x="163" y="86"/>
                  <a:pt x="185" y="71"/>
                </a:cubicBezTo>
                <a:cubicBezTo>
                  <a:pt x="208" y="55"/>
                  <a:pt x="232" y="42"/>
                  <a:pt x="258" y="32"/>
                </a:cubicBezTo>
                <a:cubicBezTo>
                  <a:pt x="283" y="21"/>
                  <a:pt x="309" y="14"/>
                  <a:pt x="336" y="8"/>
                </a:cubicBezTo>
                <a:cubicBezTo>
                  <a:pt x="363" y="3"/>
                  <a:pt x="390" y="0"/>
                  <a:pt x="418" y="0"/>
                </a:cubicBezTo>
                <a:cubicBezTo>
                  <a:pt x="445" y="0"/>
                  <a:pt x="472" y="3"/>
                  <a:pt x="499" y="8"/>
                </a:cubicBezTo>
                <a:cubicBezTo>
                  <a:pt x="526" y="14"/>
                  <a:pt x="552" y="21"/>
                  <a:pt x="577" y="32"/>
                </a:cubicBezTo>
                <a:cubicBezTo>
                  <a:pt x="603" y="42"/>
                  <a:pt x="627" y="55"/>
                  <a:pt x="650" y="71"/>
                </a:cubicBezTo>
                <a:cubicBezTo>
                  <a:pt x="672" y="86"/>
                  <a:pt x="695" y="103"/>
                  <a:pt x="714" y="123"/>
                </a:cubicBezTo>
                <a:cubicBezTo>
                  <a:pt x="733" y="142"/>
                  <a:pt x="751" y="163"/>
                  <a:pt x="766" y="186"/>
                </a:cubicBezTo>
                <a:cubicBezTo>
                  <a:pt x="781" y="209"/>
                  <a:pt x="794" y="233"/>
                  <a:pt x="805" y="258"/>
                </a:cubicBezTo>
                <a:cubicBezTo>
                  <a:pt x="815" y="283"/>
                  <a:pt x="823" y="310"/>
                  <a:pt x="828" y="336"/>
                </a:cubicBezTo>
                <a:cubicBezTo>
                  <a:pt x="834" y="363"/>
                  <a:pt x="836" y="391"/>
                  <a:pt x="836" y="418"/>
                </a:cubicBezTo>
                <a:lnTo>
                  <a:pt x="836" y="511"/>
                </a:lnTo>
                <a:cubicBezTo>
                  <a:pt x="836" y="538"/>
                  <a:pt x="834" y="565"/>
                  <a:pt x="828" y="592"/>
                </a:cubicBezTo>
                <a:cubicBezTo>
                  <a:pt x="823" y="619"/>
                  <a:pt x="815" y="645"/>
                  <a:pt x="805" y="671"/>
                </a:cubicBezTo>
                <a:cubicBezTo>
                  <a:pt x="794" y="696"/>
                  <a:pt x="781" y="720"/>
                  <a:pt x="766" y="743"/>
                </a:cubicBezTo>
                <a:cubicBezTo>
                  <a:pt x="751" y="766"/>
                  <a:pt x="733" y="787"/>
                  <a:pt x="714" y="806"/>
                </a:cubicBezTo>
                <a:cubicBezTo>
                  <a:pt x="695" y="826"/>
                  <a:pt x="672" y="844"/>
                  <a:pt x="650" y="859"/>
                </a:cubicBezTo>
                <a:cubicBezTo>
                  <a:pt x="627" y="875"/>
                  <a:pt x="603" y="887"/>
                  <a:pt x="577" y="898"/>
                </a:cubicBezTo>
                <a:cubicBezTo>
                  <a:pt x="552" y="908"/>
                  <a:pt x="526" y="916"/>
                  <a:pt x="499" y="922"/>
                </a:cubicBezTo>
                <a:cubicBezTo>
                  <a:pt x="472" y="927"/>
                  <a:pt x="445" y="930"/>
                  <a:pt x="418" y="930"/>
                </a:cubicBezTo>
                <a:cubicBezTo>
                  <a:pt x="390" y="930"/>
                  <a:pt x="363" y="927"/>
                  <a:pt x="336" y="922"/>
                </a:cubicBezTo>
                <a:cubicBezTo>
                  <a:pt x="309" y="916"/>
                  <a:pt x="283" y="908"/>
                  <a:pt x="258" y="898"/>
                </a:cubicBezTo>
                <a:cubicBezTo>
                  <a:pt x="232" y="887"/>
                  <a:pt x="208" y="875"/>
                  <a:pt x="185" y="859"/>
                </a:cubicBezTo>
                <a:cubicBezTo>
                  <a:pt x="163" y="844"/>
                  <a:pt x="141" y="826"/>
                  <a:pt x="122" y="806"/>
                </a:cubicBezTo>
                <a:cubicBezTo>
                  <a:pt x="103" y="787"/>
                  <a:pt x="85" y="766"/>
                  <a:pt x="70" y="743"/>
                </a:cubicBezTo>
                <a:cubicBezTo>
                  <a:pt x="55" y="720"/>
                  <a:pt x="42" y="696"/>
                  <a:pt x="31" y="671"/>
                </a:cubicBezTo>
                <a:cubicBezTo>
                  <a:pt x="21" y="645"/>
                  <a:pt x="13" y="619"/>
                  <a:pt x="8" y="592"/>
                </a:cubicBezTo>
                <a:cubicBezTo>
                  <a:pt x="2" y="565"/>
                  <a:pt x="0" y="538"/>
                  <a:pt x="0" y="511"/>
                </a:cubicBezTo>
                <a:close/>
              </a:path>
            </a:pathLst>
          </a:custGeom>
          <a:solidFill>
            <a:srgbClr val="F59E0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345" name="图片 344"/>
          <p:cNvPicPr/>
          <p:nvPr/>
        </p:nvPicPr>
        <p:blipFill>
          <a:blip r:embed="rId3"/>
          <a:stretch>
            <a:fillRect/>
          </a:stretch>
        </p:blipFill>
        <p:spPr>
          <a:xfrm>
            <a:off x="5682600" y="1270080"/>
            <a:ext cx="16668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46" name="文本框 345"/>
          <p:cNvSpPr txBox="1"/>
          <p:nvPr/>
        </p:nvSpPr>
        <p:spPr>
          <a:xfrm>
            <a:off x="1002960" y="2043360"/>
            <a:ext cx="140904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适用于小型文件，简单快捷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47" name="文本框 346"/>
          <p:cNvSpPr txBox="1"/>
          <p:nvPr/>
        </p:nvSpPr>
        <p:spPr>
          <a:xfrm>
            <a:off x="6016680" y="1277640"/>
            <a:ext cx="783360" cy="18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320" b="1" u="none" strike="noStrike">
                <a:solidFill>
                  <a:srgbClr val="FFFFFF"/>
                </a:solidFill>
                <a:effectLst/>
                <a:uFillTx/>
                <a:latin typeface="Arial" panose="020B0604020202020204"/>
                <a:ea typeface="Arial" panose="020B0604020202020204"/>
              </a:rPr>
              <a:t>read(size)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348" name="图片 347"/>
          <p:cNvPicPr/>
          <p:nvPr/>
        </p:nvPicPr>
        <p:blipFill>
          <a:blip r:embed="rId2"/>
          <a:stretch>
            <a:fillRect/>
          </a:stretch>
        </p:blipFill>
        <p:spPr>
          <a:xfrm>
            <a:off x="5716080" y="205560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49" name="文本框 348"/>
          <p:cNvSpPr txBox="1"/>
          <p:nvPr/>
        </p:nvSpPr>
        <p:spPr>
          <a:xfrm>
            <a:off x="5615640" y="1651320"/>
            <a:ext cx="22806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读取指定字节数，返回指定长度字符串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50" name="任意多边形: 形状 349"/>
          <p:cNvSpPr/>
          <p:nvPr/>
        </p:nvSpPr>
        <p:spPr>
          <a:xfrm>
            <a:off x="534600" y="2674080"/>
            <a:ext cx="4713480" cy="1437480"/>
          </a:xfrm>
          <a:custGeom>
            <a:avLst/>
            <a:gdLst/>
            <a:ahLst/>
            <a:cxnLst/>
            <a:rect l="0" t="0" r="r" b="b"/>
            <a:pathLst>
              <a:path w="13093" h="3993">
                <a:moveTo>
                  <a:pt x="0" y="3808"/>
                </a:moveTo>
                <a:lnTo>
                  <a:pt x="0" y="185"/>
                </a:lnTo>
                <a:cubicBezTo>
                  <a:pt x="0" y="173"/>
                  <a:pt x="1" y="161"/>
                  <a:pt x="4" y="149"/>
                </a:cubicBezTo>
                <a:cubicBezTo>
                  <a:pt x="6" y="137"/>
                  <a:pt x="10" y="126"/>
                  <a:pt x="14" y="114"/>
                </a:cubicBezTo>
                <a:cubicBezTo>
                  <a:pt x="19" y="103"/>
                  <a:pt x="25" y="92"/>
                  <a:pt x="31" y="82"/>
                </a:cubicBezTo>
                <a:cubicBezTo>
                  <a:pt x="38" y="72"/>
                  <a:pt x="46" y="63"/>
                  <a:pt x="55" y="54"/>
                </a:cubicBezTo>
                <a:cubicBezTo>
                  <a:pt x="63" y="45"/>
                  <a:pt x="73" y="38"/>
                  <a:pt x="83" y="31"/>
                </a:cubicBezTo>
                <a:cubicBezTo>
                  <a:pt x="93" y="24"/>
                  <a:pt x="104" y="18"/>
                  <a:pt x="115" y="14"/>
                </a:cubicBezTo>
                <a:cubicBezTo>
                  <a:pt x="126" y="9"/>
                  <a:pt x="138" y="6"/>
                  <a:pt x="150" y="3"/>
                </a:cubicBezTo>
                <a:cubicBezTo>
                  <a:pt x="162" y="1"/>
                  <a:pt x="174" y="0"/>
                  <a:pt x="186" y="0"/>
                </a:cubicBezTo>
                <a:lnTo>
                  <a:pt x="12908" y="0"/>
                </a:lnTo>
                <a:cubicBezTo>
                  <a:pt x="12920" y="0"/>
                  <a:pt x="12932" y="1"/>
                  <a:pt x="12944" y="3"/>
                </a:cubicBezTo>
                <a:cubicBezTo>
                  <a:pt x="12956" y="6"/>
                  <a:pt x="12967" y="9"/>
                  <a:pt x="12979" y="14"/>
                </a:cubicBezTo>
                <a:cubicBezTo>
                  <a:pt x="12990" y="18"/>
                  <a:pt x="13001" y="24"/>
                  <a:pt x="13011" y="31"/>
                </a:cubicBezTo>
                <a:cubicBezTo>
                  <a:pt x="13021" y="38"/>
                  <a:pt x="13030" y="45"/>
                  <a:pt x="13039" y="54"/>
                </a:cubicBezTo>
                <a:cubicBezTo>
                  <a:pt x="13048" y="63"/>
                  <a:pt x="13055" y="72"/>
                  <a:pt x="13062" y="82"/>
                </a:cubicBezTo>
                <a:cubicBezTo>
                  <a:pt x="13069" y="92"/>
                  <a:pt x="13074" y="103"/>
                  <a:pt x="13079" y="114"/>
                </a:cubicBezTo>
                <a:cubicBezTo>
                  <a:pt x="13084" y="126"/>
                  <a:pt x="13087" y="137"/>
                  <a:pt x="13090" y="149"/>
                </a:cubicBezTo>
                <a:cubicBezTo>
                  <a:pt x="13092" y="161"/>
                  <a:pt x="13093" y="173"/>
                  <a:pt x="13093" y="185"/>
                </a:cubicBezTo>
                <a:lnTo>
                  <a:pt x="13093" y="3808"/>
                </a:lnTo>
                <a:cubicBezTo>
                  <a:pt x="13093" y="3820"/>
                  <a:pt x="13092" y="3832"/>
                  <a:pt x="13090" y="3844"/>
                </a:cubicBezTo>
                <a:cubicBezTo>
                  <a:pt x="13087" y="3856"/>
                  <a:pt x="13084" y="3867"/>
                  <a:pt x="13079" y="3879"/>
                </a:cubicBezTo>
                <a:cubicBezTo>
                  <a:pt x="13074" y="3890"/>
                  <a:pt x="13069" y="3901"/>
                  <a:pt x="13062" y="3911"/>
                </a:cubicBezTo>
                <a:cubicBezTo>
                  <a:pt x="13055" y="3921"/>
                  <a:pt x="13048" y="3930"/>
                  <a:pt x="13039" y="3939"/>
                </a:cubicBezTo>
                <a:cubicBezTo>
                  <a:pt x="13030" y="3948"/>
                  <a:pt x="13021" y="3955"/>
                  <a:pt x="13011" y="3962"/>
                </a:cubicBezTo>
                <a:cubicBezTo>
                  <a:pt x="13001" y="3969"/>
                  <a:pt x="12990" y="3975"/>
                  <a:pt x="12979" y="3979"/>
                </a:cubicBezTo>
                <a:cubicBezTo>
                  <a:pt x="12967" y="3984"/>
                  <a:pt x="12956" y="3987"/>
                  <a:pt x="12944" y="3990"/>
                </a:cubicBezTo>
                <a:cubicBezTo>
                  <a:pt x="12932" y="3992"/>
                  <a:pt x="12920" y="3993"/>
                  <a:pt x="12908" y="3993"/>
                </a:cubicBezTo>
                <a:lnTo>
                  <a:pt x="186" y="3993"/>
                </a:lnTo>
                <a:cubicBezTo>
                  <a:pt x="174" y="3993"/>
                  <a:pt x="162" y="3992"/>
                  <a:pt x="150" y="3990"/>
                </a:cubicBezTo>
                <a:cubicBezTo>
                  <a:pt x="138" y="3987"/>
                  <a:pt x="126" y="3984"/>
                  <a:pt x="115" y="3979"/>
                </a:cubicBezTo>
                <a:cubicBezTo>
                  <a:pt x="104" y="3975"/>
                  <a:pt x="93" y="3969"/>
                  <a:pt x="83" y="3962"/>
                </a:cubicBezTo>
                <a:cubicBezTo>
                  <a:pt x="73" y="3955"/>
                  <a:pt x="63" y="3948"/>
                  <a:pt x="55" y="3939"/>
                </a:cubicBezTo>
                <a:cubicBezTo>
                  <a:pt x="46" y="3930"/>
                  <a:pt x="38" y="3921"/>
                  <a:pt x="31" y="3911"/>
                </a:cubicBezTo>
                <a:cubicBezTo>
                  <a:pt x="25" y="3901"/>
                  <a:pt x="19" y="3890"/>
                  <a:pt x="14" y="3879"/>
                </a:cubicBezTo>
                <a:cubicBezTo>
                  <a:pt x="10" y="3867"/>
                  <a:pt x="6" y="3856"/>
                  <a:pt x="4" y="3844"/>
                </a:cubicBezTo>
                <a:cubicBezTo>
                  <a:pt x="1" y="3832"/>
                  <a:pt x="0" y="3820"/>
                  <a:pt x="0" y="3808"/>
                </a:cubicBezTo>
                <a:close/>
              </a:path>
            </a:pathLst>
          </a:custGeom>
          <a:solidFill>
            <a:srgbClr val="1E40AF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51" name="任意多边形: 形状 350"/>
          <p:cNvSpPr/>
          <p:nvPr/>
        </p:nvSpPr>
        <p:spPr>
          <a:xfrm>
            <a:off x="701640" y="3576600"/>
            <a:ext cx="4379400" cy="367920"/>
          </a:xfrm>
          <a:custGeom>
            <a:avLst/>
            <a:gdLst/>
            <a:ahLst/>
            <a:cxnLst/>
            <a:rect l="0" t="0" r="r" b="b"/>
            <a:pathLst>
              <a:path w="12165" h="1022">
                <a:moveTo>
                  <a:pt x="0" y="929"/>
                </a:moveTo>
                <a:lnTo>
                  <a:pt x="0" y="93"/>
                </a:lnTo>
                <a:cubicBezTo>
                  <a:pt x="0" y="80"/>
                  <a:pt x="3" y="68"/>
                  <a:pt x="7" y="57"/>
                </a:cubicBezTo>
                <a:cubicBezTo>
                  <a:pt x="12" y="46"/>
                  <a:pt x="19" y="36"/>
                  <a:pt x="28" y="27"/>
                </a:cubicBezTo>
                <a:cubicBezTo>
                  <a:pt x="36" y="18"/>
                  <a:pt x="46" y="11"/>
                  <a:pt x="58" y="7"/>
                </a:cubicBezTo>
                <a:cubicBezTo>
                  <a:pt x="69" y="2"/>
                  <a:pt x="81" y="0"/>
                  <a:pt x="93" y="0"/>
                </a:cubicBezTo>
                <a:lnTo>
                  <a:pt x="12072" y="0"/>
                </a:lnTo>
                <a:cubicBezTo>
                  <a:pt x="12084" y="0"/>
                  <a:pt x="12096" y="2"/>
                  <a:pt x="12108" y="7"/>
                </a:cubicBezTo>
                <a:cubicBezTo>
                  <a:pt x="12119" y="11"/>
                  <a:pt x="12129" y="18"/>
                  <a:pt x="12138" y="27"/>
                </a:cubicBezTo>
                <a:cubicBezTo>
                  <a:pt x="12147" y="36"/>
                  <a:pt x="12153" y="46"/>
                  <a:pt x="12158" y="57"/>
                </a:cubicBezTo>
                <a:cubicBezTo>
                  <a:pt x="12163" y="68"/>
                  <a:pt x="12165" y="80"/>
                  <a:pt x="12165" y="93"/>
                </a:cubicBezTo>
                <a:lnTo>
                  <a:pt x="12165" y="929"/>
                </a:lnTo>
                <a:cubicBezTo>
                  <a:pt x="12165" y="942"/>
                  <a:pt x="12163" y="953"/>
                  <a:pt x="12158" y="965"/>
                </a:cubicBezTo>
                <a:cubicBezTo>
                  <a:pt x="12153" y="976"/>
                  <a:pt x="12147" y="986"/>
                  <a:pt x="12138" y="995"/>
                </a:cubicBezTo>
                <a:cubicBezTo>
                  <a:pt x="12129" y="1004"/>
                  <a:pt x="12119" y="1010"/>
                  <a:pt x="12108" y="1015"/>
                </a:cubicBezTo>
                <a:cubicBezTo>
                  <a:pt x="12096" y="1020"/>
                  <a:pt x="12084" y="1022"/>
                  <a:pt x="12072" y="1022"/>
                </a:cubicBezTo>
                <a:lnTo>
                  <a:pt x="93" y="1022"/>
                </a:lnTo>
                <a:cubicBezTo>
                  <a:pt x="81" y="1022"/>
                  <a:pt x="69" y="1020"/>
                  <a:pt x="58" y="1015"/>
                </a:cubicBezTo>
                <a:cubicBezTo>
                  <a:pt x="46" y="1010"/>
                  <a:pt x="36" y="1004"/>
                  <a:pt x="28" y="995"/>
                </a:cubicBezTo>
                <a:cubicBezTo>
                  <a:pt x="19" y="986"/>
                  <a:pt x="12" y="976"/>
                  <a:pt x="7" y="965"/>
                </a:cubicBezTo>
                <a:cubicBezTo>
                  <a:pt x="3" y="953"/>
                  <a:pt x="0" y="942"/>
                  <a:pt x="0" y="929"/>
                </a:cubicBezTo>
                <a:close/>
              </a:path>
            </a:pathLst>
          </a:custGeom>
          <a:solidFill>
            <a:srgbClr val="1E3A8A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52" name="任意多边形: 形状 351"/>
          <p:cNvSpPr/>
          <p:nvPr/>
        </p:nvSpPr>
        <p:spPr>
          <a:xfrm>
            <a:off x="701640" y="2841120"/>
            <a:ext cx="284760" cy="334440"/>
          </a:xfrm>
          <a:custGeom>
            <a:avLst/>
            <a:gdLst/>
            <a:ahLst/>
            <a:cxnLst/>
            <a:rect l="0" t="0" r="r" b="b"/>
            <a:pathLst>
              <a:path w="791" h="929">
                <a:moveTo>
                  <a:pt x="0" y="534"/>
                </a:moveTo>
                <a:lnTo>
                  <a:pt x="0" y="395"/>
                </a:lnTo>
                <a:cubicBezTo>
                  <a:pt x="0" y="369"/>
                  <a:pt x="3" y="343"/>
                  <a:pt x="8" y="318"/>
                </a:cubicBezTo>
                <a:cubicBezTo>
                  <a:pt x="13" y="292"/>
                  <a:pt x="21" y="267"/>
                  <a:pt x="31" y="244"/>
                </a:cubicBezTo>
                <a:cubicBezTo>
                  <a:pt x="41" y="220"/>
                  <a:pt x="54" y="197"/>
                  <a:pt x="68" y="175"/>
                </a:cubicBezTo>
                <a:cubicBezTo>
                  <a:pt x="82" y="154"/>
                  <a:pt x="99" y="134"/>
                  <a:pt x="117" y="116"/>
                </a:cubicBezTo>
                <a:cubicBezTo>
                  <a:pt x="135" y="97"/>
                  <a:pt x="155" y="81"/>
                  <a:pt x="177" y="66"/>
                </a:cubicBezTo>
                <a:cubicBezTo>
                  <a:pt x="198" y="52"/>
                  <a:pt x="221" y="40"/>
                  <a:pt x="245" y="30"/>
                </a:cubicBezTo>
                <a:cubicBezTo>
                  <a:pt x="269" y="20"/>
                  <a:pt x="294" y="13"/>
                  <a:pt x="319" y="8"/>
                </a:cubicBezTo>
                <a:cubicBezTo>
                  <a:pt x="344" y="2"/>
                  <a:pt x="370" y="0"/>
                  <a:pt x="396" y="0"/>
                </a:cubicBezTo>
                <a:cubicBezTo>
                  <a:pt x="422" y="0"/>
                  <a:pt x="448" y="2"/>
                  <a:pt x="473" y="8"/>
                </a:cubicBezTo>
                <a:cubicBezTo>
                  <a:pt x="498" y="13"/>
                  <a:pt x="523" y="20"/>
                  <a:pt x="547" y="30"/>
                </a:cubicBezTo>
                <a:cubicBezTo>
                  <a:pt x="571" y="40"/>
                  <a:pt x="594" y="52"/>
                  <a:pt x="615" y="66"/>
                </a:cubicBezTo>
                <a:cubicBezTo>
                  <a:pt x="637" y="81"/>
                  <a:pt x="657" y="97"/>
                  <a:pt x="675" y="116"/>
                </a:cubicBezTo>
                <a:cubicBezTo>
                  <a:pt x="693" y="134"/>
                  <a:pt x="710" y="154"/>
                  <a:pt x="724" y="175"/>
                </a:cubicBezTo>
                <a:cubicBezTo>
                  <a:pt x="739" y="197"/>
                  <a:pt x="751" y="220"/>
                  <a:pt x="761" y="244"/>
                </a:cubicBezTo>
                <a:cubicBezTo>
                  <a:pt x="771" y="267"/>
                  <a:pt x="778" y="292"/>
                  <a:pt x="783" y="318"/>
                </a:cubicBezTo>
                <a:cubicBezTo>
                  <a:pt x="788" y="343"/>
                  <a:pt x="791" y="369"/>
                  <a:pt x="791" y="395"/>
                </a:cubicBezTo>
                <a:lnTo>
                  <a:pt x="791" y="534"/>
                </a:lnTo>
                <a:cubicBezTo>
                  <a:pt x="791" y="560"/>
                  <a:pt x="788" y="585"/>
                  <a:pt x="783" y="611"/>
                </a:cubicBezTo>
                <a:cubicBezTo>
                  <a:pt x="778" y="636"/>
                  <a:pt x="771" y="661"/>
                  <a:pt x="761" y="685"/>
                </a:cubicBezTo>
                <a:cubicBezTo>
                  <a:pt x="751" y="709"/>
                  <a:pt x="739" y="732"/>
                  <a:pt x="724" y="753"/>
                </a:cubicBezTo>
                <a:cubicBezTo>
                  <a:pt x="710" y="775"/>
                  <a:pt x="693" y="795"/>
                  <a:pt x="675" y="813"/>
                </a:cubicBezTo>
                <a:cubicBezTo>
                  <a:pt x="657" y="831"/>
                  <a:pt x="637" y="848"/>
                  <a:pt x="615" y="862"/>
                </a:cubicBezTo>
                <a:cubicBezTo>
                  <a:pt x="594" y="876"/>
                  <a:pt x="571" y="889"/>
                  <a:pt x="547" y="898"/>
                </a:cubicBezTo>
                <a:cubicBezTo>
                  <a:pt x="523" y="908"/>
                  <a:pt x="498" y="916"/>
                  <a:pt x="473" y="921"/>
                </a:cubicBezTo>
                <a:cubicBezTo>
                  <a:pt x="448" y="927"/>
                  <a:pt x="422" y="929"/>
                  <a:pt x="396" y="929"/>
                </a:cubicBezTo>
                <a:cubicBezTo>
                  <a:pt x="370" y="929"/>
                  <a:pt x="344" y="927"/>
                  <a:pt x="319" y="921"/>
                </a:cubicBezTo>
                <a:cubicBezTo>
                  <a:pt x="294" y="916"/>
                  <a:pt x="269" y="908"/>
                  <a:pt x="245" y="898"/>
                </a:cubicBezTo>
                <a:cubicBezTo>
                  <a:pt x="221" y="889"/>
                  <a:pt x="198" y="876"/>
                  <a:pt x="177" y="862"/>
                </a:cubicBezTo>
                <a:cubicBezTo>
                  <a:pt x="155" y="848"/>
                  <a:pt x="135" y="831"/>
                  <a:pt x="117" y="813"/>
                </a:cubicBezTo>
                <a:cubicBezTo>
                  <a:pt x="99" y="795"/>
                  <a:pt x="82" y="775"/>
                  <a:pt x="68" y="753"/>
                </a:cubicBezTo>
                <a:cubicBezTo>
                  <a:pt x="54" y="732"/>
                  <a:pt x="41" y="709"/>
                  <a:pt x="31" y="685"/>
                </a:cubicBezTo>
                <a:cubicBezTo>
                  <a:pt x="21" y="661"/>
                  <a:pt x="13" y="636"/>
                  <a:pt x="8" y="611"/>
                </a:cubicBezTo>
                <a:cubicBezTo>
                  <a:pt x="3" y="585"/>
                  <a:pt x="0" y="560"/>
                  <a:pt x="0" y="534"/>
                </a:cubicBezTo>
                <a:close/>
              </a:path>
            </a:pathLst>
          </a:custGeom>
          <a:solidFill>
            <a:srgbClr val="F59E0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353" name="图片 352"/>
          <p:cNvPicPr/>
          <p:nvPr/>
        </p:nvPicPr>
        <p:blipFill>
          <a:blip r:embed="rId4"/>
          <a:stretch>
            <a:fillRect/>
          </a:stretch>
        </p:blipFill>
        <p:spPr>
          <a:xfrm>
            <a:off x="768960" y="2908080"/>
            <a:ext cx="15012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4" name="文本框 353"/>
          <p:cNvSpPr txBox="1"/>
          <p:nvPr/>
        </p:nvSpPr>
        <p:spPr>
          <a:xfrm>
            <a:off x="5916600" y="2043360"/>
            <a:ext cx="140904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适合大文件或部分读取场景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55" name="文本框 354"/>
          <p:cNvSpPr txBox="1"/>
          <p:nvPr/>
        </p:nvSpPr>
        <p:spPr>
          <a:xfrm>
            <a:off x="1086480" y="2915640"/>
            <a:ext cx="755280" cy="18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320" b="1" u="none" strike="noStrike">
                <a:solidFill>
                  <a:srgbClr val="FFFFFF"/>
                </a:solidFill>
                <a:effectLst/>
                <a:uFillTx/>
                <a:latin typeface="Arial" panose="020B0604020202020204"/>
                <a:ea typeface="Arial" panose="020B0604020202020204"/>
              </a:rPr>
              <a:t>readline()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356" name="图片 355"/>
          <p:cNvPicPr/>
          <p:nvPr/>
        </p:nvPicPr>
        <p:blipFill>
          <a:blip r:embed="rId2"/>
          <a:stretch>
            <a:fillRect/>
          </a:stretch>
        </p:blipFill>
        <p:spPr>
          <a:xfrm>
            <a:off x="802080" y="369360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7" name="文本框 356"/>
          <p:cNvSpPr txBox="1"/>
          <p:nvPr/>
        </p:nvSpPr>
        <p:spPr>
          <a:xfrm>
            <a:off x="702000" y="3288960"/>
            <a:ext cx="16099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每次读取一行，返回字符串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58" name="任意多边形: 形状 357"/>
          <p:cNvSpPr/>
          <p:nvPr/>
        </p:nvSpPr>
        <p:spPr>
          <a:xfrm>
            <a:off x="5448240" y="2674080"/>
            <a:ext cx="4713840" cy="1437480"/>
          </a:xfrm>
          <a:custGeom>
            <a:avLst/>
            <a:gdLst/>
            <a:ahLst/>
            <a:cxnLst/>
            <a:rect l="0" t="0" r="r" b="b"/>
            <a:pathLst>
              <a:path w="13094" h="3993">
                <a:moveTo>
                  <a:pt x="0" y="3808"/>
                </a:moveTo>
                <a:lnTo>
                  <a:pt x="0" y="185"/>
                </a:lnTo>
                <a:cubicBezTo>
                  <a:pt x="0" y="173"/>
                  <a:pt x="2" y="161"/>
                  <a:pt x="4" y="149"/>
                </a:cubicBezTo>
                <a:cubicBezTo>
                  <a:pt x="6" y="137"/>
                  <a:pt x="10" y="126"/>
                  <a:pt x="15" y="114"/>
                </a:cubicBezTo>
                <a:cubicBezTo>
                  <a:pt x="19" y="103"/>
                  <a:pt x="25" y="92"/>
                  <a:pt x="32" y="82"/>
                </a:cubicBezTo>
                <a:cubicBezTo>
                  <a:pt x="38" y="72"/>
                  <a:pt x="46" y="63"/>
                  <a:pt x="55" y="54"/>
                </a:cubicBezTo>
                <a:cubicBezTo>
                  <a:pt x="63" y="45"/>
                  <a:pt x="73" y="38"/>
                  <a:pt x="83" y="31"/>
                </a:cubicBezTo>
                <a:cubicBezTo>
                  <a:pt x="93" y="24"/>
                  <a:pt x="104" y="18"/>
                  <a:pt x="115" y="14"/>
                </a:cubicBezTo>
                <a:cubicBezTo>
                  <a:pt x="126" y="9"/>
                  <a:pt x="138" y="6"/>
                  <a:pt x="150" y="3"/>
                </a:cubicBezTo>
                <a:cubicBezTo>
                  <a:pt x="162" y="1"/>
                  <a:pt x="174" y="0"/>
                  <a:pt x="186" y="0"/>
                </a:cubicBezTo>
                <a:lnTo>
                  <a:pt x="12908" y="0"/>
                </a:lnTo>
                <a:cubicBezTo>
                  <a:pt x="12920" y="0"/>
                  <a:pt x="12932" y="1"/>
                  <a:pt x="12944" y="3"/>
                </a:cubicBezTo>
                <a:cubicBezTo>
                  <a:pt x="12956" y="6"/>
                  <a:pt x="12968" y="9"/>
                  <a:pt x="12979" y="14"/>
                </a:cubicBezTo>
                <a:cubicBezTo>
                  <a:pt x="12990" y="18"/>
                  <a:pt x="13001" y="24"/>
                  <a:pt x="13011" y="31"/>
                </a:cubicBezTo>
                <a:cubicBezTo>
                  <a:pt x="13021" y="38"/>
                  <a:pt x="13031" y="45"/>
                  <a:pt x="13039" y="54"/>
                </a:cubicBezTo>
                <a:cubicBezTo>
                  <a:pt x="13048" y="63"/>
                  <a:pt x="13055" y="72"/>
                  <a:pt x="13062" y="82"/>
                </a:cubicBezTo>
                <a:cubicBezTo>
                  <a:pt x="13069" y="92"/>
                  <a:pt x="13075" y="103"/>
                  <a:pt x="13079" y="114"/>
                </a:cubicBezTo>
                <a:cubicBezTo>
                  <a:pt x="13084" y="126"/>
                  <a:pt x="13088" y="137"/>
                  <a:pt x="13090" y="149"/>
                </a:cubicBezTo>
                <a:cubicBezTo>
                  <a:pt x="13092" y="161"/>
                  <a:pt x="13094" y="173"/>
                  <a:pt x="13094" y="185"/>
                </a:cubicBezTo>
                <a:lnTo>
                  <a:pt x="13094" y="3808"/>
                </a:lnTo>
                <a:cubicBezTo>
                  <a:pt x="13094" y="3820"/>
                  <a:pt x="13092" y="3832"/>
                  <a:pt x="13090" y="3844"/>
                </a:cubicBezTo>
                <a:cubicBezTo>
                  <a:pt x="13088" y="3856"/>
                  <a:pt x="13084" y="3867"/>
                  <a:pt x="13079" y="3879"/>
                </a:cubicBezTo>
                <a:cubicBezTo>
                  <a:pt x="13075" y="3890"/>
                  <a:pt x="13069" y="3901"/>
                  <a:pt x="13062" y="3911"/>
                </a:cubicBezTo>
                <a:cubicBezTo>
                  <a:pt x="13055" y="3921"/>
                  <a:pt x="13048" y="3930"/>
                  <a:pt x="13039" y="3939"/>
                </a:cubicBezTo>
                <a:cubicBezTo>
                  <a:pt x="13031" y="3948"/>
                  <a:pt x="13021" y="3955"/>
                  <a:pt x="13011" y="3962"/>
                </a:cubicBezTo>
                <a:cubicBezTo>
                  <a:pt x="13001" y="3969"/>
                  <a:pt x="12990" y="3975"/>
                  <a:pt x="12979" y="3979"/>
                </a:cubicBezTo>
                <a:cubicBezTo>
                  <a:pt x="12968" y="3984"/>
                  <a:pt x="12956" y="3987"/>
                  <a:pt x="12944" y="3990"/>
                </a:cubicBezTo>
                <a:cubicBezTo>
                  <a:pt x="12932" y="3992"/>
                  <a:pt x="12920" y="3993"/>
                  <a:pt x="12908" y="3993"/>
                </a:cubicBezTo>
                <a:lnTo>
                  <a:pt x="186" y="3993"/>
                </a:lnTo>
                <a:cubicBezTo>
                  <a:pt x="174" y="3993"/>
                  <a:pt x="162" y="3992"/>
                  <a:pt x="150" y="3990"/>
                </a:cubicBezTo>
                <a:cubicBezTo>
                  <a:pt x="138" y="3987"/>
                  <a:pt x="126" y="3984"/>
                  <a:pt x="115" y="3979"/>
                </a:cubicBezTo>
                <a:cubicBezTo>
                  <a:pt x="104" y="3975"/>
                  <a:pt x="93" y="3969"/>
                  <a:pt x="83" y="3962"/>
                </a:cubicBezTo>
                <a:cubicBezTo>
                  <a:pt x="73" y="3955"/>
                  <a:pt x="63" y="3948"/>
                  <a:pt x="55" y="3939"/>
                </a:cubicBezTo>
                <a:cubicBezTo>
                  <a:pt x="46" y="3930"/>
                  <a:pt x="38" y="3921"/>
                  <a:pt x="32" y="3911"/>
                </a:cubicBezTo>
                <a:cubicBezTo>
                  <a:pt x="25" y="3901"/>
                  <a:pt x="19" y="3890"/>
                  <a:pt x="15" y="3879"/>
                </a:cubicBezTo>
                <a:cubicBezTo>
                  <a:pt x="10" y="3867"/>
                  <a:pt x="6" y="3856"/>
                  <a:pt x="4" y="3844"/>
                </a:cubicBezTo>
                <a:cubicBezTo>
                  <a:pt x="2" y="3832"/>
                  <a:pt x="0" y="3820"/>
                  <a:pt x="0" y="3808"/>
                </a:cubicBezTo>
                <a:close/>
              </a:path>
            </a:pathLst>
          </a:custGeom>
          <a:solidFill>
            <a:srgbClr val="1E40AF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59" name="任意多边形: 形状 358"/>
          <p:cNvSpPr/>
          <p:nvPr/>
        </p:nvSpPr>
        <p:spPr>
          <a:xfrm>
            <a:off x="5615640" y="3576600"/>
            <a:ext cx="4379040" cy="367920"/>
          </a:xfrm>
          <a:custGeom>
            <a:avLst/>
            <a:gdLst/>
            <a:ahLst/>
            <a:cxnLst/>
            <a:rect l="0" t="0" r="r" b="b"/>
            <a:pathLst>
              <a:path w="12164" h="1022">
                <a:moveTo>
                  <a:pt x="0" y="929"/>
                </a:moveTo>
                <a:lnTo>
                  <a:pt x="0" y="93"/>
                </a:lnTo>
                <a:cubicBezTo>
                  <a:pt x="0" y="80"/>
                  <a:pt x="2" y="68"/>
                  <a:pt x="7" y="57"/>
                </a:cubicBezTo>
                <a:cubicBezTo>
                  <a:pt x="11" y="46"/>
                  <a:pt x="18" y="36"/>
                  <a:pt x="27" y="27"/>
                </a:cubicBezTo>
                <a:cubicBezTo>
                  <a:pt x="36" y="18"/>
                  <a:pt x="46" y="11"/>
                  <a:pt x="57" y="7"/>
                </a:cubicBezTo>
                <a:cubicBezTo>
                  <a:pt x="68" y="2"/>
                  <a:pt x="80" y="0"/>
                  <a:pt x="93" y="0"/>
                </a:cubicBezTo>
                <a:lnTo>
                  <a:pt x="12071" y="0"/>
                </a:lnTo>
                <a:cubicBezTo>
                  <a:pt x="12084" y="0"/>
                  <a:pt x="12096" y="2"/>
                  <a:pt x="12107" y="7"/>
                </a:cubicBezTo>
                <a:cubicBezTo>
                  <a:pt x="12118" y="11"/>
                  <a:pt x="12128" y="18"/>
                  <a:pt x="12137" y="27"/>
                </a:cubicBezTo>
                <a:cubicBezTo>
                  <a:pt x="12146" y="36"/>
                  <a:pt x="12153" y="46"/>
                  <a:pt x="12157" y="57"/>
                </a:cubicBezTo>
                <a:cubicBezTo>
                  <a:pt x="12162" y="68"/>
                  <a:pt x="12164" y="80"/>
                  <a:pt x="12164" y="93"/>
                </a:cubicBezTo>
                <a:lnTo>
                  <a:pt x="12164" y="929"/>
                </a:lnTo>
                <a:cubicBezTo>
                  <a:pt x="12164" y="942"/>
                  <a:pt x="12162" y="953"/>
                  <a:pt x="12157" y="965"/>
                </a:cubicBezTo>
                <a:cubicBezTo>
                  <a:pt x="12153" y="976"/>
                  <a:pt x="12146" y="986"/>
                  <a:pt x="12137" y="995"/>
                </a:cubicBezTo>
                <a:cubicBezTo>
                  <a:pt x="12128" y="1004"/>
                  <a:pt x="12118" y="1010"/>
                  <a:pt x="12107" y="1015"/>
                </a:cubicBezTo>
                <a:cubicBezTo>
                  <a:pt x="12096" y="1020"/>
                  <a:pt x="12084" y="1022"/>
                  <a:pt x="12071" y="1022"/>
                </a:cubicBezTo>
                <a:lnTo>
                  <a:pt x="93" y="1022"/>
                </a:lnTo>
                <a:cubicBezTo>
                  <a:pt x="80" y="1022"/>
                  <a:pt x="68" y="1020"/>
                  <a:pt x="57" y="1015"/>
                </a:cubicBezTo>
                <a:cubicBezTo>
                  <a:pt x="46" y="1010"/>
                  <a:pt x="36" y="1004"/>
                  <a:pt x="27" y="995"/>
                </a:cubicBezTo>
                <a:cubicBezTo>
                  <a:pt x="18" y="986"/>
                  <a:pt x="11" y="976"/>
                  <a:pt x="7" y="965"/>
                </a:cubicBezTo>
                <a:cubicBezTo>
                  <a:pt x="2" y="953"/>
                  <a:pt x="0" y="942"/>
                  <a:pt x="0" y="929"/>
                </a:cubicBezTo>
                <a:close/>
              </a:path>
            </a:pathLst>
          </a:custGeom>
          <a:solidFill>
            <a:srgbClr val="1E3A8A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60" name="任意多边形: 形状 359"/>
          <p:cNvSpPr/>
          <p:nvPr/>
        </p:nvSpPr>
        <p:spPr>
          <a:xfrm>
            <a:off x="5615640" y="2841120"/>
            <a:ext cx="300960" cy="334440"/>
          </a:xfrm>
          <a:custGeom>
            <a:avLst/>
            <a:gdLst/>
            <a:ahLst/>
            <a:cxnLst/>
            <a:rect l="0" t="0" r="r" b="b"/>
            <a:pathLst>
              <a:path w="836" h="929">
                <a:moveTo>
                  <a:pt x="0" y="511"/>
                </a:moveTo>
                <a:lnTo>
                  <a:pt x="0" y="418"/>
                </a:lnTo>
                <a:cubicBezTo>
                  <a:pt x="0" y="390"/>
                  <a:pt x="2" y="363"/>
                  <a:pt x="8" y="336"/>
                </a:cubicBezTo>
                <a:cubicBezTo>
                  <a:pt x="13" y="309"/>
                  <a:pt x="21" y="283"/>
                  <a:pt x="31" y="258"/>
                </a:cubicBezTo>
                <a:cubicBezTo>
                  <a:pt x="42" y="233"/>
                  <a:pt x="55" y="208"/>
                  <a:pt x="70" y="186"/>
                </a:cubicBezTo>
                <a:cubicBezTo>
                  <a:pt x="85" y="163"/>
                  <a:pt x="103" y="142"/>
                  <a:pt x="122" y="122"/>
                </a:cubicBezTo>
                <a:cubicBezTo>
                  <a:pt x="141" y="103"/>
                  <a:pt x="163" y="86"/>
                  <a:pt x="185" y="70"/>
                </a:cubicBezTo>
                <a:cubicBezTo>
                  <a:pt x="208" y="55"/>
                  <a:pt x="232" y="42"/>
                  <a:pt x="258" y="32"/>
                </a:cubicBezTo>
                <a:cubicBezTo>
                  <a:pt x="283" y="21"/>
                  <a:pt x="309" y="13"/>
                  <a:pt x="336" y="8"/>
                </a:cubicBezTo>
                <a:cubicBezTo>
                  <a:pt x="363" y="3"/>
                  <a:pt x="390" y="0"/>
                  <a:pt x="418" y="0"/>
                </a:cubicBezTo>
                <a:cubicBezTo>
                  <a:pt x="445" y="0"/>
                  <a:pt x="472" y="3"/>
                  <a:pt x="499" y="8"/>
                </a:cubicBezTo>
                <a:cubicBezTo>
                  <a:pt x="526" y="13"/>
                  <a:pt x="552" y="21"/>
                  <a:pt x="577" y="32"/>
                </a:cubicBezTo>
                <a:cubicBezTo>
                  <a:pt x="603" y="42"/>
                  <a:pt x="627" y="55"/>
                  <a:pt x="650" y="70"/>
                </a:cubicBezTo>
                <a:cubicBezTo>
                  <a:pt x="672" y="86"/>
                  <a:pt x="695" y="103"/>
                  <a:pt x="714" y="122"/>
                </a:cubicBezTo>
                <a:cubicBezTo>
                  <a:pt x="733" y="142"/>
                  <a:pt x="751" y="163"/>
                  <a:pt x="766" y="186"/>
                </a:cubicBezTo>
                <a:cubicBezTo>
                  <a:pt x="781" y="208"/>
                  <a:pt x="794" y="233"/>
                  <a:pt x="805" y="258"/>
                </a:cubicBezTo>
                <a:cubicBezTo>
                  <a:pt x="815" y="283"/>
                  <a:pt x="823" y="309"/>
                  <a:pt x="828" y="336"/>
                </a:cubicBezTo>
                <a:cubicBezTo>
                  <a:pt x="834" y="363"/>
                  <a:pt x="836" y="390"/>
                  <a:pt x="836" y="418"/>
                </a:cubicBezTo>
                <a:lnTo>
                  <a:pt x="836" y="511"/>
                </a:lnTo>
                <a:cubicBezTo>
                  <a:pt x="836" y="538"/>
                  <a:pt x="834" y="565"/>
                  <a:pt x="828" y="592"/>
                </a:cubicBezTo>
                <a:cubicBezTo>
                  <a:pt x="823" y="619"/>
                  <a:pt x="815" y="645"/>
                  <a:pt x="805" y="671"/>
                </a:cubicBezTo>
                <a:cubicBezTo>
                  <a:pt x="794" y="696"/>
                  <a:pt x="781" y="720"/>
                  <a:pt x="766" y="743"/>
                </a:cubicBezTo>
                <a:cubicBezTo>
                  <a:pt x="751" y="766"/>
                  <a:pt x="733" y="787"/>
                  <a:pt x="714" y="806"/>
                </a:cubicBezTo>
                <a:cubicBezTo>
                  <a:pt x="695" y="825"/>
                  <a:pt x="672" y="843"/>
                  <a:pt x="650" y="858"/>
                </a:cubicBezTo>
                <a:cubicBezTo>
                  <a:pt x="627" y="873"/>
                  <a:pt x="603" y="886"/>
                  <a:pt x="577" y="897"/>
                </a:cubicBezTo>
                <a:cubicBezTo>
                  <a:pt x="552" y="907"/>
                  <a:pt x="526" y="915"/>
                  <a:pt x="499" y="920"/>
                </a:cubicBezTo>
                <a:cubicBezTo>
                  <a:pt x="472" y="927"/>
                  <a:pt x="445" y="929"/>
                  <a:pt x="418" y="929"/>
                </a:cubicBezTo>
                <a:cubicBezTo>
                  <a:pt x="390" y="929"/>
                  <a:pt x="363" y="927"/>
                  <a:pt x="336" y="920"/>
                </a:cubicBezTo>
                <a:cubicBezTo>
                  <a:pt x="309" y="915"/>
                  <a:pt x="283" y="907"/>
                  <a:pt x="258" y="897"/>
                </a:cubicBezTo>
                <a:cubicBezTo>
                  <a:pt x="232" y="886"/>
                  <a:pt x="208" y="873"/>
                  <a:pt x="185" y="858"/>
                </a:cubicBezTo>
                <a:cubicBezTo>
                  <a:pt x="163" y="843"/>
                  <a:pt x="141" y="825"/>
                  <a:pt x="122" y="806"/>
                </a:cubicBezTo>
                <a:cubicBezTo>
                  <a:pt x="103" y="787"/>
                  <a:pt x="85" y="766"/>
                  <a:pt x="70" y="743"/>
                </a:cubicBezTo>
                <a:cubicBezTo>
                  <a:pt x="55" y="720"/>
                  <a:pt x="42" y="696"/>
                  <a:pt x="31" y="671"/>
                </a:cubicBezTo>
                <a:cubicBezTo>
                  <a:pt x="21" y="645"/>
                  <a:pt x="13" y="619"/>
                  <a:pt x="8" y="592"/>
                </a:cubicBezTo>
                <a:cubicBezTo>
                  <a:pt x="2" y="565"/>
                  <a:pt x="0" y="538"/>
                  <a:pt x="0" y="511"/>
                </a:cubicBezTo>
                <a:close/>
              </a:path>
            </a:pathLst>
          </a:custGeom>
          <a:solidFill>
            <a:srgbClr val="F59E0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361" name="图片 360"/>
          <p:cNvPicPr/>
          <p:nvPr/>
        </p:nvPicPr>
        <p:blipFill>
          <a:blip r:embed="rId5"/>
          <a:stretch>
            <a:fillRect/>
          </a:stretch>
        </p:blipFill>
        <p:spPr>
          <a:xfrm>
            <a:off x="5682600" y="2908080"/>
            <a:ext cx="16668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62" name="文本框 361"/>
          <p:cNvSpPr txBox="1"/>
          <p:nvPr/>
        </p:nvSpPr>
        <p:spPr>
          <a:xfrm>
            <a:off x="1002960" y="3681360"/>
            <a:ext cx="117432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适合逐行处理文本数据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63" name="文本框 362"/>
          <p:cNvSpPr txBox="1"/>
          <p:nvPr/>
        </p:nvSpPr>
        <p:spPr>
          <a:xfrm>
            <a:off x="6016680" y="2915640"/>
            <a:ext cx="848520" cy="18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320" b="1" u="none" strike="noStrike">
                <a:solidFill>
                  <a:srgbClr val="FFFFFF"/>
                </a:solidFill>
                <a:effectLst/>
                <a:uFillTx/>
                <a:latin typeface="Arial" panose="020B0604020202020204"/>
                <a:ea typeface="Arial" panose="020B0604020202020204"/>
              </a:rPr>
              <a:t>readlines()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364" name="图片 363"/>
          <p:cNvPicPr/>
          <p:nvPr/>
        </p:nvPicPr>
        <p:blipFill>
          <a:blip r:embed="rId2"/>
          <a:stretch>
            <a:fillRect/>
          </a:stretch>
        </p:blipFill>
        <p:spPr>
          <a:xfrm>
            <a:off x="5716080" y="369360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65" name="文本框 364"/>
          <p:cNvSpPr txBox="1"/>
          <p:nvPr/>
        </p:nvSpPr>
        <p:spPr>
          <a:xfrm>
            <a:off x="5615640" y="3288960"/>
            <a:ext cx="241488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读取所有行，返回列表，每行为一个元素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66" name="文本框 365"/>
          <p:cNvSpPr txBox="1"/>
          <p:nvPr/>
        </p:nvSpPr>
        <p:spPr>
          <a:xfrm>
            <a:off x="5916600" y="3681360"/>
            <a:ext cx="140904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适合需要处理所有行的场景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67" name="任意多边形: 形状 366"/>
          <p:cNvSpPr/>
          <p:nvPr/>
        </p:nvSpPr>
        <p:spPr>
          <a:xfrm>
            <a:off x="534600" y="4311720"/>
            <a:ext cx="9627480" cy="1506240"/>
          </a:xfrm>
          <a:custGeom>
            <a:avLst/>
            <a:gdLst/>
            <a:ahLst/>
            <a:cxnLst/>
            <a:rect l="0" t="0" r="r" b="b"/>
            <a:pathLst>
              <a:path w="26743" h="5573">
                <a:moveTo>
                  <a:pt x="0" y="5387"/>
                </a:moveTo>
                <a:lnTo>
                  <a:pt x="0" y="186"/>
                </a:lnTo>
                <a:cubicBezTo>
                  <a:pt x="0" y="174"/>
                  <a:pt x="1" y="162"/>
                  <a:pt x="4" y="150"/>
                </a:cubicBezTo>
                <a:cubicBezTo>
                  <a:pt x="6" y="138"/>
                  <a:pt x="10" y="126"/>
                  <a:pt x="14" y="115"/>
                </a:cubicBezTo>
                <a:cubicBezTo>
                  <a:pt x="19" y="104"/>
                  <a:pt x="25" y="93"/>
                  <a:pt x="31" y="83"/>
                </a:cubicBezTo>
                <a:cubicBezTo>
                  <a:pt x="38" y="73"/>
                  <a:pt x="46" y="63"/>
                  <a:pt x="55" y="55"/>
                </a:cubicBezTo>
                <a:cubicBezTo>
                  <a:pt x="63" y="46"/>
                  <a:pt x="73" y="39"/>
                  <a:pt x="83" y="32"/>
                </a:cubicBezTo>
                <a:cubicBezTo>
                  <a:pt x="93" y="25"/>
                  <a:pt x="104" y="19"/>
                  <a:pt x="115" y="15"/>
                </a:cubicBezTo>
                <a:cubicBezTo>
                  <a:pt x="126" y="10"/>
                  <a:pt x="138" y="6"/>
                  <a:pt x="150" y="4"/>
                </a:cubicBezTo>
                <a:cubicBezTo>
                  <a:pt x="162" y="2"/>
                  <a:pt x="174" y="0"/>
                  <a:pt x="186" y="0"/>
                </a:cubicBezTo>
                <a:lnTo>
                  <a:pt x="26557" y="0"/>
                </a:lnTo>
                <a:cubicBezTo>
                  <a:pt x="26569" y="0"/>
                  <a:pt x="26581" y="2"/>
                  <a:pt x="26593" y="4"/>
                </a:cubicBezTo>
                <a:cubicBezTo>
                  <a:pt x="26605" y="6"/>
                  <a:pt x="26617" y="10"/>
                  <a:pt x="26628" y="15"/>
                </a:cubicBezTo>
                <a:cubicBezTo>
                  <a:pt x="26639" y="19"/>
                  <a:pt x="26650" y="25"/>
                  <a:pt x="26660" y="32"/>
                </a:cubicBezTo>
                <a:cubicBezTo>
                  <a:pt x="26670" y="39"/>
                  <a:pt x="26680" y="46"/>
                  <a:pt x="26688" y="55"/>
                </a:cubicBezTo>
                <a:cubicBezTo>
                  <a:pt x="26697" y="63"/>
                  <a:pt x="26704" y="73"/>
                  <a:pt x="26711" y="83"/>
                </a:cubicBezTo>
                <a:cubicBezTo>
                  <a:pt x="26718" y="93"/>
                  <a:pt x="26724" y="104"/>
                  <a:pt x="26728" y="115"/>
                </a:cubicBezTo>
                <a:cubicBezTo>
                  <a:pt x="26733" y="126"/>
                  <a:pt x="26737" y="138"/>
                  <a:pt x="26739" y="150"/>
                </a:cubicBezTo>
                <a:cubicBezTo>
                  <a:pt x="26741" y="162"/>
                  <a:pt x="26743" y="174"/>
                  <a:pt x="26743" y="186"/>
                </a:cubicBezTo>
                <a:lnTo>
                  <a:pt x="26743" y="5387"/>
                </a:lnTo>
                <a:cubicBezTo>
                  <a:pt x="26743" y="5399"/>
                  <a:pt x="26741" y="5411"/>
                  <a:pt x="26739" y="5423"/>
                </a:cubicBezTo>
                <a:cubicBezTo>
                  <a:pt x="26737" y="5435"/>
                  <a:pt x="26733" y="5447"/>
                  <a:pt x="26728" y="5458"/>
                </a:cubicBezTo>
                <a:cubicBezTo>
                  <a:pt x="26724" y="5469"/>
                  <a:pt x="26718" y="5480"/>
                  <a:pt x="26711" y="5490"/>
                </a:cubicBezTo>
                <a:cubicBezTo>
                  <a:pt x="26704" y="5500"/>
                  <a:pt x="26697" y="5510"/>
                  <a:pt x="26688" y="5518"/>
                </a:cubicBezTo>
                <a:cubicBezTo>
                  <a:pt x="26680" y="5527"/>
                  <a:pt x="26670" y="5534"/>
                  <a:pt x="26660" y="5541"/>
                </a:cubicBezTo>
                <a:cubicBezTo>
                  <a:pt x="26650" y="5548"/>
                  <a:pt x="26639" y="5554"/>
                  <a:pt x="26628" y="5558"/>
                </a:cubicBezTo>
                <a:cubicBezTo>
                  <a:pt x="26617" y="5563"/>
                  <a:pt x="26605" y="5567"/>
                  <a:pt x="26593" y="5569"/>
                </a:cubicBezTo>
                <a:cubicBezTo>
                  <a:pt x="26581" y="5571"/>
                  <a:pt x="26569" y="5573"/>
                  <a:pt x="26557" y="5573"/>
                </a:cubicBezTo>
                <a:lnTo>
                  <a:pt x="186" y="5573"/>
                </a:lnTo>
                <a:cubicBezTo>
                  <a:pt x="174" y="5573"/>
                  <a:pt x="162" y="5571"/>
                  <a:pt x="150" y="5569"/>
                </a:cubicBezTo>
                <a:cubicBezTo>
                  <a:pt x="138" y="5567"/>
                  <a:pt x="126" y="5563"/>
                  <a:pt x="115" y="5558"/>
                </a:cubicBezTo>
                <a:cubicBezTo>
                  <a:pt x="104" y="5554"/>
                  <a:pt x="93" y="5548"/>
                  <a:pt x="83" y="5541"/>
                </a:cubicBezTo>
                <a:cubicBezTo>
                  <a:pt x="73" y="5534"/>
                  <a:pt x="63" y="5527"/>
                  <a:pt x="55" y="5518"/>
                </a:cubicBezTo>
                <a:cubicBezTo>
                  <a:pt x="46" y="5510"/>
                  <a:pt x="38" y="5500"/>
                  <a:pt x="31" y="5490"/>
                </a:cubicBezTo>
                <a:cubicBezTo>
                  <a:pt x="25" y="5480"/>
                  <a:pt x="19" y="5469"/>
                  <a:pt x="14" y="5458"/>
                </a:cubicBezTo>
                <a:cubicBezTo>
                  <a:pt x="10" y="5447"/>
                  <a:pt x="6" y="5435"/>
                  <a:pt x="4" y="5423"/>
                </a:cubicBezTo>
                <a:cubicBezTo>
                  <a:pt x="1" y="5411"/>
                  <a:pt x="0" y="5399"/>
                  <a:pt x="0" y="5387"/>
                </a:cubicBezTo>
                <a:close/>
              </a:path>
            </a:pathLst>
          </a:custGeom>
          <a:solidFill>
            <a:srgbClr val="1E3A8A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368" name="图片 367"/>
          <p:cNvPicPr/>
          <p:nvPr/>
        </p:nvPicPr>
        <p:blipFill>
          <a:blip r:embed="rId6"/>
          <a:stretch>
            <a:fillRect/>
          </a:stretch>
        </p:blipFill>
        <p:spPr>
          <a:xfrm>
            <a:off x="735480" y="4546080"/>
            <a:ext cx="15012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70" name="文本框 369"/>
          <p:cNvSpPr txBox="1"/>
          <p:nvPr/>
        </p:nvSpPr>
        <p:spPr>
          <a:xfrm>
            <a:off x="952560" y="4527000"/>
            <a:ext cx="838800" cy="21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文件指针与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71" name="文本框 370"/>
          <p:cNvSpPr txBox="1"/>
          <p:nvPr/>
        </p:nvSpPr>
        <p:spPr>
          <a:xfrm>
            <a:off x="1788480" y="4536720"/>
            <a:ext cx="485280" cy="18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320" b="1" u="none" strike="noStrike">
                <a:solidFill>
                  <a:srgbClr val="FFFFFF"/>
                </a:solidFill>
                <a:effectLst/>
                <a:uFillTx/>
                <a:latin typeface="Arial" panose="020B0604020202020204"/>
                <a:ea typeface="Arial" panose="020B0604020202020204"/>
              </a:rPr>
              <a:t>seek()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72" name="文本框 371"/>
          <p:cNvSpPr txBox="1"/>
          <p:nvPr/>
        </p:nvSpPr>
        <p:spPr>
          <a:xfrm>
            <a:off x="2271600" y="4527000"/>
            <a:ext cx="335880" cy="21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操作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73" name="文本框 372"/>
          <p:cNvSpPr txBox="1"/>
          <p:nvPr/>
        </p:nvSpPr>
        <p:spPr>
          <a:xfrm>
            <a:off x="735480" y="4893480"/>
            <a:ext cx="14760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BBF24"/>
                </a:solidFill>
                <a:effectLst/>
                <a:uFillTx/>
                <a:latin typeface="WenQuanYiZenHei"/>
                <a:ea typeface="WenQuanYiZenHei"/>
              </a:rPr>
              <a:t>文件指针：</a:t>
            </a:r>
            <a:r>
              <a:rPr lang="zh-CN" sz="105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标记当前读取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74" name="文本框 373"/>
          <p:cNvSpPr txBox="1"/>
          <p:nvPr/>
        </p:nvSpPr>
        <p:spPr>
          <a:xfrm>
            <a:off x="2206080" y="4903200"/>
            <a:ext cx="13320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E5E7EB"/>
                </a:solidFill>
                <a:effectLst/>
                <a:uFillTx/>
                <a:latin typeface="Times New Roman" panose="02020603050405020304"/>
                <a:ea typeface="Times New Roman" panose="02020603050405020304"/>
              </a:rPr>
              <a:t>/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75" name="文本框 374"/>
          <p:cNvSpPr txBox="1"/>
          <p:nvPr/>
        </p:nvSpPr>
        <p:spPr>
          <a:xfrm>
            <a:off x="2243160" y="4893480"/>
            <a:ext cx="5371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写入位置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76" name="文本框 375"/>
          <p:cNvSpPr txBox="1"/>
          <p:nvPr/>
        </p:nvSpPr>
        <p:spPr>
          <a:xfrm>
            <a:off x="735480" y="5237640"/>
            <a:ext cx="64872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1" u="none" strike="noStrike">
                <a:solidFill>
                  <a:srgbClr val="FBBF24"/>
                </a:solidFill>
                <a:effectLst/>
                <a:uFillTx/>
                <a:latin typeface="Times New Roman" panose="02020603050405020304"/>
                <a:ea typeface="Times New Roman" panose="02020603050405020304"/>
              </a:rPr>
              <a:t>seek(offset)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77" name="任意多边形: 形状 376"/>
          <p:cNvSpPr/>
          <p:nvPr/>
        </p:nvSpPr>
        <p:spPr>
          <a:xfrm>
            <a:off x="5348160" y="4439583"/>
            <a:ext cx="4613040" cy="1236960"/>
          </a:xfrm>
          <a:custGeom>
            <a:avLst/>
            <a:gdLst/>
            <a:ahLst/>
            <a:cxnLst/>
            <a:rect l="0" t="0" r="r" b="b"/>
            <a:pathLst>
              <a:path w="12814" h="3436">
                <a:moveTo>
                  <a:pt x="0" y="3344"/>
                </a:moveTo>
                <a:lnTo>
                  <a:pt x="0" y="93"/>
                </a:lnTo>
                <a:cubicBezTo>
                  <a:pt x="0" y="80"/>
                  <a:pt x="2" y="69"/>
                  <a:pt x="7" y="57"/>
                </a:cubicBezTo>
                <a:cubicBezTo>
                  <a:pt x="12" y="46"/>
                  <a:pt x="18" y="36"/>
                  <a:pt x="27" y="27"/>
                </a:cubicBezTo>
                <a:cubicBezTo>
                  <a:pt x="36" y="18"/>
                  <a:pt x="46" y="12"/>
                  <a:pt x="57" y="7"/>
                </a:cubicBezTo>
                <a:cubicBezTo>
                  <a:pt x="69" y="2"/>
                  <a:pt x="80" y="0"/>
                  <a:pt x="93" y="0"/>
                </a:cubicBezTo>
                <a:lnTo>
                  <a:pt x="12722" y="0"/>
                </a:lnTo>
                <a:cubicBezTo>
                  <a:pt x="12734" y="0"/>
                  <a:pt x="12746" y="2"/>
                  <a:pt x="12757" y="7"/>
                </a:cubicBezTo>
                <a:cubicBezTo>
                  <a:pt x="12769" y="12"/>
                  <a:pt x="12779" y="18"/>
                  <a:pt x="12787" y="27"/>
                </a:cubicBezTo>
                <a:cubicBezTo>
                  <a:pt x="12796" y="36"/>
                  <a:pt x="12803" y="46"/>
                  <a:pt x="12807" y="57"/>
                </a:cubicBezTo>
                <a:cubicBezTo>
                  <a:pt x="12812" y="69"/>
                  <a:pt x="12814" y="80"/>
                  <a:pt x="12814" y="93"/>
                </a:cubicBezTo>
                <a:lnTo>
                  <a:pt x="12814" y="3344"/>
                </a:lnTo>
                <a:cubicBezTo>
                  <a:pt x="12814" y="3356"/>
                  <a:pt x="12812" y="3368"/>
                  <a:pt x="12807" y="3379"/>
                </a:cubicBezTo>
                <a:cubicBezTo>
                  <a:pt x="12803" y="3391"/>
                  <a:pt x="12796" y="3401"/>
                  <a:pt x="12787" y="3409"/>
                </a:cubicBezTo>
                <a:cubicBezTo>
                  <a:pt x="12779" y="3418"/>
                  <a:pt x="12769" y="3425"/>
                  <a:pt x="12757" y="3429"/>
                </a:cubicBezTo>
                <a:cubicBezTo>
                  <a:pt x="12746" y="3434"/>
                  <a:pt x="12734" y="3436"/>
                  <a:pt x="12722" y="3436"/>
                </a:cubicBezTo>
                <a:lnTo>
                  <a:pt x="93" y="3436"/>
                </a:lnTo>
                <a:cubicBezTo>
                  <a:pt x="80" y="3436"/>
                  <a:pt x="69" y="3434"/>
                  <a:pt x="57" y="3429"/>
                </a:cubicBezTo>
                <a:cubicBezTo>
                  <a:pt x="46" y="3425"/>
                  <a:pt x="36" y="3418"/>
                  <a:pt x="27" y="3409"/>
                </a:cubicBezTo>
                <a:cubicBezTo>
                  <a:pt x="18" y="3401"/>
                  <a:pt x="12" y="3391"/>
                  <a:pt x="7" y="3379"/>
                </a:cubicBezTo>
                <a:cubicBezTo>
                  <a:pt x="2" y="3368"/>
                  <a:pt x="0" y="3356"/>
                  <a:pt x="0" y="3344"/>
                </a:cubicBezTo>
                <a:close/>
              </a:path>
            </a:pathLst>
          </a:custGeom>
          <a:solidFill>
            <a:srgbClr val="1E40AF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78" name="任意多边形: 形状 377"/>
          <p:cNvSpPr/>
          <p:nvPr/>
        </p:nvSpPr>
        <p:spPr>
          <a:xfrm>
            <a:off x="5481720" y="5308623"/>
            <a:ext cx="668880" cy="234360"/>
          </a:xfrm>
          <a:custGeom>
            <a:avLst/>
            <a:gdLst/>
            <a:ahLst/>
            <a:cxnLst/>
            <a:rect l="0" t="0" r="r" b="b"/>
            <a:pathLst>
              <a:path w="1858" h="651">
                <a:moveTo>
                  <a:pt x="0" y="557"/>
                </a:moveTo>
                <a:lnTo>
                  <a:pt x="0" y="93"/>
                </a:lnTo>
                <a:cubicBezTo>
                  <a:pt x="0" y="81"/>
                  <a:pt x="3" y="69"/>
                  <a:pt x="7" y="57"/>
                </a:cubicBezTo>
                <a:cubicBezTo>
                  <a:pt x="12" y="46"/>
                  <a:pt x="19" y="36"/>
                  <a:pt x="27" y="27"/>
                </a:cubicBezTo>
                <a:cubicBezTo>
                  <a:pt x="36" y="19"/>
                  <a:pt x="46" y="12"/>
                  <a:pt x="58" y="7"/>
                </a:cubicBezTo>
                <a:cubicBezTo>
                  <a:pt x="69" y="2"/>
                  <a:pt x="81" y="0"/>
                  <a:pt x="93" y="0"/>
                </a:cubicBezTo>
                <a:lnTo>
                  <a:pt x="1765" y="0"/>
                </a:lnTo>
                <a:cubicBezTo>
                  <a:pt x="1778" y="0"/>
                  <a:pt x="1790" y="2"/>
                  <a:pt x="1801" y="7"/>
                </a:cubicBezTo>
                <a:cubicBezTo>
                  <a:pt x="1812" y="12"/>
                  <a:pt x="1822" y="19"/>
                  <a:pt x="1831" y="27"/>
                </a:cubicBezTo>
                <a:cubicBezTo>
                  <a:pt x="1840" y="36"/>
                  <a:pt x="1847" y="46"/>
                  <a:pt x="1851" y="57"/>
                </a:cubicBezTo>
                <a:cubicBezTo>
                  <a:pt x="1856" y="69"/>
                  <a:pt x="1858" y="81"/>
                  <a:pt x="1858" y="93"/>
                </a:cubicBezTo>
                <a:lnTo>
                  <a:pt x="1858" y="557"/>
                </a:lnTo>
                <a:cubicBezTo>
                  <a:pt x="1858" y="570"/>
                  <a:pt x="1856" y="582"/>
                  <a:pt x="1851" y="594"/>
                </a:cubicBezTo>
                <a:cubicBezTo>
                  <a:pt x="1847" y="605"/>
                  <a:pt x="1840" y="615"/>
                  <a:pt x="1831" y="624"/>
                </a:cubicBezTo>
                <a:cubicBezTo>
                  <a:pt x="1822" y="633"/>
                  <a:pt x="1812" y="639"/>
                  <a:pt x="1801" y="644"/>
                </a:cubicBezTo>
                <a:cubicBezTo>
                  <a:pt x="1790" y="649"/>
                  <a:pt x="1778" y="651"/>
                  <a:pt x="1765" y="651"/>
                </a:cubicBezTo>
                <a:lnTo>
                  <a:pt x="93" y="651"/>
                </a:lnTo>
                <a:cubicBezTo>
                  <a:pt x="81" y="651"/>
                  <a:pt x="69" y="649"/>
                  <a:pt x="58" y="644"/>
                </a:cubicBezTo>
                <a:cubicBezTo>
                  <a:pt x="46" y="639"/>
                  <a:pt x="36" y="633"/>
                  <a:pt x="27" y="624"/>
                </a:cubicBezTo>
                <a:cubicBezTo>
                  <a:pt x="19" y="615"/>
                  <a:pt x="12" y="605"/>
                  <a:pt x="7" y="594"/>
                </a:cubicBezTo>
                <a:cubicBezTo>
                  <a:pt x="3" y="582"/>
                  <a:pt x="0" y="570"/>
                  <a:pt x="0" y="557"/>
                </a:cubicBezTo>
                <a:close/>
              </a:path>
            </a:pathLst>
          </a:custGeom>
          <a:solidFill>
            <a:srgbClr val="F59E0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79" name="文本框 378"/>
          <p:cNvSpPr txBox="1"/>
          <p:nvPr/>
        </p:nvSpPr>
        <p:spPr>
          <a:xfrm>
            <a:off x="1381320" y="5227920"/>
            <a:ext cx="268308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BBF24"/>
                </a:solidFill>
                <a:effectLst/>
                <a:uFillTx/>
                <a:latin typeface="WenQuanYiZenHei"/>
                <a:ea typeface="WenQuanYiZenHei"/>
              </a:rPr>
              <a:t>：</a:t>
            </a:r>
            <a:r>
              <a:rPr lang="zh-CN" sz="105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将指针移动到指定字节位置，支持随机访问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80" name="任意多边形: 形状 379"/>
          <p:cNvSpPr/>
          <p:nvPr/>
        </p:nvSpPr>
        <p:spPr>
          <a:xfrm>
            <a:off x="7378920" y="5308623"/>
            <a:ext cx="551880" cy="234360"/>
          </a:xfrm>
          <a:custGeom>
            <a:avLst/>
            <a:gdLst/>
            <a:ahLst/>
            <a:cxnLst/>
            <a:rect l="0" t="0" r="r" b="b"/>
            <a:pathLst>
              <a:path w="1533" h="651">
                <a:moveTo>
                  <a:pt x="0" y="557"/>
                </a:moveTo>
                <a:lnTo>
                  <a:pt x="0" y="93"/>
                </a:lnTo>
                <a:cubicBezTo>
                  <a:pt x="0" y="81"/>
                  <a:pt x="2" y="69"/>
                  <a:pt x="7" y="57"/>
                </a:cubicBezTo>
                <a:cubicBezTo>
                  <a:pt x="11" y="46"/>
                  <a:pt x="18" y="36"/>
                  <a:pt x="27" y="27"/>
                </a:cubicBezTo>
                <a:cubicBezTo>
                  <a:pt x="36" y="19"/>
                  <a:pt x="46" y="12"/>
                  <a:pt x="57" y="7"/>
                </a:cubicBezTo>
                <a:cubicBezTo>
                  <a:pt x="68" y="2"/>
                  <a:pt x="80" y="0"/>
                  <a:pt x="92" y="0"/>
                </a:cubicBezTo>
                <a:lnTo>
                  <a:pt x="1440" y="0"/>
                </a:lnTo>
                <a:cubicBezTo>
                  <a:pt x="1452" y="0"/>
                  <a:pt x="1464" y="2"/>
                  <a:pt x="1475" y="7"/>
                </a:cubicBezTo>
                <a:cubicBezTo>
                  <a:pt x="1487" y="12"/>
                  <a:pt x="1497" y="19"/>
                  <a:pt x="1505" y="27"/>
                </a:cubicBezTo>
                <a:cubicBezTo>
                  <a:pt x="1514" y="36"/>
                  <a:pt x="1521" y="46"/>
                  <a:pt x="1526" y="57"/>
                </a:cubicBezTo>
                <a:cubicBezTo>
                  <a:pt x="1530" y="69"/>
                  <a:pt x="1533" y="81"/>
                  <a:pt x="1533" y="93"/>
                </a:cubicBezTo>
                <a:lnTo>
                  <a:pt x="1533" y="557"/>
                </a:lnTo>
                <a:cubicBezTo>
                  <a:pt x="1533" y="570"/>
                  <a:pt x="1530" y="582"/>
                  <a:pt x="1526" y="594"/>
                </a:cubicBezTo>
                <a:cubicBezTo>
                  <a:pt x="1521" y="605"/>
                  <a:pt x="1514" y="615"/>
                  <a:pt x="1505" y="624"/>
                </a:cubicBezTo>
                <a:cubicBezTo>
                  <a:pt x="1497" y="633"/>
                  <a:pt x="1487" y="639"/>
                  <a:pt x="1475" y="644"/>
                </a:cubicBezTo>
                <a:cubicBezTo>
                  <a:pt x="1464" y="649"/>
                  <a:pt x="1452" y="651"/>
                  <a:pt x="1440" y="651"/>
                </a:cubicBezTo>
                <a:lnTo>
                  <a:pt x="92" y="651"/>
                </a:lnTo>
                <a:cubicBezTo>
                  <a:pt x="80" y="651"/>
                  <a:pt x="68" y="649"/>
                  <a:pt x="57" y="644"/>
                </a:cubicBezTo>
                <a:cubicBezTo>
                  <a:pt x="46" y="639"/>
                  <a:pt x="36" y="633"/>
                  <a:pt x="27" y="624"/>
                </a:cubicBezTo>
                <a:cubicBezTo>
                  <a:pt x="18" y="615"/>
                  <a:pt x="11" y="605"/>
                  <a:pt x="7" y="594"/>
                </a:cubicBezTo>
                <a:cubicBezTo>
                  <a:pt x="2" y="582"/>
                  <a:pt x="0" y="570"/>
                  <a:pt x="0" y="557"/>
                </a:cubicBezTo>
                <a:close/>
              </a:path>
            </a:pathLst>
          </a:custGeom>
          <a:solidFill>
            <a:srgbClr val="F59E0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81" name="文本框 380"/>
          <p:cNvSpPr txBox="1"/>
          <p:nvPr/>
        </p:nvSpPr>
        <p:spPr>
          <a:xfrm>
            <a:off x="5582160" y="5355063"/>
            <a:ext cx="47016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1E3A8A"/>
                </a:solidFill>
                <a:effectLst/>
                <a:uFillTx/>
                <a:latin typeface="WenQuanYiZenHei"/>
                <a:ea typeface="WenQuanYiZenHei"/>
              </a:rPr>
              <a:t>开始位置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82" name="任意多边形: 形状 381"/>
          <p:cNvSpPr/>
          <p:nvPr/>
        </p:nvSpPr>
        <p:spPr>
          <a:xfrm>
            <a:off x="9158760" y="5308623"/>
            <a:ext cx="668880" cy="234360"/>
          </a:xfrm>
          <a:custGeom>
            <a:avLst/>
            <a:gdLst/>
            <a:ahLst/>
            <a:cxnLst/>
            <a:rect l="0" t="0" r="r" b="b"/>
            <a:pathLst>
              <a:path w="1858" h="651">
                <a:moveTo>
                  <a:pt x="0" y="557"/>
                </a:moveTo>
                <a:lnTo>
                  <a:pt x="0" y="93"/>
                </a:lnTo>
                <a:cubicBezTo>
                  <a:pt x="0" y="81"/>
                  <a:pt x="2" y="69"/>
                  <a:pt x="7" y="57"/>
                </a:cubicBezTo>
                <a:cubicBezTo>
                  <a:pt x="12" y="46"/>
                  <a:pt x="18" y="36"/>
                  <a:pt x="27" y="27"/>
                </a:cubicBezTo>
                <a:cubicBezTo>
                  <a:pt x="36" y="19"/>
                  <a:pt x="46" y="12"/>
                  <a:pt x="57" y="7"/>
                </a:cubicBezTo>
                <a:cubicBezTo>
                  <a:pt x="69" y="2"/>
                  <a:pt x="81" y="0"/>
                  <a:pt x="93" y="0"/>
                </a:cubicBezTo>
                <a:lnTo>
                  <a:pt x="1765" y="0"/>
                </a:lnTo>
                <a:cubicBezTo>
                  <a:pt x="1778" y="0"/>
                  <a:pt x="1789" y="2"/>
                  <a:pt x="1801" y="7"/>
                </a:cubicBezTo>
                <a:cubicBezTo>
                  <a:pt x="1812" y="12"/>
                  <a:pt x="1822" y="19"/>
                  <a:pt x="1831" y="27"/>
                </a:cubicBezTo>
                <a:cubicBezTo>
                  <a:pt x="1840" y="36"/>
                  <a:pt x="1846" y="46"/>
                  <a:pt x="1851" y="57"/>
                </a:cubicBezTo>
                <a:cubicBezTo>
                  <a:pt x="1856" y="69"/>
                  <a:pt x="1858" y="81"/>
                  <a:pt x="1858" y="93"/>
                </a:cubicBezTo>
                <a:lnTo>
                  <a:pt x="1858" y="557"/>
                </a:lnTo>
                <a:cubicBezTo>
                  <a:pt x="1858" y="570"/>
                  <a:pt x="1856" y="582"/>
                  <a:pt x="1851" y="594"/>
                </a:cubicBezTo>
                <a:cubicBezTo>
                  <a:pt x="1846" y="605"/>
                  <a:pt x="1840" y="615"/>
                  <a:pt x="1831" y="624"/>
                </a:cubicBezTo>
                <a:cubicBezTo>
                  <a:pt x="1822" y="633"/>
                  <a:pt x="1812" y="639"/>
                  <a:pt x="1801" y="644"/>
                </a:cubicBezTo>
                <a:cubicBezTo>
                  <a:pt x="1789" y="649"/>
                  <a:pt x="1778" y="651"/>
                  <a:pt x="1765" y="651"/>
                </a:cubicBezTo>
                <a:lnTo>
                  <a:pt x="93" y="651"/>
                </a:lnTo>
                <a:cubicBezTo>
                  <a:pt x="81" y="651"/>
                  <a:pt x="69" y="649"/>
                  <a:pt x="57" y="644"/>
                </a:cubicBezTo>
                <a:cubicBezTo>
                  <a:pt x="46" y="639"/>
                  <a:pt x="36" y="633"/>
                  <a:pt x="27" y="624"/>
                </a:cubicBezTo>
                <a:cubicBezTo>
                  <a:pt x="18" y="615"/>
                  <a:pt x="12" y="605"/>
                  <a:pt x="7" y="594"/>
                </a:cubicBezTo>
                <a:cubicBezTo>
                  <a:pt x="2" y="582"/>
                  <a:pt x="0" y="570"/>
                  <a:pt x="0" y="557"/>
                </a:cubicBezTo>
                <a:close/>
              </a:path>
            </a:pathLst>
          </a:custGeom>
          <a:solidFill>
            <a:srgbClr val="F59E0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83" name="文本框 382"/>
          <p:cNvSpPr txBox="1"/>
          <p:nvPr/>
        </p:nvSpPr>
        <p:spPr>
          <a:xfrm>
            <a:off x="7479360" y="5355063"/>
            <a:ext cx="35280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1E3A8A"/>
                </a:solidFill>
                <a:effectLst/>
                <a:uFillTx/>
                <a:latin typeface="WenQuanYiZenHei"/>
                <a:ea typeface="WenQuanYiZenHei"/>
              </a:rPr>
              <a:t>第二行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84" name="文本框 383"/>
          <p:cNvSpPr txBox="1"/>
          <p:nvPr/>
        </p:nvSpPr>
        <p:spPr>
          <a:xfrm>
            <a:off x="9259200" y="5355063"/>
            <a:ext cx="47016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1E3A8A"/>
                </a:solidFill>
                <a:effectLst/>
                <a:uFillTx/>
                <a:latin typeface="WenQuanYiZenHei"/>
                <a:ea typeface="WenQuanYiZenHei"/>
              </a:rPr>
              <a:t>文件末尾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85" name="文本框 384"/>
          <p:cNvSpPr txBox="1"/>
          <p:nvPr/>
        </p:nvSpPr>
        <p:spPr>
          <a:xfrm>
            <a:off x="5482080" y="4585383"/>
            <a:ext cx="1409040" cy="1285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79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第一行：这是文件的第一行内容</a:t>
            </a:r>
            <a:endParaRPr lang="en-US" sz="79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86" name="文本框 385"/>
          <p:cNvSpPr txBox="1"/>
          <p:nvPr/>
        </p:nvSpPr>
        <p:spPr>
          <a:xfrm>
            <a:off x="5482080" y="4735863"/>
            <a:ext cx="1409040" cy="1285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79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第二行：这是文件的第二行内容</a:t>
            </a:r>
            <a:endParaRPr lang="en-US" sz="79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87" name="文本框 386"/>
          <p:cNvSpPr txBox="1"/>
          <p:nvPr/>
        </p:nvSpPr>
        <p:spPr>
          <a:xfrm>
            <a:off x="5482080" y="4886343"/>
            <a:ext cx="1409040" cy="1285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79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第三行：这是文件的第三行内容</a:t>
            </a:r>
            <a:endParaRPr lang="en-US" sz="79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88" name="任意多边形: 形状 387"/>
          <p:cNvSpPr/>
          <p:nvPr/>
        </p:nvSpPr>
        <p:spPr>
          <a:xfrm>
            <a:off x="5481720" y="4372623"/>
            <a:ext cx="167760" cy="125640"/>
          </a:xfrm>
          <a:custGeom>
            <a:avLst/>
            <a:gdLst/>
            <a:ahLst/>
            <a:cxnLst/>
            <a:rect l="0" t="0" r="r" b="b"/>
            <a:pathLst>
              <a:path w="466" h="349">
                <a:moveTo>
                  <a:pt x="0" y="0"/>
                </a:moveTo>
                <a:lnTo>
                  <a:pt x="232" y="349"/>
                </a:lnTo>
                <a:lnTo>
                  <a:pt x="466" y="0"/>
                </a:lnTo>
                <a:lnTo>
                  <a:pt x="0" y="0"/>
                </a:lnTo>
                <a:close/>
              </a:path>
            </a:pathLst>
          </a:custGeom>
          <a:solidFill>
            <a:srgbClr val="FF990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89" name="文本框 388"/>
          <p:cNvSpPr txBox="1"/>
          <p:nvPr/>
        </p:nvSpPr>
        <p:spPr>
          <a:xfrm>
            <a:off x="5482080" y="5036823"/>
            <a:ext cx="1409040" cy="1285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79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第四行：这是文件的第四行内容</a:t>
            </a:r>
            <a:endParaRPr lang="en-US" sz="79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任意多边形: 形状 390"/>
          <p:cNvSpPr/>
          <p:nvPr/>
        </p:nvSpPr>
        <p:spPr>
          <a:xfrm>
            <a:off x="534600" y="802080"/>
            <a:ext cx="668880" cy="33840"/>
          </a:xfrm>
          <a:custGeom>
            <a:avLst/>
            <a:gdLst/>
            <a:ahLst/>
            <a:cxnLst/>
            <a:rect l="0" t="0" r="r" b="b"/>
            <a:pathLst>
              <a:path w="1858" h="94">
                <a:moveTo>
                  <a:pt x="0" y="0"/>
                </a:moveTo>
                <a:lnTo>
                  <a:pt x="1858" y="0"/>
                </a:lnTo>
                <a:lnTo>
                  <a:pt x="1858" y="94"/>
                </a:lnTo>
                <a:lnTo>
                  <a:pt x="0" y="94"/>
                </a:lnTo>
                <a:lnTo>
                  <a:pt x="0" y="0"/>
                </a:lnTo>
                <a:close/>
              </a:path>
            </a:pathLst>
          </a:custGeom>
          <a:solidFill>
            <a:srgbClr val="F59E0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392" name="图片 391"/>
          <p:cNvPicPr/>
          <p:nvPr/>
        </p:nvPicPr>
        <p:blipFill>
          <a:blip r:embed="rId1"/>
          <a:stretch>
            <a:fillRect/>
          </a:stretch>
        </p:blipFill>
        <p:spPr>
          <a:xfrm>
            <a:off x="534960" y="928244"/>
            <a:ext cx="2001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93" name="文本框 392"/>
          <p:cNvSpPr txBox="1"/>
          <p:nvPr/>
        </p:nvSpPr>
        <p:spPr>
          <a:xfrm>
            <a:off x="534960" y="378720"/>
            <a:ext cx="3003120" cy="37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237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文件内容的写入与修改</a:t>
            </a:r>
            <a:endParaRPr lang="en-US" sz="237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94" name="任意多边形: 形状 393"/>
          <p:cNvSpPr/>
          <p:nvPr/>
        </p:nvSpPr>
        <p:spPr>
          <a:xfrm>
            <a:off x="534600" y="1262324"/>
            <a:ext cx="4713480" cy="1337694"/>
          </a:xfrm>
          <a:custGeom>
            <a:avLst/>
            <a:gdLst/>
            <a:ahLst/>
            <a:cxnLst/>
            <a:rect l="0" t="0" r="r" b="b"/>
            <a:pathLst>
              <a:path w="13093" h="4110">
                <a:moveTo>
                  <a:pt x="0" y="3924"/>
                </a:moveTo>
                <a:lnTo>
                  <a:pt x="0" y="186"/>
                </a:lnTo>
                <a:cubicBezTo>
                  <a:pt x="0" y="174"/>
                  <a:pt x="1" y="162"/>
                  <a:pt x="4" y="150"/>
                </a:cubicBezTo>
                <a:cubicBezTo>
                  <a:pt x="6" y="138"/>
                  <a:pt x="10" y="126"/>
                  <a:pt x="14" y="115"/>
                </a:cubicBezTo>
                <a:cubicBezTo>
                  <a:pt x="19" y="104"/>
                  <a:pt x="25" y="93"/>
                  <a:pt x="31" y="83"/>
                </a:cubicBezTo>
                <a:cubicBezTo>
                  <a:pt x="38" y="73"/>
                  <a:pt x="46" y="63"/>
                  <a:pt x="55" y="55"/>
                </a:cubicBezTo>
                <a:cubicBezTo>
                  <a:pt x="63" y="46"/>
                  <a:pt x="73" y="38"/>
                  <a:pt x="83" y="32"/>
                </a:cubicBezTo>
                <a:cubicBezTo>
                  <a:pt x="93" y="25"/>
                  <a:pt x="104" y="19"/>
                  <a:pt x="115" y="14"/>
                </a:cubicBezTo>
                <a:cubicBezTo>
                  <a:pt x="126" y="10"/>
                  <a:pt x="138" y="6"/>
                  <a:pt x="150" y="4"/>
                </a:cubicBezTo>
                <a:cubicBezTo>
                  <a:pt x="162" y="1"/>
                  <a:pt x="174" y="0"/>
                  <a:pt x="186" y="0"/>
                </a:cubicBezTo>
                <a:lnTo>
                  <a:pt x="12908" y="0"/>
                </a:lnTo>
                <a:cubicBezTo>
                  <a:pt x="12920" y="0"/>
                  <a:pt x="12932" y="1"/>
                  <a:pt x="12944" y="4"/>
                </a:cubicBezTo>
                <a:cubicBezTo>
                  <a:pt x="12956" y="6"/>
                  <a:pt x="12967" y="10"/>
                  <a:pt x="12979" y="14"/>
                </a:cubicBezTo>
                <a:cubicBezTo>
                  <a:pt x="12990" y="19"/>
                  <a:pt x="13001" y="25"/>
                  <a:pt x="13011" y="32"/>
                </a:cubicBezTo>
                <a:cubicBezTo>
                  <a:pt x="13021" y="38"/>
                  <a:pt x="13030" y="46"/>
                  <a:pt x="13039" y="55"/>
                </a:cubicBezTo>
                <a:cubicBezTo>
                  <a:pt x="13048" y="63"/>
                  <a:pt x="13055" y="73"/>
                  <a:pt x="13062" y="83"/>
                </a:cubicBezTo>
                <a:cubicBezTo>
                  <a:pt x="13069" y="93"/>
                  <a:pt x="13074" y="104"/>
                  <a:pt x="13079" y="115"/>
                </a:cubicBezTo>
                <a:cubicBezTo>
                  <a:pt x="13084" y="126"/>
                  <a:pt x="13087" y="138"/>
                  <a:pt x="13090" y="150"/>
                </a:cubicBezTo>
                <a:cubicBezTo>
                  <a:pt x="13092" y="162"/>
                  <a:pt x="13093" y="174"/>
                  <a:pt x="13093" y="186"/>
                </a:cubicBezTo>
                <a:lnTo>
                  <a:pt x="13093" y="3924"/>
                </a:lnTo>
                <a:cubicBezTo>
                  <a:pt x="13093" y="3936"/>
                  <a:pt x="13092" y="3949"/>
                  <a:pt x="13090" y="3961"/>
                </a:cubicBezTo>
                <a:cubicBezTo>
                  <a:pt x="13087" y="3972"/>
                  <a:pt x="13084" y="3984"/>
                  <a:pt x="13079" y="3995"/>
                </a:cubicBezTo>
                <a:cubicBezTo>
                  <a:pt x="13074" y="4007"/>
                  <a:pt x="13069" y="4017"/>
                  <a:pt x="13062" y="4027"/>
                </a:cubicBezTo>
                <a:cubicBezTo>
                  <a:pt x="13055" y="4038"/>
                  <a:pt x="13048" y="4047"/>
                  <a:pt x="13039" y="4056"/>
                </a:cubicBezTo>
                <a:cubicBezTo>
                  <a:pt x="13030" y="4064"/>
                  <a:pt x="13021" y="4072"/>
                  <a:pt x="13011" y="4079"/>
                </a:cubicBezTo>
                <a:cubicBezTo>
                  <a:pt x="13001" y="4085"/>
                  <a:pt x="12990" y="4091"/>
                  <a:pt x="12979" y="4096"/>
                </a:cubicBezTo>
                <a:cubicBezTo>
                  <a:pt x="12967" y="4101"/>
                  <a:pt x="12956" y="4104"/>
                  <a:pt x="12944" y="4106"/>
                </a:cubicBezTo>
                <a:cubicBezTo>
                  <a:pt x="12932" y="4109"/>
                  <a:pt x="12920" y="4110"/>
                  <a:pt x="12908" y="4110"/>
                </a:cubicBezTo>
                <a:lnTo>
                  <a:pt x="186" y="4110"/>
                </a:lnTo>
                <a:cubicBezTo>
                  <a:pt x="174" y="4110"/>
                  <a:pt x="162" y="4109"/>
                  <a:pt x="150" y="4106"/>
                </a:cubicBezTo>
                <a:cubicBezTo>
                  <a:pt x="138" y="4104"/>
                  <a:pt x="126" y="4101"/>
                  <a:pt x="115" y="4096"/>
                </a:cubicBezTo>
                <a:cubicBezTo>
                  <a:pt x="104" y="4091"/>
                  <a:pt x="93" y="4085"/>
                  <a:pt x="83" y="4079"/>
                </a:cubicBezTo>
                <a:cubicBezTo>
                  <a:pt x="73" y="4072"/>
                  <a:pt x="63" y="4064"/>
                  <a:pt x="55" y="4056"/>
                </a:cubicBezTo>
                <a:cubicBezTo>
                  <a:pt x="46" y="4047"/>
                  <a:pt x="38" y="4038"/>
                  <a:pt x="31" y="4027"/>
                </a:cubicBezTo>
                <a:cubicBezTo>
                  <a:pt x="25" y="4017"/>
                  <a:pt x="19" y="4007"/>
                  <a:pt x="14" y="3995"/>
                </a:cubicBezTo>
                <a:cubicBezTo>
                  <a:pt x="10" y="3984"/>
                  <a:pt x="6" y="3972"/>
                  <a:pt x="4" y="3961"/>
                </a:cubicBezTo>
                <a:cubicBezTo>
                  <a:pt x="1" y="3949"/>
                  <a:pt x="0" y="3936"/>
                  <a:pt x="0" y="3924"/>
                </a:cubicBezTo>
                <a:close/>
              </a:path>
            </a:pathLst>
          </a:custGeom>
          <a:solidFill>
            <a:srgbClr val="1E40AF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95" name="任意多边形: 形状 394"/>
          <p:cNvSpPr/>
          <p:nvPr/>
        </p:nvSpPr>
        <p:spPr>
          <a:xfrm>
            <a:off x="701640" y="1338282"/>
            <a:ext cx="301320" cy="334440"/>
          </a:xfrm>
          <a:custGeom>
            <a:avLst/>
            <a:gdLst/>
            <a:ahLst/>
            <a:cxnLst/>
            <a:rect l="0" t="0" r="r" b="b"/>
            <a:pathLst>
              <a:path w="837" h="929">
                <a:moveTo>
                  <a:pt x="0" y="510"/>
                </a:moveTo>
                <a:lnTo>
                  <a:pt x="0" y="417"/>
                </a:lnTo>
                <a:cubicBezTo>
                  <a:pt x="0" y="390"/>
                  <a:pt x="3" y="363"/>
                  <a:pt x="8" y="336"/>
                </a:cubicBezTo>
                <a:cubicBezTo>
                  <a:pt x="14" y="309"/>
                  <a:pt x="22" y="283"/>
                  <a:pt x="32" y="257"/>
                </a:cubicBezTo>
                <a:cubicBezTo>
                  <a:pt x="43" y="232"/>
                  <a:pt x="56" y="208"/>
                  <a:pt x="71" y="185"/>
                </a:cubicBezTo>
                <a:cubicBezTo>
                  <a:pt x="86" y="162"/>
                  <a:pt x="103" y="141"/>
                  <a:pt x="123" y="122"/>
                </a:cubicBezTo>
                <a:cubicBezTo>
                  <a:pt x="143" y="103"/>
                  <a:pt x="164" y="85"/>
                  <a:pt x="187" y="70"/>
                </a:cubicBezTo>
                <a:cubicBezTo>
                  <a:pt x="210" y="55"/>
                  <a:pt x="234" y="42"/>
                  <a:pt x="259" y="31"/>
                </a:cubicBezTo>
                <a:cubicBezTo>
                  <a:pt x="285" y="21"/>
                  <a:pt x="311" y="13"/>
                  <a:pt x="338" y="8"/>
                </a:cubicBezTo>
                <a:cubicBezTo>
                  <a:pt x="365" y="2"/>
                  <a:pt x="392" y="0"/>
                  <a:pt x="419" y="0"/>
                </a:cubicBezTo>
                <a:cubicBezTo>
                  <a:pt x="447" y="0"/>
                  <a:pt x="474" y="2"/>
                  <a:pt x="501" y="8"/>
                </a:cubicBezTo>
                <a:cubicBezTo>
                  <a:pt x="528" y="13"/>
                  <a:pt x="554" y="21"/>
                  <a:pt x="579" y="31"/>
                </a:cubicBezTo>
                <a:cubicBezTo>
                  <a:pt x="604" y="42"/>
                  <a:pt x="629" y="55"/>
                  <a:pt x="651" y="70"/>
                </a:cubicBezTo>
                <a:cubicBezTo>
                  <a:pt x="674" y="85"/>
                  <a:pt x="695" y="103"/>
                  <a:pt x="715" y="122"/>
                </a:cubicBezTo>
                <a:cubicBezTo>
                  <a:pt x="734" y="141"/>
                  <a:pt x="751" y="162"/>
                  <a:pt x="767" y="185"/>
                </a:cubicBezTo>
                <a:cubicBezTo>
                  <a:pt x="782" y="208"/>
                  <a:pt x="795" y="232"/>
                  <a:pt x="805" y="257"/>
                </a:cubicBezTo>
                <a:cubicBezTo>
                  <a:pt x="816" y="283"/>
                  <a:pt x="824" y="309"/>
                  <a:pt x="829" y="336"/>
                </a:cubicBezTo>
                <a:cubicBezTo>
                  <a:pt x="834" y="363"/>
                  <a:pt x="837" y="390"/>
                  <a:pt x="837" y="417"/>
                </a:cubicBezTo>
                <a:lnTo>
                  <a:pt x="837" y="510"/>
                </a:lnTo>
                <a:cubicBezTo>
                  <a:pt x="837" y="538"/>
                  <a:pt x="834" y="565"/>
                  <a:pt x="829" y="592"/>
                </a:cubicBezTo>
                <a:cubicBezTo>
                  <a:pt x="824" y="619"/>
                  <a:pt x="816" y="645"/>
                  <a:pt x="805" y="670"/>
                </a:cubicBezTo>
                <a:cubicBezTo>
                  <a:pt x="795" y="695"/>
                  <a:pt x="782" y="720"/>
                  <a:pt x="767" y="743"/>
                </a:cubicBezTo>
                <a:cubicBezTo>
                  <a:pt x="751" y="766"/>
                  <a:pt x="734" y="787"/>
                  <a:pt x="715" y="807"/>
                </a:cubicBezTo>
                <a:cubicBezTo>
                  <a:pt x="695" y="826"/>
                  <a:pt x="674" y="843"/>
                  <a:pt x="651" y="859"/>
                </a:cubicBezTo>
                <a:cubicBezTo>
                  <a:pt x="629" y="874"/>
                  <a:pt x="604" y="887"/>
                  <a:pt x="579" y="897"/>
                </a:cubicBezTo>
                <a:cubicBezTo>
                  <a:pt x="554" y="908"/>
                  <a:pt x="528" y="916"/>
                  <a:pt x="501" y="921"/>
                </a:cubicBezTo>
                <a:cubicBezTo>
                  <a:pt x="474" y="926"/>
                  <a:pt x="447" y="929"/>
                  <a:pt x="419" y="929"/>
                </a:cubicBezTo>
                <a:cubicBezTo>
                  <a:pt x="392" y="929"/>
                  <a:pt x="365" y="926"/>
                  <a:pt x="338" y="921"/>
                </a:cubicBezTo>
                <a:cubicBezTo>
                  <a:pt x="311" y="916"/>
                  <a:pt x="285" y="908"/>
                  <a:pt x="259" y="897"/>
                </a:cubicBezTo>
                <a:cubicBezTo>
                  <a:pt x="234" y="887"/>
                  <a:pt x="210" y="874"/>
                  <a:pt x="187" y="859"/>
                </a:cubicBezTo>
                <a:cubicBezTo>
                  <a:pt x="164" y="843"/>
                  <a:pt x="143" y="826"/>
                  <a:pt x="123" y="807"/>
                </a:cubicBezTo>
                <a:cubicBezTo>
                  <a:pt x="103" y="787"/>
                  <a:pt x="86" y="766"/>
                  <a:pt x="71" y="743"/>
                </a:cubicBezTo>
                <a:cubicBezTo>
                  <a:pt x="56" y="720"/>
                  <a:pt x="43" y="695"/>
                  <a:pt x="32" y="670"/>
                </a:cubicBezTo>
                <a:cubicBezTo>
                  <a:pt x="22" y="645"/>
                  <a:pt x="14" y="619"/>
                  <a:pt x="8" y="592"/>
                </a:cubicBezTo>
                <a:cubicBezTo>
                  <a:pt x="3" y="565"/>
                  <a:pt x="0" y="538"/>
                  <a:pt x="0" y="510"/>
                </a:cubicBezTo>
                <a:close/>
              </a:path>
            </a:pathLst>
          </a:custGeom>
          <a:solidFill>
            <a:srgbClr val="F59E0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396" name="图片 395"/>
          <p:cNvPicPr/>
          <p:nvPr/>
        </p:nvPicPr>
        <p:blipFill>
          <a:blip r:embed="rId2"/>
          <a:stretch>
            <a:fillRect/>
          </a:stretch>
        </p:blipFill>
        <p:spPr>
          <a:xfrm>
            <a:off x="768960" y="1405242"/>
            <a:ext cx="16668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97" name="文本框 396"/>
          <p:cNvSpPr txBox="1"/>
          <p:nvPr/>
        </p:nvSpPr>
        <p:spPr>
          <a:xfrm>
            <a:off x="802080" y="902324"/>
            <a:ext cx="805320" cy="25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写入方法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398" name="图片 397"/>
          <p:cNvPicPr/>
          <p:nvPr/>
        </p:nvPicPr>
        <p:blipFill>
          <a:blip r:embed="rId3"/>
          <a:stretch>
            <a:fillRect/>
          </a:stretch>
        </p:blipFill>
        <p:spPr>
          <a:xfrm>
            <a:off x="835560" y="1764522"/>
            <a:ext cx="666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99" name="文本框 398"/>
          <p:cNvSpPr txBox="1"/>
          <p:nvPr/>
        </p:nvSpPr>
        <p:spPr>
          <a:xfrm>
            <a:off x="1103040" y="1412802"/>
            <a:ext cx="596880" cy="18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320" b="1" u="none" strike="noStrike">
                <a:solidFill>
                  <a:srgbClr val="FFFFFF"/>
                </a:solidFill>
                <a:effectLst/>
                <a:uFillTx/>
                <a:latin typeface="Arial" panose="020B0604020202020204"/>
                <a:ea typeface="Arial" panose="020B0604020202020204"/>
              </a:rPr>
              <a:t>write(s)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00" name="文本框 399"/>
          <p:cNvSpPr txBox="1"/>
          <p:nvPr/>
        </p:nvSpPr>
        <p:spPr>
          <a:xfrm>
            <a:off x="969480" y="1752642"/>
            <a:ext cx="6714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写入字符串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01" name="文本框 400"/>
          <p:cNvSpPr txBox="1"/>
          <p:nvPr/>
        </p:nvSpPr>
        <p:spPr>
          <a:xfrm>
            <a:off x="1638000" y="1762362"/>
            <a:ext cx="13320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E5E7EB"/>
                </a:solidFill>
                <a:effectLst/>
                <a:uFillTx/>
                <a:latin typeface="Times New Roman" panose="02020603050405020304"/>
                <a:ea typeface="Times New Roman" panose="02020603050405020304"/>
              </a:rPr>
              <a:t>s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402" name="图片 401"/>
          <p:cNvPicPr/>
          <p:nvPr/>
        </p:nvPicPr>
        <p:blipFill>
          <a:blip r:embed="rId3"/>
          <a:stretch>
            <a:fillRect/>
          </a:stretch>
        </p:blipFill>
        <p:spPr>
          <a:xfrm>
            <a:off x="835560" y="2032002"/>
            <a:ext cx="666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03" name="文本框 402"/>
          <p:cNvSpPr txBox="1"/>
          <p:nvPr/>
        </p:nvSpPr>
        <p:spPr>
          <a:xfrm>
            <a:off x="1689840" y="1752642"/>
            <a:ext cx="13417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到文件，指针自动后移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404" name="图片 403"/>
          <p:cNvPicPr/>
          <p:nvPr/>
        </p:nvPicPr>
        <p:blipFill>
          <a:blip r:embed="rId4"/>
          <a:stretch>
            <a:fillRect/>
          </a:stretch>
        </p:blipFill>
        <p:spPr>
          <a:xfrm>
            <a:off x="835560" y="2299482"/>
            <a:ext cx="16668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05" name="文本框 404"/>
          <p:cNvSpPr txBox="1"/>
          <p:nvPr/>
        </p:nvSpPr>
        <p:spPr>
          <a:xfrm>
            <a:off x="969480" y="2020122"/>
            <a:ext cx="22806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写入时不自动添加换行符，需手动添加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06" name="任意多边形: 形状 405"/>
          <p:cNvSpPr/>
          <p:nvPr/>
        </p:nvSpPr>
        <p:spPr>
          <a:xfrm>
            <a:off x="1470600" y="2282562"/>
            <a:ext cx="1788840" cy="200880"/>
          </a:xfrm>
          <a:custGeom>
            <a:avLst/>
            <a:gdLst/>
            <a:ahLst/>
            <a:cxnLst/>
            <a:rect l="0" t="0" r="r" b="b"/>
            <a:pathLst>
              <a:path w="4969" h="558">
                <a:moveTo>
                  <a:pt x="0" y="464"/>
                </a:moveTo>
                <a:lnTo>
                  <a:pt x="0" y="92"/>
                </a:lnTo>
                <a:cubicBezTo>
                  <a:pt x="0" y="80"/>
                  <a:pt x="2" y="68"/>
                  <a:pt x="7" y="57"/>
                </a:cubicBezTo>
                <a:cubicBezTo>
                  <a:pt x="12" y="46"/>
                  <a:pt x="18" y="36"/>
                  <a:pt x="27" y="27"/>
                </a:cubicBezTo>
                <a:cubicBezTo>
                  <a:pt x="36" y="18"/>
                  <a:pt x="46" y="11"/>
                  <a:pt x="57" y="7"/>
                </a:cubicBezTo>
                <a:cubicBezTo>
                  <a:pt x="69" y="2"/>
                  <a:pt x="81" y="0"/>
                  <a:pt x="93" y="0"/>
                </a:cubicBezTo>
                <a:lnTo>
                  <a:pt x="4876" y="0"/>
                </a:lnTo>
                <a:cubicBezTo>
                  <a:pt x="4888" y="0"/>
                  <a:pt x="4900" y="2"/>
                  <a:pt x="4911" y="7"/>
                </a:cubicBezTo>
                <a:cubicBezTo>
                  <a:pt x="4923" y="11"/>
                  <a:pt x="4933" y="18"/>
                  <a:pt x="4941" y="27"/>
                </a:cubicBezTo>
                <a:cubicBezTo>
                  <a:pt x="4950" y="36"/>
                  <a:pt x="4957" y="46"/>
                  <a:pt x="4962" y="57"/>
                </a:cubicBezTo>
                <a:cubicBezTo>
                  <a:pt x="4966" y="68"/>
                  <a:pt x="4969" y="80"/>
                  <a:pt x="4969" y="92"/>
                </a:cubicBezTo>
                <a:lnTo>
                  <a:pt x="4969" y="464"/>
                </a:lnTo>
                <a:cubicBezTo>
                  <a:pt x="4969" y="476"/>
                  <a:pt x="4966" y="488"/>
                  <a:pt x="4962" y="499"/>
                </a:cubicBezTo>
                <a:cubicBezTo>
                  <a:pt x="4957" y="511"/>
                  <a:pt x="4950" y="521"/>
                  <a:pt x="4941" y="530"/>
                </a:cubicBezTo>
                <a:cubicBezTo>
                  <a:pt x="4933" y="539"/>
                  <a:pt x="4923" y="546"/>
                  <a:pt x="4911" y="551"/>
                </a:cubicBezTo>
                <a:cubicBezTo>
                  <a:pt x="4900" y="555"/>
                  <a:pt x="4888" y="558"/>
                  <a:pt x="4876" y="558"/>
                </a:cubicBezTo>
                <a:lnTo>
                  <a:pt x="93" y="558"/>
                </a:lnTo>
                <a:cubicBezTo>
                  <a:pt x="81" y="558"/>
                  <a:pt x="69" y="555"/>
                  <a:pt x="57" y="551"/>
                </a:cubicBezTo>
                <a:cubicBezTo>
                  <a:pt x="46" y="546"/>
                  <a:pt x="36" y="539"/>
                  <a:pt x="27" y="530"/>
                </a:cubicBezTo>
                <a:cubicBezTo>
                  <a:pt x="18" y="521"/>
                  <a:pt x="12" y="511"/>
                  <a:pt x="7" y="499"/>
                </a:cubicBezTo>
                <a:cubicBezTo>
                  <a:pt x="2" y="488"/>
                  <a:pt x="0" y="476"/>
                  <a:pt x="0" y="464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07" name="文本框 406"/>
          <p:cNvSpPr txBox="1"/>
          <p:nvPr/>
        </p:nvSpPr>
        <p:spPr>
          <a:xfrm>
            <a:off x="1069560" y="2287602"/>
            <a:ext cx="4032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示例：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08" name="任意多边形: 形状 407"/>
          <p:cNvSpPr/>
          <p:nvPr/>
        </p:nvSpPr>
        <p:spPr>
          <a:xfrm>
            <a:off x="5448240" y="1262324"/>
            <a:ext cx="4713840" cy="1337694"/>
          </a:xfrm>
          <a:custGeom>
            <a:avLst/>
            <a:gdLst/>
            <a:ahLst/>
            <a:cxnLst/>
            <a:rect l="0" t="0" r="r" b="b"/>
            <a:pathLst>
              <a:path w="13094" h="4110">
                <a:moveTo>
                  <a:pt x="0" y="3924"/>
                </a:moveTo>
                <a:lnTo>
                  <a:pt x="0" y="186"/>
                </a:lnTo>
                <a:cubicBezTo>
                  <a:pt x="0" y="174"/>
                  <a:pt x="2" y="162"/>
                  <a:pt x="4" y="150"/>
                </a:cubicBezTo>
                <a:cubicBezTo>
                  <a:pt x="6" y="138"/>
                  <a:pt x="10" y="126"/>
                  <a:pt x="15" y="115"/>
                </a:cubicBezTo>
                <a:cubicBezTo>
                  <a:pt x="19" y="104"/>
                  <a:pt x="25" y="93"/>
                  <a:pt x="32" y="83"/>
                </a:cubicBezTo>
                <a:cubicBezTo>
                  <a:pt x="38" y="73"/>
                  <a:pt x="46" y="63"/>
                  <a:pt x="55" y="55"/>
                </a:cubicBezTo>
                <a:cubicBezTo>
                  <a:pt x="63" y="46"/>
                  <a:pt x="73" y="38"/>
                  <a:pt x="83" y="32"/>
                </a:cubicBezTo>
                <a:cubicBezTo>
                  <a:pt x="93" y="25"/>
                  <a:pt x="104" y="19"/>
                  <a:pt x="115" y="14"/>
                </a:cubicBezTo>
                <a:cubicBezTo>
                  <a:pt x="126" y="10"/>
                  <a:pt x="138" y="6"/>
                  <a:pt x="150" y="4"/>
                </a:cubicBezTo>
                <a:cubicBezTo>
                  <a:pt x="162" y="1"/>
                  <a:pt x="174" y="0"/>
                  <a:pt x="186" y="0"/>
                </a:cubicBezTo>
                <a:lnTo>
                  <a:pt x="12908" y="0"/>
                </a:lnTo>
                <a:cubicBezTo>
                  <a:pt x="12920" y="0"/>
                  <a:pt x="12932" y="1"/>
                  <a:pt x="12944" y="4"/>
                </a:cubicBezTo>
                <a:cubicBezTo>
                  <a:pt x="12956" y="6"/>
                  <a:pt x="12968" y="10"/>
                  <a:pt x="12979" y="14"/>
                </a:cubicBezTo>
                <a:cubicBezTo>
                  <a:pt x="12990" y="19"/>
                  <a:pt x="13001" y="25"/>
                  <a:pt x="13011" y="32"/>
                </a:cubicBezTo>
                <a:cubicBezTo>
                  <a:pt x="13021" y="38"/>
                  <a:pt x="13031" y="46"/>
                  <a:pt x="13039" y="55"/>
                </a:cubicBezTo>
                <a:cubicBezTo>
                  <a:pt x="13048" y="63"/>
                  <a:pt x="13055" y="73"/>
                  <a:pt x="13062" y="83"/>
                </a:cubicBezTo>
                <a:cubicBezTo>
                  <a:pt x="13069" y="93"/>
                  <a:pt x="13075" y="104"/>
                  <a:pt x="13079" y="115"/>
                </a:cubicBezTo>
                <a:cubicBezTo>
                  <a:pt x="13084" y="126"/>
                  <a:pt x="13088" y="138"/>
                  <a:pt x="13090" y="150"/>
                </a:cubicBezTo>
                <a:cubicBezTo>
                  <a:pt x="13092" y="162"/>
                  <a:pt x="13094" y="174"/>
                  <a:pt x="13094" y="186"/>
                </a:cubicBezTo>
                <a:lnTo>
                  <a:pt x="13094" y="3924"/>
                </a:lnTo>
                <a:cubicBezTo>
                  <a:pt x="13094" y="3936"/>
                  <a:pt x="13092" y="3949"/>
                  <a:pt x="13090" y="3961"/>
                </a:cubicBezTo>
                <a:cubicBezTo>
                  <a:pt x="13088" y="3972"/>
                  <a:pt x="13084" y="3984"/>
                  <a:pt x="13079" y="3995"/>
                </a:cubicBezTo>
                <a:cubicBezTo>
                  <a:pt x="13075" y="4007"/>
                  <a:pt x="13069" y="4017"/>
                  <a:pt x="13062" y="4027"/>
                </a:cubicBezTo>
                <a:cubicBezTo>
                  <a:pt x="13055" y="4038"/>
                  <a:pt x="13048" y="4047"/>
                  <a:pt x="13039" y="4056"/>
                </a:cubicBezTo>
                <a:cubicBezTo>
                  <a:pt x="13031" y="4064"/>
                  <a:pt x="13021" y="4072"/>
                  <a:pt x="13011" y="4079"/>
                </a:cubicBezTo>
                <a:cubicBezTo>
                  <a:pt x="13001" y="4085"/>
                  <a:pt x="12990" y="4091"/>
                  <a:pt x="12979" y="4096"/>
                </a:cubicBezTo>
                <a:cubicBezTo>
                  <a:pt x="12968" y="4101"/>
                  <a:pt x="12956" y="4104"/>
                  <a:pt x="12944" y="4106"/>
                </a:cubicBezTo>
                <a:cubicBezTo>
                  <a:pt x="12932" y="4109"/>
                  <a:pt x="12920" y="4110"/>
                  <a:pt x="12908" y="4110"/>
                </a:cubicBezTo>
                <a:lnTo>
                  <a:pt x="186" y="4110"/>
                </a:lnTo>
                <a:cubicBezTo>
                  <a:pt x="174" y="4110"/>
                  <a:pt x="162" y="4109"/>
                  <a:pt x="150" y="4106"/>
                </a:cubicBezTo>
                <a:cubicBezTo>
                  <a:pt x="138" y="4104"/>
                  <a:pt x="126" y="4101"/>
                  <a:pt x="115" y="4096"/>
                </a:cubicBezTo>
                <a:cubicBezTo>
                  <a:pt x="104" y="4091"/>
                  <a:pt x="93" y="4085"/>
                  <a:pt x="83" y="4079"/>
                </a:cubicBezTo>
                <a:cubicBezTo>
                  <a:pt x="73" y="4072"/>
                  <a:pt x="63" y="4064"/>
                  <a:pt x="55" y="4056"/>
                </a:cubicBezTo>
                <a:cubicBezTo>
                  <a:pt x="46" y="4047"/>
                  <a:pt x="38" y="4038"/>
                  <a:pt x="32" y="4027"/>
                </a:cubicBezTo>
                <a:cubicBezTo>
                  <a:pt x="25" y="4017"/>
                  <a:pt x="19" y="4007"/>
                  <a:pt x="15" y="3995"/>
                </a:cubicBezTo>
                <a:cubicBezTo>
                  <a:pt x="10" y="3984"/>
                  <a:pt x="6" y="3972"/>
                  <a:pt x="4" y="3961"/>
                </a:cubicBezTo>
                <a:cubicBezTo>
                  <a:pt x="2" y="3949"/>
                  <a:pt x="0" y="3936"/>
                  <a:pt x="0" y="3924"/>
                </a:cubicBezTo>
                <a:close/>
              </a:path>
            </a:pathLst>
          </a:custGeom>
          <a:solidFill>
            <a:srgbClr val="1E40AF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09" name="任意多边形: 形状 408"/>
          <p:cNvSpPr/>
          <p:nvPr/>
        </p:nvSpPr>
        <p:spPr>
          <a:xfrm>
            <a:off x="5615640" y="1338282"/>
            <a:ext cx="300960" cy="334440"/>
          </a:xfrm>
          <a:custGeom>
            <a:avLst/>
            <a:gdLst/>
            <a:ahLst/>
            <a:cxnLst/>
            <a:rect l="0" t="0" r="r" b="b"/>
            <a:pathLst>
              <a:path w="836" h="929">
                <a:moveTo>
                  <a:pt x="0" y="510"/>
                </a:moveTo>
                <a:lnTo>
                  <a:pt x="0" y="417"/>
                </a:lnTo>
                <a:cubicBezTo>
                  <a:pt x="0" y="390"/>
                  <a:pt x="2" y="363"/>
                  <a:pt x="8" y="336"/>
                </a:cubicBezTo>
                <a:cubicBezTo>
                  <a:pt x="13" y="309"/>
                  <a:pt x="21" y="283"/>
                  <a:pt x="31" y="257"/>
                </a:cubicBezTo>
                <a:cubicBezTo>
                  <a:pt x="42" y="232"/>
                  <a:pt x="55" y="208"/>
                  <a:pt x="70" y="185"/>
                </a:cubicBezTo>
                <a:cubicBezTo>
                  <a:pt x="85" y="162"/>
                  <a:pt x="103" y="141"/>
                  <a:pt x="122" y="122"/>
                </a:cubicBezTo>
                <a:cubicBezTo>
                  <a:pt x="141" y="103"/>
                  <a:pt x="163" y="85"/>
                  <a:pt x="185" y="70"/>
                </a:cubicBezTo>
                <a:cubicBezTo>
                  <a:pt x="208" y="55"/>
                  <a:pt x="232" y="42"/>
                  <a:pt x="258" y="31"/>
                </a:cubicBezTo>
                <a:cubicBezTo>
                  <a:pt x="283" y="21"/>
                  <a:pt x="309" y="13"/>
                  <a:pt x="336" y="8"/>
                </a:cubicBezTo>
                <a:cubicBezTo>
                  <a:pt x="363" y="2"/>
                  <a:pt x="390" y="0"/>
                  <a:pt x="418" y="0"/>
                </a:cubicBezTo>
                <a:cubicBezTo>
                  <a:pt x="445" y="0"/>
                  <a:pt x="472" y="2"/>
                  <a:pt x="499" y="8"/>
                </a:cubicBezTo>
                <a:cubicBezTo>
                  <a:pt x="526" y="13"/>
                  <a:pt x="552" y="21"/>
                  <a:pt x="577" y="31"/>
                </a:cubicBezTo>
                <a:cubicBezTo>
                  <a:pt x="603" y="42"/>
                  <a:pt x="627" y="55"/>
                  <a:pt x="650" y="70"/>
                </a:cubicBezTo>
                <a:cubicBezTo>
                  <a:pt x="672" y="85"/>
                  <a:pt x="695" y="103"/>
                  <a:pt x="714" y="122"/>
                </a:cubicBezTo>
                <a:cubicBezTo>
                  <a:pt x="733" y="141"/>
                  <a:pt x="751" y="162"/>
                  <a:pt x="766" y="185"/>
                </a:cubicBezTo>
                <a:cubicBezTo>
                  <a:pt x="781" y="208"/>
                  <a:pt x="794" y="232"/>
                  <a:pt x="805" y="257"/>
                </a:cubicBezTo>
                <a:cubicBezTo>
                  <a:pt x="815" y="283"/>
                  <a:pt x="823" y="309"/>
                  <a:pt x="828" y="336"/>
                </a:cubicBezTo>
                <a:cubicBezTo>
                  <a:pt x="834" y="363"/>
                  <a:pt x="836" y="390"/>
                  <a:pt x="836" y="417"/>
                </a:cubicBezTo>
                <a:lnTo>
                  <a:pt x="836" y="510"/>
                </a:lnTo>
                <a:cubicBezTo>
                  <a:pt x="836" y="538"/>
                  <a:pt x="834" y="565"/>
                  <a:pt x="828" y="592"/>
                </a:cubicBezTo>
                <a:cubicBezTo>
                  <a:pt x="823" y="619"/>
                  <a:pt x="815" y="645"/>
                  <a:pt x="805" y="670"/>
                </a:cubicBezTo>
                <a:cubicBezTo>
                  <a:pt x="794" y="695"/>
                  <a:pt x="781" y="720"/>
                  <a:pt x="766" y="743"/>
                </a:cubicBezTo>
                <a:cubicBezTo>
                  <a:pt x="751" y="766"/>
                  <a:pt x="733" y="787"/>
                  <a:pt x="714" y="807"/>
                </a:cubicBezTo>
                <a:cubicBezTo>
                  <a:pt x="695" y="826"/>
                  <a:pt x="672" y="843"/>
                  <a:pt x="650" y="859"/>
                </a:cubicBezTo>
                <a:cubicBezTo>
                  <a:pt x="627" y="874"/>
                  <a:pt x="603" y="887"/>
                  <a:pt x="577" y="897"/>
                </a:cubicBezTo>
                <a:cubicBezTo>
                  <a:pt x="552" y="908"/>
                  <a:pt x="526" y="916"/>
                  <a:pt x="499" y="921"/>
                </a:cubicBezTo>
                <a:cubicBezTo>
                  <a:pt x="472" y="926"/>
                  <a:pt x="445" y="929"/>
                  <a:pt x="418" y="929"/>
                </a:cubicBezTo>
                <a:cubicBezTo>
                  <a:pt x="390" y="929"/>
                  <a:pt x="363" y="926"/>
                  <a:pt x="336" y="921"/>
                </a:cubicBezTo>
                <a:cubicBezTo>
                  <a:pt x="309" y="916"/>
                  <a:pt x="283" y="908"/>
                  <a:pt x="258" y="897"/>
                </a:cubicBezTo>
                <a:cubicBezTo>
                  <a:pt x="232" y="887"/>
                  <a:pt x="208" y="874"/>
                  <a:pt x="185" y="859"/>
                </a:cubicBezTo>
                <a:cubicBezTo>
                  <a:pt x="163" y="843"/>
                  <a:pt x="141" y="826"/>
                  <a:pt x="122" y="807"/>
                </a:cubicBezTo>
                <a:cubicBezTo>
                  <a:pt x="103" y="787"/>
                  <a:pt x="85" y="766"/>
                  <a:pt x="70" y="743"/>
                </a:cubicBezTo>
                <a:cubicBezTo>
                  <a:pt x="55" y="720"/>
                  <a:pt x="42" y="695"/>
                  <a:pt x="31" y="670"/>
                </a:cubicBezTo>
                <a:cubicBezTo>
                  <a:pt x="21" y="645"/>
                  <a:pt x="13" y="619"/>
                  <a:pt x="8" y="592"/>
                </a:cubicBezTo>
                <a:cubicBezTo>
                  <a:pt x="2" y="565"/>
                  <a:pt x="0" y="538"/>
                  <a:pt x="0" y="510"/>
                </a:cubicBezTo>
                <a:close/>
              </a:path>
            </a:pathLst>
          </a:custGeom>
          <a:solidFill>
            <a:srgbClr val="F59E0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410" name="图片 409"/>
          <p:cNvPicPr/>
          <p:nvPr/>
        </p:nvPicPr>
        <p:blipFill>
          <a:blip r:embed="rId5"/>
          <a:stretch>
            <a:fillRect/>
          </a:stretch>
        </p:blipFill>
        <p:spPr>
          <a:xfrm>
            <a:off x="5682600" y="1405242"/>
            <a:ext cx="16668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11" name="文本框 410"/>
          <p:cNvSpPr txBox="1"/>
          <p:nvPr/>
        </p:nvSpPr>
        <p:spPr>
          <a:xfrm>
            <a:off x="1524240" y="2306682"/>
            <a:ext cx="169092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E5E7EB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file.write("Hello\n")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412" name="图片 411"/>
          <p:cNvPicPr/>
          <p:nvPr/>
        </p:nvPicPr>
        <p:blipFill>
          <a:blip r:embed="rId3"/>
          <a:stretch>
            <a:fillRect/>
          </a:stretch>
        </p:blipFill>
        <p:spPr>
          <a:xfrm>
            <a:off x="5749560" y="1764522"/>
            <a:ext cx="666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13" name="文本框 412"/>
          <p:cNvSpPr txBox="1"/>
          <p:nvPr/>
        </p:nvSpPr>
        <p:spPr>
          <a:xfrm>
            <a:off x="6016680" y="1412802"/>
            <a:ext cx="1127880" cy="18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320" b="1" u="none" strike="noStrike">
                <a:solidFill>
                  <a:srgbClr val="FFFFFF"/>
                </a:solidFill>
                <a:effectLst/>
                <a:uFillTx/>
                <a:latin typeface="Arial" panose="020B0604020202020204"/>
                <a:ea typeface="Arial" panose="020B0604020202020204"/>
              </a:rPr>
              <a:t>writelines(list)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414" name="图片 413"/>
          <p:cNvPicPr/>
          <p:nvPr/>
        </p:nvPicPr>
        <p:blipFill>
          <a:blip r:embed="rId3"/>
          <a:stretch>
            <a:fillRect/>
          </a:stretch>
        </p:blipFill>
        <p:spPr>
          <a:xfrm>
            <a:off x="5749560" y="2032002"/>
            <a:ext cx="666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15" name="文本框 414"/>
          <p:cNvSpPr txBox="1"/>
          <p:nvPr/>
        </p:nvSpPr>
        <p:spPr>
          <a:xfrm>
            <a:off x="5883120" y="1752642"/>
            <a:ext cx="18781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一次写入多个字符串（如列表）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416" name="图片 415"/>
          <p:cNvPicPr/>
          <p:nvPr/>
        </p:nvPicPr>
        <p:blipFill>
          <a:blip r:embed="rId4"/>
          <a:stretch>
            <a:fillRect/>
          </a:stretch>
        </p:blipFill>
        <p:spPr>
          <a:xfrm>
            <a:off x="5749560" y="2299482"/>
            <a:ext cx="16668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17" name="文本框 416"/>
          <p:cNvSpPr txBox="1"/>
          <p:nvPr/>
        </p:nvSpPr>
        <p:spPr>
          <a:xfrm>
            <a:off x="5883120" y="2020122"/>
            <a:ext cx="10735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适合批量写入场景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18" name="任意多边形: 形状 417"/>
          <p:cNvSpPr/>
          <p:nvPr/>
        </p:nvSpPr>
        <p:spPr>
          <a:xfrm>
            <a:off x="6384240" y="2282562"/>
            <a:ext cx="3234600" cy="200880"/>
          </a:xfrm>
          <a:custGeom>
            <a:avLst/>
            <a:gdLst/>
            <a:ahLst/>
            <a:cxnLst/>
            <a:rect l="0" t="0" r="r" b="b"/>
            <a:pathLst>
              <a:path w="8985" h="558">
                <a:moveTo>
                  <a:pt x="0" y="464"/>
                </a:moveTo>
                <a:lnTo>
                  <a:pt x="0" y="92"/>
                </a:lnTo>
                <a:cubicBezTo>
                  <a:pt x="0" y="80"/>
                  <a:pt x="3" y="68"/>
                  <a:pt x="7" y="57"/>
                </a:cubicBezTo>
                <a:cubicBezTo>
                  <a:pt x="12" y="46"/>
                  <a:pt x="19" y="36"/>
                  <a:pt x="27" y="27"/>
                </a:cubicBezTo>
                <a:cubicBezTo>
                  <a:pt x="36" y="18"/>
                  <a:pt x="46" y="11"/>
                  <a:pt x="58" y="7"/>
                </a:cubicBezTo>
                <a:cubicBezTo>
                  <a:pt x="69" y="2"/>
                  <a:pt x="81" y="0"/>
                  <a:pt x="93" y="0"/>
                </a:cubicBezTo>
                <a:lnTo>
                  <a:pt x="8892" y="0"/>
                </a:lnTo>
                <a:cubicBezTo>
                  <a:pt x="8904" y="0"/>
                  <a:pt x="8916" y="2"/>
                  <a:pt x="8927" y="7"/>
                </a:cubicBezTo>
                <a:cubicBezTo>
                  <a:pt x="8939" y="11"/>
                  <a:pt x="8949" y="18"/>
                  <a:pt x="8958" y="27"/>
                </a:cubicBezTo>
                <a:cubicBezTo>
                  <a:pt x="8966" y="36"/>
                  <a:pt x="8973" y="46"/>
                  <a:pt x="8978" y="57"/>
                </a:cubicBezTo>
                <a:cubicBezTo>
                  <a:pt x="8982" y="68"/>
                  <a:pt x="8985" y="80"/>
                  <a:pt x="8985" y="92"/>
                </a:cubicBezTo>
                <a:lnTo>
                  <a:pt x="8985" y="464"/>
                </a:lnTo>
                <a:cubicBezTo>
                  <a:pt x="8985" y="476"/>
                  <a:pt x="8982" y="488"/>
                  <a:pt x="8978" y="499"/>
                </a:cubicBezTo>
                <a:cubicBezTo>
                  <a:pt x="8973" y="511"/>
                  <a:pt x="8966" y="521"/>
                  <a:pt x="8958" y="530"/>
                </a:cubicBezTo>
                <a:cubicBezTo>
                  <a:pt x="8949" y="539"/>
                  <a:pt x="8939" y="546"/>
                  <a:pt x="8927" y="551"/>
                </a:cubicBezTo>
                <a:cubicBezTo>
                  <a:pt x="8916" y="555"/>
                  <a:pt x="8904" y="558"/>
                  <a:pt x="8892" y="558"/>
                </a:cubicBezTo>
                <a:lnTo>
                  <a:pt x="93" y="558"/>
                </a:lnTo>
                <a:cubicBezTo>
                  <a:pt x="81" y="558"/>
                  <a:pt x="69" y="555"/>
                  <a:pt x="58" y="551"/>
                </a:cubicBezTo>
                <a:cubicBezTo>
                  <a:pt x="46" y="546"/>
                  <a:pt x="36" y="539"/>
                  <a:pt x="27" y="530"/>
                </a:cubicBezTo>
                <a:cubicBezTo>
                  <a:pt x="19" y="521"/>
                  <a:pt x="12" y="511"/>
                  <a:pt x="7" y="499"/>
                </a:cubicBezTo>
                <a:cubicBezTo>
                  <a:pt x="3" y="488"/>
                  <a:pt x="0" y="476"/>
                  <a:pt x="0" y="464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19" name="文本框 418"/>
          <p:cNvSpPr txBox="1"/>
          <p:nvPr/>
        </p:nvSpPr>
        <p:spPr>
          <a:xfrm>
            <a:off x="5983560" y="2287602"/>
            <a:ext cx="4032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示例：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420" name="图片 419"/>
          <p:cNvPicPr/>
          <p:nvPr/>
        </p:nvPicPr>
        <p:blipFill>
          <a:blip r:embed="rId6"/>
          <a:stretch>
            <a:fillRect/>
          </a:stretch>
        </p:blipFill>
        <p:spPr>
          <a:xfrm>
            <a:off x="534960" y="2667992"/>
            <a:ext cx="2001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21" name="文本框 420"/>
          <p:cNvSpPr txBox="1"/>
          <p:nvPr/>
        </p:nvSpPr>
        <p:spPr>
          <a:xfrm>
            <a:off x="6437880" y="2306682"/>
            <a:ext cx="313956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E5E7EB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file.writelines(["Line1\n", "Line2\n"])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22" name="任意多边形: 形状 421"/>
          <p:cNvSpPr/>
          <p:nvPr/>
        </p:nvSpPr>
        <p:spPr>
          <a:xfrm>
            <a:off x="551520" y="3002072"/>
            <a:ext cx="4696560" cy="1389829"/>
          </a:xfrm>
          <a:custGeom>
            <a:avLst/>
            <a:gdLst/>
            <a:ahLst/>
            <a:cxnLst/>
            <a:rect l="0" t="0" r="r" b="b"/>
            <a:pathLst>
              <a:path w="13046" h="4644">
                <a:moveTo>
                  <a:pt x="0" y="4458"/>
                </a:moveTo>
                <a:lnTo>
                  <a:pt x="0" y="186"/>
                </a:lnTo>
                <a:cubicBezTo>
                  <a:pt x="0" y="174"/>
                  <a:pt x="0" y="162"/>
                  <a:pt x="2" y="150"/>
                </a:cubicBezTo>
                <a:cubicBezTo>
                  <a:pt x="4" y="138"/>
                  <a:pt x="7" y="126"/>
                  <a:pt x="10" y="115"/>
                </a:cubicBezTo>
                <a:cubicBezTo>
                  <a:pt x="14" y="104"/>
                  <a:pt x="18" y="93"/>
                  <a:pt x="23" y="83"/>
                </a:cubicBezTo>
                <a:cubicBezTo>
                  <a:pt x="28" y="73"/>
                  <a:pt x="34" y="64"/>
                  <a:pt x="40" y="55"/>
                </a:cubicBezTo>
                <a:cubicBezTo>
                  <a:pt x="47" y="46"/>
                  <a:pt x="54" y="39"/>
                  <a:pt x="61" y="32"/>
                </a:cubicBezTo>
                <a:cubicBezTo>
                  <a:pt x="69" y="25"/>
                  <a:pt x="77" y="19"/>
                  <a:pt x="86" y="15"/>
                </a:cubicBezTo>
                <a:cubicBezTo>
                  <a:pt x="94" y="10"/>
                  <a:pt x="103" y="6"/>
                  <a:pt x="112" y="4"/>
                </a:cubicBezTo>
                <a:cubicBezTo>
                  <a:pt x="121" y="2"/>
                  <a:pt x="130" y="0"/>
                  <a:pt x="139" y="0"/>
                </a:cubicBezTo>
                <a:lnTo>
                  <a:pt x="12861" y="0"/>
                </a:lnTo>
                <a:cubicBezTo>
                  <a:pt x="12873" y="0"/>
                  <a:pt x="12885" y="2"/>
                  <a:pt x="12897" y="4"/>
                </a:cubicBezTo>
                <a:cubicBezTo>
                  <a:pt x="12909" y="6"/>
                  <a:pt x="12920" y="10"/>
                  <a:pt x="12932" y="15"/>
                </a:cubicBezTo>
                <a:cubicBezTo>
                  <a:pt x="12943" y="19"/>
                  <a:pt x="12954" y="25"/>
                  <a:pt x="12964" y="32"/>
                </a:cubicBezTo>
                <a:cubicBezTo>
                  <a:pt x="12974" y="39"/>
                  <a:pt x="12983" y="46"/>
                  <a:pt x="12992" y="55"/>
                </a:cubicBezTo>
                <a:cubicBezTo>
                  <a:pt x="13001" y="64"/>
                  <a:pt x="13008" y="73"/>
                  <a:pt x="13015" y="83"/>
                </a:cubicBezTo>
                <a:cubicBezTo>
                  <a:pt x="13022" y="93"/>
                  <a:pt x="13027" y="104"/>
                  <a:pt x="13032" y="115"/>
                </a:cubicBezTo>
                <a:cubicBezTo>
                  <a:pt x="13037" y="126"/>
                  <a:pt x="13040" y="138"/>
                  <a:pt x="13043" y="150"/>
                </a:cubicBezTo>
                <a:cubicBezTo>
                  <a:pt x="13045" y="162"/>
                  <a:pt x="13046" y="174"/>
                  <a:pt x="13046" y="186"/>
                </a:cubicBezTo>
                <a:lnTo>
                  <a:pt x="13046" y="4458"/>
                </a:lnTo>
                <a:cubicBezTo>
                  <a:pt x="13046" y="4471"/>
                  <a:pt x="13045" y="4483"/>
                  <a:pt x="13043" y="4495"/>
                </a:cubicBezTo>
                <a:cubicBezTo>
                  <a:pt x="13040" y="4507"/>
                  <a:pt x="13037" y="4518"/>
                  <a:pt x="13032" y="4529"/>
                </a:cubicBezTo>
                <a:cubicBezTo>
                  <a:pt x="13027" y="4541"/>
                  <a:pt x="13022" y="4551"/>
                  <a:pt x="13015" y="4562"/>
                </a:cubicBezTo>
                <a:cubicBezTo>
                  <a:pt x="13008" y="4572"/>
                  <a:pt x="13001" y="4581"/>
                  <a:pt x="12992" y="4590"/>
                </a:cubicBezTo>
                <a:cubicBezTo>
                  <a:pt x="12983" y="4598"/>
                  <a:pt x="12974" y="4606"/>
                  <a:pt x="12964" y="4613"/>
                </a:cubicBezTo>
                <a:cubicBezTo>
                  <a:pt x="12954" y="4620"/>
                  <a:pt x="12943" y="4625"/>
                  <a:pt x="12932" y="4630"/>
                </a:cubicBezTo>
                <a:cubicBezTo>
                  <a:pt x="12920" y="4635"/>
                  <a:pt x="12909" y="4638"/>
                  <a:pt x="12897" y="4641"/>
                </a:cubicBezTo>
                <a:cubicBezTo>
                  <a:pt x="12885" y="4643"/>
                  <a:pt x="12873" y="4644"/>
                  <a:pt x="12861" y="4644"/>
                </a:cubicBezTo>
                <a:lnTo>
                  <a:pt x="139" y="4644"/>
                </a:lnTo>
                <a:cubicBezTo>
                  <a:pt x="130" y="4644"/>
                  <a:pt x="121" y="4643"/>
                  <a:pt x="112" y="4641"/>
                </a:cubicBezTo>
                <a:cubicBezTo>
                  <a:pt x="103" y="4638"/>
                  <a:pt x="94" y="4635"/>
                  <a:pt x="86" y="4630"/>
                </a:cubicBezTo>
                <a:cubicBezTo>
                  <a:pt x="77" y="4625"/>
                  <a:pt x="69" y="4620"/>
                  <a:pt x="61" y="4613"/>
                </a:cubicBezTo>
                <a:cubicBezTo>
                  <a:pt x="54" y="4606"/>
                  <a:pt x="47" y="4598"/>
                  <a:pt x="40" y="4590"/>
                </a:cubicBezTo>
                <a:cubicBezTo>
                  <a:pt x="34" y="4581"/>
                  <a:pt x="28" y="4572"/>
                  <a:pt x="23" y="4562"/>
                </a:cubicBezTo>
                <a:cubicBezTo>
                  <a:pt x="18" y="4551"/>
                  <a:pt x="14" y="4541"/>
                  <a:pt x="10" y="4529"/>
                </a:cubicBezTo>
                <a:cubicBezTo>
                  <a:pt x="7" y="4518"/>
                  <a:pt x="4" y="4507"/>
                  <a:pt x="2" y="4495"/>
                </a:cubicBezTo>
                <a:cubicBezTo>
                  <a:pt x="0" y="4483"/>
                  <a:pt x="0" y="4471"/>
                  <a:pt x="0" y="4458"/>
                </a:cubicBezTo>
                <a:close/>
              </a:path>
            </a:pathLst>
          </a:custGeom>
          <a:solidFill>
            <a:srgbClr val="1E40AF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23" name="任意多边形: 形状 422"/>
          <p:cNvSpPr/>
          <p:nvPr/>
        </p:nvSpPr>
        <p:spPr>
          <a:xfrm>
            <a:off x="534600" y="3002072"/>
            <a:ext cx="67320" cy="1389829"/>
          </a:xfrm>
          <a:custGeom>
            <a:avLst/>
            <a:gdLst/>
            <a:ahLst/>
            <a:cxnLst/>
            <a:rect l="0" t="0" r="r" b="b"/>
            <a:pathLst>
              <a:path w="187" h="4644">
                <a:moveTo>
                  <a:pt x="0" y="0"/>
                </a:moveTo>
                <a:lnTo>
                  <a:pt x="187" y="0"/>
                </a:lnTo>
                <a:lnTo>
                  <a:pt x="187" y="4644"/>
                </a:lnTo>
                <a:lnTo>
                  <a:pt x="0" y="4644"/>
                </a:lnTo>
                <a:lnTo>
                  <a:pt x="0" y="0"/>
                </a:lnTo>
                <a:close/>
              </a:path>
            </a:pathLst>
          </a:custGeom>
          <a:solidFill>
            <a:srgbClr val="EF444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24" name="任意多边形: 形状 423"/>
          <p:cNvSpPr/>
          <p:nvPr/>
        </p:nvSpPr>
        <p:spPr>
          <a:xfrm>
            <a:off x="735120" y="3069720"/>
            <a:ext cx="259560" cy="334440"/>
          </a:xfrm>
          <a:custGeom>
            <a:avLst/>
            <a:gdLst/>
            <a:ahLst/>
            <a:cxnLst/>
            <a:rect l="0" t="0" r="r" b="b"/>
            <a:pathLst>
              <a:path w="721" h="929">
                <a:moveTo>
                  <a:pt x="0" y="568"/>
                </a:moveTo>
                <a:lnTo>
                  <a:pt x="0" y="360"/>
                </a:lnTo>
                <a:cubicBezTo>
                  <a:pt x="0" y="336"/>
                  <a:pt x="3" y="313"/>
                  <a:pt x="7" y="289"/>
                </a:cubicBezTo>
                <a:cubicBezTo>
                  <a:pt x="12" y="266"/>
                  <a:pt x="19" y="244"/>
                  <a:pt x="28" y="222"/>
                </a:cubicBezTo>
                <a:cubicBezTo>
                  <a:pt x="37" y="200"/>
                  <a:pt x="48" y="179"/>
                  <a:pt x="61" y="160"/>
                </a:cubicBezTo>
                <a:cubicBezTo>
                  <a:pt x="74" y="140"/>
                  <a:pt x="89" y="122"/>
                  <a:pt x="106" y="105"/>
                </a:cubicBezTo>
                <a:cubicBezTo>
                  <a:pt x="122" y="88"/>
                  <a:pt x="141" y="74"/>
                  <a:pt x="160" y="60"/>
                </a:cubicBezTo>
                <a:cubicBezTo>
                  <a:pt x="180" y="47"/>
                  <a:pt x="201" y="36"/>
                  <a:pt x="222" y="27"/>
                </a:cubicBezTo>
                <a:cubicBezTo>
                  <a:pt x="244" y="18"/>
                  <a:pt x="267" y="11"/>
                  <a:pt x="290" y="7"/>
                </a:cubicBezTo>
                <a:cubicBezTo>
                  <a:pt x="313" y="2"/>
                  <a:pt x="336" y="0"/>
                  <a:pt x="360" y="0"/>
                </a:cubicBezTo>
                <a:cubicBezTo>
                  <a:pt x="384" y="0"/>
                  <a:pt x="407" y="2"/>
                  <a:pt x="430" y="7"/>
                </a:cubicBezTo>
                <a:cubicBezTo>
                  <a:pt x="453" y="11"/>
                  <a:pt x="477" y="18"/>
                  <a:pt x="499" y="27"/>
                </a:cubicBezTo>
                <a:cubicBezTo>
                  <a:pt x="521" y="36"/>
                  <a:pt x="541" y="47"/>
                  <a:pt x="561" y="60"/>
                </a:cubicBezTo>
                <a:cubicBezTo>
                  <a:pt x="581" y="74"/>
                  <a:pt x="599" y="88"/>
                  <a:pt x="615" y="105"/>
                </a:cubicBezTo>
                <a:cubicBezTo>
                  <a:pt x="632" y="122"/>
                  <a:pt x="647" y="140"/>
                  <a:pt x="660" y="160"/>
                </a:cubicBezTo>
                <a:cubicBezTo>
                  <a:pt x="673" y="179"/>
                  <a:pt x="684" y="200"/>
                  <a:pt x="693" y="222"/>
                </a:cubicBezTo>
                <a:cubicBezTo>
                  <a:pt x="703" y="244"/>
                  <a:pt x="709" y="266"/>
                  <a:pt x="714" y="289"/>
                </a:cubicBezTo>
                <a:cubicBezTo>
                  <a:pt x="719" y="313"/>
                  <a:pt x="721" y="336"/>
                  <a:pt x="721" y="360"/>
                </a:cubicBezTo>
                <a:lnTo>
                  <a:pt x="721" y="568"/>
                </a:lnTo>
                <a:cubicBezTo>
                  <a:pt x="721" y="592"/>
                  <a:pt x="719" y="615"/>
                  <a:pt x="714" y="640"/>
                </a:cubicBezTo>
                <a:cubicBezTo>
                  <a:pt x="709" y="663"/>
                  <a:pt x="703" y="685"/>
                  <a:pt x="693" y="707"/>
                </a:cubicBezTo>
                <a:cubicBezTo>
                  <a:pt x="684" y="729"/>
                  <a:pt x="673" y="750"/>
                  <a:pt x="660" y="769"/>
                </a:cubicBezTo>
                <a:cubicBezTo>
                  <a:pt x="647" y="789"/>
                  <a:pt x="632" y="807"/>
                  <a:pt x="615" y="824"/>
                </a:cubicBezTo>
                <a:cubicBezTo>
                  <a:pt x="599" y="841"/>
                  <a:pt x="581" y="856"/>
                  <a:pt x="561" y="869"/>
                </a:cubicBezTo>
                <a:cubicBezTo>
                  <a:pt x="541" y="882"/>
                  <a:pt x="521" y="893"/>
                  <a:pt x="499" y="902"/>
                </a:cubicBezTo>
                <a:cubicBezTo>
                  <a:pt x="477" y="911"/>
                  <a:pt x="453" y="918"/>
                  <a:pt x="430" y="922"/>
                </a:cubicBezTo>
                <a:cubicBezTo>
                  <a:pt x="407" y="927"/>
                  <a:pt x="384" y="929"/>
                  <a:pt x="360" y="929"/>
                </a:cubicBezTo>
                <a:cubicBezTo>
                  <a:pt x="336" y="929"/>
                  <a:pt x="313" y="927"/>
                  <a:pt x="290" y="922"/>
                </a:cubicBezTo>
                <a:cubicBezTo>
                  <a:pt x="267" y="918"/>
                  <a:pt x="244" y="911"/>
                  <a:pt x="222" y="902"/>
                </a:cubicBezTo>
                <a:cubicBezTo>
                  <a:pt x="201" y="893"/>
                  <a:pt x="180" y="882"/>
                  <a:pt x="160" y="869"/>
                </a:cubicBezTo>
                <a:cubicBezTo>
                  <a:pt x="141" y="856"/>
                  <a:pt x="122" y="841"/>
                  <a:pt x="106" y="824"/>
                </a:cubicBezTo>
                <a:cubicBezTo>
                  <a:pt x="89" y="807"/>
                  <a:pt x="74" y="789"/>
                  <a:pt x="61" y="769"/>
                </a:cubicBezTo>
                <a:cubicBezTo>
                  <a:pt x="48" y="750"/>
                  <a:pt x="37" y="729"/>
                  <a:pt x="28" y="707"/>
                </a:cubicBezTo>
                <a:cubicBezTo>
                  <a:pt x="19" y="685"/>
                  <a:pt x="12" y="663"/>
                  <a:pt x="7" y="640"/>
                </a:cubicBezTo>
                <a:cubicBezTo>
                  <a:pt x="3" y="615"/>
                  <a:pt x="0" y="592"/>
                  <a:pt x="0" y="568"/>
                </a:cubicBezTo>
                <a:close/>
              </a:path>
            </a:pathLst>
          </a:custGeom>
          <a:solidFill>
            <a:srgbClr val="EF444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425" name="图片 424"/>
          <p:cNvPicPr/>
          <p:nvPr/>
        </p:nvPicPr>
        <p:blipFill>
          <a:blip r:embed="rId7"/>
          <a:stretch>
            <a:fillRect/>
          </a:stretch>
        </p:blipFill>
        <p:spPr>
          <a:xfrm>
            <a:off x="802080" y="3136680"/>
            <a:ext cx="12492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26" name="文本框 425"/>
          <p:cNvSpPr txBox="1"/>
          <p:nvPr/>
        </p:nvSpPr>
        <p:spPr>
          <a:xfrm>
            <a:off x="802080" y="2642072"/>
            <a:ext cx="805320" cy="25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写入模式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27" name="文本框 426"/>
          <p:cNvSpPr txBox="1"/>
          <p:nvPr/>
        </p:nvSpPr>
        <p:spPr>
          <a:xfrm>
            <a:off x="1094760" y="3134520"/>
            <a:ext cx="671400" cy="21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覆盖写入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428" name="图片 427"/>
          <p:cNvPicPr/>
          <p:nvPr/>
        </p:nvPicPr>
        <p:blipFill>
          <a:blip r:embed="rId8"/>
          <a:stretch>
            <a:fillRect/>
          </a:stretch>
        </p:blipFill>
        <p:spPr>
          <a:xfrm>
            <a:off x="735480" y="349596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29" name="文本框 428"/>
          <p:cNvSpPr txBox="1"/>
          <p:nvPr/>
        </p:nvSpPr>
        <p:spPr>
          <a:xfrm>
            <a:off x="1763280" y="3144240"/>
            <a:ext cx="914040" cy="18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320" b="1" u="none" strike="noStrike">
                <a:solidFill>
                  <a:srgbClr val="FFFFFF"/>
                </a:solidFill>
                <a:effectLst/>
                <a:uFillTx/>
                <a:latin typeface="Arial" panose="020B0604020202020204"/>
                <a:ea typeface="Arial" panose="020B0604020202020204"/>
              </a:rPr>
              <a:t> (mode='w')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430" name="图片 429"/>
          <p:cNvPicPr/>
          <p:nvPr/>
        </p:nvPicPr>
        <p:blipFill>
          <a:blip r:embed="rId9"/>
          <a:stretch>
            <a:fillRect/>
          </a:stretch>
        </p:blipFill>
        <p:spPr>
          <a:xfrm>
            <a:off x="735480" y="376344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31" name="文本框 430"/>
          <p:cNvSpPr txBox="1"/>
          <p:nvPr/>
        </p:nvSpPr>
        <p:spPr>
          <a:xfrm>
            <a:off x="936000" y="3484080"/>
            <a:ext cx="14760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清空原内容后写入新内容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432" name="图片 431"/>
          <p:cNvPicPr/>
          <p:nvPr/>
        </p:nvPicPr>
        <p:blipFill>
          <a:blip r:embed="rId10"/>
          <a:stretch>
            <a:fillRect/>
          </a:stretch>
        </p:blipFill>
        <p:spPr>
          <a:xfrm>
            <a:off x="735480" y="4005720"/>
            <a:ext cx="4345200" cy="334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33" name="任意多边形: 形状 432"/>
          <p:cNvSpPr/>
          <p:nvPr/>
        </p:nvSpPr>
        <p:spPr>
          <a:xfrm>
            <a:off x="5465160" y="3002072"/>
            <a:ext cx="4696920" cy="1389829"/>
          </a:xfrm>
          <a:custGeom>
            <a:avLst/>
            <a:gdLst/>
            <a:ahLst/>
            <a:cxnLst/>
            <a:rect l="0" t="0" r="r" b="b"/>
            <a:pathLst>
              <a:path w="13047" h="4644">
                <a:moveTo>
                  <a:pt x="0" y="4458"/>
                </a:moveTo>
                <a:lnTo>
                  <a:pt x="0" y="186"/>
                </a:lnTo>
                <a:cubicBezTo>
                  <a:pt x="0" y="174"/>
                  <a:pt x="1" y="162"/>
                  <a:pt x="3" y="150"/>
                </a:cubicBezTo>
                <a:cubicBezTo>
                  <a:pt x="4" y="138"/>
                  <a:pt x="7" y="126"/>
                  <a:pt x="10" y="115"/>
                </a:cubicBezTo>
                <a:cubicBezTo>
                  <a:pt x="14" y="104"/>
                  <a:pt x="18" y="93"/>
                  <a:pt x="23" y="83"/>
                </a:cubicBezTo>
                <a:cubicBezTo>
                  <a:pt x="28" y="73"/>
                  <a:pt x="34" y="64"/>
                  <a:pt x="41" y="55"/>
                </a:cubicBezTo>
                <a:cubicBezTo>
                  <a:pt x="47" y="46"/>
                  <a:pt x="54" y="39"/>
                  <a:pt x="62" y="32"/>
                </a:cubicBezTo>
                <a:cubicBezTo>
                  <a:pt x="69" y="25"/>
                  <a:pt x="77" y="19"/>
                  <a:pt x="86" y="15"/>
                </a:cubicBezTo>
                <a:cubicBezTo>
                  <a:pt x="94" y="10"/>
                  <a:pt x="103" y="6"/>
                  <a:pt x="112" y="4"/>
                </a:cubicBezTo>
                <a:cubicBezTo>
                  <a:pt x="121" y="2"/>
                  <a:pt x="130" y="0"/>
                  <a:pt x="139" y="0"/>
                </a:cubicBezTo>
                <a:lnTo>
                  <a:pt x="12861" y="0"/>
                </a:lnTo>
                <a:cubicBezTo>
                  <a:pt x="12873" y="0"/>
                  <a:pt x="12885" y="2"/>
                  <a:pt x="12897" y="4"/>
                </a:cubicBezTo>
                <a:cubicBezTo>
                  <a:pt x="12909" y="6"/>
                  <a:pt x="12921" y="10"/>
                  <a:pt x="12932" y="15"/>
                </a:cubicBezTo>
                <a:cubicBezTo>
                  <a:pt x="12943" y="19"/>
                  <a:pt x="12954" y="25"/>
                  <a:pt x="12964" y="32"/>
                </a:cubicBezTo>
                <a:cubicBezTo>
                  <a:pt x="12974" y="39"/>
                  <a:pt x="12984" y="46"/>
                  <a:pt x="12992" y="55"/>
                </a:cubicBezTo>
                <a:cubicBezTo>
                  <a:pt x="13001" y="64"/>
                  <a:pt x="13008" y="73"/>
                  <a:pt x="13015" y="83"/>
                </a:cubicBezTo>
                <a:cubicBezTo>
                  <a:pt x="13022" y="93"/>
                  <a:pt x="13028" y="104"/>
                  <a:pt x="13032" y="115"/>
                </a:cubicBezTo>
                <a:cubicBezTo>
                  <a:pt x="13037" y="126"/>
                  <a:pt x="13041" y="138"/>
                  <a:pt x="13043" y="150"/>
                </a:cubicBezTo>
                <a:cubicBezTo>
                  <a:pt x="13045" y="162"/>
                  <a:pt x="13047" y="174"/>
                  <a:pt x="13047" y="186"/>
                </a:cubicBezTo>
                <a:lnTo>
                  <a:pt x="13047" y="4458"/>
                </a:lnTo>
                <a:cubicBezTo>
                  <a:pt x="13047" y="4471"/>
                  <a:pt x="13045" y="4483"/>
                  <a:pt x="13043" y="4495"/>
                </a:cubicBezTo>
                <a:cubicBezTo>
                  <a:pt x="13041" y="4507"/>
                  <a:pt x="13037" y="4518"/>
                  <a:pt x="13032" y="4529"/>
                </a:cubicBezTo>
                <a:cubicBezTo>
                  <a:pt x="13028" y="4541"/>
                  <a:pt x="13022" y="4551"/>
                  <a:pt x="13015" y="4562"/>
                </a:cubicBezTo>
                <a:cubicBezTo>
                  <a:pt x="13008" y="4572"/>
                  <a:pt x="13001" y="4581"/>
                  <a:pt x="12992" y="4590"/>
                </a:cubicBezTo>
                <a:cubicBezTo>
                  <a:pt x="12984" y="4598"/>
                  <a:pt x="12974" y="4606"/>
                  <a:pt x="12964" y="4613"/>
                </a:cubicBezTo>
                <a:cubicBezTo>
                  <a:pt x="12954" y="4620"/>
                  <a:pt x="12943" y="4625"/>
                  <a:pt x="12932" y="4630"/>
                </a:cubicBezTo>
                <a:cubicBezTo>
                  <a:pt x="12921" y="4635"/>
                  <a:pt x="12909" y="4638"/>
                  <a:pt x="12897" y="4641"/>
                </a:cubicBezTo>
                <a:cubicBezTo>
                  <a:pt x="12885" y="4643"/>
                  <a:pt x="12873" y="4644"/>
                  <a:pt x="12861" y="4644"/>
                </a:cubicBezTo>
                <a:lnTo>
                  <a:pt x="139" y="4644"/>
                </a:lnTo>
                <a:cubicBezTo>
                  <a:pt x="130" y="4644"/>
                  <a:pt x="121" y="4643"/>
                  <a:pt x="112" y="4641"/>
                </a:cubicBezTo>
                <a:cubicBezTo>
                  <a:pt x="103" y="4638"/>
                  <a:pt x="94" y="4635"/>
                  <a:pt x="86" y="4630"/>
                </a:cubicBezTo>
                <a:cubicBezTo>
                  <a:pt x="77" y="4625"/>
                  <a:pt x="69" y="4620"/>
                  <a:pt x="62" y="4613"/>
                </a:cubicBezTo>
                <a:cubicBezTo>
                  <a:pt x="54" y="4606"/>
                  <a:pt x="47" y="4598"/>
                  <a:pt x="41" y="4590"/>
                </a:cubicBezTo>
                <a:cubicBezTo>
                  <a:pt x="34" y="4581"/>
                  <a:pt x="28" y="4572"/>
                  <a:pt x="23" y="4562"/>
                </a:cubicBezTo>
                <a:cubicBezTo>
                  <a:pt x="18" y="4551"/>
                  <a:pt x="14" y="4541"/>
                  <a:pt x="10" y="4529"/>
                </a:cubicBezTo>
                <a:cubicBezTo>
                  <a:pt x="7" y="4518"/>
                  <a:pt x="4" y="4507"/>
                  <a:pt x="3" y="4495"/>
                </a:cubicBezTo>
                <a:cubicBezTo>
                  <a:pt x="1" y="4483"/>
                  <a:pt x="0" y="4471"/>
                  <a:pt x="0" y="4458"/>
                </a:cubicBezTo>
                <a:close/>
              </a:path>
            </a:pathLst>
          </a:custGeom>
          <a:solidFill>
            <a:srgbClr val="1E40AF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34" name="任意多边形: 形状 433"/>
          <p:cNvSpPr/>
          <p:nvPr/>
        </p:nvSpPr>
        <p:spPr>
          <a:xfrm>
            <a:off x="5448240" y="3002072"/>
            <a:ext cx="67320" cy="1389829"/>
          </a:xfrm>
          <a:custGeom>
            <a:avLst/>
            <a:gdLst/>
            <a:ahLst/>
            <a:cxnLst/>
            <a:rect l="0" t="0" r="r" b="b"/>
            <a:pathLst>
              <a:path w="187" h="4644">
                <a:moveTo>
                  <a:pt x="0" y="0"/>
                </a:moveTo>
                <a:lnTo>
                  <a:pt x="187" y="0"/>
                </a:lnTo>
                <a:lnTo>
                  <a:pt x="187" y="4644"/>
                </a:lnTo>
                <a:lnTo>
                  <a:pt x="0" y="4644"/>
                </a:lnTo>
                <a:lnTo>
                  <a:pt x="0" y="0"/>
                </a:lnTo>
                <a:close/>
              </a:path>
            </a:pathLst>
          </a:custGeom>
          <a:solidFill>
            <a:srgbClr val="10B98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35" name="任意多边形: 形状 434"/>
          <p:cNvSpPr/>
          <p:nvPr/>
        </p:nvSpPr>
        <p:spPr>
          <a:xfrm>
            <a:off x="5649120" y="3069720"/>
            <a:ext cx="259200" cy="334440"/>
          </a:xfrm>
          <a:custGeom>
            <a:avLst/>
            <a:gdLst/>
            <a:ahLst/>
            <a:cxnLst/>
            <a:rect l="0" t="0" r="r" b="b"/>
            <a:pathLst>
              <a:path w="720" h="929">
                <a:moveTo>
                  <a:pt x="0" y="568"/>
                </a:moveTo>
                <a:lnTo>
                  <a:pt x="0" y="360"/>
                </a:lnTo>
                <a:cubicBezTo>
                  <a:pt x="0" y="336"/>
                  <a:pt x="2" y="313"/>
                  <a:pt x="6" y="289"/>
                </a:cubicBezTo>
                <a:cubicBezTo>
                  <a:pt x="11" y="266"/>
                  <a:pt x="18" y="244"/>
                  <a:pt x="27" y="222"/>
                </a:cubicBezTo>
                <a:cubicBezTo>
                  <a:pt x="36" y="200"/>
                  <a:pt x="47" y="179"/>
                  <a:pt x="60" y="160"/>
                </a:cubicBezTo>
                <a:cubicBezTo>
                  <a:pt x="73" y="140"/>
                  <a:pt x="88" y="122"/>
                  <a:pt x="105" y="105"/>
                </a:cubicBezTo>
                <a:cubicBezTo>
                  <a:pt x="122" y="88"/>
                  <a:pt x="140" y="74"/>
                  <a:pt x="159" y="60"/>
                </a:cubicBezTo>
                <a:cubicBezTo>
                  <a:pt x="179" y="47"/>
                  <a:pt x="200" y="36"/>
                  <a:pt x="222" y="27"/>
                </a:cubicBezTo>
                <a:cubicBezTo>
                  <a:pt x="243" y="18"/>
                  <a:pt x="266" y="11"/>
                  <a:pt x="289" y="7"/>
                </a:cubicBezTo>
                <a:cubicBezTo>
                  <a:pt x="312" y="2"/>
                  <a:pt x="336" y="0"/>
                  <a:pt x="359" y="0"/>
                </a:cubicBezTo>
                <a:cubicBezTo>
                  <a:pt x="383" y="0"/>
                  <a:pt x="406" y="2"/>
                  <a:pt x="430" y="7"/>
                </a:cubicBezTo>
                <a:cubicBezTo>
                  <a:pt x="453" y="11"/>
                  <a:pt x="475" y="18"/>
                  <a:pt x="498" y="27"/>
                </a:cubicBezTo>
                <a:cubicBezTo>
                  <a:pt x="520" y="36"/>
                  <a:pt x="541" y="47"/>
                  <a:pt x="560" y="60"/>
                </a:cubicBezTo>
                <a:cubicBezTo>
                  <a:pt x="580" y="74"/>
                  <a:pt x="598" y="88"/>
                  <a:pt x="615" y="105"/>
                </a:cubicBezTo>
                <a:cubicBezTo>
                  <a:pt x="631" y="122"/>
                  <a:pt x="646" y="140"/>
                  <a:pt x="659" y="160"/>
                </a:cubicBezTo>
                <a:cubicBezTo>
                  <a:pt x="673" y="179"/>
                  <a:pt x="684" y="200"/>
                  <a:pt x="693" y="222"/>
                </a:cubicBezTo>
                <a:cubicBezTo>
                  <a:pt x="702" y="244"/>
                  <a:pt x="709" y="266"/>
                  <a:pt x="713" y="289"/>
                </a:cubicBezTo>
                <a:cubicBezTo>
                  <a:pt x="718" y="313"/>
                  <a:pt x="720" y="336"/>
                  <a:pt x="720" y="360"/>
                </a:cubicBezTo>
                <a:lnTo>
                  <a:pt x="720" y="568"/>
                </a:lnTo>
                <a:cubicBezTo>
                  <a:pt x="720" y="592"/>
                  <a:pt x="718" y="615"/>
                  <a:pt x="713" y="640"/>
                </a:cubicBezTo>
                <a:cubicBezTo>
                  <a:pt x="709" y="663"/>
                  <a:pt x="702" y="685"/>
                  <a:pt x="693" y="707"/>
                </a:cubicBezTo>
                <a:cubicBezTo>
                  <a:pt x="684" y="729"/>
                  <a:pt x="673" y="750"/>
                  <a:pt x="659" y="769"/>
                </a:cubicBezTo>
                <a:cubicBezTo>
                  <a:pt x="646" y="789"/>
                  <a:pt x="631" y="807"/>
                  <a:pt x="615" y="824"/>
                </a:cubicBezTo>
                <a:cubicBezTo>
                  <a:pt x="598" y="841"/>
                  <a:pt x="580" y="856"/>
                  <a:pt x="560" y="869"/>
                </a:cubicBezTo>
                <a:cubicBezTo>
                  <a:pt x="541" y="882"/>
                  <a:pt x="520" y="893"/>
                  <a:pt x="498" y="902"/>
                </a:cubicBezTo>
                <a:cubicBezTo>
                  <a:pt x="475" y="911"/>
                  <a:pt x="453" y="918"/>
                  <a:pt x="430" y="922"/>
                </a:cubicBezTo>
                <a:cubicBezTo>
                  <a:pt x="406" y="927"/>
                  <a:pt x="383" y="929"/>
                  <a:pt x="359" y="929"/>
                </a:cubicBezTo>
                <a:cubicBezTo>
                  <a:pt x="336" y="929"/>
                  <a:pt x="312" y="927"/>
                  <a:pt x="289" y="922"/>
                </a:cubicBezTo>
                <a:cubicBezTo>
                  <a:pt x="266" y="918"/>
                  <a:pt x="243" y="911"/>
                  <a:pt x="222" y="902"/>
                </a:cubicBezTo>
                <a:cubicBezTo>
                  <a:pt x="200" y="893"/>
                  <a:pt x="179" y="882"/>
                  <a:pt x="159" y="869"/>
                </a:cubicBezTo>
                <a:cubicBezTo>
                  <a:pt x="140" y="856"/>
                  <a:pt x="122" y="841"/>
                  <a:pt x="105" y="824"/>
                </a:cubicBezTo>
                <a:cubicBezTo>
                  <a:pt x="88" y="807"/>
                  <a:pt x="73" y="789"/>
                  <a:pt x="60" y="769"/>
                </a:cubicBezTo>
                <a:cubicBezTo>
                  <a:pt x="47" y="750"/>
                  <a:pt x="36" y="729"/>
                  <a:pt x="27" y="707"/>
                </a:cubicBezTo>
                <a:cubicBezTo>
                  <a:pt x="18" y="685"/>
                  <a:pt x="11" y="663"/>
                  <a:pt x="6" y="640"/>
                </a:cubicBezTo>
                <a:cubicBezTo>
                  <a:pt x="2" y="615"/>
                  <a:pt x="0" y="592"/>
                  <a:pt x="0" y="568"/>
                </a:cubicBezTo>
                <a:close/>
              </a:path>
            </a:pathLst>
          </a:custGeom>
          <a:solidFill>
            <a:srgbClr val="10B98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436" name="图片 435"/>
          <p:cNvPicPr/>
          <p:nvPr/>
        </p:nvPicPr>
        <p:blipFill>
          <a:blip r:embed="rId11"/>
          <a:stretch>
            <a:fillRect/>
          </a:stretch>
        </p:blipFill>
        <p:spPr>
          <a:xfrm>
            <a:off x="5716080" y="3136680"/>
            <a:ext cx="12492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37" name="文本框 436"/>
          <p:cNvSpPr txBox="1"/>
          <p:nvPr/>
        </p:nvSpPr>
        <p:spPr>
          <a:xfrm>
            <a:off x="936000" y="3751560"/>
            <a:ext cx="12078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适合新建或重写文件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38" name="文本框 437"/>
          <p:cNvSpPr txBox="1"/>
          <p:nvPr/>
        </p:nvSpPr>
        <p:spPr>
          <a:xfrm>
            <a:off x="6008400" y="3134520"/>
            <a:ext cx="671400" cy="21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追加写入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439" name="图片 438"/>
          <p:cNvPicPr/>
          <p:nvPr/>
        </p:nvPicPr>
        <p:blipFill>
          <a:blip r:embed="rId12"/>
          <a:stretch>
            <a:fillRect/>
          </a:stretch>
        </p:blipFill>
        <p:spPr>
          <a:xfrm>
            <a:off x="5649120" y="349596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40" name="文本框 439"/>
          <p:cNvSpPr txBox="1"/>
          <p:nvPr/>
        </p:nvSpPr>
        <p:spPr>
          <a:xfrm>
            <a:off x="6676920" y="3144240"/>
            <a:ext cx="876960" cy="18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320" b="1" u="none" strike="noStrike">
                <a:solidFill>
                  <a:srgbClr val="FFFFFF"/>
                </a:solidFill>
                <a:effectLst/>
                <a:uFillTx/>
                <a:latin typeface="Arial" panose="020B0604020202020204"/>
                <a:ea typeface="Arial" panose="020B0604020202020204"/>
              </a:rPr>
              <a:t> (mode='a')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441" name="图片 440"/>
          <p:cNvPicPr/>
          <p:nvPr/>
        </p:nvPicPr>
        <p:blipFill>
          <a:blip r:embed="rId9"/>
          <a:stretch>
            <a:fillRect/>
          </a:stretch>
        </p:blipFill>
        <p:spPr>
          <a:xfrm>
            <a:off x="5649120" y="376344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42" name="文本框 441"/>
          <p:cNvSpPr txBox="1"/>
          <p:nvPr/>
        </p:nvSpPr>
        <p:spPr>
          <a:xfrm>
            <a:off x="5849640" y="3484080"/>
            <a:ext cx="13417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在原内容后追加新内容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443" name="图片 442"/>
          <p:cNvPicPr/>
          <p:nvPr/>
        </p:nvPicPr>
        <p:blipFill>
          <a:blip r:embed="rId13"/>
          <a:stretch>
            <a:fillRect/>
          </a:stretch>
        </p:blipFill>
        <p:spPr>
          <a:xfrm>
            <a:off x="5649120" y="4005720"/>
            <a:ext cx="4345200" cy="334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44" name="任意多边形: 形状 443"/>
          <p:cNvSpPr/>
          <p:nvPr/>
        </p:nvSpPr>
        <p:spPr>
          <a:xfrm>
            <a:off x="551520" y="4516622"/>
            <a:ext cx="9610560" cy="1337400"/>
          </a:xfrm>
          <a:custGeom>
            <a:avLst/>
            <a:gdLst/>
            <a:ahLst/>
            <a:cxnLst/>
            <a:rect l="0" t="0" r="r" b="b"/>
            <a:pathLst>
              <a:path w="26696" h="3715">
                <a:moveTo>
                  <a:pt x="0" y="3530"/>
                </a:moveTo>
                <a:lnTo>
                  <a:pt x="0" y="186"/>
                </a:lnTo>
                <a:cubicBezTo>
                  <a:pt x="0" y="174"/>
                  <a:pt x="0" y="162"/>
                  <a:pt x="2" y="150"/>
                </a:cubicBezTo>
                <a:cubicBezTo>
                  <a:pt x="4" y="138"/>
                  <a:pt x="7" y="126"/>
                  <a:pt x="10" y="115"/>
                </a:cubicBezTo>
                <a:cubicBezTo>
                  <a:pt x="14" y="104"/>
                  <a:pt x="18" y="93"/>
                  <a:pt x="23" y="83"/>
                </a:cubicBezTo>
                <a:cubicBezTo>
                  <a:pt x="28" y="73"/>
                  <a:pt x="34" y="63"/>
                  <a:pt x="40" y="55"/>
                </a:cubicBezTo>
                <a:cubicBezTo>
                  <a:pt x="47" y="46"/>
                  <a:pt x="54" y="38"/>
                  <a:pt x="61" y="32"/>
                </a:cubicBezTo>
                <a:cubicBezTo>
                  <a:pt x="69" y="25"/>
                  <a:pt x="77" y="19"/>
                  <a:pt x="86" y="14"/>
                </a:cubicBezTo>
                <a:cubicBezTo>
                  <a:pt x="94" y="10"/>
                  <a:pt x="103" y="6"/>
                  <a:pt x="112" y="4"/>
                </a:cubicBezTo>
                <a:cubicBezTo>
                  <a:pt x="121" y="1"/>
                  <a:pt x="130" y="0"/>
                  <a:pt x="139" y="0"/>
                </a:cubicBezTo>
                <a:lnTo>
                  <a:pt x="26510" y="0"/>
                </a:lnTo>
                <a:cubicBezTo>
                  <a:pt x="26522" y="0"/>
                  <a:pt x="26534" y="1"/>
                  <a:pt x="26546" y="4"/>
                </a:cubicBezTo>
                <a:cubicBezTo>
                  <a:pt x="26558" y="6"/>
                  <a:pt x="26570" y="10"/>
                  <a:pt x="26581" y="14"/>
                </a:cubicBezTo>
                <a:cubicBezTo>
                  <a:pt x="26592" y="19"/>
                  <a:pt x="26603" y="25"/>
                  <a:pt x="26613" y="32"/>
                </a:cubicBezTo>
                <a:cubicBezTo>
                  <a:pt x="26623" y="38"/>
                  <a:pt x="26633" y="46"/>
                  <a:pt x="26641" y="55"/>
                </a:cubicBezTo>
                <a:cubicBezTo>
                  <a:pt x="26650" y="63"/>
                  <a:pt x="26657" y="73"/>
                  <a:pt x="26664" y="83"/>
                </a:cubicBezTo>
                <a:cubicBezTo>
                  <a:pt x="26671" y="93"/>
                  <a:pt x="26677" y="104"/>
                  <a:pt x="26681" y="115"/>
                </a:cubicBezTo>
                <a:cubicBezTo>
                  <a:pt x="26686" y="126"/>
                  <a:pt x="26690" y="138"/>
                  <a:pt x="26692" y="150"/>
                </a:cubicBezTo>
                <a:cubicBezTo>
                  <a:pt x="26694" y="162"/>
                  <a:pt x="26696" y="174"/>
                  <a:pt x="26696" y="186"/>
                </a:cubicBezTo>
                <a:lnTo>
                  <a:pt x="26696" y="3530"/>
                </a:lnTo>
                <a:cubicBezTo>
                  <a:pt x="26696" y="3542"/>
                  <a:pt x="26694" y="3554"/>
                  <a:pt x="26692" y="3566"/>
                </a:cubicBezTo>
                <a:cubicBezTo>
                  <a:pt x="26690" y="3578"/>
                  <a:pt x="26686" y="3589"/>
                  <a:pt x="26681" y="3601"/>
                </a:cubicBezTo>
                <a:cubicBezTo>
                  <a:pt x="26677" y="3612"/>
                  <a:pt x="26671" y="3623"/>
                  <a:pt x="26664" y="3633"/>
                </a:cubicBezTo>
                <a:cubicBezTo>
                  <a:pt x="26657" y="3643"/>
                  <a:pt x="26650" y="3652"/>
                  <a:pt x="26641" y="3661"/>
                </a:cubicBezTo>
                <a:cubicBezTo>
                  <a:pt x="26633" y="3670"/>
                  <a:pt x="26623" y="3677"/>
                  <a:pt x="26613" y="3684"/>
                </a:cubicBezTo>
                <a:cubicBezTo>
                  <a:pt x="26603" y="3691"/>
                  <a:pt x="26592" y="3697"/>
                  <a:pt x="26581" y="3701"/>
                </a:cubicBezTo>
                <a:cubicBezTo>
                  <a:pt x="26570" y="3706"/>
                  <a:pt x="26558" y="3709"/>
                  <a:pt x="26546" y="3712"/>
                </a:cubicBezTo>
                <a:cubicBezTo>
                  <a:pt x="26534" y="3714"/>
                  <a:pt x="26522" y="3715"/>
                  <a:pt x="26510" y="3715"/>
                </a:cubicBezTo>
                <a:lnTo>
                  <a:pt x="139" y="3715"/>
                </a:lnTo>
                <a:cubicBezTo>
                  <a:pt x="130" y="3715"/>
                  <a:pt x="121" y="3714"/>
                  <a:pt x="112" y="3712"/>
                </a:cubicBezTo>
                <a:cubicBezTo>
                  <a:pt x="103" y="3709"/>
                  <a:pt x="94" y="3706"/>
                  <a:pt x="86" y="3701"/>
                </a:cubicBezTo>
                <a:cubicBezTo>
                  <a:pt x="77" y="3697"/>
                  <a:pt x="69" y="3691"/>
                  <a:pt x="61" y="3684"/>
                </a:cubicBezTo>
                <a:cubicBezTo>
                  <a:pt x="54" y="3677"/>
                  <a:pt x="47" y="3670"/>
                  <a:pt x="40" y="3661"/>
                </a:cubicBezTo>
                <a:cubicBezTo>
                  <a:pt x="34" y="3652"/>
                  <a:pt x="28" y="3643"/>
                  <a:pt x="23" y="3633"/>
                </a:cubicBezTo>
                <a:cubicBezTo>
                  <a:pt x="18" y="3623"/>
                  <a:pt x="14" y="3612"/>
                  <a:pt x="10" y="3601"/>
                </a:cubicBezTo>
                <a:cubicBezTo>
                  <a:pt x="7" y="3589"/>
                  <a:pt x="4" y="3578"/>
                  <a:pt x="2" y="3566"/>
                </a:cubicBezTo>
                <a:cubicBezTo>
                  <a:pt x="0" y="3554"/>
                  <a:pt x="0" y="3542"/>
                  <a:pt x="0" y="3530"/>
                </a:cubicBezTo>
                <a:close/>
              </a:path>
            </a:pathLst>
          </a:custGeom>
          <a:solidFill>
            <a:srgbClr val="7F1D1D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45" name="任意多边形: 形状 444"/>
          <p:cNvSpPr/>
          <p:nvPr/>
        </p:nvSpPr>
        <p:spPr>
          <a:xfrm>
            <a:off x="534600" y="4516622"/>
            <a:ext cx="67320" cy="1337400"/>
          </a:xfrm>
          <a:custGeom>
            <a:avLst/>
            <a:gdLst/>
            <a:ahLst/>
            <a:cxnLst/>
            <a:rect l="0" t="0" r="r" b="b"/>
            <a:pathLst>
              <a:path w="187" h="3715">
                <a:moveTo>
                  <a:pt x="0" y="0"/>
                </a:moveTo>
                <a:lnTo>
                  <a:pt x="187" y="0"/>
                </a:lnTo>
                <a:lnTo>
                  <a:pt x="187" y="3715"/>
                </a:lnTo>
                <a:lnTo>
                  <a:pt x="0" y="3715"/>
                </a:lnTo>
                <a:lnTo>
                  <a:pt x="0" y="0"/>
                </a:lnTo>
                <a:close/>
              </a:path>
            </a:pathLst>
          </a:custGeom>
          <a:solidFill>
            <a:srgbClr val="F59E0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446" name="图片 445"/>
          <p:cNvPicPr/>
          <p:nvPr/>
        </p:nvPicPr>
        <p:blipFill>
          <a:blip r:embed="rId14"/>
          <a:stretch>
            <a:fillRect/>
          </a:stretch>
        </p:blipFill>
        <p:spPr>
          <a:xfrm>
            <a:off x="735480" y="4717502"/>
            <a:ext cx="2001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47" name="文本框 446"/>
          <p:cNvSpPr txBox="1"/>
          <p:nvPr/>
        </p:nvSpPr>
        <p:spPr>
          <a:xfrm>
            <a:off x="5849640" y="3751560"/>
            <a:ext cx="22806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常用于日志等需要保留历史记录的场景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448" name="图片 447"/>
          <p:cNvPicPr/>
          <p:nvPr/>
        </p:nvPicPr>
        <p:blipFill>
          <a:blip r:embed="rId15"/>
          <a:stretch>
            <a:fillRect/>
          </a:stretch>
        </p:blipFill>
        <p:spPr>
          <a:xfrm>
            <a:off x="735480" y="5051582"/>
            <a:ext cx="150120" cy="15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49" name="文本框 448"/>
          <p:cNvSpPr txBox="1"/>
          <p:nvPr/>
        </p:nvSpPr>
        <p:spPr>
          <a:xfrm>
            <a:off x="1002960" y="4691582"/>
            <a:ext cx="805320" cy="25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安全隐患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50" name="文本框 449"/>
          <p:cNvSpPr txBox="1"/>
          <p:nvPr/>
        </p:nvSpPr>
        <p:spPr>
          <a:xfrm>
            <a:off x="952560" y="5040422"/>
            <a:ext cx="90612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使用写模式（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51" name="文本框 450"/>
          <p:cNvSpPr txBox="1"/>
          <p:nvPr/>
        </p:nvSpPr>
        <p:spPr>
          <a:xfrm>
            <a:off x="1855080" y="5051222"/>
            <a:ext cx="164160" cy="166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180" b="0" u="none" strike="noStrike">
                <a:solidFill>
                  <a:srgbClr val="E5E7EB"/>
                </a:solidFill>
                <a:effectLst/>
                <a:uFillTx/>
                <a:latin typeface="Times New Roman" panose="02020603050405020304"/>
                <a:ea typeface="Times New Roman" panose="02020603050405020304"/>
              </a:rPr>
              <a:t>'w'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52" name="任意多边形: 形状 451"/>
          <p:cNvSpPr/>
          <p:nvPr/>
        </p:nvSpPr>
        <p:spPr>
          <a:xfrm>
            <a:off x="735120" y="5352542"/>
            <a:ext cx="259560" cy="334440"/>
          </a:xfrm>
          <a:custGeom>
            <a:avLst/>
            <a:gdLst/>
            <a:ahLst/>
            <a:cxnLst/>
            <a:rect l="0" t="0" r="r" b="b"/>
            <a:pathLst>
              <a:path w="721" h="929">
                <a:moveTo>
                  <a:pt x="0" y="569"/>
                </a:moveTo>
                <a:lnTo>
                  <a:pt x="0" y="360"/>
                </a:lnTo>
                <a:cubicBezTo>
                  <a:pt x="0" y="337"/>
                  <a:pt x="3" y="313"/>
                  <a:pt x="7" y="290"/>
                </a:cubicBezTo>
                <a:cubicBezTo>
                  <a:pt x="12" y="267"/>
                  <a:pt x="19" y="244"/>
                  <a:pt x="28" y="223"/>
                </a:cubicBezTo>
                <a:cubicBezTo>
                  <a:pt x="37" y="201"/>
                  <a:pt x="48" y="180"/>
                  <a:pt x="61" y="160"/>
                </a:cubicBezTo>
                <a:cubicBezTo>
                  <a:pt x="74" y="141"/>
                  <a:pt x="89" y="123"/>
                  <a:pt x="106" y="106"/>
                </a:cubicBezTo>
                <a:cubicBezTo>
                  <a:pt x="122" y="89"/>
                  <a:pt x="141" y="74"/>
                  <a:pt x="160" y="61"/>
                </a:cubicBezTo>
                <a:cubicBezTo>
                  <a:pt x="180" y="47"/>
                  <a:pt x="201" y="36"/>
                  <a:pt x="222" y="27"/>
                </a:cubicBezTo>
                <a:cubicBezTo>
                  <a:pt x="244" y="18"/>
                  <a:pt x="267" y="11"/>
                  <a:pt x="290" y="6"/>
                </a:cubicBezTo>
                <a:cubicBezTo>
                  <a:pt x="313" y="2"/>
                  <a:pt x="336" y="0"/>
                  <a:pt x="360" y="0"/>
                </a:cubicBezTo>
                <a:cubicBezTo>
                  <a:pt x="384" y="0"/>
                  <a:pt x="407" y="2"/>
                  <a:pt x="430" y="6"/>
                </a:cubicBezTo>
                <a:cubicBezTo>
                  <a:pt x="453" y="11"/>
                  <a:pt x="477" y="18"/>
                  <a:pt x="499" y="27"/>
                </a:cubicBezTo>
                <a:cubicBezTo>
                  <a:pt x="521" y="36"/>
                  <a:pt x="541" y="47"/>
                  <a:pt x="561" y="61"/>
                </a:cubicBezTo>
                <a:cubicBezTo>
                  <a:pt x="581" y="74"/>
                  <a:pt x="599" y="89"/>
                  <a:pt x="615" y="106"/>
                </a:cubicBezTo>
                <a:cubicBezTo>
                  <a:pt x="632" y="123"/>
                  <a:pt x="647" y="141"/>
                  <a:pt x="660" y="160"/>
                </a:cubicBezTo>
                <a:cubicBezTo>
                  <a:pt x="673" y="180"/>
                  <a:pt x="684" y="201"/>
                  <a:pt x="693" y="223"/>
                </a:cubicBezTo>
                <a:cubicBezTo>
                  <a:pt x="703" y="244"/>
                  <a:pt x="709" y="267"/>
                  <a:pt x="714" y="290"/>
                </a:cubicBezTo>
                <a:cubicBezTo>
                  <a:pt x="719" y="313"/>
                  <a:pt x="721" y="337"/>
                  <a:pt x="721" y="360"/>
                </a:cubicBezTo>
                <a:lnTo>
                  <a:pt x="721" y="569"/>
                </a:lnTo>
                <a:cubicBezTo>
                  <a:pt x="721" y="593"/>
                  <a:pt x="719" y="616"/>
                  <a:pt x="714" y="639"/>
                </a:cubicBezTo>
                <a:cubicBezTo>
                  <a:pt x="709" y="663"/>
                  <a:pt x="703" y="685"/>
                  <a:pt x="693" y="707"/>
                </a:cubicBezTo>
                <a:cubicBezTo>
                  <a:pt x="684" y="729"/>
                  <a:pt x="673" y="749"/>
                  <a:pt x="660" y="769"/>
                </a:cubicBezTo>
                <a:cubicBezTo>
                  <a:pt x="647" y="789"/>
                  <a:pt x="632" y="807"/>
                  <a:pt x="615" y="824"/>
                </a:cubicBezTo>
                <a:cubicBezTo>
                  <a:pt x="599" y="840"/>
                  <a:pt x="581" y="855"/>
                  <a:pt x="561" y="868"/>
                </a:cubicBezTo>
                <a:cubicBezTo>
                  <a:pt x="541" y="882"/>
                  <a:pt x="521" y="893"/>
                  <a:pt x="499" y="902"/>
                </a:cubicBezTo>
                <a:cubicBezTo>
                  <a:pt x="477" y="911"/>
                  <a:pt x="453" y="918"/>
                  <a:pt x="430" y="922"/>
                </a:cubicBezTo>
                <a:cubicBezTo>
                  <a:pt x="407" y="927"/>
                  <a:pt x="384" y="929"/>
                  <a:pt x="360" y="929"/>
                </a:cubicBezTo>
                <a:cubicBezTo>
                  <a:pt x="336" y="929"/>
                  <a:pt x="313" y="927"/>
                  <a:pt x="290" y="922"/>
                </a:cubicBezTo>
                <a:cubicBezTo>
                  <a:pt x="267" y="918"/>
                  <a:pt x="244" y="911"/>
                  <a:pt x="222" y="902"/>
                </a:cubicBezTo>
                <a:cubicBezTo>
                  <a:pt x="201" y="893"/>
                  <a:pt x="180" y="882"/>
                  <a:pt x="160" y="868"/>
                </a:cubicBezTo>
                <a:cubicBezTo>
                  <a:pt x="141" y="855"/>
                  <a:pt x="122" y="840"/>
                  <a:pt x="106" y="824"/>
                </a:cubicBezTo>
                <a:cubicBezTo>
                  <a:pt x="89" y="807"/>
                  <a:pt x="74" y="789"/>
                  <a:pt x="61" y="769"/>
                </a:cubicBezTo>
                <a:cubicBezTo>
                  <a:pt x="48" y="749"/>
                  <a:pt x="37" y="729"/>
                  <a:pt x="28" y="707"/>
                </a:cubicBezTo>
                <a:cubicBezTo>
                  <a:pt x="19" y="685"/>
                  <a:pt x="12" y="663"/>
                  <a:pt x="7" y="639"/>
                </a:cubicBezTo>
                <a:cubicBezTo>
                  <a:pt x="3" y="616"/>
                  <a:pt x="0" y="593"/>
                  <a:pt x="0" y="569"/>
                </a:cubicBezTo>
                <a:close/>
              </a:path>
            </a:pathLst>
          </a:custGeom>
          <a:solidFill>
            <a:srgbClr val="F59E0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453" name="图片 452"/>
          <p:cNvPicPr/>
          <p:nvPr/>
        </p:nvPicPr>
        <p:blipFill>
          <a:blip r:embed="rId16"/>
          <a:stretch>
            <a:fillRect/>
          </a:stretch>
        </p:blipFill>
        <p:spPr>
          <a:xfrm>
            <a:off x="802080" y="5419502"/>
            <a:ext cx="12492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54" name="文本框 453"/>
          <p:cNvSpPr txBox="1"/>
          <p:nvPr/>
        </p:nvSpPr>
        <p:spPr>
          <a:xfrm>
            <a:off x="2018160" y="5040422"/>
            <a:ext cx="392364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）打开文件即会清空内容，即使未写入数据也会丢失原内容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55" name="文本框 454"/>
          <p:cNvSpPr txBox="1"/>
          <p:nvPr/>
        </p:nvSpPr>
        <p:spPr>
          <a:xfrm>
            <a:off x="1094760" y="5432822"/>
            <a:ext cx="348768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E5E7EB"/>
                </a:solidFill>
                <a:effectLst/>
                <a:uFillTx/>
                <a:latin typeface="WenQuanYiZenHei"/>
                <a:ea typeface="WenQuanYiZenHei"/>
              </a:rPr>
              <a:t>操作建议：在进行写操作前，确认是否需要备份原文件内容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56" name="文本框 455"/>
          <p:cNvSpPr txBox="1"/>
          <p:nvPr/>
        </p:nvSpPr>
        <p:spPr>
          <a:xfrm>
            <a:off x="267480" y="6000182"/>
            <a:ext cx="117432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9CA3AF"/>
                </a:solidFill>
                <a:effectLst/>
                <a:uFillTx/>
                <a:latin typeface="WenQuanYiZenHei"/>
                <a:ea typeface="WenQuanYiZenHei"/>
              </a:rPr>
              <a:t>文件内容的写入与修改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34935" y="895471"/>
            <a:ext cx="8863937" cy="1715770"/>
          </a:xfrm>
          <a:prstGeom prst="rect">
            <a:avLst/>
          </a:prstGeom>
        </p:spPr>
        <p:txBody>
          <a:bodyPr wrap="square">
            <a:spAutoFit/>
          </a:bodyPr>
          <a:p>
            <a:pPr indent="0" algn="just" defTabSz="266700" fontAlgn="auto">
              <a:lnSpc>
                <a:spcPct val="150000"/>
              </a:lnSpc>
              <a:spcAft>
                <a:spcPts val="600"/>
              </a:spcAft>
              <a:buClrTx/>
              <a:buSzTx/>
              <a:buFontTx/>
            </a:pPr>
            <a:r>
              <a:rPr lang="zh-CN" altLang="en-US" sz="12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文件使用完后必须关闭，因为文件对象占用操作系统的资源，并且操作系统同一时间能打开的文件数量是有限的。文件没有及时关闭也会带来其他隐患，如写的内容不能及时更新，或者文件操作过程中出现异常无法关闭文件等。而使用</a:t>
            </a:r>
            <a:r>
              <a:rPr lang="en-US" altLang="zh-CN" sz="12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with </a:t>
            </a:r>
            <a:r>
              <a:rPr lang="zh-CN" altLang="en-US" sz="12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语句可保证打开的文件操作完成后自动调用关闭文件操作，即使使用过程中出现异常也能自动调用关闭文件操作。其语法格式如下。</a:t>
            </a:r>
            <a:endParaRPr lang="zh-CN" altLang="en-US" sz="1200" kern="0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ea typeface="+mn-lt"/>
              <a:cs typeface="+mn-lt"/>
            </a:endParaRPr>
          </a:p>
          <a:p>
            <a:pPr indent="0" algn="just" defTabSz="266700" fontAlgn="auto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</a:pPr>
            <a:r>
              <a:rPr lang="en-US" altLang="zh-CN" sz="1600" b="1" kern="0" dirty="0">
                <a:ln>
                  <a:noFill/>
                  <a:prstDash val="sysDot"/>
                </a:ln>
                <a:solidFill>
                  <a:schemeClr val="tx1"/>
                </a:solidFill>
                <a:ea typeface="+mn-lt"/>
                <a:cs typeface="+mn-lt"/>
              </a:rPr>
              <a:t>with open </a:t>
            </a:r>
            <a:r>
              <a:rPr lang="zh-CN" altLang="en-US" sz="1600" b="1" kern="0" dirty="0">
                <a:ln>
                  <a:noFill/>
                  <a:prstDash val="sysDot"/>
                </a:ln>
                <a:solidFill>
                  <a:schemeClr val="tx1"/>
                </a:solidFill>
                <a:ea typeface="+mn-lt"/>
                <a:cs typeface="+mn-lt"/>
              </a:rPr>
              <a:t>语句</a:t>
            </a:r>
            <a:r>
              <a:rPr lang="en-US" altLang="zh-CN" sz="1600" b="1" kern="0" dirty="0">
                <a:ln>
                  <a:noFill/>
                  <a:prstDash val="sysDot"/>
                </a:ln>
                <a:solidFill>
                  <a:schemeClr val="tx1"/>
                </a:solidFill>
                <a:ea typeface="+mn-lt"/>
                <a:cs typeface="+mn-lt"/>
              </a:rPr>
              <a:t> as </a:t>
            </a:r>
            <a:r>
              <a:rPr lang="zh-CN" altLang="en-US" sz="1600" b="1" kern="0" dirty="0">
                <a:ln>
                  <a:noFill/>
                  <a:prstDash val="sysDot"/>
                </a:ln>
                <a:solidFill>
                  <a:schemeClr val="tx1"/>
                </a:solidFill>
                <a:ea typeface="+mn-lt"/>
                <a:cs typeface="+mn-lt"/>
              </a:rPr>
              <a:t>文件对象名：</a:t>
            </a:r>
            <a:endParaRPr lang="zh-CN" altLang="en-US" sz="1600" b="1" kern="0" dirty="0">
              <a:ln>
                <a:noFill/>
                <a:prstDash val="sysDot"/>
              </a:ln>
              <a:solidFill>
                <a:schemeClr val="tx1"/>
              </a:solidFill>
              <a:ea typeface="+mn-lt"/>
              <a:cs typeface="+mn-lt"/>
            </a:endParaRPr>
          </a:p>
          <a:p>
            <a:pPr indent="0" algn="just" defTabSz="266700" fontAlgn="auto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</a:pPr>
            <a:r>
              <a:rPr lang="zh-CN" altLang="en-US" sz="1600" b="1" kern="0" dirty="0">
                <a:ln>
                  <a:noFill/>
                  <a:prstDash val="sysDot"/>
                </a:ln>
                <a:solidFill>
                  <a:schemeClr val="tx1"/>
                </a:solidFill>
                <a:ea typeface="+mn-lt"/>
                <a:cs typeface="+mn-lt"/>
              </a:rPr>
              <a:t>文件读写操作语句</a:t>
            </a:r>
            <a:endParaRPr lang="zh-CN" altLang="en-US" sz="1200" kern="0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ea typeface="+mn-lt"/>
              <a:cs typeface="+mn-lt"/>
            </a:endParaRPr>
          </a:p>
        </p:txBody>
      </p:sp>
      <p:sp>
        <p:nvSpPr>
          <p:cNvPr id="92" name="任意多边形: 形状 528"/>
          <p:cNvSpPr/>
          <p:nvPr/>
        </p:nvSpPr>
        <p:spPr>
          <a:xfrm>
            <a:off x="440055" y="2866390"/>
            <a:ext cx="8416925" cy="1395095"/>
          </a:xfrm>
          <a:custGeom>
            <a:avLst/>
            <a:gdLst/>
            <a:ahLst/>
            <a:cxnLst/>
            <a:rect l="0" t="0" r="r" b="b"/>
            <a:pathLst>
              <a:path w="12768" h="3529">
                <a:moveTo>
                  <a:pt x="0" y="3342"/>
                </a:moveTo>
                <a:lnTo>
                  <a:pt x="0" y="185"/>
                </a:lnTo>
                <a:cubicBezTo>
                  <a:pt x="0" y="173"/>
                  <a:pt x="1" y="161"/>
                  <a:pt x="3" y="149"/>
                </a:cubicBezTo>
                <a:cubicBezTo>
                  <a:pt x="4" y="137"/>
                  <a:pt x="7" y="125"/>
                  <a:pt x="11" y="114"/>
                </a:cubicBezTo>
                <a:cubicBezTo>
                  <a:pt x="14" y="103"/>
                  <a:pt x="18" y="92"/>
                  <a:pt x="23" y="82"/>
                </a:cubicBezTo>
                <a:cubicBezTo>
                  <a:pt x="29" y="72"/>
                  <a:pt x="34" y="63"/>
                  <a:pt x="41" y="54"/>
                </a:cubicBezTo>
                <a:cubicBezTo>
                  <a:pt x="47" y="45"/>
                  <a:pt x="54" y="38"/>
                  <a:pt x="62" y="31"/>
                </a:cubicBezTo>
                <a:cubicBezTo>
                  <a:pt x="70" y="24"/>
                  <a:pt x="78" y="18"/>
                  <a:pt x="86" y="14"/>
                </a:cubicBezTo>
                <a:cubicBezTo>
                  <a:pt x="94" y="9"/>
                  <a:pt x="103" y="5"/>
                  <a:pt x="112" y="3"/>
                </a:cubicBezTo>
                <a:cubicBezTo>
                  <a:pt x="121" y="1"/>
                  <a:pt x="130" y="0"/>
                  <a:pt x="139" y="0"/>
                </a:cubicBezTo>
                <a:lnTo>
                  <a:pt x="12582" y="0"/>
                </a:lnTo>
                <a:cubicBezTo>
                  <a:pt x="12595" y="0"/>
                  <a:pt x="12607" y="1"/>
                  <a:pt x="12619" y="3"/>
                </a:cubicBezTo>
                <a:cubicBezTo>
                  <a:pt x="12631" y="5"/>
                  <a:pt x="12642" y="9"/>
                  <a:pt x="12654" y="14"/>
                </a:cubicBezTo>
                <a:cubicBezTo>
                  <a:pt x="12665" y="18"/>
                  <a:pt x="12676" y="24"/>
                  <a:pt x="12686" y="31"/>
                </a:cubicBezTo>
                <a:cubicBezTo>
                  <a:pt x="12696" y="38"/>
                  <a:pt x="12705" y="45"/>
                  <a:pt x="12714" y="54"/>
                </a:cubicBezTo>
                <a:cubicBezTo>
                  <a:pt x="12722" y="63"/>
                  <a:pt x="12730" y="72"/>
                  <a:pt x="12737" y="82"/>
                </a:cubicBezTo>
                <a:cubicBezTo>
                  <a:pt x="12744" y="92"/>
                  <a:pt x="12749" y="103"/>
                  <a:pt x="12754" y="114"/>
                </a:cubicBezTo>
                <a:cubicBezTo>
                  <a:pt x="12759" y="125"/>
                  <a:pt x="12762" y="137"/>
                  <a:pt x="12765" y="149"/>
                </a:cubicBezTo>
                <a:cubicBezTo>
                  <a:pt x="12767" y="161"/>
                  <a:pt x="12768" y="173"/>
                  <a:pt x="12768" y="185"/>
                </a:cubicBezTo>
                <a:lnTo>
                  <a:pt x="12768" y="3342"/>
                </a:lnTo>
                <a:cubicBezTo>
                  <a:pt x="12768" y="3354"/>
                  <a:pt x="12767" y="3366"/>
                  <a:pt x="12765" y="3378"/>
                </a:cubicBezTo>
                <a:cubicBezTo>
                  <a:pt x="12762" y="3390"/>
                  <a:pt x="12759" y="3402"/>
                  <a:pt x="12754" y="3414"/>
                </a:cubicBezTo>
                <a:cubicBezTo>
                  <a:pt x="12749" y="3426"/>
                  <a:pt x="12744" y="3436"/>
                  <a:pt x="12737" y="3446"/>
                </a:cubicBezTo>
                <a:cubicBezTo>
                  <a:pt x="12730" y="3457"/>
                  <a:pt x="12722" y="3466"/>
                  <a:pt x="12714" y="3475"/>
                </a:cubicBezTo>
                <a:cubicBezTo>
                  <a:pt x="12705" y="3483"/>
                  <a:pt x="12696" y="3491"/>
                  <a:pt x="12686" y="3498"/>
                </a:cubicBezTo>
                <a:cubicBezTo>
                  <a:pt x="12676" y="3504"/>
                  <a:pt x="12665" y="3510"/>
                  <a:pt x="12654" y="3515"/>
                </a:cubicBezTo>
                <a:cubicBezTo>
                  <a:pt x="12642" y="3519"/>
                  <a:pt x="12631" y="3523"/>
                  <a:pt x="12619" y="3525"/>
                </a:cubicBezTo>
                <a:cubicBezTo>
                  <a:pt x="12607" y="3528"/>
                  <a:pt x="12595" y="3529"/>
                  <a:pt x="12582" y="3529"/>
                </a:cubicBezTo>
                <a:lnTo>
                  <a:pt x="139" y="3529"/>
                </a:lnTo>
                <a:cubicBezTo>
                  <a:pt x="130" y="3529"/>
                  <a:pt x="121" y="3528"/>
                  <a:pt x="112" y="3525"/>
                </a:cubicBezTo>
                <a:cubicBezTo>
                  <a:pt x="103" y="3523"/>
                  <a:pt x="94" y="3519"/>
                  <a:pt x="86" y="3515"/>
                </a:cubicBezTo>
                <a:cubicBezTo>
                  <a:pt x="78" y="3510"/>
                  <a:pt x="70" y="3504"/>
                  <a:pt x="62" y="3498"/>
                </a:cubicBezTo>
                <a:cubicBezTo>
                  <a:pt x="54" y="3491"/>
                  <a:pt x="47" y="3483"/>
                  <a:pt x="41" y="3475"/>
                </a:cubicBezTo>
                <a:cubicBezTo>
                  <a:pt x="34" y="3466"/>
                  <a:pt x="29" y="3457"/>
                  <a:pt x="23" y="3446"/>
                </a:cubicBezTo>
                <a:cubicBezTo>
                  <a:pt x="18" y="3436"/>
                  <a:pt x="14" y="3426"/>
                  <a:pt x="11" y="3414"/>
                </a:cubicBezTo>
                <a:cubicBezTo>
                  <a:pt x="7" y="3402"/>
                  <a:pt x="4" y="3390"/>
                  <a:pt x="3" y="3378"/>
                </a:cubicBezTo>
                <a:cubicBezTo>
                  <a:pt x="1" y="3366"/>
                  <a:pt x="0" y="3354"/>
                  <a:pt x="0" y="3342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3" name="任意多边形: 形状 529"/>
          <p:cNvSpPr/>
          <p:nvPr/>
        </p:nvSpPr>
        <p:spPr>
          <a:xfrm>
            <a:off x="423545" y="2866390"/>
            <a:ext cx="76200" cy="1395730"/>
          </a:xfrm>
          <a:custGeom>
            <a:avLst/>
            <a:gdLst/>
            <a:ahLst/>
            <a:cxnLst/>
            <a:rect l="0" t="0" r="r" b="b"/>
            <a:pathLst>
              <a:path w="186" h="3529">
                <a:moveTo>
                  <a:pt x="0" y="0"/>
                </a:moveTo>
                <a:lnTo>
                  <a:pt x="186" y="0"/>
                </a:lnTo>
                <a:lnTo>
                  <a:pt x="186" y="3529"/>
                </a:lnTo>
                <a:lnTo>
                  <a:pt x="0" y="3529"/>
                </a:lnTo>
                <a:lnTo>
                  <a:pt x="0" y="0"/>
                </a:lnTo>
                <a:close/>
              </a:path>
            </a:pathLst>
          </a:custGeom>
          <a:solidFill>
            <a:srgbClr val="FFA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4" name="文本框 93"/>
          <p:cNvSpPr txBox="1"/>
          <p:nvPr/>
        </p:nvSpPr>
        <p:spPr>
          <a:xfrm>
            <a:off x="423545" y="2919730"/>
            <a:ext cx="6448425" cy="2038985"/>
          </a:xfrm>
          <a:prstGeom prst="rect">
            <a:avLst/>
          </a:prstGeom>
        </p:spPr>
        <p:txBody>
          <a:bodyPr wrap="square">
            <a:noAutofit/>
          </a:bodyPr>
          <a:p>
            <a:pPr indent="457200" algn="just" fontAlgn="auto">
              <a:lnSpc>
                <a:spcPts val="2880"/>
              </a:lnSpc>
              <a:buClrTx/>
              <a:buSzTx/>
              <a:buNone/>
            </a:pPr>
            <a:r>
              <a:rPr lang="en-US" altLang="zh-CN" sz="1200">
                <a:latin typeface="Times New Roman" panose="02020603050405020304"/>
                <a:ea typeface="Times New Roman" panose="02020603050405020304"/>
              </a:rPr>
              <a:t>1 with open('file2.txt','r') as f3: #</a:t>
            </a:r>
            <a:r>
              <a:rPr lang="zh-CN" altLang="en-US" sz="1200">
                <a:latin typeface="Times New Roman" panose="02020603050405020304"/>
                <a:ea typeface="Times New Roman" panose="02020603050405020304"/>
              </a:rPr>
              <a:t>以只读模式打开文件</a:t>
            </a:r>
            <a:endParaRPr lang="zh-CN" altLang="en-US" sz="1200">
              <a:latin typeface="Times New Roman" panose="02020603050405020304"/>
              <a:ea typeface="Times New Roman" panose="02020603050405020304"/>
            </a:endParaRPr>
          </a:p>
          <a:p>
            <a:pPr indent="457200" algn="just" fontAlgn="auto">
              <a:lnSpc>
                <a:spcPts val="2880"/>
              </a:lnSpc>
              <a:buClrTx/>
              <a:buSzTx/>
              <a:buNone/>
            </a:pPr>
            <a:r>
              <a:rPr lang="en-US" altLang="zh-CN" sz="1200">
                <a:latin typeface="Times New Roman" panose="02020603050405020304"/>
                <a:ea typeface="Times New Roman" panose="02020603050405020304"/>
              </a:rPr>
              <a:t>2 s=f3.read() #</a:t>
            </a:r>
            <a:r>
              <a:rPr lang="zh-CN" altLang="en-US" sz="1200">
                <a:latin typeface="Times New Roman" panose="02020603050405020304"/>
                <a:ea typeface="Times New Roman" panose="02020603050405020304"/>
              </a:rPr>
              <a:t>读取文件全部内容</a:t>
            </a:r>
            <a:endParaRPr lang="zh-CN" altLang="en-US" sz="1200">
              <a:latin typeface="Times New Roman" panose="02020603050405020304"/>
              <a:ea typeface="Times New Roman" panose="02020603050405020304"/>
            </a:endParaRPr>
          </a:p>
          <a:p>
            <a:pPr indent="457200" algn="just" fontAlgn="auto">
              <a:lnSpc>
                <a:spcPts val="2880"/>
              </a:lnSpc>
              <a:buClrTx/>
              <a:buSzTx/>
              <a:buNone/>
            </a:pPr>
            <a:r>
              <a:rPr lang="en-US" altLang="zh-CN" sz="1200">
                <a:latin typeface="Times New Roman" panose="02020603050405020304"/>
                <a:ea typeface="Times New Roman" panose="02020603050405020304"/>
              </a:rPr>
              <a:t>3 print(s) #</a:t>
            </a:r>
            <a:r>
              <a:rPr lang="zh-CN" altLang="en-US" sz="1200">
                <a:latin typeface="Times New Roman" panose="02020603050405020304"/>
                <a:ea typeface="Times New Roman" panose="02020603050405020304"/>
              </a:rPr>
              <a:t>输出文件内容</a:t>
            </a:r>
            <a:endParaRPr lang="zh-CN" altLang="en-US" sz="1200">
              <a:latin typeface="Times New Roman" panose="02020603050405020304"/>
              <a:ea typeface="Times New Roman" panose="02020603050405020304"/>
            </a:endParaRPr>
          </a:p>
        </p:txBody>
      </p:sp>
      <p:sp>
        <p:nvSpPr>
          <p:cNvPr id="391" name="任意多边形: 形状 390"/>
          <p:cNvSpPr/>
          <p:nvPr/>
        </p:nvSpPr>
        <p:spPr>
          <a:xfrm>
            <a:off x="534600" y="802080"/>
            <a:ext cx="668880" cy="33840"/>
          </a:xfrm>
          <a:custGeom>
            <a:avLst/>
            <a:gdLst/>
            <a:ahLst/>
            <a:cxnLst/>
            <a:rect l="0" t="0" r="r" b="b"/>
            <a:pathLst>
              <a:path w="1858" h="94">
                <a:moveTo>
                  <a:pt x="0" y="0"/>
                </a:moveTo>
                <a:lnTo>
                  <a:pt x="1858" y="0"/>
                </a:lnTo>
                <a:lnTo>
                  <a:pt x="1858" y="94"/>
                </a:lnTo>
                <a:lnTo>
                  <a:pt x="0" y="94"/>
                </a:lnTo>
                <a:lnTo>
                  <a:pt x="0" y="0"/>
                </a:lnTo>
                <a:close/>
              </a:path>
            </a:pathLst>
          </a:custGeom>
          <a:solidFill>
            <a:srgbClr val="F59E0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93" name="文本框 392"/>
          <p:cNvSpPr txBox="1"/>
          <p:nvPr/>
        </p:nvSpPr>
        <p:spPr>
          <a:xfrm>
            <a:off x="534960" y="378720"/>
            <a:ext cx="3511550" cy="36385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 algn="l"/>
            <a:r>
              <a:rPr lang="zh-CN" sz="237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with 语句与上下文管理器</a:t>
            </a:r>
            <a:endParaRPr lang="zh-CN" altLang="en-US" sz="237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22910" y="4749165"/>
            <a:ext cx="8775700" cy="645160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12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一个类只要实现了__enter__( )和__exit__( )这两个方法，通过该类创建的对象我们就将其称为上下文管理器。上下文管理器可以使用 with 语句，其中__enter__( )方法在语句体（with 语句包裹起来的代码块）执行之前进入运行，__exit__( )方法在语句体执行完毕退出后运行。open 函数创建的文件对象就是一个上下文管理器对象。</a:t>
            </a:r>
            <a:endParaRPr lang="zh-CN" altLang="en-US" sz="1200" kern="0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ea typeface="+mn-lt"/>
              <a:cs typeface="+mn-lt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1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.xml><?xml version="1.0" encoding="utf-8"?>
<p:tagLst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1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0.xml><?xml version="1.0" encoding="utf-8"?>
<p:tagLst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11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1.xml><?xml version="1.0" encoding="utf-8"?>
<p:tagLst xmlns:p="http://schemas.openxmlformats.org/presentationml/2006/main">
  <p:tag name="KSO_WM_UNIT_TYPE" val="i"/>
  <p:tag name="KSO_WM_UNIT_INDEX" val="11"/>
  <p:tag name="KSO_WM_BEAUTIFY_FLAG" val="#wm#"/>
  <p:tag name="KSO_WM_TAG_VERSION" val="3.0"/>
  <p:tag name="KSO_WM_UNIT_ID" val="_11*i*1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2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1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20"/>
</p:tagLst>
</file>

<file path=ppt/tags/tag103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PRESET_TEXT" val="单击此处编辑副标题"/>
  <p:tag name="KSO_WM_UNIT_ID" val="_11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60"/>
</p:tagLst>
</file>

<file path=ppt/tags/tag104.xml><?xml version="1.0" encoding="utf-8"?>
<p:tagLst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5.xml><?xml version="1.0" encoding="utf-8"?>
<p:tagLst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6.xml><?xml version="1.0" encoding="utf-8"?>
<p:tagLst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7.xml><?xml version="1.0" encoding="utf-8"?>
<p:tagLst xmlns:p="http://schemas.openxmlformats.org/presentationml/2006/main">
  <p:tag name="KSO_WM_UNIT_TYPE" val="f"/>
  <p:tag name="KSO_WM_UNIT_SUBTYPE" val="b"/>
  <p:tag name="KSO_WM_UNIT_INDEX" val="1"/>
  <p:tag name="KSO_WM_BEAUTIFY_FLAG" val="#wm#"/>
  <p:tag name="KSO_WM_TAG_VERSION" val="3.0"/>
  <p:tag name="KSO_WM_UNIT_PRESET_TEXT" val="署名"/>
  <p:tag name="KSO_WM_UNIT_ID" val="_11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VALUE" val="15"/>
  <p:tag name="KSO_WM_UNIT_TEXT_LAYER_COUNT" val="1"/>
</p:tagLst>
</file>

<file path=ppt/tags/tag108.xml><?xml version="1.0" encoding="utf-8"?>
<p:tagLst xmlns:p="http://schemas.openxmlformats.org/presentationml/2006/main">
  <p:tag name="KSO_WM_UNIT_TYPE" val="i"/>
  <p:tag name="KSO_WM_UNIT_INDEX" val="13"/>
  <p:tag name="KSO_WM_BEAUTIFY_FLAG" val="#wm#"/>
  <p:tag name="KSO_WM_TAG_VERSION" val="3.0"/>
  <p:tag name="KSO_WM_UNIT_ID" val="_11*i*1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9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  <p:tag name="KSO_WM_UNIT_ID" val="_11*i*1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.xml><?xml version="1.0" encoding="utf-8"?>
<p:tagLst xmlns:p="http://schemas.openxmlformats.org/presentationml/2006/main">
  <p:tag name="KSO_WM_UNIT_TYPE" val="i"/>
  <p:tag name="KSO_WM_UNIT_INDEX" val="11"/>
  <p:tag name="KSO_WM_BEAUTIFY_FLAG" val="#wm#"/>
  <p:tag name="KSO_WM_TAG_VERSION" val="3.0"/>
  <p:tag name="KSO_WM_UNIT_ID" val="_1*i*1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0.xml><?xml version="1.0" encoding="utf-8"?>
<p:tagLst xmlns:p="http://schemas.openxmlformats.org/presentationml/2006/main">
  <p:tag name="KSO_WM_UNIT_TYPE" val="i"/>
  <p:tag name="KSO_WM_UNIT_INDEX" val="15"/>
  <p:tag name="KSO_WM_BEAUTIFY_FLAG" val="#wm#"/>
  <p:tag name="KSO_WM_TAG_VERSION" val="3.0"/>
  <p:tag name="KSO_WM_UNIT_ID" val="_11*i*1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1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0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2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0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3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0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4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0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5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1.0"/>
  <p:tag name="KSO_WM_UNIT_PRESET_TEXT" val="单击此处编辑母版标题样式"/>
  <p:tag name="KSO_WM_UNIT_ID" val="_0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TEMPLATE_CATEGORY" val="custom"/>
  <p:tag name="KSO_WM_TEMPLATE_INDEX" val="20236793"/>
</p:tagLst>
</file>

<file path=ppt/tags/tag116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1.0"/>
  <p:tag name="KSO_WM_UNIT_PRESET_TEXT" val="单击此处编辑母版文本样式&#10;第二级&#10;第三级&#10;第四级&#10;第五级"/>
  <p:tag name="KSO_WM_UNIT_ID" val="_0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  <p:tag name="KSO_WM_TEMPLATE_CATEGORY" val="custom"/>
  <p:tag name="KSO_WM_TEMPLATE_INDEX" val="20236793"/>
</p:tagLst>
</file>

<file path=ppt/tags/tag117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8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9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18"/>
</p:tagLst>
</file>

<file path=ppt/tags/tag120.xml><?xml version="1.0" encoding="utf-8"?>
<p:tagLst xmlns:p="http://schemas.openxmlformats.org/presentationml/2006/main">
  <p:tag name="KSO_WM_TEMPLATE_SUBCATEGORY" val="29"/>
  <p:tag name="KSO_WM_TEMPLATE_COLOR_TYPE" val="0"/>
  <p:tag name="KSO_WM_TAG_VERSION" val="3.0"/>
  <p:tag name="KSO_WM_TEMPLATE_THUMBS_INDEX" val="1、9"/>
  <p:tag name="KSO_WM_BEAUTIFY_FLAG" val="#wm#"/>
  <p:tag name="KSO_WM_TEMPLATE_INDEX" val="20236793"/>
  <p:tag name="KSO_WM_TEMPLATE_CATEGORY" val="custom"/>
  <p:tag name="KSO_WM_TEMPLATE_MASTER_TYPE" val="0"/>
</p:tagLst>
</file>

<file path=ppt/tags/tag121.xml><?xml version="1.0" encoding="utf-8"?>
<p:tagLst xmlns:p="http://schemas.openxmlformats.org/presentationml/2006/main">
  <p:tag name="KSO_WM_UNIT_INDEX" val="13"/>
  <p:tag name="KSO_WM_UNIT_TYPE" val="f"/>
  <p:tag name="KSO_WM_UNIT_SUBTYPE" val="a"/>
  <p:tag name="KSO_WM_BEAUTIFY_FLAG" val="#wm#"/>
</p:tagLst>
</file>

<file path=ppt/tags/tag122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ID" val="custom20236793_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6793"/>
  <p:tag name="KSO_WM_TEMPLATE_CATEGORY" val="custom"/>
  <p:tag name="KSO_WM_UNIT_ISCONTENTSTITLE" val="0"/>
  <p:tag name="KSO_WM_UNIT_VALUE" val="18"/>
  <p:tag name="KSO_WM_UNIT_TEXT_TYPE" val="1"/>
  <p:tag name="KSO_WM_UNIT_PRESET_TEXT" val="此处添加文档标题"/>
</p:tagLst>
</file>

<file path=ppt/tags/tag123.xml><?xml version="1.0" encoding="utf-8"?>
<p:tagLst xmlns:p="http://schemas.openxmlformats.org/presentationml/2006/main">
  <p:tag name="KSO_WM_SLIDE_TYPE" val="title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TEMPLATE_THUMBS_INDEX" val="1、9"/>
  <p:tag name="KSO_WM_BEAUTIFY_FLAG" val="#wm#"/>
  <p:tag name="KSO_WM_TEMPLATE_INDEX" val="20236793"/>
  <p:tag name="KSO_WM_TEMPLATE_CATEGORY" val="custom"/>
  <p:tag name="KSO_WM_SLIDE_INDEX" val="1"/>
  <p:tag name="KSO_WM_SLIDE_ID" val="custom20236793_1"/>
  <p:tag name="KSO_WM_TEMPLATE_MASTER_TYPE" val="0"/>
  <p:tag name="KSO_WM_SLIDE_LAYOUT" val="a_b_f"/>
  <p:tag name="KSO_WM_SLIDE_LAYOUT_CNT" val="1_1_1"/>
  <p:tag name="KSO_WM_SLIDE_THEME_ID" val="3332834"/>
  <p:tag name="KSO_WM_SLIDE_THEME_NAME" val="商务风毛玻璃职场办公"/>
  <p:tag name="resource_record_key" val="{&quot;13&quot;:[20419701],&quot;65&quot;:[20236793]}"/>
</p:tagLst>
</file>

<file path=ppt/tags/tag124.xml><?xml version="1.0" encoding="utf-8"?>
<p:tagLst xmlns:p="http://schemas.openxmlformats.org/presentationml/2006/main">
  <p:tag name="KSO_WM_UNIT_INDEX" val="1"/>
  <p:tag name="KSO_WM_UNIT_TYPE" val="a"/>
  <p:tag name="KSO_WM_BEAUTIFY_FLAG" val="#wm#"/>
  <p:tag name="KSO_WM_TAG_VERSION" val="3.0"/>
  <p:tag name="KSO_WM_UNIT_PRESET_TEXT" val="单击此处编辑母版标题样式"/>
  <p:tag name="KSO_WM_UNIT_ID" val="_7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29"/>
</p:tagLst>
</file>

<file path=ppt/tags/tag125.xml><?xml version="1.0" encoding="utf-8"?>
<p:tagLst xmlns:p="http://schemas.openxmlformats.org/presentationml/2006/main">
  <p:tag name="KSO_WM_SLIDE_ID" val="diagram20235184_1"/>
  <p:tag name="KSO_WM_TEMPLATE_SUBCATEGORY" val="0"/>
  <p:tag name="KSO_WM_TEMPLATE_MASTER_TYPE" val="0"/>
  <p:tag name="KSO_WM_TEMPLATE_COLOR_TYPE" val="0"/>
  <p:tag name="KSO_WM_SLIDE_ITEM_CNT" val="2"/>
  <p:tag name="KSO_WM_SLIDE_INDEX" val="1"/>
  <p:tag name="KSO_WM_DIAGRAM_GROUP_CODE" val="l1-1"/>
  <p:tag name="KSO_WM_SLIDE_DIAGTYPE" val="l"/>
  <p:tag name="KSO_WM_TAG_VERSION" val="3.0"/>
  <p:tag name="KSO_WM_BEAUTIFY_FLAG" val="#wm#"/>
  <p:tag name="KSO_WM_TEMPLATE_CATEGORY" val="diagram"/>
  <p:tag name="KSO_WM_TEMPLATE_INDEX" val="20235184"/>
  <p:tag name="KSO_WM_SLIDE_LAYOUT" val="a_l"/>
  <p:tag name="KSO_WM_SLIDE_LAYOUT_CNT" val="1_1"/>
  <p:tag name="KSO_WM_SLIDE_TYPE" val="text"/>
  <p:tag name="KSO_WM_SLIDE_SUBTYPE" val="diag"/>
  <p:tag name="KSO_WM_SLIDE_SIZE" val="847.15*374.55"/>
  <p:tag name="KSO_WM_SLIDE_POSITION" val="58*121.55"/>
  <p:tag name="resource_record_key" val="{&quot;29&quot;:[50000077],&quot;65&quot;:[20235184]}"/>
</p:tagLst>
</file>

<file path=ppt/tags/tag126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2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127.xml><?xml version="1.0" encoding="utf-8"?>
<p:tagLst xmlns:p="http://schemas.openxmlformats.org/presentationml/2006/main">
  <p:tag name="KSO_WM_DIAGRAM_VIRTUALLY_FRAME" val="{&quot;height&quot;:317.1244881889764,&quot;left&quot;:91.79456692913386,&quot;top&quot;:117.1703937007874,&quot;width&quot;:776.4109448818896}"/>
</p:tagLst>
</file>

<file path=ppt/tags/tag128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2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129.xml><?xml version="1.0" encoding="utf-8"?>
<p:tagLst xmlns:p="http://schemas.openxmlformats.org/presentationml/2006/main">
  <p:tag name="KSO_WM_DIAGRAM_VIRTUALLY_FRAME" val="{&quot;height&quot;:317.1244881889764,&quot;left&quot;:91.79456692913386,&quot;top&quot;:117.1703937007874,&quot;width&quot;:776.4109448818896}"/>
</p:tagLst>
</file>

<file path=ppt/tags/tag13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PRESET_TEXT" val="单击此处编辑副标题"/>
  <p:tag name="KSO_WM_UNIT_ID" val="_1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58"/>
</p:tagLst>
</file>

<file path=ppt/tags/tag130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2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131.xml><?xml version="1.0" encoding="utf-8"?>
<p:tagLst xmlns:p="http://schemas.openxmlformats.org/presentationml/2006/main">
  <p:tag name="KSO_WM_DIAGRAM_VIRTUALLY_FRAME" val="{&quot;height&quot;:317.1244881889764,&quot;left&quot;:91.79456692913386,&quot;top&quot;:117.1703937007874,&quot;width&quot;:776.4109448818896}"/>
</p:tagLst>
</file>

<file path=ppt/tags/tag132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2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133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2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134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2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135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2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136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2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137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2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138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2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139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2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14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0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2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141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2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142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2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143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2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144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2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145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2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146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2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147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2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148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2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149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2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15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50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2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151.xml><?xml version="1.0" encoding="utf-8"?>
<p:tagLst xmlns:p="http://schemas.openxmlformats.org/presentationml/2006/main">
  <p:tag name="resource_record_key" val="{&quot;13&quot;:[20419701],&quot;65&quot;:[20236793]}"/>
</p:tagLst>
</file>

<file path=ppt/tags/tag16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7.xml><?xml version="1.0" encoding="utf-8"?>
<p:tagLst xmlns:p="http://schemas.openxmlformats.org/presentationml/2006/main">
  <p:tag name="KSO_WM_UNIT_TYPE" val="f"/>
  <p:tag name="KSO_WM_UNIT_SUBTYPE" val="b"/>
  <p:tag name="KSO_WM_UNIT_INDEX" val="1"/>
  <p:tag name="KSO_WM_BEAUTIFY_FLAG" val="#wm#"/>
  <p:tag name="KSO_WM_TAG_VERSION" val="3.0"/>
  <p:tag name="KSO_WM_UNIT_PRESET_TEXT" val="署名"/>
  <p:tag name="KSO_WM_UNIT_ID" val="_1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VALUE" val="15"/>
  <p:tag name="KSO_WM_UNIT_TEXT_LAYER_COUNT" val="1"/>
</p:tagLst>
</file>

<file path=ppt/tags/tag18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  <p:tag name="KSO_WM_UNIT_ID" val="_1*i*1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9.xml><?xml version="1.0" encoding="utf-8"?>
<p:tagLst xmlns:p="http://schemas.openxmlformats.org/presentationml/2006/main">
  <p:tag name="KSO_WM_UNIT_TYPE" val="i"/>
  <p:tag name="KSO_WM_UNIT_INDEX" val="13"/>
  <p:tag name="KSO_WM_BEAUTIFY_FLAG" val="#wm#"/>
  <p:tag name="KSO_WM_TAG_VERSION" val="3.0"/>
  <p:tag name="KSO_WM_UNIT_ID" val="_1*i*1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1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0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  <p:tag name="KSO_WM_UNIT_ID" val="_1*i*1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1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2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22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2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23.xml><?xml version="1.0" encoding="utf-8"?>
<p:tagLst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4.xml><?xml version="1.0" encoding="utf-8"?>
<p:tagLst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5.xml><?xml version="1.0" encoding="utf-8"?>
<p:tagLst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6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3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7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3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8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3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9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3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1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0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3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1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3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2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3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3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3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4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标题"/>
  <p:tag name="KSO_WM_UNIT_ID" val="_3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1"/>
  <p:tag name="KSO_WM_UNIT_VALUE" val="2"/>
</p:tagLst>
</file>

<file path=ppt/tags/tag35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6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7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8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4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9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4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1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0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4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1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4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2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4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3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4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4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4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5.xml><?xml version="1.0" encoding="utf-8"?>
<p:tagLst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4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6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  <p:tag name="KSO_WM_UNIT_ID" val="_4*i*1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7.xml><?xml version="1.0" encoding="utf-8"?>
<p:tagLst xmlns:p="http://schemas.openxmlformats.org/presentationml/2006/main">
  <p:tag name="KSO_WM_UNIT_TYPE" val="i"/>
  <p:tag name="KSO_WM_UNIT_INDEX" val="15"/>
  <p:tag name="KSO_WM_BEAUTIFY_FLAG" val="#wm#"/>
  <p:tag name="KSO_WM_TAG_VERSION" val="3.0"/>
  <p:tag name="KSO_WM_UNIT_ID" val="_4*i*1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8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  <p:tag name="KSO_WM_UNIT_ID" val="_4*i*1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9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  <p:tag name="KSO_WM_UNIT_ID" val="_4*i*1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1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0.xml><?xml version="1.0" encoding="utf-8"?>
<p:tagLst xmlns:p="http://schemas.openxmlformats.org/presentationml/2006/main">
  <p:tag name="KSO_WM_UNIT_TYPE" val="i"/>
  <p:tag name="KSO_WM_UNIT_INDEX" val="13"/>
  <p:tag name="KSO_WM_BEAUTIFY_FLAG" val="#wm#"/>
  <p:tag name="KSO_WM_TAG_VERSION" val="3.0"/>
  <p:tag name="KSO_WM_UNIT_ID" val="_4*i*1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1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  <p:tag name="KSO_WM_UNIT_ID" val="_4*i*1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2.xml><?xml version="1.0" encoding="utf-8"?>
<p:tagLst xmlns:p="http://schemas.openxmlformats.org/presentationml/2006/main">
  <p:tag name="KSO_WM_UNIT_TYPE" val="i"/>
  <p:tag name="KSO_WM_UNIT_INDEX" val="11"/>
  <p:tag name="KSO_WM_BEAUTIFY_FLAG" val="#wm#"/>
  <p:tag name="KSO_WM_TAG_VERSION" val="3.0"/>
  <p:tag name="KSO_WM_UNIT_ID" val="_4*i*1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3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4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16"/>
</p:tagLst>
</file>

<file path=ppt/tags/tag54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PRESET_TEXT" val="单击此处编辑副标题"/>
  <p:tag name="KSO_WM_UNIT_ID" val="_4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46"/>
</p:tagLst>
</file>

<file path=ppt/tags/tag55.xml><?xml version="1.0" encoding="utf-8"?>
<p:tagLst xmlns:p="http://schemas.openxmlformats.org/presentationml/2006/main">
  <p:tag name="KSO_WM_UNIT_TYPE" val="e"/>
  <p:tag name="KSO_WM_UNIT_INDEX" val="1"/>
  <p:tag name="KSO_WM_BEAUTIFY_FLAG" val="#wm#"/>
  <p:tag name="KSO_WM_TAG_VERSION" val="3.0"/>
  <p:tag name="KSO_WM_UNIT_PRESET_TEXT" val="节编号"/>
  <p:tag name="KSO_WM_UNIT_ID" val="_4*e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6.xml><?xml version="1.0" encoding="utf-8"?>
<p:tagLst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7.xml><?xml version="1.0" encoding="utf-8"?>
<p:tagLst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8.xml><?xml version="1.0" encoding="utf-8"?>
<p:tagLst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9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5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6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1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0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5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61.xml><?xml version="1.0" encoding="utf-8"?>
<p:tagLst xmlns:p="http://schemas.openxmlformats.org/presentationml/2006/main">
  <p:tag name="KSO_WM_UNIT_TYPE" val="f"/>
  <p:tag name="KSO_WM_UNIT_SUBTYPE" val="a"/>
  <p:tag name="KSO_WM_UNIT_INDEX" val="2"/>
  <p:tag name="KSO_WM_BEAUTIFY_FLAG" val="#wm#"/>
  <p:tag name="KSO_WM_TAG_VERSION" val="3.0"/>
  <p:tag name="KSO_WM_UNIT_PRESET_TEXT" val="单击此处编辑母版文本样式&#10;第二级&#10;第三级&#10;第四级&#10;第五级"/>
  <p:tag name="KSO_WM_UNIT_ID" val="_5*f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62.xml><?xml version="1.0" encoding="utf-8"?>
<p:tagLst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3.xml><?xml version="1.0" encoding="utf-8"?>
<p:tagLst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4.xml><?xml version="1.0" encoding="utf-8"?>
<p:tagLst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5.xml><?xml version="1.0" encoding="utf-8"?>
<p:tagLst xmlns:p="http://schemas.openxmlformats.org/presentationml/2006/main">
  <p:tag name="KSO_WM_UNIT_TYPE" val="h_a"/>
  <p:tag name="KSO_WM_UNIT_INDEX" val="1_1"/>
  <p:tag name="KSO_WM_BEAUTIFY_FLAG" val="#wm#"/>
  <p:tag name="KSO_WM_TAG_VERSION" val="3.0"/>
  <p:tag name="KSO_WM_UNIT_PRESET_TEXT" val="单击此处编辑母版标题样式"/>
  <p:tag name="KSO_WM_UNIT_ID" val="_6*h_a*1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ISCONTENTSTITLE" val="0"/>
</p:tagLst>
</file>

<file path=ppt/tags/tag66.xml><?xml version="1.0" encoding="utf-8"?>
<p:tagLst xmlns:p="http://schemas.openxmlformats.org/presentationml/2006/main">
  <p:tag name="KSO_WM_UNIT_TYPE" val="h_f"/>
  <p:tag name="KSO_WM_UNIT_SUBTYPE" val="a"/>
  <p:tag name="KSO_WM_UNIT_INDEX" val="1_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6*h_f*1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TEXT_LAYER_COUNT" val="1"/>
</p:tagLst>
</file>

<file path=ppt/tags/tag67.xml><?xml version="1.0" encoding="utf-8"?>
<p:tagLst xmlns:p="http://schemas.openxmlformats.org/presentationml/2006/main">
  <p:tag name="KSO_WM_UNIT_TYPE" val="h_a"/>
  <p:tag name="KSO_WM_UNIT_INDEX" val="2_1"/>
  <p:tag name="KSO_WM_BEAUTIFY_FLAG" val="#wm#"/>
  <p:tag name="KSO_WM_TAG_VERSION" val="3.0"/>
  <p:tag name="KSO_WM_UNIT_PRESET_TEXT" val="单击此处编辑母版标题样式"/>
  <p:tag name="KSO_WM_UNIT_ID" val="_6*h_a*2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ISCONTENTSTITLE" val="0"/>
</p:tagLst>
</file>

<file path=ppt/tags/tag68.xml><?xml version="1.0" encoding="utf-8"?>
<p:tagLst xmlns:p="http://schemas.openxmlformats.org/presentationml/2006/main">
  <p:tag name="KSO_WM_UNIT_TYPE" val="h_f"/>
  <p:tag name="KSO_WM_UNIT_SUBTYPE" val="a"/>
  <p:tag name="KSO_WM_UNIT_INDEX" val="2_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6*h_f*2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TEXT_LAYER_COUNT" val="1"/>
</p:tagLst>
</file>

<file path=ppt/tags/tag69.xml><?xml version="1.0" encoding="utf-8"?>
<p:tagLst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1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0.xml><?xml version="1.0" encoding="utf-8"?>
<p:tagLst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1.xml><?xml version="1.0" encoding="utf-8"?>
<p:tagLst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2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6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73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7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74.xml><?xml version="1.0" encoding="utf-8"?>
<p:tagLst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5.xml><?xml version="1.0" encoding="utf-8"?>
<p:tagLst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6.xml><?xml version="1.0" encoding="utf-8"?>
<p:tagLst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7.xml><?xml version="1.0" encoding="utf-8"?>
<p:tagLst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8.xml><?xml version="1.0" encoding="utf-8"?>
<p:tagLst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9.xml><?xml version="1.0" encoding="utf-8"?>
<p:tagLst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1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0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9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81.xml><?xml version="1.0" encoding="utf-8"?>
<p:tagLst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2.xml><?xml version="1.0" encoding="utf-8"?>
<p:tagLst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3.xml><?xml version="1.0" encoding="utf-8"?>
<p:tagLst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4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PRESET_TEXT" val="单击此处编辑副标题"/>
  <p:tag name="KSO_WM_UNIT_ID" val="_10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85.xml><?xml version="1.0" encoding="utf-8"?>
<p:tagLst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6.xml><?xml version="1.0" encoding="utf-8"?>
<p:tagLst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7.xml><?xml version="1.0" encoding="utf-8"?>
<p:tagLst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8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10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89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11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  <p:tag name="KSO_WM_UNIT_ID" val="_1*i*1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0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11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1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11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2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11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3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11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4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11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5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  <p:tag name="KSO_WM_UNIT_ID" val="_11*i*1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6.xml><?xml version="1.0" encoding="utf-8"?>
<p:tagLst xmlns:p="http://schemas.openxmlformats.org/presentationml/2006/main">
  <p:tag name="KSO_WM_UNIT_TYPE" val="i"/>
  <p:tag name="KSO_WM_UNIT_INDEX" val="17"/>
  <p:tag name="KSO_WM_BEAUTIFY_FLAG" val="#wm#"/>
  <p:tag name="KSO_WM_TAG_VERSION" val="3.0"/>
  <p:tag name="KSO_WM_UNIT_ID" val="_11*i*1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7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  <p:tag name="KSO_WM_UNIT_ID" val="_11*i*1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8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  <p:tag name="KSO_WM_UNIT_ID" val="_11*i*1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9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  <p:tag name="KSO_WM_UNIT_ID" val="_11*i*1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heme/theme1.xml><?xml version="1.0" encoding="utf-8"?>
<a:theme xmlns:a="http://schemas.openxmlformats.org/drawingml/2006/main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商务风毛玻璃职场办公">
  <a:themeElements>
    <a:clrScheme name="【0000001】-蓝色版">
      <a:dk1>
        <a:srgbClr val="333333"/>
      </a:dk1>
      <a:lt1>
        <a:sysClr val="window" lastClr="FFFFFF"/>
      </a:lt1>
      <a:dk2>
        <a:srgbClr val="04388C"/>
      </a:dk2>
      <a:lt2>
        <a:srgbClr val="DDF0FF"/>
      </a:lt2>
      <a:accent1>
        <a:srgbClr val="176CF7"/>
      </a:accent1>
      <a:accent2>
        <a:srgbClr val="F0B700"/>
      </a:accent2>
      <a:accent3>
        <a:srgbClr val="FAA306"/>
      </a:accent3>
      <a:accent4>
        <a:srgbClr val="5996F9"/>
      </a:accent4>
      <a:accent5>
        <a:srgbClr val="18D6F6"/>
      </a:accent5>
      <a:accent6>
        <a:srgbClr val="25A2FF"/>
      </a:accent6>
      <a:hlink>
        <a:srgbClr val="0563C1"/>
      </a:hlink>
      <a:folHlink>
        <a:srgbClr val="954F72"/>
      </a:folHlink>
    </a:clrScheme>
    <a:fontScheme name="02-微软雅黑唯一标准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10544</Words>
  <Application>WPS 演示</Application>
  <PresentationFormat>自定义</PresentationFormat>
  <Paragraphs>916</Paragraphs>
  <Slides>35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19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35</vt:i4>
      </vt:variant>
    </vt:vector>
  </HeadingPairs>
  <TitlesOfParts>
    <vt:vector size="56" baseType="lpstr">
      <vt:lpstr>Arial</vt:lpstr>
      <vt:lpstr>宋体</vt:lpstr>
      <vt:lpstr>Wingdings</vt:lpstr>
      <vt:lpstr>Arial</vt:lpstr>
      <vt:lpstr>Symbol</vt:lpstr>
      <vt:lpstr>Times New Roman</vt:lpstr>
      <vt:lpstr>SourceCodePro</vt:lpstr>
      <vt:lpstr>Segoe Print</vt:lpstr>
      <vt:lpstr>WenQuanYiZenHei</vt:lpstr>
      <vt:lpstr>微软雅黑</vt:lpstr>
      <vt:lpstr>Courier New</vt:lpstr>
      <vt:lpstr>NotoColorEmoji</vt:lpstr>
      <vt:lpstr>Arial Unicode MS</vt:lpstr>
      <vt:lpstr>Calibri</vt:lpstr>
      <vt:lpstr>Times New Roman</vt:lpstr>
      <vt:lpstr>Courier New</vt:lpstr>
      <vt:lpstr>DejaVuSans</vt:lpstr>
      <vt:lpstr>DejaVu Sans</vt:lpstr>
      <vt:lpstr>FZShuSong-Z01S</vt:lpstr>
      <vt:lpstr>Office</vt:lpstr>
      <vt:lpstr>商务风毛玻璃职场办公</vt:lpstr>
      <vt:lpstr>文件读写与数据处理</vt:lpstr>
      <vt:lpstr>知识与能力目标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用BeautifulSoup库分析html</vt:lpstr>
      <vt:lpstr>用BeautifulSoup库分析html</vt:lpstr>
      <vt:lpstr>把html文档载入BeautifulSoup对象</vt:lpstr>
      <vt:lpstr>把html文档载入BeautifulSoup对象</vt:lpstr>
      <vt:lpstr>把html文档载入BeautifulSoup对象</vt:lpstr>
      <vt:lpstr>把html文档载入BeautifulSoup对象</vt:lpstr>
      <vt:lpstr>PowerPoint 演示文稿</vt:lpstr>
      <vt:lpstr>用BeautifulSoup对象寻找想要的tag</vt:lpstr>
      <vt:lpstr>用BeautifulSoup对象寻找想要的tag</vt:lpstr>
      <vt:lpstr>用BeautifulSoup对象寻找想要的tag</vt:lpstr>
      <vt:lpstr>用BeautifulSoup对象寻找想要的tag</vt:lpstr>
      <vt:lpstr>用BeautifulSoup对象寻找想要的tag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李玮</dc:creator>
  <cp:lastModifiedBy>宋泉</cp:lastModifiedBy>
  <cp:revision>72</cp:revision>
  <dcterms:created xsi:type="dcterms:W3CDTF">2025-08-15T02:05:00Z</dcterms:created>
  <dcterms:modified xsi:type="dcterms:W3CDTF">2025-08-31T13:38:33Z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4D5EEBDB8383448A9349403830B1216E_13</vt:lpwstr>
  </property>
  <property fmtid="{D5CDD505-2E9C-101B-9397-08002B2CF9AE}" pid="3" name="KSOProductBuildVer">
    <vt:lpwstr>2052-12.1.0.22529</vt:lpwstr>
  </property>
</Properties>
</file>