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6" r:id="rId3"/>
  </p:sldMasterIdLst>
  <p:notesMasterIdLst>
    <p:notesMasterId r:id="rId5"/>
  </p:notesMasterIdLst>
  <p:sldIdLst>
    <p:sldId id="256" r:id="rId4"/>
    <p:sldId id="272" r:id="rId6"/>
    <p:sldId id="273" r:id="rId7"/>
    <p:sldId id="274" r:id="rId8"/>
    <p:sldId id="275" r:id="rId9"/>
    <p:sldId id="276" r:id="rId10"/>
    <p:sldId id="310" r:id="rId11"/>
    <p:sldId id="311" r:id="rId12"/>
    <p:sldId id="277" r:id="rId13"/>
    <p:sldId id="278" r:id="rId14"/>
    <p:sldId id="279" r:id="rId15"/>
    <p:sldId id="314" r:id="rId16"/>
    <p:sldId id="315" r:id="rId17"/>
    <p:sldId id="280" r:id="rId18"/>
    <p:sldId id="281" r:id="rId19"/>
    <p:sldId id="282" r:id="rId20"/>
    <p:sldId id="283" r:id="rId21"/>
    <p:sldId id="284" r:id="rId22"/>
    <p:sldId id="285" r:id="rId23"/>
    <p:sldId id="288" r:id="rId24"/>
    <p:sldId id="289" r:id="rId25"/>
    <p:sldId id="290" r:id="rId26"/>
    <p:sldId id="291" r:id="rId27"/>
    <p:sldId id="292" r:id="rId28"/>
    <p:sldId id="293" r:id="rId29"/>
    <p:sldId id="294" r:id="rId30"/>
    <p:sldId id="297" r:id="rId31"/>
    <p:sldId id="295" r:id="rId32"/>
    <p:sldId id="298" r:id="rId33"/>
    <p:sldId id="301" r:id="rId34"/>
    <p:sldId id="302" r:id="rId35"/>
    <p:sldId id="303" r:id="rId36"/>
    <p:sldId id="304" r:id="rId37"/>
    <p:sldId id="305" r:id="rId38"/>
    <p:sldId id="306" r:id="rId39"/>
    <p:sldId id="307" r:id="rId40"/>
    <p:sldId id="308" r:id="rId41"/>
  </p:sldIdLst>
  <p:sldSz cx="10704195" cy="6016625"/>
  <p:notesSz cx="7559675" cy="10691495"/>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chuying" initials="k" lastIdx="1" clrIdx="0"/>
  <p:cmAuthor id="2" name="WPS" initials="W" lastIdx="0" clrIdx="1"/>
  <p:cmAuthor id="3"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54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6" Type="http://schemas.openxmlformats.org/officeDocument/2006/relationships/tags" Target="tags/tag129.xml"/><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275859" cy="53643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282066" y="0"/>
            <a:ext cx="3275859" cy="536431"/>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72389" y="1336437"/>
            <a:ext cx="6414897" cy="360838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55968" y="5145282"/>
            <a:ext cx="6047740" cy="420977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155065"/>
            <a:ext cx="3275859" cy="53643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282066" y="10155065"/>
            <a:ext cx="3275859" cy="536430"/>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8975" y="685800"/>
            <a:ext cx="548005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en-US" altLang="zh-CN" dirty="0"/>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微软雅黑" panose="020B0503020204020204" charset="-122"/>
                <a:ea typeface="微软雅黑" panose="020B0503020204020204" charset="-122"/>
              </a:defRPr>
            </a:lvl1pPr>
            <a:lvl2pPr marL="742950" indent="-285750">
              <a:defRPr>
                <a:solidFill>
                  <a:schemeClr val="tx1"/>
                </a:solidFill>
                <a:latin typeface="微软雅黑" panose="020B0503020204020204" charset="-122"/>
                <a:ea typeface="微软雅黑" panose="020B0503020204020204" charset="-122"/>
              </a:defRPr>
            </a:lvl2pPr>
            <a:lvl3pPr marL="1143000" indent="-228600">
              <a:defRPr>
                <a:solidFill>
                  <a:schemeClr val="tx1"/>
                </a:solidFill>
                <a:latin typeface="微软雅黑" panose="020B0503020204020204" charset="-122"/>
                <a:ea typeface="微软雅黑" panose="020B0503020204020204" charset="-122"/>
              </a:defRPr>
            </a:lvl3pPr>
            <a:lvl4pPr marL="1600200" indent="-228600">
              <a:defRPr>
                <a:solidFill>
                  <a:schemeClr val="tx1"/>
                </a:solidFill>
                <a:latin typeface="微软雅黑" panose="020B0503020204020204" charset="-122"/>
                <a:ea typeface="微软雅黑" panose="020B0503020204020204" charset="-122"/>
              </a:defRPr>
            </a:lvl4pPr>
            <a:lvl5pPr marL="2057400" indent="-228600">
              <a:defRPr>
                <a:solidFill>
                  <a:schemeClr val="tx1"/>
                </a:solidFill>
                <a:latin typeface="微软雅黑" panose="020B0503020204020204" charset="-122"/>
                <a:ea typeface="微软雅黑" panose="020B0503020204020204" charset="-122"/>
              </a:defRPr>
            </a:lvl5pPr>
            <a:lvl6pPr marL="25146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6pPr>
            <a:lvl7pPr marL="29718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7pPr>
            <a:lvl8pPr marL="34290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8pPr>
            <a:lvl9pPr marL="38862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9pPr>
          </a:lstStyle>
          <a:p>
            <a:fld id="{8EBE660E-5CC2-4A50-916A-880C808B748D}" type="slidenum">
              <a:rPr lang="zh-CN" altLang="en-US"/>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8975" y="685800"/>
            <a:ext cx="548005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en-US" altLang="zh-CN" dirty="0"/>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微软雅黑" panose="020B0503020204020204" charset="-122"/>
                <a:ea typeface="微软雅黑" panose="020B0503020204020204" charset="-122"/>
              </a:defRPr>
            </a:lvl1pPr>
            <a:lvl2pPr marL="742950" indent="-285750">
              <a:defRPr>
                <a:solidFill>
                  <a:schemeClr val="tx1"/>
                </a:solidFill>
                <a:latin typeface="微软雅黑" panose="020B0503020204020204" charset="-122"/>
                <a:ea typeface="微软雅黑" panose="020B0503020204020204" charset="-122"/>
              </a:defRPr>
            </a:lvl2pPr>
            <a:lvl3pPr marL="1143000" indent="-228600">
              <a:defRPr>
                <a:solidFill>
                  <a:schemeClr val="tx1"/>
                </a:solidFill>
                <a:latin typeface="微软雅黑" panose="020B0503020204020204" charset="-122"/>
                <a:ea typeface="微软雅黑" panose="020B0503020204020204" charset="-122"/>
              </a:defRPr>
            </a:lvl3pPr>
            <a:lvl4pPr marL="1600200" indent="-228600">
              <a:defRPr>
                <a:solidFill>
                  <a:schemeClr val="tx1"/>
                </a:solidFill>
                <a:latin typeface="微软雅黑" panose="020B0503020204020204" charset="-122"/>
                <a:ea typeface="微软雅黑" panose="020B0503020204020204" charset="-122"/>
              </a:defRPr>
            </a:lvl4pPr>
            <a:lvl5pPr marL="2057400" indent="-228600">
              <a:defRPr>
                <a:solidFill>
                  <a:schemeClr val="tx1"/>
                </a:solidFill>
                <a:latin typeface="微软雅黑" panose="020B0503020204020204" charset="-122"/>
                <a:ea typeface="微软雅黑" panose="020B0503020204020204" charset="-122"/>
              </a:defRPr>
            </a:lvl5pPr>
            <a:lvl6pPr marL="25146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6pPr>
            <a:lvl7pPr marL="29718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7pPr>
            <a:lvl8pPr marL="34290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8pPr>
            <a:lvl9pPr marL="38862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9pPr>
          </a:lstStyle>
          <a:p>
            <a:fld id="{8EBE660E-5CC2-4A50-916A-880C808B748D}" type="slidenum">
              <a:rPr lang="zh-CN" altLang="en-US"/>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8975" y="685800"/>
            <a:ext cx="548005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en-US" altLang="zh-CN" dirty="0"/>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微软雅黑" panose="020B0503020204020204" charset="-122"/>
                <a:ea typeface="微软雅黑" panose="020B0503020204020204" charset="-122"/>
              </a:defRPr>
            </a:lvl1pPr>
            <a:lvl2pPr marL="742950" indent="-285750">
              <a:defRPr>
                <a:solidFill>
                  <a:schemeClr val="tx1"/>
                </a:solidFill>
                <a:latin typeface="微软雅黑" panose="020B0503020204020204" charset="-122"/>
                <a:ea typeface="微软雅黑" panose="020B0503020204020204" charset="-122"/>
              </a:defRPr>
            </a:lvl2pPr>
            <a:lvl3pPr marL="1143000" indent="-228600">
              <a:defRPr>
                <a:solidFill>
                  <a:schemeClr val="tx1"/>
                </a:solidFill>
                <a:latin typeface="微软雅黑" panose="020B0503020204020204" charset="-122"/>
                <a:ea typeface="微软雅黑" panose="020B0503020204020204" charset="-122"/>
              </a:defRPr>
            </a:lvl3pPr>
            <a:lvl4pPr marL="1600200" indent="-228600">
              <a:defRPr>
                <a:solidFill>
                  <a:schemeClr val="tx1"/>
                </a:solidFill>
                <a:latin typeface="微软雅黑" panose="020B0503020204020204" charset="-122"/>
                <a:ea typeface="微软雅黑" panose="020B0503020204020204" charset="-122"/>
              </a:defRPr>
            </a:lvl4pPr>
            <a:lvl5pPr marL="2057400" indent="-228600">
              <a:defRPr>
                <a:solidFill>
                  <a:schemeClr val="tx1"/>
                </a:solidFill>
                <a:latin typeface="微软雅黑" panose="020B0503020204020204" charset="-122"/>
                <a:ea typeface="微软雅黑" panose="020B0503020204020204" charset="-122"/>
              </a:defRPr>
            </a:lvl5pPr>
            <a:lvl6pPr marL="25146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6pPr>
            <a:lvl7pPr marL="29718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7pPr>
            <a:lvl8pPr marL="34290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8pPr>
            <a:lvl9pPr marL="38862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9pPr>
          </a:lstStyle>
          <a:p>
            <a:fld id="{8EBE660E-5CC2-4A50-916A-880C808B748D}" type="slidenum">
              <a:rPr lang="zh-CN" altLang="en-US"/>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xfrm>
            <a:off x="688975" y="685800"/>
            <a:ext cx="548005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76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a:spcBef>
                <a:spcPct val="0"/>
              </a:spcBef>
            </a:pPr>
            <a:endParaRPr lang="en-US" altLang="zh-CN" dirty="0"/>
          </a:p>
        </p:txBody>
      </p:sp>
      <p:sp>
        <p:nvSpPr>
          <p:cNvPr id="2765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微软雅黑" panose="020B0503020204020204" charset="-122"/>
                <a:ea typeface="微软雅黑" panose="020B0503020204020204" charset="-122"/>
              </a:defRPr>
            </a:lvl1pPr>
            <a:lvl2pPr marL="742950" indent="-285750">
              <a:defRPr>
                <a:solidFill>
                  <a:schemeClr val="tx1"/>
                </a:solidFill>
                <a:latin typeface="微软雅黑" panose="020B0503020204020204" charset="-122"/>
                <a:ea typeface="微软雅黑" panose="020B0503020204020204" charset="-122"/>
              </a:defRPr>
            </a:lvl2pPr>
            <a:lvl3pPr marL="1143000" indent="-228600">
              <a:defRPr>
                <a:solidFill>
                  <a:schemeClr val="tx1"/>
                </a:solidFill>
                <a:latin typeface="微软雅黑" panose="020B0503020204020204" charset="-122"/>
                <a:ea typeface="微软雅黑" panose="020B0503020204020204" charset="-122"/>
              </a:defRPr>
            </a:lvl3pPr>
            <a:lvl4pPr marL="1600200" indent="-228600">
              <a:defRPr>
                <a:solidFill>
                  <a:schemeClr val="tx1"/>
                </a:solidFill>
                <a:latin typeface="微软雅黑" panose="020B0503020204020204" charset="-122"/>
                <a:ea typeface="微软雅黑" panose="020B0503020204020204" charset="-122"/>
              </a:defRPr>
            </a:lvl4pPr>
            <a:lvl5pPr marL="2057400" indent="-228600">
              <a:defRPr>
                <a:solidFill>
                  <a:schemeClr val="tx1"/>
                </a:solidFill>
                <a:latin typeface="微软雅黑" panose="020B0503020204020204" charset="-122"/>
                <a:ea typeface="微软雅黑" panose="020B0503020204020204" charset="-122"/>
              </a:defRPr>
            </a:lvl5pPr>
            <a:lvl6pPr marL="25146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6pPr>
            <a:lvl7pPr marL="29718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7pPr>
            <a:lvl8pPr marL="34290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8pPr>
            <a:lvl9pPr marL="3886200" indent="-228600" eaLnBrk="0" fontAlgn="base" hangingPunct="0">
              <a:spcBef>
                <a:spcPct val="0"/>
              </a:spcBef>
              <a:spcAft>
                <a:spcPct val="0"/>
              </a:spcAft>
              <a:defRPr>
                <a:solidFill>
                  <a:schemeClr val="tx1"/>
                </a:solidFill>
                <a:latin typeface="微软雅黑" panose="020B0503020204020204" charset="-122"/>
                <a:ea typeface="微软雅黑" panose="020B0503020204020204" charset="-122"/>
              </a:defRPr>
            </a:lvl9pPr>
          </a:lstStyle>
          <a:p>
            <a:fld id="{8EBE660E-5CC2-4A50-916A-880C808B748D}" type="slidenum">
              <a:rPr lang="zh-CN" altLang="en-US"/>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33.xml"/><Relationship Id="rId8" Type="http://schemas.openxmlformats.org/officeDocument/2006/relationships/tags" Target="../tags/tag32.xml"/><Relationship Id="rId7" Type="http://schemas.openxmlformats.org/officeDocument/2006/relationships/tags" Target="../tags/tag31.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tags" Target="../tags/tag35.xml"/><Relationship Id="rId10" Type="http://schemas.openxmlformats.org/officeDocument/2006/relationships/tags" Target="../tags/tag34.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3" Type="http://schemas.openxmlformats.org/officeDocument/2006/relationships/tags" Target="../tags/tag59.xml"/><Relationship Id="rId22" Type="http://schemas.openxmlformats.org/officeDocument/2006/relationships/tags" Target="../tags/tag58.xml"/><Relationship Id="rId21" Type="http://schemas.openxmlformats.org/officeDocument/2006/relationships/tags" Target="../tags/tag57.xml"/><Relationship Id="rId20" Type="http://schemas.openxmlformats.org/officeDocument/2006/relationships/tags" Target="../tags/tag56.xml"/><Relationship Id="rId2" Type="http://schemas.openxmlformats.org/officeDocument/2006/relationships/tags" Target="../tags/tag38.xml"/><Relationship Id="rId19" Type="http://schemas.openxmlformats.org/officeDocument/2006/relationships/tags" Target="../tags/tag55.xml"/><Relationship Id="rId18" Type="http://schemas.openxmlformats.org/officeDocument/2006/relationships/tags" Target="../tags/tag54.xml"/><Relationship Id="rId17" Type="http://schemas.openxmlformats.org/officeDocument/2006/relationships/tags" Target="../tags/tag53.xml"/><Relationship Id="rId16" Type="http://schemas.openxmlformats.org/officeDocument/2006/relationships/tags" Target="../tags/tag52.xml"/><Relationship Id="rId15" Type="http://schemas.openxmlformats.org/officeDocument/2006/relationships/tags" Target="../tags/tag51.xml"/><Relationship Id="rId14" Type="http://schemas.openxmlformats.org/officeDocument/2006/relationships/tags" Target="../tags/tag50.xml"/><Relationship Id="rId13" Type="http://schemas.openxmlformats.org/officeDocument/2006/relationships/tags" Target="../tags/tag49.xml"/><Relationship Id="rId12" Type="http://schemas.openxmlformats.org/officeDocument/2006/relationships/tags" Target="../tags/tag48.xml"/><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5" Type="http://schemas.openxmlformats.org/officeDocument/2006/relationships/tags" Target="../tags/tag113.xml"/><Relationship Id="rId24" Type="http://schemas.openxmlformats.org/officeDocument/2006/relationships/tags" Target="../tags/tag112.xml"/><Relationship Id="rId23" Type="http://schemas.openxmlformats.org/officeDocument/2006/relationships/tags" Target="../tags/tag111.xml"/><Relationship Id="rId22" Type="http://schemas.openxmlformats.org/officeDocument/2006/relationships/tags" Target="../tags/tag110.xml"/><Relationship Id="rId21" Type="http://schemas.openxmlformats.org/officeDocument/2006/relationships/tags" Target="../tags/tag109.xml"/><Relationship Id="rId20" Type="http://schemas.openxmlformats.org/officeDocument/2006/relationships/tags" Target="../tags/tag108.xml"/><Relationship Id="rId2" Type="http://schemas.openxmlformats.org/officeDocument/2006/relationships/tags" Target="../tags/tag90.xml"/><Relationship Id="rId19" Type="http://schemas.openxmlformats.org/officeDocument/2006/relationships/tags" Target="../tags/tag107.xml"/><Relationship Id="rId18" Type="http://schemas.openxmlformats.org/officeDocument/2006/relationships/tags" Target="../tags/tag106.xml"/><Relationship Id="rId17" Type="http://schemas.openxmlformats.org/officeDocument/2006/relationships/tags" Target="../tags/tag105.xml"/><Relationship Id="rId16" Type="http://schemas.openxmlformats.org/officeDocument/2006/relationships/tags" Target="../tags/tag104.xml"/><Relationship Id="rId15" Type="http://schemas.openxmlformats.org/officeDocument/2006/relationships/tags" Target="../tags/tag103.xml"/><Relationship Id="rId14" Type="http://schemas.openxmlformats.org/officeDocument/2006/relationships/tags" Target="../tags/tag102.xml"/><Relationship Id="rId13" Type="http://schemas.openxmlformats.org/officeDocument/2006/relationships/tags" Target="../tags/tag101.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master-page34">
    <p:spTree>
      <p:nvGrpSpPr>
        <p:cNvPr id="1" name=""/>
        <p:cNvGrpSpPr/>
        <p:nvPr/>
      </p:nvGrpSpPr>
      <p:grpSpPr>
        <a:xfrm>
          <a:off x="0" y="0"/>
          <a:ext cx="0" cy="0"/>
          <a:chOff x="0" y="0"/>
          <a:chExt cx="0" cy="0"/>
        </a:xfrm>
      </p:grpSpPr>
      <p:sp>
        <p:nvSpPr>
          <p:cNvPr id="2"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3"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3" name="矩形 2"/>
          <p:cNvSpPr/>
          <p:nvPr userDrawn="1">
            <p:custDataLst>
              <p:tags r:id="rId2"/>
            </p:custDataLst>
          </p:nvPr>
        </p:nvSpPr>
        <p:spPr>
          <a:xfrm>
            <a:off x="3986" y="0"/>
            <a:ext cx="10696222"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dirty="0"/>
          </a:p>
        </p:txBody>
      </p:sp>
      <p:sp>
        <p:nvSpPr>
          <p:cNvPr id="10" name="任意多边形: 形状 9"/>
          <p:cNvSpPr/>
          <p:nvPr userDrawn="1">
            <p:custDataLst>
              <p:tags r:id="rId3"/>
            </p:custDataLst>
          </p:nvPr>
        </p:nvSpPr>
        <p:spPr>
          <a:xfrm flipH="1">
            <a:off x="3986" y="0"/>
            <a:ext cx="10342101" cy="6016625"/>
          </a:xfrm>
          <a:custGeom>
            <a:avLst/>
            <a:gdLst>
              <a:gd name="connsiteX0" fmla="*/ 11788358 w 11788358"/>
              <a:gd name="connsiteY0" fmla="*/ 0 h 6858000"/>
              <a:gd name="connsiteX1" fmla="*/ 866727 w 11788358"/>
              <a:gd name="connsiteY1" fmla="*/ 0 h 6858000"/>
              <a:gd name="connsiteX2" fmla="*/ 710609 w 11788358"/>
              <a:gd name="connsiteY2" fmla="*/ 304815 h 6858000"/>
              <a:gd name="connsiteX3" fmla="*/ 0 w 11788358"/>
              <a:gd name="connsiteY3" fmla="*/ 3429000 h 6858000"/>
              <a:gd name="connsiteX4" fmla="*/ 710609 w 11788358"/>
              <a:gd name="connsiteY4" fmla="*/ 6553185 h 6858000"/>
              <a:gd name="connsiteX5" fmla="*/ 866727 w 11788358"/>
              <a:gd name="connsiteY5" fmla="*/ 6858000 h 6858000"/>
              <a:gd name="connsiteX6" fmla="*/ 11788358 w 11788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8358" h="6858000">
                <a:moveTo>
                  <a:pt x="11788358" y="0"/>
                </a:moveTo>
                <a:lnTo>
                  <a:pt x="866727" y="0"/>
                </a:lnTo>
                <a:lnTo>
                  <a:pt x="710609" y="304815"/>
                </a:lnTo>
                <a:cubicBezTo>
                  <a:pt x="255207" y="1249928"/>
                  <a:pt x="0" y="2309661"/>
                  <a:pt x="0" y="3429000"/>
                </a:cubicBezTo>
                <a:cubicBezTo>
                  <a:pt x="0" y="4548340"/>
                  <a:pt x="255207" y="5608072"/>
                  <a:pt x="710609" y="6553185"/>
                </a:cubicBezTo>
                <a:lnTo>
                  <a:pt x="866727" y="6858000"/>
                </a:lnTo>
                <a:lnTo>
                  <a:pt x="11788358" y="6858000"/>
                </a:lnTo>
                <a:close/>
              </a:path>
            </a:pathLst>
          </a:custGeom>
          <a:gradFill flip="none" rotWithShape="1">
            <a:gsLst>
              <a:gs pos="1709">
                <a:schemeClr val="accent1">
                  <a:alpha val="5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1" name="任意多边形: 形状 10"/>
          <p:cNvSpPr/>
          <p:nvPr userDrawn="1">
            <p:custDataLst>
              <p:tags r:id="rId4"/>
            </p:custDataLst>
          </p:nvPr>
        </p:nvSpPr>
        <p:spPr>
          <a:xfrm flipH="1">
            <a:off x="3986" y="0"/>
            <a:ext cx="8555415" cy="6016625"/>
          </a:xfrm>
          <a:custGeom>
            <a:avLst/>
            <a:gdLst>
              <a:gd name="connsiteX0" fmla="*/ 9751819 w 9751819"/>
              <a:gd name="connsiteY0" fmla="*/ 0 h 6858000"/>
              <a:gd name="connsiteX1" fmla="*/ 1004899 w 9751819"/>
              <a:gd name="connsiteY1" fmla="*/ 0 h 6858000"/>
              <a:gd name="connsiteX2" fmla="*/ 894228 w 9751819"/>
              <a:gd name="connsiteY2" fmla="*/ 172630 h 6858000"/>
              <a:gd name="connsiteX3" fmla="*/ 0 w 9751819"/>
              <a:gd name="connsiteY3" fmla="*/ 3375497 h 6858000"/>
              <a:gd name="connsiteX4" fmla="*/ 1054891 w 9751819"/>
              <a:gd name="connsiteY4" fmla="*/ 6828974 h 6858000"/>
              <a:gd name="connsiteX5" fmla="*/ 1075532 w 9751819"/>
              <a:gd name="connsiteY5" fmla="*/ 6858000 h 6858000"/>
              <a:gd name="connsiteX6" fmla="*/ 9751819 w 975181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1819" h="6858000">
                <a:moveTo>
                  <a:pt x="9751819" y="0"/>
                </a:moveTo>
                <a:lnTo>
                  <a:pt x="1004899" y="0"/>
                </a:lnTo>
                <a:lnTo>
                  <a:pt x="894228" y="172630"/>
                </a:lnTo>
                <a:cubicBezTo>
                  <a:pt x="326774" y="1106535"/>
                  <a:pt x="0" y="2202855"/>
                  <a:pt x="0" y="3375497"/>
                </a:cubicBezTo>
                <a:cubicBezTo>
                  <a:pt x="0" y="4654743"/>
                  <a:pt x="388888" y="5843159"/>
                  <a:pt x="1054891" y="6828974"/>
                </a:cubicBezTo>
                <a:lnTo>
                  <a:pt x="1075532" y="6858000"/>
                </a:lnTo>
                <a:lnTo>
                  <a:pt x="9751819" y="6858000"/>
                </a:lnTo>
                <a:close/>
              </a:path>
            </a:pathLst>
          </a:custGeom>
          <a:gradFill flip="none" rotWithShape="1">
            <a:gsLst>
              <a:gs pos="5000">
                <a:schemeClr val="accent1">
                  <a:alpha val="6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5" name="椭圆 4"/>
          <p:cNvSpPr/>
          <p:nvPr userDrawn="1">
            <p:custDataLst>
              <p:tags r:id="rId5"/>
            </p:custDataLst>
          </p:nvPr>
        </p:nvSpPr>
        <p:spPr>
          <a:xfrm flipH="1">
            <a:off x="293122"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6" name="椭圆 5"/>
          <p:cNvSpPr/>
          <p:nvPr userDrawn="1">
            <p:custDataLst>
              <p:tags r:id="rId6"/>
            </p:custDataLst>
          </p:nvPr>
        </p:nvSpPr>
        <p:spPr>
          <a:xfrm flipH="1">
            <a:off x="1082569" y="952632"/>
            <a:ext cx="4111360" cy="4111360"/>
          </a:xfrm>
          <a:prstGeom prst="ellipse">
            <a:avLst/>
          </a:prstGeom>
          <a:gradFill flip="none" rotWithShape="1">
            <a:gsLst>
              <a:gs pos="55000">
                <a:schemeClr val="tx2">
                  <a:alpha val="0"/>
                </a:schemeClr>
              </a:gs>
              <a:gs pos="0">
                <a:schemeClr val="tx2">
                  <a:alpha val="20000"/>
                </a:schemeClr>
              </a:gs>
            </a:gsLst>
            <a:lin ang="10800000" scaled="1"/>
            <a:tileRect/>
          </a:gradFill>
          <a:ln w="19050">
            <a:gradFill flip="none" rotWithShape="1">
              <a:gsLst>
                <a:gs pos="35000">
                  <a:schemeClr val="tx2">
                    <a:alpha val="0"/>
                  </a:schemeClr>
                </a:gs>
                <a:gs pos="100000">
                  <a:schemeClr val="tx2">
                    <a:alpha val="10000"/>
                  </a:schemeClr>
                </a:gs>
              </a:gsLst>
              <a:lin ang="108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2" name="任意多边形 11"/>
          <p:cNvSpPr/>
          <p:nvPr userDrawn="1">
            <p:custDataLst>
              <p:tags r:id="rId7"/>
            </p:custDataLst>
          </p:nvPr>
        </p:nvSpPr>
        <p:spPr>
          <a:xfrm flipH="1">
            <a:off x="3986" y="0"/>
            <a:ext cx="6548604" cy="60166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755" h="10800">
                <a:moveTo>
                  <a:pt x="3379" y="0"/>
                </a:moveTo>
                <a:lnTo>
                  <a:pt x="8626" y="0"/>
                </a:lnTo>
                <a:lnTo>
                  <a:pt x="8670" y="21"/>
                </a:lnTo>
                <a:cubicBezTo>
                  <a:pt x="10125" y="745"/>
                  <a:pt x="11245" y="2041"/>
                  <a:pt x="11735" y="3615"/>
                </a:cubicBezTo>
                <a:lnTo>
                  <a:pt x="11755" y="3680"/>
                </a:lnTo>
                <a:lnTo>
                  <a:pt x="11755" y="7120"/>
                </a:lnTo>
                <a:lnTo>
                  <a:pt x="11735" y="7185"/>
                </a:lnTo>
                <a:cubicBezTo>
                  <a:pt x="11245" y="8759"/>
                  <a:pt x="10125" y="10055"/>
                  <a:pt x="8670" y="10779"/>
                </a:cubicBezTo>
                <a:lnTo>
                  <a:pt x="8626" y="10800"/>
                </a:lnTo>
                <a:lnTo>
                  <a:pt x="3379" y="10800"/>
                </a:lnTo>
                <a:lnTo>
                  <a:pt x="3335" y="10779"/>
                </a:lnTo>
                <a:cubicBezTo>
                  <a:pt x="1358" y="9796"/>
                  <a:pt x="0" y="7757"/>
                  <a:pt x="0" y="5400"/>
                </a:cubicBezTo>
                <a:cubicBezTo>
                  <a:pt x="0" y="3043"/>
                  <a:pt x="1358" y="1004"/>
                  <a:pt x="3335" y="21"/>
                </a:cubicBezTo>
                <a:lnTo>
                  <a:pt x="3379" y="0"/>
                </a:lnTo>
                <a:close/>
              </a:path>
            </a:pathLst>
          </a:custGeom>
          <a:noFill/>
          <a:ln w="19050">
            <a:gradFill flip="none" rotWithShape="1">
              <a:gsLst>
                <a:gs pos="0">
                  <a:srgbClr val="D8E9FD">
                    <a:alpha val="5000"/>
                  </a:srgbClr>
                </a:gs>
                <a:gs pos="100000">
                  <a:srgbClr val="D8E9FD">
                    <a:alpha val="2000"/>
                  </a:srgbClr>
                </a:gs>
              </a:gsLst>
              <a:lin ang="108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3" name="椭圆 12"/>
          <p:cNvSpPr/>
          <p:nvPr userDrawn="1">
            <p:custDataLst>
              <p:tags r:id="rId8"/>
            </p:custDataLst>
          </p:nvPr>
        </p:nvSpPr>
        <p:spPr>
          <a:xfrm>
            <a:off x="1931740" y="1801804"/>
            <a:ext cx="2413018" cy="2413018"/>
          </a:xfrm>
          <a:prstGeom prst="ellipse">
            <a:avLst/>
          </a:prstGeom>
          <a:gradFill flip="none" rotWithShape="1">
            <a:gsLst>
              <a:gs pos="0">
                <a:schemeClr val="tx2">
                  <a:lumMod val="75000"/>
                  <a:alpha val="40000"/>
                </a:schemeClr>
              </a:gs>
              <a:gs pos="88000">
                <a:schemeClr val="tx2">
                  <a:lumMod val="75000"/>
                  <a:alpha val="0"/>
                </a:schemeClr>
              </a:gs>
            </a:gsLst>
            <a:lin ang="0" scaled="1"/>
            <a:tileRect/>
          </a:gradFill>
          <a:ln w="12700">
            <a:gradFill flip="none" rotWithShape="1">
              <a:gsLst>
                <a:gs pos="10000">
                  <a:schemeClr val="tx2">
                    <a:alpha val="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4" name="圆: 空心 13"/>
          <p:cNvSpPr/>
          <p:nvPr userDrawn="1">
            <p:custDataLst>
              <p:tags r:id="rId9"/>
            </p:custDataLst>
          </p:nvPr>
        </p:nvSpPr>
        <p:spPr>
          <a:xfrm>
            <a:off x="1454962" y="1325026"/>
            <a:ext cx="3366574" cy="3366574"/>
          </a:xfrm>
          <a:prstGeom prst="donut">
            <a:avLst>
              <a:gd name="adj" fmla="val 5190"/>
            </a:avLst>
          </a:prstGeom>
          <a:gradFill flip="none" rotWithShape="1">
            <a:gsLst>
              <a:gs pos="72000">
                <a:schemeClr val="accent1">
                  <a:alpha val="10000"/>
                </a:schemeClr>
              </a:gs>
              <a:gs pos="0">
                <a:schemeClr val="accent1">
                  <a:alpha val="4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2" name="标题 1"/>
          <p:cNvSpPr>
            <a:spLocks noGrp="1"/>
          </p:cNvSpPr>
          <p:nvPr>
            <p:ph type="title" hasCustomPrompt="1"/>
            <p:custDataLst>
              <p:tags r:id="rId10"/>
            </p:custDataLst>
          </p:nvPr>
        </p:nvSpPr>
        <p:spPr>
          <a:xfrm>
            <a:off x="2354237" y="2247046"/>
            <a:ext cx="1568023" cy="948455"/>
          </a:xfrm>
        </p:spPr>
        <p:txBody>
          <a:bodyPr wrap="square" anchor="b">
            <a:normAutofit/>
          </a:bodyPr>
          <a:lstStyle>
            <a:lvl1pPr algn="ctr">
              <a:defRPr sz="4210"/>
            </a:lvl1pPr>
          </a:lstStyle>
          <a:p>
            <a:r>
              <a:rPr lang="zh-CN" altLang="en-US" dirty="0"/>
              <a:t>标题</a:t>
            </a:r>
            <a:endParaRPr lang="zh-CN" altLang="en-US" dirty="0"/>
          </a:p>
        </p:txBody>
      </p:sp>
      <p:sp>
        <p:nvSpPr>
          <p:cNvPr id="7"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12"/>
            </p:custDataLst>
          </p:nvPr>
        </p:nvSpPr>
        <p:spPr/>
        <p:txBody>
          <a:bodyPr/>
          <a:lstStyle/>
          <a:p>
            <a:endParaRPr lang="zh-CN" altLang="en-US"/>
          </a:p>
        </p:txBody>
      </p:sp>
      <p:sp>
        <p:nvSpPr>
          <p:cNvPr id="9" name="灯片编号占位符 5"/>
          <p:cNvSpPr>
            <a:spLocks noGrp="1"/>
          </p:cNvSpPr>
          <p:nvPr>
            <p:ph type="sldNum" sz="quarter" idx="12"/>
            <p:custDataLst>
              <p:tags r:id="rId13"/>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9" name="矩形 8"/>
          <p:cNvSpPr/>
          <p:nvPr userDrawn="1">
            <p:custDataLst>
              <p:tags r:id="rId2"/>
            </p:custDataLst>
          </p:nvPr>
        </p:nvSpPr>
        <p:spPr>
          <a:xfrm>
            <a:off x="3986" y="0"/>
            <a:ext cx="10696222"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a:p>
        </p:txBody>
      </p:sp>
      <p:sp>
        <p:nvSpPr>
          <p:cNvPr id="28" name="任意多边形: 形状 27"/>
          <p:cNvSpPr/>
          <p:nvPr userDrawn="1">
            <p:custDataLst>
              <p:tags r:id="rId3"/>
            </p:custDataLst>
          </p:nvPr>
        </p:nvSpPr>
        <p:spPr>
          <a:xfrm>
            <a:off x="3986" y="0"/>
            <a:ext cx="10696222" cy="6016625"/>
          </a:xfrm>
          <a:custGeom>
            <a:avLst/>
            <a:gdLst>
              <a:gd name="connsiteX0" fmla="*/ 0 w 12192000"/>
              <a:gd name="connsiteY0" fmla="*/ 0 h 6858000"/>
              <a:gd name="connsiteX1" fmla="*/ 6714528 w 12192000"/>
              <a:gd name="connsiteY1" fmla="*/ 0 h 6858000"/>
              <a:gd name="connsiteX2" fmla="*/ 8846903 w 12192000"/>
              <a:gd name="connsiteY2" fmla="*/ 0 h 6858000"/>
              <a:gd name="connsiteX3" fmla="*/ 10046350 w 12192000"/>
              <a:gd name="connsiteY3" fmla="*/ 0 h 6858000"/>
              <a:gd name="connsiteX4" fmla="*/ 10074290 w 12192000"/>
              <a:gd name="connsiteY4" fmla="*/ 13335 h 6858000"/>
              <a:gd name="connsiteX5" fmla="*/ 12192000 w 12192000"/>
              <a:gd name="connsiteY5" fmla="*/ 3429000 h 6858000"/>
              <a:gd name="connsiteX6" fmla="*/ 10074290 w 12192000"/>
              <a:gd name="connsiteY6" fmla="*/ 6844665 h 6858000"/>
              <a:gd name="connsiteX7" fmla="*/ 10046350 w 12192000"/>
              <a:gd name="connsiteY7" fmla="*/ 6858000 h 6858000"/>
              <a:gd name="connsiteX8" fmla="*/ 8846903 w 12192000"/>
              <a:gd name="connsiteY8" fmla="*/ 6858000 h 6858000"/>
              <a:gd name="connsiteX9" fmla="*/ 6714528 w 12192000"/>
              <a:gd name="connsiteY9" fmla="*/ 6858000 h 6858000"/>
              <a:gd name="connsiteX10" fmla="*/ 0 w 12192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6714528" y="0"/>
                </a:lnTo>
                <a:lnTo>
                  <a:pt x="8846903" y="0"/>
                </a:lnTo>
                <a:lnTo>
                  <a:pt x="10046350" y="0"/>
                </a:lnTo>
                <a:lnTo>
                  <a:pt x="10074290" y="13335"/>
                </a:lnTo>
                <a:cubicBezTo>
                  <a:pt x="11329676" y="637540"/>
                  <a:pt x="12192000" y="1932305"/>
                  <a:pt x="12192000" y="3429000"/>
                </a:cubicBezTo>
                <a:cubicBezTo>
                  <a:pt x="12192000" y="4925695"/>
                  <a:pt x="11329676" y="6220460"/>
                  <a:pt x="10074290" y="6844665"/>
                </a:cubicBezTo>
                <a:lnTo>
                  <a:pt x="10046350" y="6858000"/>
                </a:lnTo>
                <a:lnTo>
                  <a:pt x="8846903" y="6858000"/>
                </a:lnTo>
                <a:lnTo>
                  <a:pt x="6714528" y="6858000"/>
                </a:lnTo>
                <a:lnTo>
                  <a:pt x="0" y="6858000"/>
                </a:lnTo>
                <a:close/>
              </a:path>
            </a:pathLst>
          </a:custGeom>
          <a:gradFill flip="none" rotWithShape="1">
            <a:gsLst>
              <a:gs pos="12000">
                <a:schemeClr val="accent1">
                  <a:alpha val="60000"/>
                </a:schemeClr>
              </a:gs>
              <a:gs pos="100000">
                <a:schemeClr val="accent1">
                  <a:alpha val="10000"/>
                </a:schemeClr>
              </a:gs>
              <a:gs pos="67000">
                <a:schemeClr val="accent1">
                  <a:alpha val="10000"/>
                </a:schemeClr>
              </a:gs>
            </a:gsLst>
            <a:lin ang="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7" name="椭圆 6"/>
          <p:cNvSpPr/>
          <p:nvPr userDrawn="1">
            <p:custDataLst>
              <p:tags r:id="rId4"/>
            </p:custDataLst>
          </p:nvPr>
        </p:nvSpPr>
        <p:spPr>
          <a:xfrm>
            <a:off x="4581546"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0" name="椭圆 9"/>
          <p:cNvSpPr/>
          <p:nvPr userDrawn="1">
            <p:custDataLst>
              <p:tags r:id="rId5"/>
            </p:custDataLst>
          </p:nvPr>
        </p:nvSpPr>
        <p:spPr>
          <a:xfrm>
            <a:off x="5192455" y="735365"/>
            <a:ext cx="4545894" cy="4545894"/>
          </a:xfrm>
          <a:prstGeom prst="ellipse">
            <a:avLst/>
          </a:prstGeom>
          <a:gradFill flip="none" rotWithShape="1">
            <a:gsLst>
              <a:gs pos="55000">
                <a:schemeClr val="accent1">
                  <a:alpha val="0"/>
                </a:schemeClr>
              </a:gs>
              <a:gs pos="0">
                <a:schemeClr val="accent1">
                  <a:alpha val="25000"/>
                </a:schemeClr>
              </a:gs>
            </a:gsLst>
            <a:lin ang="10800000" scaled="1"/>
            <a:tileRect/>
          </a:gradFill>
          <a:ln w="19050">
            <a:gradFill flip="none" rotWithShape="1">
              <a:gsLst>
                <a:gs pos="0">
                  <a:schemeClr val="tx2">
                    <a:alpha val="10000"/>
                  </a:schemeClr>
                </a:gs>
                <a:gs pos="100000">
                  <a:schemeClr val="tx2">
                    <a:alpha val="10000"/>
                  </a:schemeClr>
                </a:gs>
                <a:gs pos="15000">
                  <a:schemeClr val="tx2">
                    <a:alpha val="0"/>
                  </a:schemeClr>
                </a:gs>
                <a:gs pos="85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580" dirty="0">
              <a:solidFill>
                <a:schemeClr val="tx1"/>
              </a:solidFill>
            </a:endParaRPr>
          </a:p>
        </p:txBody>
      </p:sp>
      <p:cxnSp>
        <p:nvCxnSpPr>
          <p:cNvPr id="12" name="直接连接符 11"/>
          <p:cNvCxnSpPr/>
          <p:nvPr>
            <p:custDataLst>
              <p:tags r:id="rId6"/>
            </p:custDataLst>
          </p:nvPr>
        </p:nvCxnSpPr>
        <p:spPr>
          <a:xfrm>
            <a:off x="3700852" y="2013767"/>
            <a:ext cx="1092603"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13" name="弧形 12"/>
          <p:cNvSpPr/>
          <p:nvPr>
            <p:custDataLst>
              <p:tags r:id="rId7"/>
            </p:custDataLst>
          </p:nvPr>
        </p:nvSpPr>
        <p:spPr>
          <a:xfrm flipH="1" flipV="1">
            <a:off x="4632305" y="1849645"/>
            <a:ext cx="353646" cy="164008"/>
          </a:xfrm>
          <a:prstGeom prst="arc">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14" name="弧形 13"/>
          <p:cNvSpPr/>
          <p:nvPr>
            <p:custDataLst>
              <p:tags r:id="rId8"/>
            </p:custDataLst>
          </p:nvPr>
        </p:nvSpPr>
        <p:spPr>
          <a:xfrm flipH="1">
            <a:off x="4632305" y="2013883"/>
            <a:ext cx="353646" cy="164008"/>
          </a:xfrm>
          <a:prstGeom prst="arc">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15" name="空心弧 14"/>
          <p:cNvSpPr/>
          <p:nvPr userDrawn="1">
            <p:custDataLst>
              <p:tags r:id="rId9"/>
            </p:custDataLst>
          </p:nvPr>
        </p:nvSpPr>
        <p:spPr>
          <a:xfrm flipH="1">
            <a:off x="5620306" y="1201143"/>
            <a:ext cx="3614339" cy="3614339"/>
          </a:xfrm>
          <a:prstGeom prst="blockArc">
            <a:avLst>
              <a:gd name="adj1" fmla="val 3339762"/>
              <a:gd name="adj2" fmla="val 17759971"/>
              <a:gd name="adj3" fmla="val 45534"/>
            </a:avLst>
          </a:prstGeom>
          <a:gradFill flip="none" rotWithShape="1">
            <a:gsLst>
              <a:gs pos="0">
                <a:schemeClr val="tx2">
                  <a:lumMod val="75000"/>
                  <a:alpha val="40000"/>
                </a:schemeClr>
              </a:gs>
              <a:gs pos="99000">
                <a:schemeClr val="tx2">
                  <a:lumMod val="75000"/>
                  <a:alpha val="0"/>
                </a:schemeClr>
              </a:gs>
            </a:gsLst>
            <a:lin ang="0" scaled="1"/>
            <a:tileRect/>
          </a:gradFill>
          <a:ln w="12700">
            <a:gradFill flip="none" rotWithShape="1">
              <a:gsLst>
                <a:gs pos="10000">
                  <a:schemeClr val="tx2">
                    <a:alpha val="1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6" name="圆: 空心 15"/>
          <p:cNvSpPr/>
          <p:nvPr userDrawn="1">
            <p:custDataLst>
              <p:tags r:id="rId10"/>
            </p:custDataLst>
          </p:nvPr>
        </p:nvSpPr>
        <p:spPr>
          <a:xfrm flipH="1">
            <a:off x="6012454" y="1593291"/>
            <a:ext cx="2830042" cy="2830042"/>
          </a:xfrm>
          <a:prstGeom prst="donut">
            <a:avLst>
              <a:gd name="adj" fmla="val 5190"/>
            </a:avLst>
          </a:prstGeom>
          <a:gradFill flip="none" rotWithShape="1">
            <a:gsLst>
              <a:gs pos="72000">
                <a:schemeClr val="accent1">
                  <a:alpha val="10000"/>
                </a:schemeClr>
              </a:gs>
              <a:gs pos="0">
                <a:schemeClr val="accent1">
                  <a:alpha val="5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8" name="椭圆 17"/>
          <p:cNvSpPr/>
          <p:nvPr userDrawn="1">
            <p:custDataLst>
              <p:tags r:id="rId11"/>
            </p:custDataLst>
          </p:nvPr>
        </p:nvSpPr>
        <p:spPr>
          <a:xfrm>
            <a:off x="9217535" y="871792"/>
            <a:ext cx="100277" cy="10027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19" name="椭圆 18"/>
          <p:cNvSpPr/>
          <p:nvPr userDrawn="1">
            <p:custDataLst>
              <p:tags r:id="rId12"/>
            </p:custDataLst>
          </p:nvPr>
        </p:nvSpPr>
        <p:spPr>
          <a:xfrm>
            <a:off x="9398591" y="871792"/>
            <a:ext cx="100277" cy="10027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0" name="椭圆 19"/>
          <p:cNvSpPr/>
          <p:nvPr userDrawn="1">
            <p:custDataLst>
              <p:tags r:id="rId13"/>
            </p:custDataLst>
          </p:nvPr>
        </p:nvSpPr>
        <p:spPr>
          <a:xfrm>
            <a:off x="9579647" y="871792"/>
            <a:ext cx="100277" cy="100277"/>
          </a:xfrm>
          <a:prstGeom prst="ellipse">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2" name="任意多边形: 形状 21"/>
          <p:cNvSpPr/>
          <p:nvPr>
            <p:custDataLst>
              <p:tags r:id="rId14"/>
            </p:custDataLst>
          </p:nvPr>
        </p:nvSpPr>
        <p:spPr>
          <a:xfrm flipH="1">
            <a:off x="7167764" y="2277922"/>
            <a:ext cx="971312" cy="1508219"/>
          </a:xfrm>
          <a:custGeom>
            <a:avLst/>
            <a:gdLst>
              <a:gd name="connsiteX0" fmla="*/ 951067 w 1037772"/>
              <a:gd name="connsiteY0" fmla="*/ 2112 h 1361220"/>
              <a:gd name="connsiteX1" fmla="*/ 900574 w 1037772"/>
              <a:gd name="connsiteY1" fmla="*/ 4084 h 1361220"/>
              <a:gd name="connsiteX2" fmla="*/ 78803 w 1037772"/>
              <a:gd name="connsiteY2" fmla="*/ 234841 h 1361220"/>
              <a:gd name="connsiteX3" fmla="*/ 0 w 1037772"/>
              <a:gd name="connsiteY3" fmla="*/ 338819 h 1361220"/>
              <a:gd name="connsiteX4" fmla="*/ 0 w 1037772"/>
              <a:gd name="connsiteY4" fmla="*/ 516619 h 1361220"/>
              <a:gd name="connsiteX5" fmla="*/ 0 w 1037772"/>
              <a:gd name="connsiteY5" fmla="*/ 772817 h 1361220"/>
              <a:gd name="connsiteX6" fmla="*/ 0 w 1037772"/>
              <a:gd name="connsiteY6" fmla="*/ 950617 h 1361220"/>
              <a:gd name="connsiteX7" fmla="*/ 0 w 1037772"/>
              <a:gd name="connsiteY7" fmla="*/ 1016162 h 1361220"/>
              <a:gd name="connsiteX8" fmla="*/ 1 w 1037772"/>
              <a:gd name="connsiteY8" fmla="*/ 1016167 h 1361220"/>
              <a:gd name="connsiteX9" fmla="*/ 1 w 1037772"/>
              <a:gd name="connsiteY9" fmla="*/ 1232702 h 1361220"/>
              <a:gd name="connsiteX10" fmla="*/ 128519 w 1037772"/>
              <a:gd name="connsiteY10" fmla="*/ 1361220 h 1361220"/>
              <a:gd name="connsiteX11" fmla="*/ 909254 w 1037772"/>
              <a:gd name="connsiteY11" fmla="*/ 1361220 h 1361220"/>
              <a:gd name="connsiteX12" fmla="*/ 1037772 w 1037772"/>
              <a:gd name="connsiteY12" fmla="*/ 1232702 h 1361220"/>
              <a:gd name="connsiteX13" fmla="*/ 1037772 w 1037772"/>
              <a:gd name="connsiteY13" fmla="*/ 950617 h 1361220"/>
              <a:gd name="connsiteX14" fmla="*/ 1037772 w 1037772"/>
              <a:gd name="connsiteY14" fmla="*/ 772817 h 1361220"/>
              <a:gd name="connsiteX15" fmla="*/ 1037772 w 1037772"/>
              <a:gd name="connsiteY15" fmla="*/ 719383 h 1361220"/>
              <a:gd name="connsiteX16" fmla="*/ 1037772 w 1037772"/>
              <a:gd name="connsiteY16" fmla="*/ 541583 h 1361220"/>
              <a:gd name="connsiteX17" fmla="*/ 1037771 w 1037772"/>
              <a:gd name="connsiteY17" fmla="*/ 541578 h 1361220"/>
              <a:gd name="connsiteX18" fmla="*/ 1037771 w 1037772"/>
              <a:gd name="connsiteY18" fmla="*/ 285862 h 1361220"/>
              <a:gd name="connsiteX19" fmla="*/ 1037771 w 1037772"/>
              <a:gd name="connsiteY19" fmla="*/ 108062 h 1361220"/>
              <a:gd name="connsiteX20" fmla="*/ 951067 w 1037772"/>
              <a:gd name="connsiteY20" fmla="*/ 2112 h 1361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37772" h="1361220">
                <a:moveTo>
                  <a:pt x="951067" y="2112"/>
                </a:moveTo>
                <a:cubicBezTo>
                  <a:pt x="934976" y="-1141"/>
                  <a:pt x="917793" y="-751"/>
                  <a:pt x="900574" y="4084"/>
                </a:cubicBezTo>
                <a:lnTo>
                  <a:pt x="78803" y="234841"/>
                </a:lnTo>
                <a:cubicBezTo>
                  <a:pt x="32230" y="247919"/>
                  <a:pt x="0" y="290446"/>
                  <a:pt x="0" y="338819"/>
                </a:cubicBezTo>
                <a:lnTo>
                  <a:pt x="0" y="516619"/>
                </a:lnTo>
                <a:lnTo>
                  <a:pt x="0" y="772817"/>
                </a:lnTo>
                <a:lnTo>
                  <a:pt x="0" y="950617"/>
                </a:lnTo>
                <a:lnTo>
                  <a:pt x="0" y="1016162"/>
                </a:lnTo>
                <a:lnTo>
                  <a:pt x="1" y="1016167"/>
                </a:lnTo>
                <a:lnTo>
                  <a:pt x="1" y="1232702"/>
                </a:lnTo>
                <a:cubicBezTo>
                  <a:pt x="1" y="1303681"/>
                  <a:pt x="57540" y="1361220"/>
                  <a:pt x="128519" y="1361220"/>
                </a:cubicBezTo>
                <a:lnTo>
                  <a:pt x="909254" y="1361220"/>
                </a:lnTo>
                <a:cubicBezTo>
                  <a:pt x="980233" y="1361220"/>
                  <a:pt x="1037772" y="1303681"/>
                  <a:pt x="1037772" y="1232702"/>
                </a:cubicBezTo>
                <a:lnTo>
                  <a:pt x="1037772" y="950617"/>
                </a:lnTo>
                <a:lnTo>
                  <a:pt x="1037772" y="772817"/>
                </a:lnTo>
                <a:lnTo>
                  <a:pt x="1037772" y="719383"/>
                </a:lnTo>
                <a:lnTo>
                  <a:pt x="1037772" y="541583"/>
                </a:lnTo>
                <a:lnTo>
                  <a:pt x="1037771" y="541578"/>
                </a:lnTo>
                <a:lnTo>
                  <a:pt x="1037771" y="285862"/>
                </a:lnTo>
                <a:lnTo>
                  <a:pt x="1037771" y="108062"/>
                </a:lnTo>
                <a:cubicBezTo>
                  <a:pt x="1037771" y="54409"/>
                  <a:pt x="999339" y="11869"/>
                  <a:pt x="951067" y="2112"/>
                </a:cubicBezTo>
                <a:close/>
              </a:path>
            </a:pathLst>
          </a:custGeom>
          <a:solidFill>
            <a:schemeClr val="accent3"/>
          </a:solidFill>
          <a:ln>
            <a:noFill/>
          </a:ln>
          <a:effectLst>
            <a:softEdge rad="152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3" name="任意多边形: 形状 22"/>
          <p:cNvSpPr/>
          <p:nvPr>
            <p:custDataLst>
              <p:tags r:id="rId15"/>
            </p:custDataLst>
          </p:nvPr>
        </p:nvSpPr>
        <p:spPr>
          <a:xfrm flipH="1">
            <a:off x="7575050" y="2519833"/>
            <a:ext cx="641018" cy="1166706"/>
          </a:xfrm>
          <a:custGeom>
            <a:avLst/>
            <a:gdLst>
              <a:gd name="connsiteX0" fmla="*/ 565426 w 693938"/>
              <a:gd name="connsiteY0" fmla="*/ 0 h 1263025"/>
              <a:gd name="connsiteX1" fmla="*/ 78803 w 693938"/>
              <a:gd name="connsiteY1" fmla="*/ 136646 h 1263025"/>
              <a:gd name="connsiteX2" fmla="*/ 0 w 693938"/>
              <a:gd name="connsiteY2" fmla="*/ 240624 h 1263025"/>
              <a:gd name="connsiteX3" fmla="*/ 0 w 693938"/>
              <a:gd name="connsiteY3" fmla="*/ 418424 h 1263025"/>
              <a:gd name="connsiteX4" fmla="*/ 0 w 693938"/>
              <a:gd name="connsiteY4" fmla="*/ 674622 h 1263025"/>
              <a:gd name="connsiteX5" fmla="*/ 0 w 693938"/>
              <a:gd name="connsiteY5" fmla="*/ 852422 h 1263025"/>
              <a:gd name="connsiteX6" fmla="*/ 0 w 693938"/>
              <a:gd name="connsiteY6" fmla="*/ 917967 h 1263025"/>
              <a:gd name="connsiteX7" fmla="*/ 1 w 693938"/>
              <a:gd name="connsiteY7" fmla="*/ 917972 h 1263025"/>
              <a:gd name="connsiteX8" fmla="*/ 1 w 693938"/>
              <a:gd name="connsiteY8" fmla="*/ 1134507 h 1263025"/>
              <a:gd name="connsiteX9" fmla="*/ 128519 w 693938"/>
              <a:gd name="connsiteY9" fmla="*/ 1263025 h 1263025"/>
              <a:gd name="connsiteX10" fmla="*/ 693938 w 693938"/>
              <a:gd name="connsiteY10" fmla="*/ 1263025 h 1263025"/>
              <a:gd name="connsiteX11" fmla="*/ 643918 w 693938"/>
              <a:gd name="connsiteY11" fmla="*/ 1252927 h 1263025"/>
              <a:gd name="connsiteX12" fmla="*/ 565425 w 693938"/>
              <a:gd name="connsiteY12" fmla="*/ 1134508 h 1263025"/>
              <a:gd name="connsiteX13" fmla="*/ 565425 w 693938"/>
              <a:gd name="connsiteY13" fmla="*/ 144939 h 1263025"/>
              <a:gd name="connsiteX14" fmla="*/ 565426 w 693938"/>
              <a:gd name="connsiteY14" fmla="*/ 144934 h 126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3938" h="1263025">
                <a:moveTo>
                  <a:pt x="565426" y="0"/>
                </a:moveTo>
                <a:lnTo>
                  <a:pt x="78803" y="136646"/>
                </a:lnTo>
                <a:cubicBezTo>
                  <a:pt x="32230" y="149724"/>
                  <a:pt x="0" y="192251"/>
                  <a:pt x="0" y="240624"/>
                </a:cubicBezTo>
                <a:lnTo>
                  <a:pt x="0" y="418424"/>
                </a:lnTo>
                <a:lnTo>
                  <a:pt x="0" y="674622"/>
                </a:lnTo>
                <a:lnTo>
                  <a:pt x="0" y="852422"/>
                </a:lnTo>
                <a:lnTo>
                  <a:pt x="0" y="917967"/>
                </a:lnTo>
                <a:lnTo>
                  <a:pt x="1" y="917972"/>
                </a:lnTo>
                <a:lnTo>
                  <a:pt x="1" y="1134507"/>
                </a:lnTo>
                <a:cubicBezTo>
                  <a:pt x="1" y="1205486"/>
                  <a:pt x="57540" y="1263025"/>
                  <a:pt x="128519" y="1263025"/>
                </a:cubicBezTo>
                <a:lnTo>
                  <a:pt x="693938" y="1263025"/>
                </a:lnTo>
                <a:lnTo>
                  <a:pt x="643918" y="1252927"/>
                </a:lnTo>
                <a:cubicBezTo>
                  <a:pt x="597791" y="1233417"/>
                  <a:pt x="565425" y="1187742"/>
                  <a:pt x="565425" y="1134508"/>
                </a:cubicBezTo>
                <a:lnTo>
                  <a:pt x="565425" y="144939"/>
                </a:lnTo>
                <a:lnTo>
                  <a:pt x="565426" y="144934"/>
                </a:lnTo>
                <a:close/>
              </a:path>
            </a:pathLst>
          </a:custGeom>
          <a:gradFill flip="none" rotWithShape="1">
            <a:gsLst>
              <a:gs pos="0">
                <a:schemeClr val="accent3">
                  <a:lumMod val="60000"/>
                  <a:lumOff val="40000"/>
                </a:schemeClr>
              </a:gs>
              <a:gs pos="29000">
                <a:schemeClr val="accent3">
                  <a:lumMod val="60000"/>
                  <a:lumOff val="40000"/>
                </a:schemeClr>
              </a:gs>
              <a:gs pos="64000">
                <a:schemeClr val="accent3"/>
              </a:gs>
            </a:gsLst>
            <a:lin ang="8100000" scaled="1"/>
            <a:tileRect/>
          </a:gradFill>
          <a:ln w="6350">
            <a:gradFill flip="none" rotWithShape="1">
              <a:gsLst>
                <a:gs pos="0">
                  <a:schemeClr val="accent2">
                    <a:lumMod val="20000"/>
                    <a:lumOff val="80000"/>
                  </a:schemeClr>
                </a:gs>
                <a:gs pos="22000">
                  <a:schemeClr val="accent2">
                    <a:lumMod val="20000"/>
                    <a:lumOff val="8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4" name="任意多边形: 形状 23"/>
          <p:cNvSpPr/>
          <p:nvPr>
            <p:custDataLst>
              <p:tags r:id="rId16"/>
            </p:custDataLst>
          </p:nvPr>
        </p:nvSpPr>
        <p:spPr>
          <a:xfrm>
            <a:off x="6774274" y="2230485"/>
            <a:ext cx="910453" cy="1456053"/>
          </a:xfrm>
          <a:custGeom>
            <a:avLst/>
            <a:gdLst>
              <a:gd name="connsiteX0" fmla="*/ 951067 w 1037772"/>
              <a:gd name="connsiteY0" fmla="*/ 2112 h 1659670"/>
              <a:gd name="connsiteX1" fmla="*/ 1037771 w 1037772"/>
              <a:gd name="connsiteY1" fmla="*/ 108062 h 1659670"/>
              <a:gd name="connsiteX2" fmla="*/ 1037771 w 1037772"/>
              <a:gd name="connsiteY2" fmla="*/ 541578 h 1659670"/>
              <a:gd name="connsiteX3" fmla="*/ 1037772 w 1037772"/>
              <a:gd name="connsiteY3" fmla="*/ 541583 h 1659670"/>
              <a:gd name="connsiteX4" fmla="*/ 1037772 w 1037772"/>
              <a:gd name="connsiteY4" fmla="*/ 1531152 h 1659670"/>
              <a:gd name="connsiteX5" fmla="*/ 909254 w 1037772"/>
              <a:gd name="connsiteY5" fmla="*/ 1659670 h 1659670"/>
              <a:gd name="connsiteX6" fmla="*/ 128519 w 1037772"/>
              <a:gd name="connsiteY6" fmla="*/ 1659670 h 1659670"/>
              <a:gd name="connsiteX7" fmla="*/ 1 w 1037772"/>
              <a:gd name="connsiteY7" fmla="*/ 1531152 h 1659670"/>
              <a:gd name="connsiteX8" fmla="*/ 1 w 1037772"/>
              <a:gd name="connsiteY8" fmla="*/ 1314617 h 1659670"/>
              <a:gd name="connsiteX9" fmla="*/ 0 w 1037772"/>
              <a:gd name="connsiteY9" fmla="*/ 1314612 h 1659670"/>
              <a:gd name="connsiteX10" fmla="*/ 0 w 1037772"/>
              <a:gd name="connsiteY10" fmla="*/ 338819 h 1659670"/>
              <a:gd name="connsiteX11" fmla="*/ 78803 w 1037772"/>
              <a:gd name="connsiteY11" fmla="*/ 234841 h 1659670"/>
              <a:gd name="connsiteX12" fmla="*/ 900574 w 1037772"/>
              <a:gd name="connsiteY12" fmla="*/ 4084 h 1659670"/>
              <a:gd name="connsiteX13" fmla="*/ 951067 w 1037772"/>
              <a:gd name="connsiteY13" fmla="*/ 2112 h 165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37772" h="1659670">
                <a:moveTo>
                  <a:pt x="951067" y="2112"/>
                </a:moveTo>
                <a:cubicBezTo>
                  <a:pt x="999339" y="11869"/>
                  <a:pt x="1037771" y="54409"/>
                  <a:pt x="1037771" y="108062"/>
                </a:cubicBezTo>
                <a:lnTo>
                  <a:pt x="1037771" y="541578"/>
                </a:lnTo>
                <a:lnTo>
                  <a:pt x="1037772" y="541583"/>
                </a:lnTo>
                <a:lnTo>
                  <a:pt x="1037772" y="1531152"/>
                </a:lnTo>
                <a:cubicBezTo>
                  <a:pt x="1037772" y="1602131"/>
                  <a:pt x="980233" y="1659670"/>
                  <a:pt x="909254" y="1659670"/>
                </a:cubicBezTo>
                <a:lnTo>
                  <a:pt x="128519" y="1659670"/>
                </a:lnTo>
                <a:cubicBezTo>
                  <a:pt x="57540" y="1659670"/>
                  <a:pt x="1" y="1602131"/>
                  <a:pt x="1" y="1531152"/>
                </a:cubicBezTo>
                <a:lnTo>
                  <a:pt x="1" y="1314617"/>
                </a:lnTo>
                <a:lnTo>
                  <a:pt x="0" y="1314612"/>
                </a:lnTo>
                <a:lnTo>
                  <a:pt x="0" y="338819"/>
                </a:lnTo>
                <a:cubicBezTo>
                  <a:pt x="0" y="290446"/>
                  <a:pt x="32230" y="247919"/>
                  <a:pt x="78803" y="234841"/>
                </a:cubicBezTo>
                <a:lnTo>
                  <a:pt x="900574" y="4084"/>
                </a:lnTo>
                <a:cubicBezTo>
                  <a:pt x="917793" y="-751"/>
                  <a:pt x="934976" y="-1141"/>
                  <a:pt x="951067" y="2112"/>
                </a:cubicBezTo>
                <a:close/>
              </a:path>
            </a:pathLst>
          </a:custGeom>
          <a:solidFill>
            <a:srgbClr val="DDF0FF">
              <a:alpha val="50000"/>
            </a:srgbClr>
          </a:solidFill>
          <a:ln w="22225">
            <a:gradFill>
              <a:gsLst>
                <a:gs pos="0">
                  <a:srgbClr val="FFFFFF"/>
                </a:gs>
                <a:gs pos="100000">
                  <a:srgbClr val="FFFFFF">
                    <a:alpha val="0"/>
                  </a:srgb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5" name="任意多边形 24"/>
          <p:cNvSpPr/>
          <p:nvPr>
            <p:custDataLst>
              <p:tags r:id="rId17"/>
            </p:custDataLst>
          </p:nvPr>
        </p:nvSpPr>
        <p:spPr>
          <a:xfrm flipH="1">
            <a:off x="6903557" y="3218101"/>
            <a:ext cx="503714" cy="209985"/>
          </a:xfrm>
          <a:custGeom>
            <a:avLst/>
            <a:gdLst/>
            <a:ahLst/>
            <a:cxnLst>
              <a:cxn ang="3">
                <a:pos x="hc" y="t"/>
              </a:cxn>
              <a:cxn ang="cd2">
                <a:pos x="l" y="vc"/>
              </a:cxn>
              <a:cxn ang="cd4">
                <a:pos x="hc" y="b"/>
              </a:cxn>
              <a:cxn ang="0">
                <a:pos x="r" y="vc"/>
              </a:cxn>
            </a:cxnLst>
            <a:rect l="l" t="t" r="r" b="b"/>
            <a:pathLst>
              <a:path w="904" h="377">
                <a:moveTo>
                  <a:pt x="449" y="0"/>
                </a:moveTo>
                <a:lnTo>
                  <a:pt x="904" y="0"/>
                </a:lnTo>
                <a:lnTo>
                  <a:pt x="904" y="125"/>
                </a:lnTo>
                <a:lnTo>
                  <a:pt x="449" y="125"/>
                </a:lnTo>
                <a:lnTo>
                  <a:pt x="449" y="0"/>
                </a:lnTo>
                <a:close/>
                <a:moveTo>
                  <a:pt x="0" y="252"/>
                </a:moveTo>
                <a:lnTo>
                  <a:pt x="904" y="252"/>
                </a:lnTo>
                <a:lnTo>
                  <a:pt x="904" y="377"/>
                </a:lnTo>
                <a:lnTo>
                  <a:pt x="0" y="377"/>
                </a:lnTo>
                <a:lnTo>
                  <a:pt x="0" y="252"/>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zh-CN" altLang="en-US" sz="1580"/>
          </a:p>
        </p:txBody>
      </p:sp>
      <p:sp>
        <p:nvSpPr>
          <p:cNvPr id="2" name="标题 1"/>
          <p:cNvSpPr>
            <a:spLocks noGrp="1"/>
          </p:cNvSpPr>
          <p:nvPr userDrawn="1">
            <p:ph type="title"/>
            <p:custDataLst>
              <p:tags r:id="rId18"/>
            </p:custDataLst>
          </p:nvPr>
        </p:nvSpPr>
        <p:spPr>
          <a:xfrm>
            <a:off x="1343120" y="2462826"/>
            <a:ext cx="4437941" cy="1279903"/>
          </a:xfrm>
        </p:spPr>
        <p:txBody>
          <a:bodyPr wrap="square" anchor="b">
            <a:normAutofit/>
          </a:bodyPr>
          <a:lstStyle>
            <a:lvl1pPr algn="l">
              <a:defRPr sz="4210"/>
            </a:lvl1pPr>
          </a:lstStyle>
          <a:p>
            <a:r>
              <a:rPr lang="zh-CN" altLang="en-US" dirty="0"/>
              <a:t>单击此处编辑母版标题样式</a:t>
            </a:r>
            <a:endParaRPr lang="zh-CN" altLang="en-US" dirty="0"/>
          </a:p>
        </p:txBody>
      </p:sp>
      <p:sp>
        <p:nvSpPr>
          <p:cNvPr id="3" name="文本占位符 2"/>
          <p:cNvSpPr>
            <a:spLocks noGrp="1"/>
          </p:cNvSpPr>
          <p:nvPr userDrawn="1">
            <p:ph type="body" idx="1" hasCustomPrompt="1"/>
            <p:custDataLst>
              <p:tags r:id="rId19"/>
            </p:custDataLst>
          </p:nvPr>
        </p:nvSpPr>
        <p:spPr>
          <a:xfrm>
            <a:off x="1343120" y="3823907"/>
            <a:ext cx="4437941" cy="821167"/>
          </a:xfrm>
        </p:spPr>
        <p:txBody>
          <a:bodyPr wrap="square">
            <a:normAutofit/>
          </a:bodyPr>
          <a:lstStyle>
            <a:lvl1pPr marL="0" indent="0" algn="l">
              <a:buNone/>
              <a:defRPr lang="zh-CN" altLang="en-US" sz="1405" b="1" kern="1200" dirty="0">
                <a:solidFill>
                  <a:schemeClr val="accent2">
                    <a:lumMod val="60000"/>
                    <a:lumOff val="40000"/>
                  </a:schemeClr>
                </a:solidFill>
                <a:latin typeface="+mn-lt"/>
                <a:ea typeface="+mn-ea"/>
                <a:cs typeface="+mn-cs"/>
              </a:defRPr>
            </a:lvl1pPr>
            <a:lvl2pPr marL="401320" indent="0">
              <a:buNone/>
              <a:defRPr sz="1755">
                <a:solidFill>
                  <a:schemeClr val="tx1">
                    <a:tint val="75000"/>
                  </a:schemeClr>
                </a:solidFill>
              </a:defRPr>
            </a:lvl2pPr>
            <a:lvl3pPr marL="802005" indent="0">
              <a:buNone/>
              <a:defRPr sz="1580">
                <a:solidFill>
                  <a:schemeClr val="tx1">
                    <a:tint val="75000"/>
                  </a:schemeClr>
                </a:solidFill>
              </a:defRPr>
            </a:lvl3pPr>
            <a:lvl4pPr marL="1203325" indent="0">
              <a:buNone/>
              <a:defRPr sz="1405">
                <a:solidFill>
                  <a:schemeClr val="tx1">
                    <a:tint val="75000"/>
                  </a:schemeClr>
                </a:solidFill>
              </a:defRPr>
            </a:lvl4pPr>
            <a:lvl5pPr marL="1604645" indent="0">
              <a:buNone/>
              <a:defRPr sz="1405">
                <a:solidFill>
                  <a:schemeClr val="tx1">
                    <a:tint val="75000"/>
                  </a:schemeClr>
                </a:solidFill>
              </a:defRPr>
            </a:lvl5pPr>
            <a:lvl6pPr marL="2005330" indent="0">
              <a:buNone/>
              <a:defRPr sz="1405">
                <a:solidFill>
                  <a:schemeClr val="tx1">
                    <a:tint val="75000"/>
                  </a:schemeClr>
                </a:solidFill>
              </a:defRPr>
            </a:lvl6pPr>
            <a:lvl7pPr marL="2406650" indent="0">
              <a:buNone/>
              <a:defRPr sz="1405">
                <a:solidFill>
                  <a:schemeClr val="tx1">
                    <a:tint val="75000"/>
                  </a:schemeClr>
                </a:solidFill>
              </a:defRPr>
            </a:lvl7pPr>
            <a:lvl8pPr marL="2807970" indent="0">
              <a:buNone/>
              <a:defRPr sz="1405">
                <a:solidFill>
                  <a:schemeClr val="tx1">
                    <a:tint val="75000"/>
                  </a:schemeClr>
                </a:solidFill>
              </a:defRPr>
            </a:lvl8pPr>
            <a:lvl9pPr marL="3208655" indent="0">
              <a:buNone/>
              <a:defRPr sz="1405">
                <a:solidFill>
                  <a:schemeClr val="tx1">
                    <a:tint val="75000"/>
                  </a:schemeClr>
                </a:solidFill>
              </a:defRPr>
            </a:lvl9pPr>
          </a:lstStyle>
          <a:p>
            <a:pPr lvl="0"/>
            <a:r>
              <a:rPr lang="zh-CN" altLang="en-US" dirty="0"/>
              <a:t>单击此处编辑副标题</a:t>
            </a:r>
            <a:endParaRPr lang="zh-CN" altLang="en-US" dirty="0"/>
          </a:p>
        </p:txBody>
      </p:sp>
      <p:sp>
        <p:nvSpPr>
          <p:cNvPr id="8" name="节编号 3"/>
          <p:cNvSpPr>
            <a:spLocks noGrp="1"/>
          </p:cNvSpPr>
          <p:nvPr userDrawn="1">
            <p:ph type="body" sz="quarter" idx="13" hasCustomPrompt="1"/>
            <p:custDataLst>
              <p:tags r:id="rId20"/>
            </p:custDataLst>
          </p:nvPr>
        </p:nvSpPr>
        <p:spPr>
          <a:xfrm>
            <a:off x="1341014" y="1350523"/>
            <a:ext cx="2295231" cy="1073833"/>
          </a:xfrm>
        </p:spPr>
        <p:txBody>
          <a:bodyPr wrap="none" anchor="b" anchorCtr="0">
            <a:normAutofit/>
          </a:bodyPr>
          <a:lstStyle>
            <a:lvl1pPr marL="0" indent="0" algn="l">
              <a:buNone/>
              <a:defRPr sz="5790" b="1">
                <a:solidFill>
                  <a:schemeClr val="accent2">
                    <a:lumMod val="60000"/>
                    <a:lumOff val="40000"/>
                  </a:schemeClr>
                </a:solidFill>
              </a:defRPr>
            </a:lvl1pPr>
          </a:lstStyle>
          <a:p>
            <a:pPr lvl="0"/>
            <a:r>
              <a:rPr lang="zh-CN" altLang="en-US" dirty="0"/>
              <a:t>节编号</a:t>
            </a:r>
            <a:endParaRPr lang="zh-CN" altLang="en-US" dirty="0"/>
          </a:p>
        </p:txBody>
      </p:sp>
      <p:sp>
        <p:nvSpPr>
          <p:cNvPr id="4" name="日期占位符 4"/>
          <p:cNvSpPr>
            <a:spLocks noGrp="1"/>
          </p:cNvSpPr>
          <p:nvPr userDrawn="1">
            <p:ph type="dt" sz="half" idx="10"/>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userDrawn="1">
            <p:ph type="ftr" sz="quarter" idx="11"/>
            <p:custDataLst>
              <p:tags r:id="rId22"/>
            </p:custDataLst>
          </p:nvPr>
        </p:nvSpPr>
        <p:spPr/>
        <p:txBody>
          <a:bodyPr/>
          <a:lstStyle/>
          <a:p>
            <a:endParaRPr lang="zh-CN" altLang="en-US"/>
          </a:p>
        </p:txBody>
      </p:sp>
      <p:sp>
        <p:nvSpPr>
          <p:cNvPr id="6" name="灯片编号占位符 6"/>
          <p:cNvSpPr>
            <a:spLocks noGrp="1"/>
          </p:cNvSpPr>
          <p:nvPr userDrawn="1">
            <p:ph type="sldNum" sz="quarter" idx="12"/>
            <p:custDataLst>
              <p:tags r:id="rId23"/>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14562" y="1142045"/>
            <a:ext cx="4670684" cy="4277655"/>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5418949" y="1142045"/>
            <a:ext cx="4670684" cy="4277655"/>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4562" y="1142045"/>
            <a:ext cx="4670684" cy="360842"/>
          </a:xfrm>
        </p:spPr>
        <p:txBody>
          <a:bodyPr wrap="square" anchor="b">
            <a:normAutofit/>
          </a:bodyPr>
          <a:lstStyle>
            <a:lvl1pPr marL="0" indent="0">
              <a:buNone/>
              <a:defRPr sz="2105" b="1"/>
            </a:lvl1pPr>
            <a:lvl2pPr marL="401320" indent="0">
              <a:buNone/>
              <a:defRPr sz="1755" b="1"/>
            </a:lvl2pPr>
            <a:lvl3pPr marL="802005" indent="0">
              <a:buNone/>
              <a:defRPr sz="1580" b="1"/>
            </a:lvl3pPr>
            <a:lvl4pPr marL="1203325" indent="0">
              <a:buNone/>
              <a:defRPr sz="1405" b="1"/>
            </a:lvl4pPr>
            <a:lvl5pPr marL="1604645" indent="0">
              <a:buNone/>
              <a:defRPr sz="1405" b="1"/>
            </a:lvl5pPr>
            <a:lvl6pPr marL="2005330" indent="0">
              <a:buNone/>
              <a:defRPr sz="1405" b="1"/>
            </a:lvl6pPr>
            <a:lvl7pPr marL="2406650" indent="0">
              <a:buNone/>
              <a:defRPr sz="1405" b="1"/>
            </a:lvl7pPr>
            <a:lvl8pPr marL="2807970" indent="0">
              <a:buNone/>
              <a:defRPr sz="1405" b="1"/>
            </a:lvl8pPr>
            <a:lvl9pPr marL="3208655" indent="0">
              <a:buNone/>
              <a:defRPr sz="1405"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14562" y="1645052"/>
            <a:ext cx="4670684" cy="3772696"/>
          </a:xfrm>
        </p:spPr>
        <p:txBody>
          <a:bodyPr wrap="square">
            <a:normAutofit/>
          </a:bodyPr>
          <a:lstStyle>
            <a:lvl1pPr>
              <a:defRPr sz="193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5418949" y="1142045"/>
            <a:ext cx="4670684" cy="360842"/>
          </a:xfrm>
        </p:spPr>
        <p:txBody>
          <a:bodyPr wrap="square" anchor="b">
            <a:normAutofit/>
          </a:bodyPr>
          <a:lstStyle>
            <a:lvl1pPr marL="0" indent="0">
              <a:buNone/>
              <a:defRPr sz="2105" b="1"/>
            </a:lvl1pPr>
            <a:lvl2pPr marL="401320" indent="0">
              <a:buNone/>
              <a:defRPr sz="1755" b="1"/>
            </a:lvl2pPr>
            <a:lvl3pPr marL="802005" indent="0">
              <a:buNone/>
              <a:defRPr sz="1580" b="1"/>
            </a:lvl3pPr>
            <a:lvl4pPr marL="1203325" indent="0">
              <a:buNone/>
              <a:defRPr sz="1405" b="1"/>
            </a:lvl4pPr>
            <a:lvl5pPr marL="1604645" indent="0">
              <a:buNone/>
              <a:defRPr sz="1405" b="1"/>
            </a:lvl5pPr>
            <a:lvl6pPr marL="2005330" indent="0">
              <a:buNone/>
              <a:defRPr sz="1405" b="1"/>
            </a:lvl6pPr>
            <a:lvl7pPr marL="2406650" indent="0">
              <a:buNone/>
              <a:defRPr sz="1405" b="1"/>
            </a:lvl7pPr>
            <a:lvl8pPr marL="2807970" indent="0">
              <a:buNone/>
              <a:defRPr sz="1405" b="1"/>
            </a:lvl8pPr>
            <a:lvl9pPr marL="3208655" indent="0">
              <a:buNone/>
              <a:defRPr sz="1405"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5418949" y="1645052"/>
            <a:ext cx="4670684" cy="3772696"/>
          </a:xfrm>
        </p:spPr>
        <p:txBody>
          <a:bodyPr wrap="square">
            <a:normAutofit/>
          </a:bodyPr>
          <a:lstStyle>
            <a:lvl1pPr>
              <a:defRPr sz="193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14562" y="315873"/>
            <a:ext cx="9476741" cy="5104104"/>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4562" y="1142045"/>
            <a:ext cx="9474200" cy="355798"/>
          </a:xfrm>
        </p:spPr>
        <p:txBody>
          <a:bodyPr wrap="square" anchor="t">
            <a:normAutofit/>
          </a:bodyPr>
          <a:lstStyle>
            <a:lvl1pPr marL="0" indent="0">
              <a:buNone/>
              <a:defRPr sz="2105" b="0"/>
            </a:lvl1pPr>
            <a:lvl2pPr marL="401320" indent="0">
              <a:buNone/>
              <a:defRPr sz="1755" b="1"/>
            </a:lvl2pPr>
            <a:lvl3pPr marL="802005" indent="0">
              <a:buNone/>
              <a:defRPr sz="1580" b="1"/>
            </a:lvl3pPr>
            <a:lvl4pPr marL="1203325" indent="0">
              <a:buNone/>
              <a:defRPr sz="1405" b="1"/>
            </a:lvl4pPr>
            <a:lvl5pPr marL="1604645" indent="0">
              <a:buNone/>
              <a:defRPr sz="1405" b="1"/>
            </a:lvl5pPr>
            <a:lvl6pPr marL="2005330" indent="0">
              <a:buNone/>
              <a:defRPr sz="1405" b="1"/>
            </a:lvl6pPr>
            <a:lvl7pPr marL="2406650" indent="0">
              <a:buNone/>
              <a:defRPr sz="1405" b="1"/>
            </a:lvl7pPr>
            <a:lvl8pPr marL="2807970" indent="0">
              <a:buNone/>
              <a:defRPr sz="1405" b="1"/>
            </a:lvl8pPr>
            <a:lvl9pPr marL="3208655" indent="0">
              <a:buNone/>
              <a:defRPr sz="1405"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3986" y="0"/>
            <a:ext cx="10696222"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dirty="0"/>
          </a:p>
        </p:txBody>
      </p:sp>
      <p:sp>
        <p:nvSpPr>
          <p:cNvPr id="9" name="任意多边形: 形状 8"/>
          <p:cNvSpPr/>
          <p:nvPr userDrawn="1">
            <p:custDataLst>
              <p:tags r:id="rId3"/>
            </p:custDataLst>
          </p:nvPr>
        </p:nvSpPr>
        <p:spPr>
          <a:xfrm flipH="1">
            <a:off x="3986" y="0"/>
            <a:ext cx="10342101" cy="6016625"/>
          </a:xfrm>
          <a:custGeom>
            <a:avLst/>
            <a:gdLst>
              <a:gd name="connsiteX0" fmla="*/ 11788358 w 11788358"/>
              <a:gd name="connsiteY0" fmla="*/ 0 h 6858000"/>
              <a:gd name="connsiteX1" fmla="*/ 866727 w 11788358"/>
              <a:gd name="connsiteY1" fmla="*/ 0 h 6858000"/>
              <a:gd name="connsiteX2" fmla="*/ 710609 w 11788358"/>
              <a:gd name="connsiteY2" fmla="*/ 304815 h 6858000"/>
              <a:gd name="connsiteX3" fmla="*/ 0 w 11788358"/>
              <a:gd name="connsiteY3" fmla="*/ 3429000 h 6858000"/>
              <a:gd name="connsiteX4" fmla="*/ 710609 w 11788358"/>
              <a:gd name="connsiteY4" fmla="*/ 6553185 h 6858000"/>
              <a:gd name="connsiteX5" fmla="*/ 866727 w 11788358"/>
              <a:gd name="connsiteY5" fmla="*/ 6858000 h 6858000"/>
              <a:gd name="connsiteX6" fmla="*/ 11788358 w 11788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8358" h="6858000">
                <a:moveTo>
                  <a:pt x="11788358" y="0"/>
                </a:moveTo>
                <a:lnTo>
                  <a:pt x="866727" y="0"/>
                </a:lnTo>
                <a:lnTo>
                  <a:pt x="710609" y="304815"/>
                </a:lnTo>
                <a:cubicBezTo>
                  <a:pt x="255207" y="1249928"/>
                  <a:pt x="0" y="2309661"/>
                  <a:pt x="0" y="3429000"/>
                </a:cubicBezTo>
                <a:cubicBezTo>
                  <a:pt x="0" y="4548340"/>
                  <a:pt x="255207" y="5608072"/>
                  <a:pt x="710609" y="6553185"/>
                </a:cubicBezTo>
                <a:lnTo>
                  <a:pt x="866727" y="6858000"/>
                </a:lnTo>
                <a:lnTo>
                  <a:pt x="11788358" y="6858000"/>
                </a:lnTo>
                <a:close/>
              </a:path>
            </a:pathLst>
          </a:custGeom>
          <a:gradFill flip="none" rotWithShape="1">
            <a:gsLst>
              <a:gs pos="3419">
                <a:schemeClr val="accent1">
                  <a:alpha val="5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1" name="任意多边形: 形状 10"/>
          <p:cNvSpPr/>
          <p:nvPr userDrawn="1">
            <p:custDataLst>
              <p:tags r:id="rId4"/>
            </p:custDataLst>
          </p:nvPr>
        </p:nvSpPr>
        <p:spPr>
          <a:xfrm flipH="1">
            <a:off x="3986" y="0"/>
            <a:ext cx="8555415" cy="6016625"/>
          </a:xfrm>
          <a:custGeom>
            <a:avLst/>
            <a:gdLst>
              <a:gd name="connsiteX0" fmla="*/ 9751819 w 9751819"/>
              <a:gd name="connsiteY0" fmla="*/ 0 h 6858000"/>
              <a:gd name="connsiteX1" fmla="*/ 1004899 w 9751819"/>
              <a:gd name="connsiteY1" fmla="*/ 0 h 6858000"/>
              <a:gd name="connsiteX2" fmla="*/ 894228 w 9751819"/>
              <a:gd name="connsiteY2" fmla="*/ 172630 h 6858000"/>
              <a:gd name="connsiteX3" fmla="*/ 0 w 9751819"/>
              <a:gd name="connsiteY3" fmla="*/ 3375497 h 6858000"/>
              <a:gd name="connsiteX4" fmla="*/ 1054891 w 9751819"/>
              <a:gd name="connsiteY4" fmla="*/ 6828974 h 6858000"/>
              <a:gd name="connsiteX5" fmla="*/ 1075532 w 9751819"/>
              <a:gd name="connsiteY5" fmla="*/ 6858000 h 6858000"/>
              <a:gd name="connsiteX6" fmla="*/ 9751819 w 975181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1819" h="6858000">
                <a:moveTo>
                  <a:pt x="9751819" y="0"/>
                </a:moveTo>
                <a:lnTo>
                  <a:pt x="1004899" y="0"/>
                </a:lnTo>
                <a:lnTo>
                  <a:pt x="894228" y="172630"/>
                </a:lnTo>
                <a:cubicBezTo>
                  <a:pt x="326774" y="1106535"/>
                  <a:pt x="0" y="2202855"/>
                  <a:pt x="0" y="3375497"/>
                </a:cubicBezTo>
                <a:cubicBezTo>
                  <a:pt x="0" y="4654743"/>
                  <a:pt x="388888" y="5843159"/>
                  <a:pt x="1054891" y="6828974"/>
                </a:cubicBezTo>
                <a:lnTo>
                  <a:pt x="1075532" y="6858000"/>
                </a:lnTo>
                <a:lnTo>
                  <a:pt x="9751819" y="6858000"/>
                </a:lnTo>
                <a:close/>
              </a:path>
            </a:pathLst>
          </a:custGeom>
          <a:gradFill flip="none" rotWithShape="1">
            <a:gsLst>
              <a:gs pos="5000">
                <a:schemeClr val="accent1">
                  <a:alpha val="6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2" name="椭圆 11"/>
          <p:cNvSpPr/>
          <p:nvPr userDrawn="1">
            <p:custDataLst>
              <p:tags r:id="rId5"/>
            </p:custDataLst>
          </p:nvPr>
        </p:nvSpPr>
        <p:spPr>
          <a:xfrm flipH="1">
            <a:off x="293122"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3" name="椭圆 12"/>
          <p:cNvSpPr/>
          <p:nvPr userDrawn="1">
            <p:custDataLst>
              <p:tags r:id="rId6"/>
            </p:custDataLst>
          </p:nvPr>
        </p:nvSpPr>
        <p:spPr>
          <a:xfrm flipH="1">
            <a:off x="720456" y="590520"/>
            <a:ext cx="4835586" cy="4835586"/>
          </a:xfrm>
          <a:prstGeom prst="ellipse">
            <a:avLst/>
          </a:prstGeom>
          <a:gradFill flip="none" rotWithShape="1">
            <a:gsLst>
              <a:gs pos="55000">
                <a:schemeClr val="tx2">
                  <a:alpha val="0"/>
                </a:schemeClr>
              </a:gs>
              <a:gs pos="0">
                <a:schemeClr val="tx2">
                  <a:alpha val="20000"/>
                </a:schemeClr>
              </a:gs>
            </a:gsLst>
            <a:lin ang="10800000" scaled="1"/>
            <a:tileRect/>
          </a:gradFill>
          <a:ln w="19050">
            <a:gradFill flip="none" rotWithShape="1">
              <a:gsLst>
                <a:gs pos="0">
                  <a:schemeClr val="tx2">
                    <a:alpha val="20000"/>
                  </a:schemeClr>
                </a:gs>
                <a:gs pos="100000">
                  <a:schemeClr val="tx2">
                    <a:alpha val="20000"/>
                  </a:schemeClr>
                </a:gs>
                <a:gs pos="15000">
                  <a:schemeClr val="tx2">
                    <a:alpha val="0"/>
                  </a:schemeClr>
                </a:gs>
                <a:gs pos="85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5" name="任意多边形 14"/>
          <p:cNvSpPr/>
          <p:nvPr userDrawn="1">
            <p:custDataLst>
              <p:tags r:id="rId7"/>
            </p:custDataLst>
          </p:nvPr>
        </p:nvSpPr>
        <p:spPr>
          <a:xfrm flipH="1">
            <a:off x="3986" y="0"/>
            <a:ext cx="6548604" cy="601662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755" h="10800">
                <a:moveTo>
                  <a:pt x="3379" y="0"/>
                </a:moveTo>
                <a:lnTo>
                  <a:pt x="8626" y="0"/>
                </a:lnTo>
                <a:lnTo>
                  <a:pt x="8670" y="21"/>
                </a:lnTo>
                <a:cubicBezTo>
                  <a:pt x="10125" y="745"/>
                  <a:pt x="11245" y="2041"/>
                  <a:pt x="11735" y="3615"/>
                </a:cubicBezTo>
                <a:lnTo>
                  <a:pt x="11755" y="3680"/>
                </a:lnTo>
                <a:lnTo>
                  <a:pt x="11755" y="7120"/>
                </a:lnTo>
                <a:lnTo>
                  <a:pt x="11735" y="7185"/>
                </a:lnTo>
                <a:cubicBezTo>
                  <a:pt x="11245" y="8759"/>
                  <a:pt x="10125" y="10055"/>
                  <a:pt x="8670" y="10779"/>
                </a:cubicBezTo>
                <a:lnTo>
                  <a:pt x="8626" y="10800"/>
                </a:lnTo>
                <a:lnTo>
                  <a:pt x="3379" y="10800"/>
                </a:lnTo>
                <a:lnTo>
                  <a:pt x="3335" y="10779"/>
                </a:lnTo>
                <a:cubicBezTo>
                  <a:pt x="1358" y="9796"/>
                  <a:pt x="0" y="7757"/>
                  <a:pt x="0" y="5400"/>
                </a:cubicBezTo>
                <a:cubicBezTo>
                  <a:pt x="0" y="3043"/>
                  <a:pt x="1358" y="1004"/>
                  <a:pt x="3335" y="21"/>
                </a:cubicBezTo>
                <a:lnTo>
                  <a:pt x="3379" y="0"/>
                </a:lnTo>
                <a:close/>
              </a:path>
            </a:pathLst>
          </a:custGeom>
          <a:noFill/>
          <a:ln w="19050">
            <a:gradFill flip="none" rotWithShape="1">
              <a:gsLst>
                <a:gs pos="0">
                  <a:srgbClr val="D8E9FD">
                    <a:alpha val="5000"/>
                  </a:srgbClr>
                </a:gs>
                <a:gs pos="100000">
                  <a:srgbClr val="D8E9FD">
                    <a:alpha val="2000"/>
                  </a:srgbClr>
                </a:gs>
              </a:gsLst>
              <a:lin ang="108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6" name="空心弧 15"/>
          <p:cNvSpPr/>
          <p:nvPr userDrawn="1">
            <p:custDataLst>
              <p:tags r:id="rId8"/>
            </p:custDataLst>
          </p:nvPr>
        </p:nvSpPr>
        <p:spPr>
          <a:xfrm>
            <a:off x="1331079" y="1201143"/>
            <a:ext cx="3614339" cy="3614339"/>
          </a:xfrm>
          <a:prstGeom prst="blockArc">
            <a:avLst>
              <a:gd name="adj1" fmla="val 3339762"/>
              <a:gd name="adj2" fmla="val 17759971"/>
              <a:gd name="adj3" fmla="val 45534"/>
            </a:avLst>
          </a:prstGeom>
          <a:gradFill flip="none" rotWithShape="1">
            <a:gsLst>
              <a:gs pos="0">
                <a:schemeClr val="tx2">
                  <a:lumMod val="75000"/>
                  <a:alpha val="40000"/>
                </a:schemeClr>
              </a:gs>
              <a:gs pos="99000">
                <a:schemeClr val="tx2">
                  <a:lumMod val="75000"/>
                  <a:alpha val="0"/>
                </a:schemeClr>
              </a:gs>
            </a:gsLst>
            <a:lin ang="0" scaled="1"/>
            <a:tileRect/>
          </a:gradFill>
          <a:ln w="12700">
            <a:gradFill flip="none" rotWithShape="1">
              <a:gsLst>
                <a:gs pos="10000">
                  <a:schemeClr val="tx2">
                    <a:alpha val="1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7" name="圆: 空心 16"/>
          <p:cNvSpPr/>
          <p:nvPr userDrawn="1">
            <p:custDataLst>
              <p:tags r:id="rId9"/>
            </p:custDataLst>
          </p:nvPr>
        </p:nvSpPr>
        <p:spPr>
          <a:xfrm>
            <a:off x="1723228" y="1593291"/>
            <a:ext cx="2830042" cy="2830042"/>
          </a:xfrm>
          <a:prstGeom prst="donut">
            <a:avLst>
              <a:gd name="adj" fmla="val 5190"/>
            </a:avLst>
          </a:prstGeom>
          <a:gradFill flip="none" rotWithShape="1">
            <a:gsLst>
              <a:gs pos="72000">
                <a:schemeClr val="accent1">
                  <a:alpha val="5000"/>
                </a:schemeClr>
              </a:gs>
              <a:gs pos="0">
                <a:schemeClr val="accent1">
                  <a:alpha val="3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9" name="椭圆 18"/>
          <p:cNvSpPr/>
          <p:nvPr userDrawn="1">
            <p:custDataLst>
              <p:tags r:id="rId10"/>
            </p:custDataLst>
          </p:nvPr>
        </p:nvSpPr>
        <p:spPr>
          <a:xfrm>
            <a:off x="9217535" y="871792"/>
            <a:ext cx="100277" cy="10027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1" name="椭圆 20"/>
          <p:cNvSpPr/>
          <p:nvPr userDrawn="1">
            <p:custDataLst>
              <p:tags r:id="rId11"/>
            </p:custDataLst>
          </p:nvPr>
        </p:nvSpPr>
        <p:spPr>
          <a:xfrm>
            <a:off x="9398591" y="871792"/>
            <a:ext cx="100277" cy="10027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2" name="椭圆 21"/>
          <p:cNvSpPr/>
          <p:nvPr userDrawn="1">
            <p:custDataLst>
              <p:tags r:id="rId12"/>
            </p:custDataLst>
          </p:nvPr>
        </p:nvSpPr>
        <p:spPr>
          <a:xfrm>
            <a:off x="9579647" y="871792"/>
            <a:ext cx="100277" cy="100277"/>
          </a:xfrm>
          <a:prstGeom prst="ellipse">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5" name="矩形: 圆角 24"/>
          <p:cNvSpPr/>
          <p:nvPr>
            <p:custDataLst>
              <p:tags r:id="rId13"/>
            </p:custDataLst>
          </p:nvPr>
        </p:nvSpPr>
        <p:spPr>
          <a:xfrm>
            <a:off x="2615593" y="2327984"/>
            <a:ext cx="1124632" cy="1131587"/>
          </a:xfrm>
          <a:prstGeom prst="roundRect">
            <a:avLst>
              <a:gd name="adj" fmla="val 7608"/>
            </a:avLst>
          </a:prstGeom>
          <a:solidFill>
            <a:schemeClr val="accent3"/>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a:p>
        </p:txBody>
      </p:sp>
      <p:sp>
        <p:nvSpPr>
          <p:cNvPr id="26" name="任意多边形: 形状 25"/>
          <p:cNvSpPr/>
          <p:nvPr>
            <p:custDataLst>
              <p:tags r:id="rId14"/>
            </p:custDataLst>
          </p:nvPr>
        </p:nvSpPr>
        <p:spPr>
          <a:xfrm>
            <a:off x="2728288" y="2272279"/>
            <a:ext cx="1031520" cy="1037899"/>
          </a:xfrm>
          <a:custGeom>
            <a:avLst/>
            <a:gdLst>
              <a:gd name="connsiteX0" fmla="*/ 89453 w 1175769"/>
              <a:gd name="connsiteY0" fmla="*/ 0 h 1183041"/>
              <a:gd name="connsiteX1" fmla="*/ 1086316 w 1175769"/>
              <a:gd name="connsiteY1" fmla="*/ 0 h 1183041"/>
              <a:gd name="connsiteX2" fmla="*/ 1175769 w 1175769"/>
              <a:gd name="connsiteY2" fmla="*/ 89453 h 1183041"/>
              <a:gd name="connsiteX3" fmla="*/ 1175769 w 1175769"/>
              <a:gd name="connsiteY3" fmla="*/ 1093588 h 1183041"/>
              <a:gd name="connsiteX4" fmla="*/ 1086316 w 1175769"/>
              <a:gd name="connsiteY4" fmla="*/ 1183041 h 1183041"/>
              <a:gd name="connsiteX5" fmla="*/ 912948 w 1175769"/>
              <a:gd name="connsiteY5" fmla="*/ 1183041 h 1183041"/>
              <a:gd name="connsiteX6" fmla="*/ 912948 w 1175769"/>
              <a:gd name="connsiteY6" fmla="*/ 386921 h 1183041"/>
              <a:gd name="connsiteX7" fmla="*/ 808959 w 1175769"/>
              <a:gd name="connsiteY7" fmla="*/ 282932 h 1183041"/>
              <a:gd name="connsiteX8" fmla="*/ 0 w 1175769"/>
              <a:gd name="connsiteY8" fmla="*/ 282932 h 1183041"/>
              <a:gd name="connsiteX9" fmla="*/ 0 w 1175769"/>
              <a:gd name="connsiteY9" fmla="*/ 89453 h 1183041"/>
              <a:gd name="connsiteX10" fmla="*/ 89453 w 1175769"/>
              <a:gd name="connsiteY10" fmla="*/ 0 h 1183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5769" h="1183041">
                <a:moveTo>
                  <a:pt x="89453" y="0"/>
                </a:moveTo>
                <a:lnTo>
                  <a:pt x="1086316" y="0"/>
                </a:lnTo>
                <a:cubicBezTo>
                  <a:pt x="1135720" y="0"/>
                  <a:pt x="1175769" y="40049"/>
                  <a:pt x="1175769" y="89453"/>
                </a:cubicBezTo>
                <a:lnTo>
                  <a:pt x="1175769" y="1093588"/>
                </a:lnTo>
                <a:cubicBezTo>
                  <a:pt x="1175769" y="1142992"/>
                  <a:pt x="1135720" y="1183041"/>
                  <a:pt x="1086316" y="1183041"/>
                </a:cubicBezTo>
                <a:lnTo>
                  <a:pt x="912948" y="1183041"/>
                </a:lnTo>
                <a:lnTo>
                  <a:pt x="912948" y="386921"/>
                </a:lnTo>
                <a:cubicBezTo>
                  <a:pt x="912948" y="329489"/>
                  <a:pt x="866391" y="282932"/>
                  <a:pt x="808959" y="282932"/>
                </a:cubicBezTo>
                <a:lnTo>
                  <a:pt x="0" y="282932"/>
                </a:lnTo>
                <a:lnTo>
                  <a:pt x="0" y="89453"/>
                </a:lnTo>
                <a:cubicBezTo>
                  <a:pt x="0" y="40049"/>
                  <a:pt x="40049" y="0"/>
                  <a:pt x="89453" y="0"/>
                </a:cubicBezTo>
                <a:close/>
              </a:path>
            </a:pathLst>
          </a:custGeom>
          <a:gradFill flip="none" rotWithShape="1">
            <a:gsLst>
              <a:gs pos="0">
                <a:schemeClr val="accent3">
                  <a:lumMod val="60000"/>
                  <a:lumOff val="40000"/>
                </a:schemeClr>
              </a:gs>
              <a:gs pos="29000">
                <a:schemeClr val="accent3">
                  <a:lumMod val="60000"/>
                  <a:lumOff val="40000"/>
                </a:schemeClr>
              </a:gs>
              <a:gs pos="64000">
                <a:schemeClr val="accent3"/>
              </a:gs>
            </a:gsLst>
            <a:lin ang="8100000" scaled="1"/>
            <a:tileRect/>
          </a:gradFill>
          <a:ln w="6350">
            <a:gradFill flip="none" rotWithShape="1">
              <a:gsLst>
                <a:gs pos="0">
                  <a:schemeClr val="accent2">
                    <a:lumMod val="20000"/>
                    <a:lumOff val="80000"/>
                  </a:schemeClr>
                </a:gs>
                <a:gs pos="45000">
                  <a:schemeClr val="accent2">
                    <a:lumMod val="20000"/>
                    <a:lumOff val="8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7" name="矩形: 圆角 26"/>
          <p:cNvSpPr/>
          <p:nvPr>
            <p:custDataLst>
              <p:tags r:id="rId15"/>
            </p:custDataLst>
          </p:nvPr>
        </p:nvSpPr>
        <p:spPr>
          <a:xfrm>
            <a:off x="2311979" y="2520499"/>
            <a:ext cx="1217252" cy="1199146"/>
          </a:xfrm>
          <a:prstGeom prst="roundRect">
            <a:avLst>
              <a:gd name="adj" fmla="val 7608"/>
            </a:avLst>
          </a:prstGeom>
          <a:solidFill>
            <a:srgbClr val="DDF0FF">
              <a:alpha val="50000"/>
            </a:srgbClr>
          </a:solidFill>
          <a:ln w="22225">
            <a:gradFill>
              <a:gsLst>
                <a:gs pos="0">
                  <a:srgbClr val="FFFFFF"/>
                </a:gs>
                <a:gs pos="100000">
                  <a:srgbClr val="FFFFFF">
                    <a:alpha val="0"/>
                  </a:srgb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9" name="任意多边形 28"/>
          <p:cNvSpPr/>
          <p:nvPr>
            <p:custDataLst>
              <p:tags r:id="rId16"/>
            </p:custDataLst>
          </p:nvPr>
        </p:nvSpPr>
        <p:spPr>
          <a:xfrm rot="5400000" flipH="1">
            <a:off x="2616533" y="2850863"/>
            <a:ext cx="608144" cy="538418"/>
          </a:xfrm>
          <a:custGeom>
            <a:avLst/>
            <a:gdLst/>
            <a:ahLst/>
            <a:cxnLst>
              <a:cxn ang="3">
                <a:pos x="hc" y="t"/>
              </a:cxn>
              <a:cxn ang="cd2">
                <a:pos x="l" y="vc"/>
              </a:cxn>
              <a:cxn ang="cd4">
                <a:pos x="hc" y="b"/>
              </a:cxn>
              <a:cxn ang="0">
                <a:pos x="r" y="vc"/>
              </a:cxn>
            </a:cxnLst>
            <a:rect l="l" t="t" r="r" b="b"/>
            <a:pathLst>
              <a:path w="1092" h="966">
                <a:moveTo>
                  <a:pt x="0" y="0"/>
                </a:moveTo>
                <a:lnTo>
                  <a:pt x="792" y="0"/>
                </a:lnTo>
                <a:lnTo>
                  <a:pt x="792" y="170"/>
                </a:lnTo>
                <a:lnTo>
                  <a:pt x="0" y="170"/>
                </a:lnTo>
                <a:lnTo>
                  <a:pt x="0" y="0"/>
                </a:lnTo>
                <a:close/>
                <a:moveTo>
                  <a:pt x="0" y="398"/>
                </a:moveTo>
                <a:lnTo>
                  <a:pt x="1092" y="398"/>
                </a:lnTo>
                <a:lnTo>
                  <a:pt x="1092" y="568"/>
                </a:lnTo>
                <a:lnTo>
                  <a:pt x="0" y="568"/>
                </a:lnTo>
                <a:lnTo>
                  <a:pt x="0" y="398"/>
                </a:lnTo>
                <a:close/>
                <a:moveTo>
                  <a:pt x="0" y="796"/>
                </a:moveTo>
                <a:lnTo>
                  <a:pt x="550" y="796"/>
                </a:lnTo>
                <a:lnTo>
                  <a:pt x="550" y="966"/>
                </a:lnTo>
                <a:lnTo>
                  <a:pt x="0" y="966"/>
                </a:lnTo>
                <a:lnTo>
                  <a:pt x="0" y="796"/>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 name="标题 1"/>
          <p:cNvSpPr>
            <a:spLocks noGrp="1"/>
          </p:cNvSpPr>
          <p:nvPr>
            <p:ph type="ctrTitle"/>
            <p:custDataLst>
              <p:tags r:id="rId17"/>
            </p:custDataLst>
          </p:nvPr>
        </p:nvSpPr>
        <p:spPr>
          <a:xfrm>
            <a:off x="4199158" y="2303663"/>
            <a:ext cx="5592454" cy="1423120"/>
          </a:xfrm>
        </p:spPr>
        <p:txBody>
          <a:bodyPr wrap="square" anchor="t" anchorCtr="0">
            <a:normAutofit/>
          </a:bodyPr>
          <a:lstStyle>
            <a:lvl1pPr algn="l">
              <a:lnSpc>
                <a:spcPct val="100000"/>
              </a:lnSpc>
              <a:defRPr sz="4740"/>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18"/>
            </p:custDataLst>
          </p:nvPr>
        </p:nvSpPr>
        <p:spPr>
          <a:xfrm>
            <a:off x="4199158" y="1698610"/>
            <a:ext cx="5592454" cy="498319"/>
          </a:xfrm>
        </p:spPr>
        <p:txBody>
          <a:bodyPr wrap="square" anchor="b" anchorCtr="0">
            <a:normAutofit/>
          </a:bodyPr>
          <a:lstStyle>
            <a:lvl1pPr marL="0" indent="0" algn="l">
              <a:lnSpc>
                <a:spcPct val="100000"/>
              </a:lnSpc>
              <a:buNone/>
              <a:defRPr sz="1405" b="1">
                <a:solidFill>
                  <a:schemeClr val="accent2">
                    <a:lumMod val="60000"/>
                    <a:lumOff val="40000"/>
                  </a:schemeClr>
                </a:solidFill>
              </a:defRPr>
            </a:lvl1pPr>
            <a:lvl2pPr marL="401320" indent="0" algn="ctr">
              <a:buNone/>
              <a:defRPr sz="1755"/>
            </a:lvl2pPr>
            <a:lvl3pPr marL="802005" indent="0" algn="ctr">
              <a:buNone/>
              <a:defRPr sz="1580"/>
            </a:lvl3pPr>
            <a:lvl4pPr marL="1203325" indent="0" algn="ctr">
              <a:buNone/>
              <a:defRPr sz="1405"/>
            </a:lvl4pPr>
            <a:lvl5pPr marL="1604645" indent="0" algn="ctr">
              <a:buNone/>
              <a:defRPr sz="1405"/>
            </a:lvl5pPr>
            <a:lvl6pPr marL="2005330" indent="0" algn="ctr">
              <a:buNone/>
              <a:defRPr sz="1405"/>
            </a:lvl6pPr>
            <a:lvl7pPr marL="2406650" indent="0" algn="ctr">
              <a:buNone/>
              <a:defRPr sz="1405"/>
            </a:lvl7pPr>
            <a:lvl8pPr marL="2807970" indent="0" algn="ctr">
              <a:buNone/>
              <a:defRPr sz="1405"/>
            </a:lvl8pPr>
            <a:lvl9pPr marL="3208655" indent="0" algn="ctr">
              <a:buNone/>
              <a:defRPr sz="1405"/>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19"/>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20"/>
            </p:custDataLst>
          </p:nvPr>
        </p:nvSpPr>
        <p:spPr/>
        <p:txBody>
          <a:bodyPr/>
          <a:lstStyle/>
          <a:p>
            <a:endParaRPr lang="zh-CN" altLang="en-US"/>
          </a:p>
        </p:txBody>
      </p:sp>
      <p:sp>
        <p:nvSpPr>
          <p:cNvPr id="6" name="灯片编号占位符 5"/>
          <p:cNvSpPr>
            <a:spLocks noGrp="1"/>
          </p:cNvSpPr>
          <p:nvPr>
            <p:ph type="sldNum" sz="quarter" idx="12"/>
            <p:custDataLst>
              <p:tags r:id="rId21"/>
            </p:custDataLst>
          </p:nvPr>
        </p:nvSpPr>
        <p:spPr>
          <a:xfrm>
            <a:off x="7558193" y="5576520"/>
            <a:ext cx="2406650" cy="320330"/>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p:ph type="body" sz="quarter" idx="17" hasCustomPrompt="1"/>
            <p:custDataLst>
              <p:tags r:id="rId22"/>
            </p:custDataLst>
          </p:nvPr>
        </p:nvSpPr>
        <p:spPr>
          <a:xfrm>
            <a:off x="5552875" y="3766369"/>
            <a:ext cx="2526667" cy="325835"/>
          </a:xfrm>
        </p:spPr>
        <p:txBody>
          <a:bodyPr wrap="square" anchor="ctr">
            <a:normAutofit/>
          </a:bodyPr>
          <a:lstStyle>
            <a:lvl1pPr marL="0" indent="0" algn="l">
              <a:lnSpc>
                <a:spcPct val="100000"/>
              </a:lnSpc>
              <a:buNone/>
              <a:defRPr sz="1230"/>
            </a:lvl1pPr>
          </a:lstStyle>
          <a:p>
            <a:pPr lvl="0"/>
            <a:r>
              <a:rPr lang="zh-CN" altLang="en-US" dirty="0"/>
              <a:t>署名</a:t>
            </a:r>
            <a:endParaRPr lang="zh-CN" altLang="en-US" dirty="0"/>
          </a:p>
        </p:txBody>
      </p:sp>
      <p:cxnSp>
        <p:nvCxnSpPr>
          <p:cNvPr id="33" name="直接连接符 32"/>
          <p:cNvCxnSpPr/>
          <p:nvPr>
            <p:custDataLst>
              <p:tags r:id="rId23"/>
            </p:custDataLst>
          </p:nvPr>
        </p:nvCxnSpPr>
        <p:spPr>
          <a:xfrm>
            <a:off x="4226766" y="3929286"/>
            <a:ext cx="1092603" cy="0"/>
          </a:xfrm>
          <a:prstGeom prst="line">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36" name="弧形 35"/>
          <p:cNvSpPr/>
          <p:nvPr>
            <p:custDataLst>
              <p:tags r:id="rId24"/>
            </p:custDataLst>
          </p:nvPr>
        </p:nvSpPr>
        <p:spPr>
          <a:xfrm flipH="1" flipV="1">
            <a:off x="5158219" y="3765163"/>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38" name="弧形 37"/>
          <p:cNvSpPr/>
          <p:nvPr>
            <p:custDataLst>
              <p:tags r:id="rId25"/>
            </p:custDataLst>
          </p:nvPr>
        </p:nvSpPr>
        <p:spPr>
          <a:xfrm flipH="1">
            <a:off x="5158219" y="3929402"/>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ster-page3">
    <p:spTree>
      <p:nvGrpSpPr>
        <p:cNvPr id="1" name=""/>
        <p:cNvGrpSpPr/>
        <p:nvPr/>
      </p:nvGrpSpPr>
      <p:grpSpPr>
        <a:xfrm>
          <a:off x="0" y="0"/>
          <a:ext cx="0" cy="0"/>
          <a:chOff x="0" y="0"/>
          <a:chExt cx="0" cy="0"/>
        </a:xfrm>
      </p:grpSpPr>
      <p:sp>
        <p:nvSpPr>
          <p:cNvPr id="2"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3"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master-page63">
    <p:spTree>
      <p:nvGrpSpPr>
        <p:cNvPr id="1" name=""/>
        <p:cNvGrpSpPr/>
        <p:nvPr/>
      </p:nvGrpSpPr>
      <p:grpSpPr>
        <a:xfrm>
          <a:off x="0" y="0"/>
          <a:ext cx="0" cy="0"/>
          <a:chOff x="0" y="0"/>
          <a:chExt cx="0" cy="0"/>
        </a:xfrm>
      </p:grpSpPr>
      <p:sp>
        <p:nvSpPr>
          <p:cNvPr id="4"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5"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master-page88">
    <p:spTree>
      <p:nvGrpSpPr>
        <p:cNvPr id="1" name=""/>
        <p:cNvGrpSpPr/>
        <p:nvPr/>
      </p:nvGrpSpPr>
      <p:grpSpPr>
        <a:xfrm>
          <a:off x="0" y="0"/>
          <a:ext cx="0" cy="0"/>
          <a:chOff x="0" y="0"/>
          <a:chExt cx="0" cy="0"/>
        </a:xfrm>
      </p:grpSpPr>
      <p:sp>
        <p:nvSpPr>
          <p:cNvPr id="6"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7"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master-page103">
    <p:spTree>
      <p:nvGrpSpPr>
        <p:cNvPr id="1" name=""/>
        <p:cNvGrpSpPr/>
        <p:nvPr/>
      </p:nvGrpSpPr>
      <p:grpSpPr>
        <a:xfrm>
          <a:off x="0" y="0"/>
          <a:ext cx="0" cy="0"/>
          <a:chOff x="0" y="0"/>
          <a:chExt cx="0" cy="0"/>
        </a:xfrm>
      </p:grpSpPr>
      <p:sp>
        <p:nvSpPr>
          <p:cNvPr id="8"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9"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master-page118">
    <p:spTree>
      <p:nvGrpSpPr>
        <p:cNvPr id="1" name=""/>
        <p:cNvGrpSpPr/>
        <p:nvPr/>
      </p:nvGrpSpPr>
      <p:grpSpPr>
        <a:xfrm>
          <a:off x="0" y="0"/>
          <a:ext cx="0" cy="0"/>
          <a:chOff x="0" y="0"/>
          <a:chExt cx="0" cy="0"/>
        </a:xfrm>
      </p:grpSpPr>
      <p:sp>
        <p:nvSpPr>
          <p:cNvPr id="10"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11"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master-page125">
    <p:spTree>
      <p:nvGrpSpPr>
        <p:cNvPr id="1" name=""/>
        <p:cNvGrpSpPr/>
        <p:nvPr/>
      </p:nvGrpSpPr>
      <p:grpSpPr>
        <a:xfrm>
          <a:off x="0" y="0"/>
          <a:ext cx="0" cy="0"/>
          <a:chOff x="0" y="0"/>
          <a:chExt cx="0" cy="0"/>
        </a:xfrm>
      </p:grpSpPr>
      <p:sp>
        <p:nvSpPr>
          <p:cNvPr id="12" name="PlaceHolder 1"/>
          <p:cNvSpPr>
            <a:spLocks noGrp="1"/>
          </p:cNvSpPr>
          <p:nvPr>
            <p:ph type="title" hasCustomPrompt="1"/>
          </p:nvPr>
        </p:nvSpPr>
        <p:spPr>
          <a:xfrm>
            <a:off x="534960" y="585000"/>
            <a:ext cx="9633240" cy="942120"/>
          </a:xfrm>
          <a:prstGeom prst="rect">
            <a:avLst/>
          </a:prstGeom>
          <a:noFill/>
          <a:ln w="0">
            <a:noFill/>
          </a:ln>
        </p:spPr>
        <p:txBody>
          <a:bodyPr lIns="0" tIns="0" rIns="0" bIns="0" anchor="ctr">
            <a:noAutofit/>
          </a:bodyPr>
          <a:lstStyle>
            <a:lvl1pPr>
              <a:defRPr>
                <a:latin typeface="+mj-lt"/>
              </a:defRPr>
            </a:lvl1pPr>
          </a:lstStyle>
          <a:p>
            <a:pPr indent="0" algn="ctr">
              <a:buNone/>
            </a:pPr>
            <a:r>
              <a:rPr lang="en-US" sz="4400" b="0" u="none" strike="noStrike">
                <a:solidFill>
                  <a:srgbClr val="000000"/>
                </a:solidFill>
                <a:effectLst/>
                <a:uFillTx/>
                <a:latin typeface="Arial" panose="020B0604020202020204"/>
              </a:rPr>
              <a:t>Click to edit the title text format</a:t>
            </a:r>
            <a:endParaRPr lang="en-US" sz="4400" b="0" u="none" strike="noStrike">
              <a:solidFill>
                <a:srgbClr val="000000"/>
              </a:solidFill>
              <a:effectLst/>
              <a:uFillTx/>
              <a:latin typeface="Arial" panose="020B0604020202020204"/>
            </a:endParaRPr>
          </a:p>
        </p:txBody>
      </p:sp>
      <p:sp>
        <p:nvSpPr>
          <p:cNvPr id="13" name="PlaceHolder 2"/>
          <p:cNvSpPr>
            <a:spLocks noGrp="1"/>
          </p:cNvSpPr>
          <p:nvPr>
            <p:ph type="body" hasCustomPrompt="1"/>
          </p:nvPr>
        </p:nvSpPr>
        <p:spPr>
          <a:xfrm>
            <a:off x="534960" y="1680480"/>
            <a:ext cx="9633240" cy="3273120"/>
          </a:xfrm>
          <a:prstGeom prst="rect">
            <a:avLst/>
          </a:prstGeom>
          <a:noFill/>
          <a:ln w="0">
            <a:noFill/>
          </a:ln>
        </p:spPr>
        <p:txBody>
          <a:bodyPr lIns="0" tIns="0" rIns="0" bIns="0" anchor="t">
            <a:norm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stStyle>
          <a:p>
            <a:pPr marL="431800" indent="-323850">
              <a:spcBef>
                <a:spcPts val="1415"/>
              </a:spcBef>
              <a:buClr>
                <a:srgbClr val="000000"/>
              </a:buClr>
              <a:buSzPct val="45000"/>
              <a:buFont typeface="Wingdings" panose="05000000000000000000" pitchFamily="2" charset="2"/>
              <a:buChar char=""/>
            </a:pPr>
            <a:r>
              <a:rPr lang="en-US" sz="3200" b="0" u="none" strike="noStrike">
                <a:solidFill>
                  <a:srgbClr val="000000"/>
                </a:solidFill>
                <a:effectLst/>
                <a:uFillTx/>
                <a:latin typeface="Arial" panose="020B0604020202020204"/>
              </a:rPr>
              <a:t>Click to edit the outline text format</a:t>
            </a:r>
            <a:endParaRPr lang="en-US" sz="3200" b="0" u="none" strike="noStrike">
              <a:solidFill>
                <a:srgbClr val="000000"/>
              </a:solidFill>
              <a:effectLst/>
              <a:uFillTx/>
              <a:latin typeface="Arial" panose="020B0604020202020204"/>
            </a:endParaRPr>
          </a:p>
          <a:p>
            <a:pPr marL="864235" lvl="1" indent="-323850">
              <a:spcBef>
                <a:spcPts val="1135"/>
              </a:spcBef>
              <a:buClr>
                <a:srgbClr val="000000"/>
              </a:buClr>
              <a:buSzPct val="75000"/>
              <a:buFont typeface="Symbol" panose="05050102010706020507" charset="2"/>
              <a:buChar char=""/>
            </a:pPr>
            <a:r>
              <a:rPr lang="en-US" sz="2800" b="0" u="none" strike="noStrike">
                <a:solidFill>
                  <a:srgbClr val="000000"/>
                </a:solidFill>
                <a:effectLst/>
                <a:uFillTx/>
                <a:latin typeface="Arial" panose="020B0604020202020204"/>
              </a:rPr>
              <a:t>Second Outline Level</a:t>
            </a:r>
            <a:endParaRPr lang="en-US" sz="2800" b="0" u="none" strike="noStrike">
              <a:solidFill>
                <a:srgbClr val="000000"/>
              </a:solidFill>
              <a:effectLst/>
              <a:uFillTx/>
              <a:latin typeface="Arial" panose="020B0604020202020204"/>
            </a:endParaRPr>
          </a:p>
          <a:p>
            <a:pPr marL="1296035" lvl="2" indent="-288290">
              <a:spcBef>
                <a:spcPts val="850"/>
              </a:spcBef>
              <a:buClr>
                <a:srgbClr val="000000"/>
              </a:buClr>
              <a:buSzPct val="45000"/>
              <a:buFont typeface="Wingdings" panose="05000000000000000000" pitchFamily="2" charset="2"/>
              <a:buChar char=""/>
            </a:pPr>
            <a:r>
              <a:rPr lang="en-US" sz="2400" b="0" u="none" strike="noStrike">
                <a:solidFill>
                  <a:srgbClr val="000000"/>
                </a:solidFill>
                <a:effectLst/>
                <a:uFillTx/>
                <a:latin typeface="Arial" panose="020B0604020202020204"/>
              </a:rPr>
              <a:t>Third Outline Level</a:t>
            </a:r>
            <a:endParaRPr lang="en-US" sz="2400" b="0" u="none" strike="noStrike">
              <a:solidFill>
                <a:srgbClr val="000000"/>
              </a:solidFill>
              <a:effectLst/>
              <a:uFillTx/>
              <a:latin typeface="Arial" panose="020B0604020202020204"/>
            </a:endParaRPr>
          </a:p>
          <a:p>
            <a:pPr marL="1727835" lvl="3" indent="-215900">
              <a:spcBef>
                <a:spcPts val="565"/>
              </a:spcBef>
              <a:buClr>
                <a:srgbClr val="000000"/>
              </a:buClr>
              <a:buSzPct val="75000"/>
              <a:buFont typeface="Symbol" panose="05050102010706020507" charset="2"/>
              <a:buChar char=""/>
            </a:pPr>
            <a:r>
              <a:rPr lang="en-US" sz="2000" b="0" u="none" strike="noStrike">
                <a:solidFill>
                  <a:srgbClr val="000000"/>
                </a:solidFill>
                <a:effectLst/>
                <a:uFillTx/>
                <a:latin typeface="Arial" panose="020B0604020202020204"/>
              </a:rPr>
              <a:t>Fourth Outline Level</a:t>
            </a:r>
            <a:endParaRPr lang="en-US" sz="2000" b="0" u="none" strike="noStrike">
              <a:solidFill>
                <a:srgbClr val="000000"/>
              </a:solidFill>
              <a:effectLst/>
              <a:uFillTx/>
              <a:latin typeface="Arial" panose="020B0604020202020204"/>
            </a:endParaRPr>
          </a:p>
          <a:p>
            <a:pPr marL="2160270" lvl="4"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Fifth Outline Level</a:t>
            </a:r>
            <a:endParaRPr lang="en-US" sz="2000" b="0" u="none" strike="noStrike">
              <a:solidFill>
                <a:srgbClr val="000000"/>
              </a:solidFill>
              <a:effectLst/>
              <a:uFillTx/>
              <a:latin typeface="Arial" panose="020B0604020202020204"/>
            </a:endParaRPr>
          </a:p>
          <a:p>
            <a:pPr marL="2592070" lvl="5"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Sixth Outline Level</a:t>
            </a:r>
            <a:endParaRPr lang="en-US" sz="2000" b="0" u="none" strike="noStrike">
              <a:solidFill>
                <a:srgbClr val="000000"/>
              </a:solidFill>
              <a:effectLst/>
              <a:uFillTx/>
              <a:latin typeface="Arial" panose="020B0604020202020204"/>
            </a:endParaRPr>
          </a:p>
          <a:p>
            <a:pPr marL="3023870" lvl="6" indent="-215900">
              <a:spcBef>
                <a:spcPts val="285"/>
              </a:spcBef>
              <a:buClr>
                <a:srgbClr val="000000"/>
              </a:buClr>
              <a:buSzPct val="45000"/>
              <a:buFont typeface="Wingdings" panose="05000000000000000000" pitchFamily="2" charset="2"/>
              <a:buChar char=""/>
            </a:pPr>
            <a:r>
              <a:rPr lang="en-US" sz="2000" b="0" u="none" strike="noStrike">
                <a:solidFill>
                  <a:srgbClr val="000000"/>
                </a:solidFill>
                <a:effectLst/>
                <a:uFillTx/>
                <a:latin typeface="Arial" panose="020B0604020202020204"/>
              </a:rPr>
              <a:t>Seventh Outline Level</a:t>
            </a:r>
            <a:endParaRPr lang="en-US" sz="2000" b="0" u="none" strike="noStrike">
              <a:solidFill>
                <a:srgbClr val="000000"/>
              </a:solidFill>
              <a:effectLst/>
              <a:uFillTx/>
              <a:latin typeface="Arial" panose="020B0604020202020204"/>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14" name="矩形 13"/>
          <p:cNvSpPr/>
          <p:nvPr userDrawn="1">
            <p:custDataLst>
              <p:tags r:id="rId2"/>
            </p:custDataLst>
          </p:nvPr>
        </p:nvSpPr>
        <p:spPr>
          <a:xfrm rot="10800000">
            <a:off x="4543" y="2228"/>
            <a:ext cx="10695108" cy="6016068"/>
          </a:xfrm>
          <a:prstGeom prst="rect">
            <a:avLst/>
          </a:prstGeom>
          <a:gradFill>
            <a:gsLst>
              <a:gs pos="5000">
                <a:schemeClr val="bg2">
                  <a:lumMod val="80000"/>
                  <a:lumOff val="20000"/>
                </a:schemeClr>
              </a:gs>
              <a:gs pos="100000">
                <a:schemeClr val="bg2"/>
              </a:gs>
            </a:gsLst>
            <a:lin ang="108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sz="1580"/>
          </a:p>
        </p:txBody>
      </p:sp>
      <p:sp>
        <p:nvSpPr>
          <p:cNvPr id="11" name="任意多边形: 形状 10"/>
          <p:cNvSpPr/>
          <p:nvPr userDrawn="1">
            <p:custDataLst>
              <p:tags r:id="rId3"/>
            </p:custDataLst>
          </p:nvPr>
        </p:nvSpPr>
        <p:spPr>
          <a:xfrm flipH="1">
            <a:off x="3986" y="0"/>
            <a:ext cx="10342101" cy="6016625"/>
          </a:xfrm>
          <a:custGeom>
            <a:avLst/>
            <a:gdLst>
              <a:gd name="connsiteX0" fmla="*/ 11788358 w 11788358"/>
              <a:gd name="connsiteY0" fmla="*/ 0 h 6858000"/>
              <a:gd name="connsiteX1" fmla="*/ 866727 w 11788358"/>
              <a:gd name="connsiteY1" fmla="*/ 0 h 6858000"/>
              <a:gd name="connsiteX2" fmla="*/ 710609 w 11788358"/>
              <a:gd name="connsiteY2" fmla="*/ 304815 h 6858000"/>
              <a:gd name="connsiteX3" fmla="*/ 0 w 11788358"/>
              <a:gd name="connsiteY3" fmla="*/ 3429000 h 6858000"/>
              <a:gd name="connsiteX4" fmla="*/ 710609 w 11788358"/>
              <a:gd name="connsiteY4" fmla="*/ 6553185 h 6858000"/>
              <a:gd name="connsiteX5" fmla="*/ 866727 w 11788358"/>
              <a:gd name="connsiteY5" fmla="*/ 6858000 h 6858000"/>
              <a:gd name="connsiteX6" fmla="*/ 11788358 w 11788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88358" h="6858000">
                <a:moveTo>
                  <a:pt x="11788358" y="0"/>
                </a:moveTo>
                <a:lnTo>
                  <a:pt x="866727" y="0"/>
                </a:lnTo>
                <a:lnTo>
                  <a:pt x="710609" y="304815"/>
                </a:lnTo>
                <a:cubicBezTo>
                  <a:pt x="255207" y="1249928"/>
                  <a:pt x="0" y="2309661"/>
                  <a:pt x="0" y="3429000"/>
                </a:cubicBezTo>
                <a:cubicBezTo>
                  <a:pt x="0" y="4548340"/>
                  <a:pt x="255207" y="5608072"/>
                  <a:pt x="710609" y="6553185"/>
                </a:cubicBezTo>
                <a:lnTo>
                  <a:pt x="866727" y="6858000"/>
                </a:lnTo>
                <a:lnTo>
                  <a:pt x="11788358" y="6858000"/>
                </a:lnTo>
                <a:close/>
              </a:path>
            </a:pathLst>
          </a:custGeom>
          <a:gradFill flip="none" rotWithShape="1">
            <a:gsLst>
              <a:gs pos="1709">
                <a:schemeClr val="accent1">
                  <a:alpha val="5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9" name="任意多边形: 形状 8"/>
          <p:cNvSpPr/>
          <p:nvPr userDrawn="1">
            <p:custDataLst>
              <p:tags r:id="rId4"/>
            </p:custDataLst>
          </p:nvPr>
        </p:nvSpPr>
        <p:spPr>
          <a:xfrm flipH="1">
            <a:off x="3986" y="0"/>
            <a:ext cx="8555415" cy="6016625"/>
          </a:xfrm>
          <a:custGeom>
            <a:avLst/>
            <a:gdLst>
              <a:gd name="connsiteX0" fmla="*/ 9751819 w 9751819"/>
              <a:gd name="connsiteY0" fmla="*/ 0 h 6858000"/>
              <a:gd name="connsiteX1" fmla="*/ 1004899 w 9751819"/>
              <a:gd name="connsiteY1" fmla="*/ 0 h 6858000"/>
              <a:gd name="connsiteX2" fmla="*/ 894228 w 9751819"/>
              <a:gd name="connsiteY2" fmla="*/ 172630 h 6858000"/>
              <a:gd name="connsiteX3" fmla="*/ 0 w 9751819"/>
              <a:gd name="connsiteY3" fmla="*/ 3375497 h 6858000"/>
              <a:gd name="connsiteX4" fmla="*/ 1054891 w 9751819"/>
              <a:gd name="connsiteY4" fmla="*/ 6828974 h 6858000"/>
              <a:gd name="connsiteX5" fmla="*/ 1075532 w 9751819"/>
              <a:gd name="connsiteY5" fmla="*/ 6858000 h 6858000"/>
              <a:gd name="connsiteX6" fmla="*/ 9751819 w 975181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1819" h="6858000">
                <a:moveTo>
                  <a:pt x="9751819" y="0"/>
                </a:moveTo>
                <a:lnTo>
                  <a:pt x="1004899" y="0"/>
                </a:lnTo>
                <a:lnTo>
                  <a:pt x="894228" y="172630"/>
                </a:lnTo>
                <a:cubicBezTo>
                  <a:pt x="326774" y="1106535"/>
                  <a:pt x="0" y="2202855"/>
                  <a:pt x="0" y="3375497"/>
                </a:cubicBezTo>
                <a:cubicBezTo>
                  <a:pt x="0" y="4654743"/>
                  <a:pt x="388888" y="5843159"/>
                  <a:pt x="1054891" y="6828974"/>
                </a:cubicBezTo>
                <a:lnTo>
                  <a:pt x="1075532" y="6858000"/>
                </a:lnTo>
                <a:lnTo>
                  <a:pt x="9751819" y="6858000"/>
                </a:lnTo>
                <a:close/>
              </a:path>
            </a:pathLst>
          </a:custGeom>
          <a:gradFill flip="none" rotWithShape="1">
            <a:gsLst>
              <a:gs pos="5000">
                <a:schemeClr val="accent1">
                  <a:alpha val="60000"/>
                </a:schemeClr>
              </a:gs>
              <a:gs pos="100000">
                <a:schemeClr val="accent1">
                  <a:alpha val="10000"/>
                </a:schemeClr>
              </a:gs>
              <a:gs pos="74000">
                <a:schemeClr val="accent1">
                  <a:alpha val="10000"/>
                </a:schemeClr>
              </a:gs>
            </a:gsLst>
            <a:lin ang="10800000" scaled="1"/>
            <a:tileRect/>
          </a:gradFill>
          <a:ln w="19050">
            <a:gradFill flip="none" rotWithShape="1">
              <a:gsLst>
                <a:gs pos="8000">
                  <a:schemeClr val="tx2">
                    <a:alpha val="0"/>
                  </a:schemeClr>
                </a:gs>
                <a:gs pos="100000">
                  <a:schemeClr val="tx2">
                    <a:alpha val="0"/>
                  </a:schemeClr>
                </a:gs>
                <a:gs pos="31000">
                  <a:schemeClr val="tx2">
                    <a:alpha val="0"/>
                  </a:schemeClr>
                </a:gs>
                <a:gs pos="77000">
                  <a:schemeClr val="tx2">
                    <a:alpha val="200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sz="1580" dirty="0">
              <a:solidFill>
                <a:schemeClr val="tx1"/>
              </a:solidFill>
            </a:endParaRPr>
          </a:p>
        </p:txBody>
      </p:sp>
      <p:sp>
        <p:nvSpPr>
          <p:cNvPr id="10" name="椭圆 9"/>
          <p:cNvSpPr/>
          <p:nvPr userDrawn="1">
            <p:custDataLst>
              <p:tags r:id="rId5"/>
            </p:custDataLst>
          </p:nvPr>
        </p:nvSpPr>
        <p:spPr>
          <a:xfrm flipH="1">
            <a:off x="293122" y="163186"/>
            <a:ext cx="5690253" cy="5690253"/>
          </a:xfrm>
          <a:prstGeom prst="ellipse">
            <a:avLst/>
          </a:prstGeom>
          <a:gradFill>
            <a:gsLst>
              <a:gs pos="100000">
                <a:schemeClr val="tx2">
                  <a:alpha val="10000"/>
                </a:schemeClr>
              </a:gs>
              <a:gs pos="77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7" name="椭圆 16"/>
          <p:cNvSpPr/>
          <p:nvPr userDrawn="1">
            <p:custDataLst>
              <p:tags r:id="rId6"/>
            </p:custDataLst>
          </p:nvPr>
        </p:nvSpPr>
        <p:spPr>
          <a:xfrm flipH="1">
            <a:off x="720456" y="590520"/>
            <a:ext cx="4835586" cy="4835586"/>
          </a:xfrm>
          <a:prstGeom prst="ellipse">
            <a:avLst/>
          </a:prstGeom>
          <a:gradFill flip="none" rotWithShape="1">
            <a:gsLst>
              <a:gs pos="55000">
                <a:schemeClr val="tx2">
                  <a:alpha val="0"/>
                </a:schemeClr>
              </a:gs>
              <a:gs pos="0">
                <a:schemeClr val="tx2">
                  <a:alpha val="20000"/>
                </a:schemeClr>
              </a:gs>
            </a:gsLst>
            <a:lin ang="10800000" scaled="1"/>
            <a:tileRect/>
          </a:gradFill>
          <a:ln w="19050">
            <a:gradFill flip="none" rotWithShape="1">
              <a:gsLst>
                <a:gs pos="0">
                  <a:schemeClr val="tx2">
                    <a:alpha val="20000"/>
                  </a:schemeClr>
                </a:gs>
                <a:gs pos="100000">
                  <a:schemeClr val="tx2">
                    <a:alpha val="20000"/>
                  </a:schemeClr>
                </a:gs>
                <a:gs pos="15000">
                  <a:schemeClr val="tx2">
                    <a:alpha val="0"/>
                  </a:schemeClr>
                </a:gs>
                <a:gs pos="85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8" name="空心弧 17"/>
          <p:cNvSpPr/>
          <p:nvPr userDrawn="1">
            <p:custDataLst>
              <p:tags r:id="rId7"/>
            </p:custDataLst>
          </p:nvPr>
        </p:nvSpPr>
        <p:spPr>
          <a:xfrm>
            <a:off x="1331079" y="1201143"/>
            <a:ext cx="3614339" cy="3614339"/>
          </a:xfrm>
          <a:prstGeom prst="blockArc">
            <a:avLst>
              <a:gd name="adj1" fmla="val 3339762"/>
              <a:gd name="adj2" fmla="val 17759971"/>
              <a:gd name="adj3" fmla="val 45534"/>
            </a:avLst>
          </a:prstGeom>
          <a:gradFill flip="none" rotWithShape="1">
            <a:gsLst>
              <a:gs pos="0">
                <a:schemeClr val="tx2">
                  <a:lumMod val="75000"/>
                  <a:alpha val="40000"/>
                </a:schemeClr>
              </a:gs>
              <a:gs pos="99000">
                <a:schemeClr val="tx2">
                  <a:lumMod val="75000"/>
                  <a:alpha val="0"/>
                </a:schemeClr>
              </a:gs>
            </a:gsLst>
            <a:lin ang="0" scaled="1"/>
            <a:tileRect/>
          </a:gradFill>
          <a:ln w="12700">
            <a:gradFill flip="none" rotWithShape="1">
              <a:gsLst>
                <a:gs pos="10000">
                  <a:schemeClr val="tx2">
                    <a:alpha val="15000"/>
                  </a:schemeClr>
                </a:gs>
                <a:gs pos="31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20" name="圆: 空心 19"/>
          <p:cNvSpPr/>
          <p:nvPr userDrawn="1">
            <p:custDataLst>
              <p:tags r:id="rId8"/>
            </p:custDataLst>
          </p:nvPr>
        </p:nvSpPr>
        <p:spPr>
          <a:xfrm>
            <a:off x="1723228" y="1593291"/>
            <a:ext cx="2830042" cy="2830042"/>
          </a:xfrm>
          <a:prstGeom prst="donut">
            <a:avLst>
              <a:gd name="adj" fmla="val 5190"/>
            </a:avLst>
          </a:prstGeom>
          <a:gradFill flip="none" rotWithShape="1">
            <a:gsLst>
              <a:gs pos="72000">
                <a:schemeClr val="accent1">
                  <a:alpha val="10000"/>
                </a:schemeClr>
              </a:gs>
              <a:gs pos="0">
                <a:schemeClr val="accent1">
                  <a:alpha val="40000"/>
                </a:schemeClr>
              </a:gs>
            </a:gsLst>
            <a:lin ang="0" scaled="1"/>
            <a:tileRect/>
          </a:gradFill>
          <a:ln w="12700">
            <a:gradFill flip="none" rotWithShape="1">
              <a:gsLst>
                <a:gs pos="24000">
                  <a:schemeClr val="tx2">
                    <a:alpha val="2000"/>
                  </a:schemeClr>
                </a:gs>
                <a:gs pos="98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9" name="矩形: 圆角 18"/>
          <p:cNvSpPr/>
          <p:nvPr userDrawn="1">
            <p:custDataLst>
              <p:tags r:id="rId9"/>
            </p:custDataLst>
          </p:nvPr>
        </p:nvSpPr>
        <p:spPr>
          <a:xfrm>
            <a:off x="2386847" y="2334538"/>
            <a:ext cx="1421250" cy="1253133"/>
          </a:xfrm>
          <a:prstGeom prst="roundRect">
            <a:avLst>
              <a:gd name="adj" fmla="val 7678"/>
            </a:avLst>
          </a:prstGeom>
          <a:solidFill>
            <a:schemeClr val="accent3"/>
          </a:soli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580" dirty="0"/>
          </a:p>
        </p:txBody>
      </p:sp>
      <p:sp>
        <p:nvSpPr>
          <p:cNvPr id="21" name="任意多边形: 形状 20"/>
          <p:cNvSpPr/>
          <p:nvPr userDrawn="1">
            <p:custDataLst>
              <p:tags r:id="rId10"/>
            </p:custDataLst>
          </p:nvPr>
        </p:nvSpPr>
        <p:spPr>
          <a:xfrm>
            <a:off x="2500866" y="2336919"/>
            <a:ext cx="1185413" cy="400007"/>
          </a:xfrm>
          <a:custGeom>
            <a:avLst/>
            <a:gdLst>
              <a:gd name="connsiteX0" fmla="*/ 142285 w 2011363"/>
              <a:gd name="connsiteY0" fmla="*/ 0 h 678716"/>
              <a:gd name="connsiteX1" fmla="*/ 1869078 w 2011363"/>
              <a:gd name="connsiteY1" fmla="*/ 0 h 678716"/>
              <a:gd name="connsiteX2" fmla="*/ 2011363 w 2011363"/>
              <a:gd name="connsiteY2" fmla="*/ 142285 h 678716"/>
              <a:gd name="connsiteX3" fmla="*/ 2011363 w 2011363"/>
              <a:gd name="connsiteY3" fmla="*/ 678716 h 678716"/>
              <a:gd name="connsiteX4" fmla="*/ 802094 w 2011363"/>
              <a:gd name="connsiteY4" fmla="*/ 678716 h 678716"/>
              <a:gd name="connsiteX5" fmla="*/ 502320 w 2011363"/>
              <a:gd name="connsiteY5" fmla="*/ 446306 h 678716"/>
              <a:gd name="connsiteX6" fmla="*/ 0 w 2011363"/>
              <a:gd name="connsiteY6" fmla="*/ 446306 h 678716"/>
              <a:gd name="connsiteX7" fmla="*/ 0 w 2011363"/>
              <a:gd name="connsiteY7" fmla="*/ 142285 h 678716"/>
              <a:gd name="connsiteX8" fmla="*/ 142285 w 2011363"/>
              <a:gd name="connsiteY8" fmla="*/ 0 h 67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363" h="678716">
                <a:moveTo>
                  <a:pt x="142285" y="0"/>
                </a:moveTo>
                <a:lnTo>
                  <a:pt x="1869078" y="0"/>
                </a:lnTo>
                <a:cubicBezTo>
                  <a:pt x="1947660" y="0"/>
                  <a:pt x="2011363" y="63703"/>
                  <a:pt x="2011363" y="142285"/>
                </a:cubicBezTo>
                <a:lnTo>
                  <a:pt x="2011363" y="678716"/>
                </a:lnTo>
                <a:lnTo>
                  <a:pt x="802094" y="678716"/>
                </a:lnTo>
                <a:lnTo>
                  <a:pt x="502320" y="446306"/>
                </a:lnTo>
                <a:lnTo>
                  <a:pt x="0" y="446306"/>
                </a:lnTo>
                <a:lnTo>
                  <a:pt x="0" y="142285"/>
                </a:lnTo>
                <a:cubicBezTo>
                  <a:pt x="0" y="63703"/>
                  <a:pt x="63703" y="0"/>
                  <a:pt x="142285" y="0"/>
                </a:cubicBezTo>
                <a:close/>
              </a:path>
            </a:pathLst>
          </a:custGeom>
          <a:gradFill flip="none" rotWithShape="1">
            <a:gsLst>
              <a:gs pos="0">
                <a:schemeClr val="accent3">
                  <a:lumMod val="60000"/>
                  <a:lumOff val="40000"/>
                </a:schemeClr>
              </a:gs>
              <a:gs pos="29000">
                <a:schemeClr val="accent3">
                  <a:lumMod val="60000"/>
                  <a:lumOff val="40000"/>
                </a:schemeClr>
              </a:gs>
              <a:gs pos="64000">
                <a:schemeClr val="accent3"/>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2" name="任意多边形: 形状 21"/>
          <p:cNvSpPr/>
          <p:nvPr userDrawn="1">
            <p:custDataLst>
              <p:tags r:id="rId11"/>
            </p:custDataLst>
          </p:nvPr>
        </p:nvSpPr>
        <p:spPr>
          <a:xfrm>
            <a:off x="2398977" y="2599953"/>
            <a:ext cx="1389188" cy="1026736"/>
          </a:xfrm>
          <a:custGeom>
            <a:avLst/>
            <a:gdLst>
              <a:gd name="connsiteX0" fmla="*/ 144646 w 2357121"/>
              <a:gd name="connsiteY0" fmla="*/ 0 h 1742124"/>
              <a:gd name="connsiteX1" fmla="*/ 675200 w 2357121"/>
              <a:gd name="connsiteY1" fmla="*/ 0 h 1742124"/>
              <a:gd name="connsiteX2" fmla="*/ 974974 w 2357121"/>
              <a:gd name="connsiteY2" fmla="*/ 232410 h 1742124"/>
              <a:gd name="connsiteX3" fmla="*/ 2212475 w 2357121"/>
              <a:gd name="connsiteY3" fmla="*/ 232410 h 1742124"/>
              <a:gd name="connsiteX4" fmla="*/ 2357121 w 2357121"/>
              <a:gd name="connsiteY4" fmla="*/ 377056 h 1742124"/>
              <a:gd name="connsiteX5" fmla="*/ 2357121 w 2357121"/>
              <a:gd name="connsiteY5" fmla="*/ 409101 h 1742124"/>
              <a:gd name="connsiteX6" fmla="*/ 2357121 w 2357121"/>
              <a:gd name="connsiteY6" fmla="*/ 1365068 h 1742124"/>
              <a:gd name="connsiteX7" fmla="*/ 2357121 w 2357121"/>
              <a:gd name="connsiteY7" fmla="*/ 1597478 h 1742124"/>
              <a:gd name="connsiteX8" fmla="*/ 2212475 w 2357121"/>
              <a:gd name="connsiteY8" fmla="*/ 1742124 h 1742124"/>
              <a:gd name="connsiteX9" fmla="*/ 144646 w 2357121"/>
              <a:gd name="connsiteY9" fmla="*/ 1742124 h 1742124"/>
              <a:gd name="connsiteX10" fmla="*/ 0 w 2357121"/>
              <a:gd name="connsiteY10" fmla="*/ 1597478 h 1742124"/>
              <a:gd name="connsiteX11" fmla="*/ 0 w 2357121"/>
              <a:gd name="connsiteY11" fmla="*/ 1365068 h 1742124"/>
              <a:gd name="connsiteX12" fmla="*/ 0 w 2357121"/>
              <a:gd name="connsiteY12" fmla="*/ 377056 h 1742124"/>
              <a:gd name="connsiteX13" fmla="*/ 0 w 2357121"/>
              <a:gd name="connsiteY13" fmla="*/ 144646 h 1742124"/>
              <a:gd name="connsiteX14" fmla="*/ 144646 w 2357121"/>
              <a:gd name="connsiteY14" fmla="*/ 0 h 17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7121" h="1742124">
                <a:moveTo>
                  <a:pt x="144646" y="0"/>
                </a:moveTo>
                <a:lnTo>
                  <a:pt x="675200" y="0"/>
                </a:lnTo>
                <a:lnTo>
                  <a:pt x="974974" y="232410"/>
                </a:lnTo>
                <a:lnTo>
                  <a:pt x="2212475" y="232410"/>
                </a:lnTo>
                <a:cubicBezTo>
                  <a:pt x="2292361" y="232410"/>
                  <a:pt x="2357121" y="297170"/>
                  <a:pt x="2357121" y="377056"/>
                </a:cubicBezTo>
                <a:lnTo>
                  <a:pt x="2357121" y="409101"/>
                </a:lnTo>
                <a:lnTo>
                  <a:pt x="2357121" y="1365068"/>
                </a:lnTo>
                <a:lnTo>
                  <a:pt x="2357121" y="1597478"/>
                </a:lnTo>
                <a:cubicBezTo>
                  <a:pt x="2357121" y="1677364"/>
                  <a:pt x="2292361" y="1742124"/>
                  <a:pt x="2212475" y="1742124"/>
                </a:cubicBezTo>
                <a:lnTo>
                  <a:pt x="144646" y="1742124"/>
                </a:lnTo>
                <a:cubicBezTo>
                  <a:pt x="64760" y="1742124"/>
                  <a:pt x="0" y="1677364"/>
                  <a:pt x="0" y="1597478"/>
                </a:cubicBezTo>
                <a:lnTo>
                  <a:pt x="0" y="1365068"/>
                </a:lnTo>
                <a:lnTo>
                  <a:pt x="0" y="377056"/>
                </a:lnTo>
                <a:lnTo>
                  <a:pt x="0" y="144646"/>
                </a:lnTo>
                <a:cubicBezTo>
                  <a:pt x="0" y="64760"/>
                  <a:pt x="64760" y="0"/>
                  <a:pt x="144646" y="0"/>
                </a:cubicBezTo>
                <a:close/>
              </a:path>
            </a:pathLst>
          </a:custGeom>
          <a:solidFill>
            <a:srgbClr val="DDF0FF">
              <a:alpha val="50000"/>
            </a:srgbClr>
          </a:solidFill>
          <a:ln w="22225">
            <a:gradFill>
              <a:gsLst>
                <a:gs pos="0">
                  <a:srgbClr val="FFFFFF"/>
                </a:gs>
                <a:gs pos="100000">
                  <a:srgbClr val="FFFFFF">
                    <a:alpha val="0"/>
                  </a:srgb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p>
        </p:txBody>
      </p:sp>
      <p:sp>
        <p:nvSpPr>
          <p:cNvPr id="23" name="任意多边形 22"/>
          <p:cNvSpPr/>
          <p:nvPr userDrawn="1">
            <p:custDataLst>
              <p:tags r:id="rId12"/>
            </p:custDataLst>
          </p:nvPr>
        </p:nvSpPr>
        <p:spPr>
          <a:xfrm>
            <a:off x="2600506" y="3090849"/>
            <a:ext cx="608144" cy="217693"/>
          </a:xfrm>
          <a:custGeom>
            <a:avLst/>
            <a:gdLst/>
            <a:ahLst/>
            <a:cxnLst>
              <a:cxn ang="3">
                <a:pos x="hc" y="t"/>
              </a:cxn>
              <a:cxn ang="cd2">
                <a:pos x="l" y="vc"/>
              </a:cxn>
              <a:cxn ang="cd4">
                <a:pos x="hc" y="b"/>
              </a:cxn>
              <a:cxn ang="0">
                <a:pos x="r" y="vc"/>
              </a:cxn>
            </a:cxnLst>
            <a:rect l="l" t="t" r="r" b="b"/>
            <a:pathLst>
              <a:path w="1092" h="391">
                <a:moveTo>
                  <a:pt x="0" y="0"/>
                </a:moveTo>
                <a:lnTo>
                  <a:pt x="550" y="0"/>
                </a:lnTo>
                <a:lnTo>
                  <a:pt x="550" y="123"/>
                </a:lnTo>
                <a:lnTo>
                  <a:pt x="0" y="123"/>
                </a:lnTo>
                <a:lnTo>
                  <a:pt x="0" y="0"/>
                </a:lnTo>
                <a:close/>
                <a:moveTo>
                  <a:pt x="0" y="268"/>
                </a:moveTo>
                <a:lnTo>
                  <a:pt x="1092" y="268"/>
                </a:lnTo>
                <a:lnTo>
                  <a:pt x="1092" y="391"/>
                </a:lnTo>
                <a:lnTo>
                  <a:pt x="0" y="391"/>
                </a:lnTo>
                <a:lnTo>
                  <a:pt x="0" y="268"/>
                </a:lnTo>
                <a:close/>
              </a:path>
            </a:pathLst>
          </a:cu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a:p>
        </p:txBody>
      </p:sp>
      <p:sp>
        <p:nvSpPr>
          <p:cNvPr id="2" name="标题 1"/>
          <p:cNvSpPr>
            <a:spLocks noGrp="1"/>
          </p:cNvSpPr>
          <p:nvPr userDrawn="1">
            <p:ph type="ctrTitle"/>
            <p:custDataLst>
              <p:tags r:id="rId13"/>
            </p:custDataLst>
          </p:nvPr>
        </p:nvSpPr>
        <p:spPr>
          <a:xfrm>
            <a:off x="4193340" y="2298041"/>
            <a:ext cx="5486584" cy="1445567"/>
          </a:xfrm>
        </p:spPr>
        <p:txBody>
          <a:bodyPr wrap="square" anchor="t" anchorCtr="0">
            <a:normAutofit/>
          </a:bodyPr>
          <a:lstStyle>
            <a:lvl1pPr algn="l">
              <a:lnSpc>
                <a:spcPct val="100000"/>
              </a:lnSpc>
              <a:defRPr sz="4740"/>
            </a:lvl1pPr>
          </a:lstStyle>
          <a:p>
            <a:r>
              <a:rPr lang="zh-CN" altLang="en-US" dirty="0"/>
              <a:t>单击此处编辑母版标题样式</a:t>
            </a:r>
            <a:endParaRPr lang="zh-CN" altLang="en-US" dirty="0"/>
          </a:p>
        </p:txBody>
      </p:sp>
      <p:sp>
        <p:nvSpPr>
          <p:cNvPr id="3" name="副标题 2"/>
          <p:cNvSpPr>
            <a:spLocks noGrp="1"/>
          </p:cNvSpPr>
          <p:nvPr userDrawn="1">
            <p:ph type="subTitle" idx="1" hasCustomPrompt="1"/>
            <p:custDataLst>
              <p:tags r:id="rId14"/>
            </p:custDataLst>
          </p:nvPr>
        </p:nvSpPr>
        <p:spPr>
          <a:xfrm>
            <a:off x="4193340" y="1694406"/>
            <a:ext cx="5486584" cy="498319"/>
          </a:xfrm>
        </p:spPr>
        <p:txBody>
          <a:bodyPr wrap="square" anchor="b" anchorCtr="0">
            <a:normAutofit/>
          </a:bodyPr>
          <a:lstStyle>
            <a:lvl1pPr marL="0" indent="0" algn="l">
              <a:lnSpc>
                <a:spcPct val="100000"/>
              </a:lnSpc>
              <a:buNone/>
              <a:defRPr sz="1405" b="1">
                <a:solidFill>
                  <a:schemeClr val="accent2">
                    <a:lumMod val="60000"/>
                    <a:lumOff val="40000"/>
                  </a:schemeClr>
                </a:solidFill>
              </a:defRPr>
            </a:lvl1pPr>
            <a:lvl2pPr marL="401320" indent="0" algn="ctr">
              <a:buNone/>
              <a:defRPr sz="1755"/>
            </a:lvl2pPr>
            <a:lvl3pPr marL="802005" indent="0" algn="ctr">
              <a:buNone/>
              <a:defRPr sz="1580"/>
            </a:lvl3pPr>
            <a:lvl4pPr marL="1203325" indent="0" algn="ctr">
              <a:buNone/>
              <a:defRPr sz="1405"/>
            </a:lvl4pPr>
            <a:lvl5pPr marL="1604645" indent="0" algn="ctr">
              <a:buNone/>
              <a:defRPr sz="1405"/>
            </a:lvl5pPr>
            <a:lvl6pPr marL="2005330" indent="0" algn="ctr">
              <a:buNone/>
              <a:defRPr sz="1405"/>
            </a:lvl6pPr>
            <a:lvl7pPr marL="2406650" indent="0" algn="ctr">
              <a:buNone/>
              <a:defRPr sz="1405"/>
            </a:lvl7pPr>
            <a:lvl8pPr marL="2807970" indent="0" algn="ctr">
              <a:buNone/>
              <a:defRPr sz="1405"/>
            </a:lvl8pPr>
            <a:lvl9pPr marL="3208655" indent="0" algn="ctr">
              <a:buNone/>
              <a:defRPr sz="1405"/>
            </a:lvl9pPr>
          </a:lstStyle>
          <a:p>
            <a:r>
              <a:rPr lang="zh-CN" altLang="en-US" dirty="0"/>
              <a:t>单击此处编辑副标题</a:t>
            </a:r>
            <a:endParaRPr lang="zh-CN" altLang="en-US" dirty="0"/>
          </a:p>
        </p:txBody>
      </p:sp>
      <p:sp>
        <p:nvSpPr>
          <p:cNvPr id="4" name="日期占位符 3"/>
          <p:cNvSpPr>
            <a:spLocks noGrp="1"/>
          </p:cNvSpPr>
          <p:nvPr userDrawn="1">
            <p:ph type="dt" sz="half" idx="10"/>
            <p:custDataLst>
              <p:tags r:id="rId1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userDrawn="1">
            <p:ph type="ftr" sz="quarter" idx="11"/>
            <p:custDataLst>
              <p:tags r:id="rId16"/>
            </p:custDataLst>
          </p:nvPr>
        </p:nvSpPr>
        <p:spPr/>
        <p:txBody>
          <a:bodyPr>
            <a:normAutofit/>
          </a:bodyPr>
          <a:lstStyle/>
          <a:p>
            <a:endParaRPr lang="zh-CN" altLang="en-US" dirty="0"/>
          </a:p>
        </p:txBody>
      </p:sp>
      <p:sp>
        <p:nvSpPr>
          <p:cNvPr id="6" name="灯片编号占位符 5"/>
          <p:cNvSpPr>
            <a:spLocks noGrp="1"/>
          </p:cNvSpPr>
          <p:nvPr userDrawn="1">
            <p:ph type="sldNum" sz="quarter" idx="12"/>
            <p:custDataLst>
              <p:tags r:id="rId17"/>
            </p:custDataLst>
          </p:nvPr>
        </p:nvSpPr>
        <p:spPr>
          <a:xfrm>
            <a:off x="7558193" y="5576520"/>
            <a:ext cx="2406650" cy="320330"/>
          </a:xfrm>
        </p:spPr>
        <p:txBody>
          <a:bodyPr wrap="square">
            <a:normAutofit/>
          </a:bodyPr>
          <a:lstStyle/>
          <a:p>
            <a:fld id="{BE5F26B5-172A-4DC2-B0B7-181CFC56B87C}" type="slidenum">
              <a:rPr lang="zh-CN" altLang="en-US" smtClean="0"/>
            </a:fld>
            <a:endParaRPr lang="zh-CN" altLang="en-US"/>
          </a:p>
        </p:txBody>
      </p:sp>
      <p:sp>
        <p:nvSpPr>
          <p:cNvPr id="24" name="署名占位符 10"/>
          <p:cNvSpPr>
            <a:spLocks noGrp="1"/>
          </p:cNvSpPr>
          <p:nvPr userDrawn="1">
            <p:ph type="body" sz="quarter" idx="17" hasCustomPrompt="1"/>
            <p:custDataLst>
              <p:tags r:id="rId18"/>
            </p:custDataLst>
          </p:nvPr>
        </p:nvSpPr>
        <p:spPr>
          <a:xfrm>
            <a:off x="5553089" y="3775583"/>
            <a:ext cx="2526667" cy="307406"/>
          </a:xfrm>
        </p:spPr>
        <p:txBody>
          <a:bodyPr wrap="square" anchor="ctr">
            <a:normAutofit/>
          </a:bodyPr>
          <a:lstStyle>
            <a:lvl1pPr marL="0" indent="0" algn="l">
              <a:lnSpc>
                <a:spcPct val="100000"/>
              </a:lnSpc>
              <a:buNone/>
              <a:defRPr sz="1230"/>
            </a:lvl1pPr>
          </a:lstStyle>
          <a:p>
            <a:pPr lvl="0"/>
            <a:r>
              <a:rPr lang="zh-CN" altLang="en-US" dirty="0"/>
              <a:t>署名</a:t>
            </a:r>
            <a:endParaRPr lang="zh-CN" altLang="en-US" dirty="0"/>
          </a:p>
        </p:txBody>
      </p:sp>
      <p:cxnSp>
        <p:nvCxnSpPr>
          <p:cNvPr id="31" name="直接连接符 30"/>
          <p:cNvCxnSpPr/>
          <p:nvPr userDrawn="1">
            <p:custDataLst>
              <p:tags r:id="rId19"/>
            </p:custDataLst>
          </p:nvPr>
        </p:nvCxnSpPr>
        <p:spPr>
          <a:xfrm>
            <a:off x="4226766" y="3929286"/>
            <a:ext cx="1092603" cy="0"/>
          </a:xfrm>
          <a:prstGeom prst="line">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32" name="弧形 31"/>
          <p:cNvSpPr/>
          <p:nvPr userDrawn="1">
            <p:custDataLst>
              <p:tags r:id="rId20"/>
            </p:custDataLst>
          </p:nvPr>
        </p:nvSpPr>
        <p:spPr>
          <a:xfrm flipH="1" flipV="1">
            <a:off x="5158219" y="3765163"/>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
        <p:nvSpPr>
          <p:cNvPr id="33" name="弧形 32"/>
          <p:cNvSpPr/>
          <p:nvPr userDrawn="1">
            <p:custDataLst>
              <p:tags r:id="rId21"/>
            </p:custDataLst>
          </p:nvPr>
        </p:nvSpPr>
        <p:spPr>
          <a:xfrm flipH="1">
            <a:off x="5158219" y="3929402"/>
            <a:ext cx="353646" cy="164008"/>
          </a:xfrm>
          <a:prstGeom prst="arc">
            <a:avLst/>
          </a:prstGeom>
          <a:ln w="19050" cap="rnd">
            <a:solidFill>
              <a:schemeClr val="tx1"/>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58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6.xml"/><Relationship Id="rId8" Type="http://schemas.openxmlformats.org/officeDocument/2006/relationships/slideLayout" Target="../slideLayouts/slideLayout15.xml"/><Relationship Id="rId7" Type="http://schemas.openxmlformats.org/officeDocument/2006/relationships/slideLayout" Target="../slideLayouts/slideLayout14.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3" Type="http://schemas.openxmlformats.org/officeDocument/2006/relationships/slideLayout" Target="../slideLayouts/slideLayout10.xml"/><Relationship Id="rId22" Type="http://schemas.openxmlformats.org/officeDocument/2006/relationships/theme" Target="../theme/theme2.xml"/><Relationship Id="rId21" Type="http://schemas.openxmlformats.org/officeDocument/2006/relationships/tags" Target="../tags/tag123.xml"/><Relationship Id="rId20" Type="http://schemas.openxmlformats.org/officeDocument/2006/relationships/tags" Target="../tags/tag122.xml"/><Relationship Id="rId2" Type="http://schemas.openxmlformats.org/officeDocument/2006/relationships/slideLayout" Target="../slideLayouts/slideLayout9.xml"/><Relationship Id="rId19" Type="http://schemas.openxmlformats.org/officeDocument/2006/relationships/tags" Target="../tags/tag121.xml"/><Relationship Id="rId18" Type="http://schemas.openxmlformats.org/officeDocument/2006/relationships/tags" Target="../tags/tag120.xml"/><Relationship Id="rId17" Type="http://schemas.openxmlformats.org/officeDocument/2006/relationships/tags" Target="../tags/tag119.xml"/><Relationship Id="rId16" Type="http://schemas.openxmlformats.org/officeDocument/2006/relationships/tags" Target="../tags/tag118.xml"/><Relationship Id="rId15" Type="http://schemas.openxmlformats.org/officeDocument/2006/relationships/tags" Target="../tags/tag117.xml"/><Relationship Id="rId14" Type="http://schemas.openxmlformats.org/officeDocument/2006/relationships/tags" Target="../tags/tag116.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slideLayout" Target="../slideLayouts/slideLayout18.xml"/><Relationship Id="rId10" Type="http://schemas.openxmlformats.org/officeDocument/2006/relationships/slideLayout" Target="../slideLayouts/slideLayout17.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6" name="矩形 15"/>
          <p:cNvSpPr/>
          <p:nvPr userDrawn="1">
            <p:custDataLst>
              <p:tags r:id="rId12"/>
            </p:custDataLst>
          </p:nvPr>
        </p:nvSpPr>
        <p:spPr>
          <a:xfrm>
            <a:off x="5039" y="0"/>
            <a:ext cx="10694117" cy="6016625"/>
          </a:xfrm>
          <a:prstGeom prst="rect">
            <a:avLst/>
          </a:prstGeom>
          <a:solidFill>
            <a:schemeClr val="bg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580"/>
          </a:p>
        </p:txBody>
      </p:sp>
      <p:sp>
        <p:nvSpPr>
          <p:cNvPr id="9" name="任意多边形: 形状 8"/>
          <p:cNvSpPr/>
          <p:nvPr userDrawn="1">
            <p:custDataLst>
              <p:tags r:id="rId13"/>
            </p:custDataLst>
          </p:nvPr>
        </p:nvSpPr>
        <p:spPr>
          <a:xfrm flipH="1">
            <a:off x="6661464" y="2633078"/>
            <a:ext cx="4038746" cy="3383547"/>
          </a:xfrm>
          <a:custGeom>
            <a:avLst/>
            <a:gdLst>
              <a:gd name="connsiteX0" fmla="*/ 1360537 w 4603531"/>
              <a:gd name="connsiteY0" fmla="*/ 0 h 3856708"/>
              <a:gd name="connsiteX1" fmla="*/ 98217 w 4603531"/>
              <a:gd name="connsiteY1" fmla="*/ 254851 h 3856708"/>
              <a:gd name="connsiteX2" fmla="*/ 0 w 4603531"/>
              <a:gd name="connsiteY2" fmla="*/ 302165 h 3856708"/>
              <a:gd name="connsiteX3" fmla="*/ 0 w 4603531"/>
              <a:gd name="connsiteY3" fmla="*/ 3856708 h 3856708"/>
              <a:gd name="connsiteX4" fmla="*/ 4544764 w 4603531"/>
              <a:gd name="connsiteY4" fmla="*/ 3856708 h 3856708"/>
              <a:gd name="connsiteX5" fmla="*/ 4566165 w 4603531"/>
              <a:gd name="connsiteY5" fmla="*/ 3736870 h 3856708"/>
              <a:gd name="connsiteX6" fmla="*/ 4603531 w 4603531"/>
              <a:gd name="connsiteY6" fmla="*/ 3242994 h 3856708"/>
              <a:gd name="connsiteX7" fmla="*/ 1360537 w 4603531"/>
              <a:gd name="connsiteY7" fmla="*/ 0 h 385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3531" h="3856708">
                <a:moveTo>
                  <a:pt x="1360537" y="0"/>
                </a:moveTo>
                <a:cubicBezTo>
                  <a:pt x="912773" y="0"/>
                  <a:pt x="486204" y="90746"/>
                  <a:pt x="98217" y="254851"/>
                </a:cubicBezTo>
                <a:lnTo>
                  <a:pt x="0" y="302165"/>
                </a:lnTo>
                <a:lnTo>
                  <a:pt x="0" y="3856708"/>
                </a:lnTo>
                <a:lnTo>
                  <a:pt x="4544764" y="3856708"/>
                </a:lnTo>
                <a:lnTo>
                  <a:pt x="4566165" y="3736870"/>
                </a:lnTo>
                <a:cubicBezTo>
                  <a:pt x="4590770" y="3575837"/>
                  <a:pt x="4603531" y="3410906"/>
                  <a:pt x="4603531" y="3242994"/>
                </a:cubicBezTo>
                <a:cubicBezTo>
                  <a:pt x="4603531" y="1451938"/>
                  <a:pt x="3151593" y="0"/>
                  <a:pt x="1360537" y="0"/>
                </a:cubicBezTo>
                <a:close/>
              </a:path>
            </a:pathLst>
          </a:custGeom>
          <a:gradFill>
            <a:gsLst>
              <a:gs pos="100000">
                <a:schemeClr val="tx2">
                  <a:alpha val="5000"/>
                </a:schemeClr>
              </a:gs>
              <a:gs pos="55000">
                <a:schemeClr val="tx2">
                  <a:alpha val="0"/>
                </a:schemeClr>
              </a:gs>
            </a:gsLst>
            <a:lin ang="8100000" scaled="1"/>
          </a:gradFill>
          <a:ln w="19050">
            <a:gradFill flip="none" rotWithShape="1">
              <a:gsLst>
                <a:gs pos="0">
                  <a:schemeClr val="tx2">
                    <a:alpha val="10000"/>
                  </a:schemeClr>
                </a:gs>
                <a:gs pos="100000">
                  <a:schemeClr val="tx2">
                    <a:alpha val="10000"/>
                  </a:schemeClr>
                </a:gs>
                <a:gs pos="31000">
                  <a:schemeClr val="tx2">
                    <a:alpha val="0"/>
                  </a:schemeClr>
                </a:gs>
                <a:gs pos="77000">
                  <a:schemeClr val="tx2">
                    <a:alpha val="0"/>
                  </a:schemeClr>
                </a:gs>
              </a:gsLst>
              <a:lin ang="81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0" name="任意多边形: 形状 9"/>
          <p:cNvSpPr/>
          <p:nvPr userDrawn="1">
            <p:custDataLst>
              <p:tags r:id="rId14"/>
            </p:custDataLst>
          </p:nvPr>
        </p:nvSpPr>
        <p:spPr>
          <a:xfrm flipH="1">
            <a:off x="7088797" y="3060413"/>
            <a:ext cx="3611412" cy="2956213"/>
          </a:xfrm>
          <a:custGeom>
            <a:avLst/>
            <a:gdLst>
              <a:gd name="connsiteX0" fmla="*/ 1360537 w 4116438"/>
              <a:gd name="connsiteY0" fmla="*/ 0 h 3369615"/>
              <a:gd name="connsiteX1" fmla="*/ 46911 w 4116438"/>
              <a:gd name="connsiteY1" fmla="*/ 332623 h 3369615"/>
              <a:gd name="connsiteX2" fmla="*/ 0 w 4116438"/>
              <a:gd name="connsiteY2" fmla="*/ 361122 h 3369615"/>
              <a:gd name="connsiteX3" fmla="*/ 0 w 4116438"/>
              <a:gd name="connsiteY3" fmla="*/ 3369615 h 3369615"/>
              <a:gd name="connsiteX4" fmla="*/ 4045457 w 4116438"/>
              <a:gd name="connsiteY4" fmla="*/ 3369615 h 3369615"/>
              <a:gd name="connsiteX5" fmla="*/ 4060448 w 4116438"/>
              <a:gd name="connsiteY5" fmla="*/ 3311311 h 3369615"/>
              <a:gd name="connsiteX6" fmla="*/ 4116438 w 4116438"/>
              <a:gd name="connsiteY6" fmla="*/ 2755901 h 3369615"/>
              <a:gd name="connsiteX7" fmla="*/ 1360537 w 4116438"/>
              <a:gd name="connsiteY7" fmla="*/ 0 h 3369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6438" h="3369615">
                <a:moveTo>
                  <a:pt x="1360537" y="0"/>
                </a:moveTo>
                <a:cubicBezTo>
                  <a:pt x="884899" y="0"/>
                  <a:pt x="437404" y="120494"/>
                  <a:pt x="46911" y="332623"/>
                </a:cubicBezTo>
                <a:lnTo>
                  <a:pt x="0" y="361122"/>
                </a:lnTo>
                <a:lnTo>
                  <a:pt x="0" y="3369615"/>
                </a:lnTo>
                <a:lnTo>
                  <a:pt x="4045457" y="3369615"/>
                </a:lnTo>
                <a:lnTo>
                  <a:pt x="4060448" y="3311311"/>
                </a:lnTo>
                <a:cubicBezTo>
                  <a:pt x="4097159" y="3131909"/>
                  <a:pt x="4116438" y="2946156"/>
                  <a:pt x="4116438" y="2755901"/>
                </a:cubicBezTo>
                <a:cubicBezTo>
                  <a:pt x="4116438" y="1233859"/>
                  <a:pt x="2882579" y="0"/>
                  <a:pt x="1360537" y="0"/>
                </a:cubicBezTo>
                <a:close/>
              </a:path>
            </a:pathLst>
          </a:custGeom>
          <a:gradFill flip="none" rotWithShape="1">
            <a:gsLst>
              <a:gs pos="0">
                <a:schemeClr val="tx2">
                  <a:alpha val="5000"/>
                </a:schemeClr>
              </a:gs>
              <a:gs pos="35000">
                <a:schemeClr val="tx2">
                  <a:alpha val="0"/>
                </a:schemeClr>
              </a:gs>
            </a:gsLst>
            <a:lin ang="5400000" scaled="1"/>
            <a:tileRect/>
          </a:gradFill>
          <a:ln w="19050">
            <a:gradFill flip="none" rotWithShape="1">
              <a:gsLst>
                <a:gs pos="0">
                  <a:schemeClr val="tx2">
                    <a:alpha val="10000"/>
                  </a:schemeClr>
                </a:gs>
                <a:gs pos="41000">
                  <a:schemeClr val="tx2">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11" name="任意多边形: 形状 10"/>
          <p:cNvSpPr/>
          <p:nvPr userDrawn="1">
            <p:custDataLst>
              <p:tags r:id="rId15"/>
            </p:custDataLst>
          </p:nvPr>
        </p:nvSpPr>
        <p:spPr>
          <a:xfrm>
            <a:off x="7650824" y="3622440"/>
            <a:ext cx="3049385" cy="2394185"/>
          </a:xfrm>
          <a:custGeom>
            <a:avLst/>
            <a:gdLst>
              <a:gd name="connsiteX0" fmla="*/ 3475816 w 3475816"/>
              <a:gd name="connsiteY0" fmla="*/ 2277064 h 2728992"/>
              <a:gd name="connsiteX1" fmla="*/ 3475816 w 3475816"/>
              <a:gd name="connsiteY1" fmla="*/ 2728992 h 2728992"/>
              <a:gd name="connsiteX2" fmla="*/ 3339877 w 3475816"/>
              <a:gd name="connsiteY2" fmla="*/ 2728992 h 2728992"/>
              <a:gd name="connsiteX3" fmla="*/ 3378460 w 3475816"/>
              <a:gd name="connsiteY3" fmla="*/ 2648900 h 2728992"/>
              <a:gd name="connsiteX4" fmla="*/ 3458341 w 3475816"/>
              <a:gd name="connsiteY4" fmla="*/ 2391566 h 2728992"/>
              <a:gd name="connsiteX5" fmla="*/ 2115280 w 3475816"/>
              <a:gd name="connsiteY5" fmla="*/ 0 h 2728992"/>
              <a:gd name="connsiteX6" fmla="*/ 3460795 w 3475816"/>
              <a:gd name="connsiteY6" fmla="*/ 483027 h 2728992"/>
              <a:gd name="connsiteX7" fmla="*/ 3475816 w 3475816"/>
              <a:gd name="connsiteY7" fmla="*/ 496680 h 2728992"/>
              <a:gd name="connsiteX8" fmla="*/ 3475816 w 3475816"/>
              <a:gd name="connsiteY8" fmla="*/ 1953495 h 2728992"/>
              <a:gd name="connsiteX9" fmla="*/ 3458341 w 3475816"/>
              <a:gd name="connsiteY9" fmla="*/ 1838993 h 2728992"/>
              <a:gd name="connsiteX10" fmla="*/ 2115280 w 3475816"/>
              <a:gd name="connsiteY10" fmla="*/ 744367 h 2728992"/>
              <a:gd name="connsiteX11" fmla="*/ 744367 w 3475816"/>
              <a:gd name="connsiteY11" fmla="*/ 2115279 h 2728992"/>
              <a:gd name="connsiteX12" fmla="*/ 852100 w 3475816"/>
              <a:gd name="connsiteY12" fmla="*/ 2648900 h 2728992"/>
              <a:gd name="connsiteX13" fmla="*/ 890683 w 3475816"/>
              <a:gd name="connsiteY13" fmla="*/ 2728992 h 2728992"/>
              <a:gd name="connsiteX14" fmla="*/ 91163 w 3475816"/>
              <a:gd name="connsiteY14" fmla="*/ 2728992 h 2728992"/>
              <a:gd name="connsiteX15" fmla="*/ 42975 w 3475816"/>
              <a:gd name="connsiteY15" fmla="*/ 2541582 h 2728992"/>
              <a:gd name="connsiteX16" fmla="*/ 0 w 3475816"/>
              <a:gd name="connsiteY16" fmla="*/ 2115279 h 2728992"/>
              <a:gd name="connsiteX17" fmla="*/ 2115280 w 3475816"/>
              <a:gd name="connsiteY17" fmla="*/ 0 h 272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75816" h="2728992">
                <a:moveTo>
                  <a:pt x="3475816" y="2277064"/>
                </a:moveTo>
                <a:lnTo>
                  <a:pt x="3475816" y="2728992"/>
                </a:lnTo>
                <a:lnTo>
                  <a:pt x="3339877" y="2728992"/>
                </a:lnTo>
                <a:lnTo>
                  <a:pt x="3378460" y="2648900"/>
                </a:lnTo>
                <a:cubicBezTo>
                  <a:pt x="3413146" y="2566893"/>
                  <a:pt x="3440079" y="2480809"/>
                  <a:pt x="3458341" y="2391566"/>
                </a:cubicBezTo>
                <a:close/>
                <a:moveTo>
                  <a:pt x="2115280" y="0"/>
                </a:moveTo>
                <a:cubicBezTo>
                  <a:pt x="2626384" y="0"/>
                  <a:pt x="3095149" y="181270"/>
                  <a:pt x="3460795" y="483027"/>
                </a:cubicBezTo>
                <a:lnTo>
                  <a:pt x="3475816" y="496680"/>
                </a:lnTo>
                <a:lnTo>
                  <a:pt x="3475816" y="1953495"/>
                </a:lnTo>
                <a:lnTo>
                  <a:pt x="3458341" y="1838993"/>
                </a:lnTo>
                <a:cubicBezTo>
                  <a:pt x="3330508" y="1214291"/>
                  <a:pt x="2777772" y="744367"/>
                  <a:pt x="2115280" y="744367"/>
                </a:cubicBezTo>
                <a:cubicBezTo>
                  <a:pt x="1358146" y="744367"/>
                  <a:pt x="744367" y="1358145"/>
                  <a:pt x="744367" y="2115279"/>
                </a:cubicBezTo>
                <a:cubicBezTo>
                  <a:pt x="744367" y="2304563"/>
                  <a:pt x="782728" y="2484886"/>
                  <a:pt x="852100" y="2648900"/>
                </a:cubicBezTo>
                <a:lnTo>
                  <a:pt x="890683" y="2728992"/>
                </a:lnTo>
                <a:lnTo>
                  <a:pt x="91163" y="2728992"/>
                </a:lnTo>
                <a:lnTo>
                  <a:pt x="42975" y="2541582"/>
                </a:lnTo>
                <a:cubicBezTo>
                  <a:pt x="14798" y="2403882"/>
                  <a:pt x="0" y="2261309"/>
                  <a:pt x="0" y="2115279"/>
                </a:cubicBezTo>
                <a:cubicBezTo>
                  <a:pt x="0" y="947043"/>
                  <a:pt x="947043" y="0"/>
                  <a:pt x="2115280" y="0"/>
                </a:cubicBezTo>
                <a:close/>
              </a:path>
            </a:pathLst>
          </a:custGeom>
          <a:solidFill>
            <a:schemeClr val="accent1">
              <a:alpha val="10000"/>
            </a:schemeClr>
          </a:solidFill>
          <a:ln w="12700">
            <a:gradFill flip="none" rotWithShape="1">
              <a:gsLst>
                <a:gs pos="50000">
                  <a:schemeClr val="tx2">
                    <a:alpha val="0"/>
                  </a:schemeClr>
                </a:gs>
                <a:gs pos="75000">
                  <a:schemeClr val="tx2">
                    <a:alpha val="5000"/>
                  </a:schemeClr>
                </a:gs>
              </a:gsLst>
              <a:lin ang="1080000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580" dirty="0">
              <a:solidFill>
                <a:schemeClr val="tx1"/>
              </a:solidFill>
            </a:endParaRPr>
          </a:p>
        </p:txBody>
      </p:sp>
      <p:sp>
        <p:nvSpPr>
          <p:cNvPr id="2" name="标题占位符 1"/>
          <p:cNvSpPr>
            <a:spLocks noGrp="1"/>
          </p:cNvSpPr>
          <p:nvPr>
            <p:ph type="title"/>
            <p:custDataLst>
              <p:tags r:id="rId16"/>
            </p:custDataLst>
          </p:nvPr>
        </p:nvSpPr>
        <p:spPr>
          <a:xfrm>
            <a:off x="614562" y="315833"/>
            <a:ext cx="9475000" cy="631667"/>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7"/>
            </p:custDataLst>
          </p:nvPr>
        </p:nvSpPr>
        <p:spPr>
          <a:xfrm>
            <a:off x="614562" y="1142044"/>
            <a:ext cx="9475000" cy="4275703"/>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8"/>
            </p:custDataLst>
          </p:nvPr>
        </p:nvSpPr>
        <p:spPr>
          <a:xfrm>
            <a:off x="614562" y="5576520"/>
            <a:ext cx="2406650" cy="320330"/>
          </a:xfrm>
          <a:prstGeom prst="rect">
            <a:avLst/>
          </a:prstGeom>
        </p:spPr>
        <p:txBody>
          <a:bodyPr vert="horz" wrap="square" lIns="91440" tIns="45720" rIns="91440" bIns="45720" rtlCol="0" anchor="ctr">
            <a:normAutofit/>
          </a:bodyPr>
          <a:lstStyle>
            <a:lvl1pPr algn="l">
              <a:defRPr sz="1055">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3547110" y="5576520"/>
            <a:ext cx="3609975" cy="320330"/>
          </a:xfrm>
          <a:prstGeom prst="rect">
            <a:avLst/>
          </a:prstGeom>
        </p:spPr>
        <p:txBody>
          <a:bodyPr vert="horz" lIns="91440" tIns="45720" rIns="91440" bIns="45720" rtlCol="0" anchor="ctr">
            <a:normAutofit/>
          </a:bodyPr>
          <a:lstStyle>
            <a:lvl1pPr algn="ctr">
              <a:defRPr sz="1055">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0"/>
            </p:custDataLst>
          </p:nvPr>
        </p:nvSpPr>
        <p:spPr>
          <a:xfrm>
            <a:off x="7683985" y="5576520"/>
            <a:ext cx="2406650" cy="320330"/>
          </a:xfrm>
          <a:prstGeom prst="rect">
            <a:avLst/>
          </a:prstGeom>
        </p:spPr>
        <p:txBody>
          <a:bodyPr vert="horz" wrap="square" lIns="91440" tIns="45720" rIns="91440" bIns="45720" rtlCol="0" anchor="ctr">
            <a:normAutofit/>
          </a:bodyPr>
          <a:lstStyle>
            <a:lvl1pPr algn="r">
              <a:defRPr sz="1055">
                <a:solidFill>
                  <a:schemeClr val="tx1">
                    <a:tint val="75000"/>
                  </a:schemeClr>
                </a:solidFill>
              </a:defRPr>
            </a:lvl1pPr>
          </a:lstStyle>
          <a:p>
            <a:fld id="{BE5F26B5-172A-4DC2-B0B7-181CFC56B87C}" type="slidenum">
              <a:rPr lang="zh-CN" altLang="en-US" smtClean="0"/>
            </a:fld>
            <a:endParaRPr lang="zh-CN" altLang="en-US"/>
          </a:p>
        </p:txBody>
      </p:sp>
      <p:sp>
        <p:nvSpPr>
          <p:cNvPr id="7" name="KSO_TEMPLATE" hidden="1"/>
          <p:cNvSpPr/>
          <p:nvPr userDrawn="1">
            <p:custDataLst>
              <p:tags r:id="rId21"/>
            </p:custDataLst>
          </p:nvPr>
        </p:nvSpPr>
        <p:spPr>
          <a:xfrm>
            <a:off x="3986"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580"/>
          </a:p>
        </p:txBody>
      </p:sp>
    </p:spTree>
  </p:cSld>
  <p:clrMap bg1="dk1" tx1="lt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l" defTabSz="802005" rtl="0" eaLnBrk="1" latinLnBrk="0" hangingPunct="1">
        <a:lnSpc>
          <a:spcPct val="100000"/>
        </a:lnSpc>
        <a:spcBef>
          <a:spcPct val="0"/>
        </a:spcBef>
        <a:buNone/>
        <a:defRPr sz="2805" b="1" kern="1200">
          <a:solidFill>
            <a:schemeClr val="tx1"/>
          </a:solidFill>
          <a:latin typeface="+mj-lt"/>
          <a:ea typeface="+mj-ea"/>
          <a:cs typeface="+mj-cs"/>
        </a:defRPr>
      </a:lvl1pPr>
    </p:titleStyle>
    <p:bodyStyle>
      <a:lvl1pPr marL="200660" indent="-200660" algn="l" defTabSz="802005" rtl="0" eaLnBrk="1" latinLnBrk="0" hangingPunct="1">
        <a:lnSpc>
          <a:spcPct val="130000"/>
        </a:lnSpc>
        <a:spcBef>
          <a:spcPct val="176000"/>
        </a:spcBef>
        <a:buFont typeface="Arial" panose="020B0604020202020204" pitchFamily="34" charset="0"/>
        <a:buChar char="•"/>
        <a:defRPr sz="2105" kern="1200">
          <a:solidFill>
            <a:schemeClr val="tx1"/>
          </a:solidFill>
          <a:latin typeface="+mn-lt"/>
          <a:ea typeface="+mn-ea"/>
          <a:cs typeface="+mn-cs"/>
        </a:defRPr>
      </a:lvl1pPr>
      <a:lvl2pPr marL="472440" indent="-180975" algn="l" defTabSz="802005" rtl="0" eaLnBrk="1" latinLnBrk="0" hangingPunct="1">
        <a:lnSpc>
          <a:spcPct val="130000"/>
        </a:lnSpc>
        <a:spcBef>
          <a:spcPts val="0"/>
        </a:spcBef>
        <a:buFont typeface="Arial" panose="020B0604020202020204" pitchFamily="34" charset="0"/>
        <a:buChar char="•"/>
        <a:defRPr sz="1755" kern="1200">
          <a:solidFill>
            <a:schemeClr val="tx1">
              <a:lumMod val="65000"/>
              <a:lumOff val="35000"/>
            </a:schemeClr>
          </a:solidFill>
          <a:latin typeface="+mn-lt"/>
          <a:ea typeface="+mn-ea"/>
          <a:cs typeface="+mn-cs"/>
        </a:defRPr>
      </a:lvl2pPr>
      <a:lvl3pPr marL="701040" indent="-142240" algn="l" defTabSz="802005" rtl="0" eaLnBrk="1" latinLnBrk="0" hangingPunct="1">
        <a:lnSpc>
          <a:spcPct val="130000"/>
        </a:lnSpc>
        <a:spcBef>
          <a:spcPts val="0"/>
        </a:spcBef>
        <a:buFont typeface="Arial" panose="020B0604020202020204" pitchFamily="34" charset="0"/>
        <a:buChar char="•"/>
        <a:defRPr sz="1580" kern="1200">
          <a:solidFill>
            <a:schemeClr val="tx1">
              <a:lumMod val="65000"/>
              <a:lumOff val="35000"/>
            </a:schemeClr>
          </a:solidFill>
          <a:latin typeface="+mn-lt"/>
          <a:ea typeface="+mn-ea"/>
          <a:cs typeface="+mn-cs"/>
        </a:defRPr>
      </a:lvl3pPr>
      <a:lvl4pPr marL="904240" indent="-130810" algn="l" defTabSz="802005" rtl="0" eaLnBrk="1" latinLnBrk="0" hangingPunct="1">
        <a:lnSpc>
          <a:spcPct val="130000"/>
        </a:lnSpc>
        <a:spcBef>
          <a:spcPts val="0"/>
        </a:spcBef>
        <a:buFont typeface="Arial" panose="020B0604020202020204" pitchFamily="34" charset="0"/>
        <a:buChar char="•"/>
        <a:defRPr sz="1405" kern="1200">
          <a:solidFill>
            <a:schemeClr val="tx1">
              <a:lumMod val="65000"/>
              <a:lumOff val="35000"/>
            </a:schemeClr>
          </a:solidFill>
          <a:latin typeface="+mn-lt"/>
          <a:ea typeface="+mn-ea"/>
          <a:cs typeface="+mn-cs"/>
        </a:defRPr>
      </a:lvl4pPr>
      <a:lvl5pPr marL="1083310" indent="-111125" algn="l" defTabSz="802005" rtl="0" eaLnBrk="1" latinLnBrk="0" hangingPunct="1">
        <a:lnSpc>
          <a:spcPct val="130000"/>
        </a:lnSpc>
        <a:spcBef>
          <a:spcPts val="0"/>
        </a:spcBef>
        <a:buFont typeface="Arial" panose="020B0604020202020204" pitchFamily="34" charset="0"/>
        <a:buChar char="•"/>
        <a:defRPr sz="1230" kern="1200">
          <a:solidFill>
            <a:schemeClr val="tx1">
              <a:lumMod val="65000"/>
              <a:lumOff val="35000"/>
            </a:schemeClr>
          </a:solidFill>
          <a:latin typeface="+mn-lt"/>
          <a:ea typeface="+mn-ea"/>
          <a:cs typeface="+mn-cs"/>
        </a:defRPr>
      </a:lvl5pPr>
      <a:lvl6pPr marL="2205990"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6pPr>
      <a:lvl7pPr marL="2607310"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7pPr>
      <a:lvl8pPr marL="3008630"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8pPr>
      <a:lvl9pPr marL="3409315" indent="-200660" algn="l" defTabSz="802005" rtl="0" eaLnBrk="1" latinLnBrk="0" hangingPunct="1">
        <a:lnSpc>
          <a:spcPct val="90000"/>
        </a:lnSpc>
        <a:spcBef>
          <a:spcPct val="88000"/>
        </a:spcBef>
        <a:buFont typeface="Arial" panose="020B0604020202020204" pitchFamily="34" charset="0"/>
        <a:buChar char="•"/>
        <a:defRPr sz="1580" kern="1200">
          <a:solidFill>
            <a:schemeClr val="tx1"/>
          </a:solidFill>
          <a:latin typeface="+mn-lt"/>
          <a:ea typeface="+mn-ea"/>
          <a:cs typeface="+mn-cs"/>
        </a:defRPr>
      </a:lvl9pPr>
    </p:bodyStyle>
    <p:otherStyle>
      <a:defPPr>
        <a:defRPr lang="zh-CN"/>
      </a:defPPr>
      <a:lvl1pPr marL="0" algn="l" defTabSz="802005" rtl="0" eaLnBrk="1" latinLnBrk="0" hangingPunct="1">
        <a:defRPr sz="1580" kern="1200">
          <a:solidFill>
            <a:schemeClr val="tx1"/>
          </a:solidFill>
          <a:latin typeface="+mn-lt"/>
          <a:ea typeface="+mn-ea"/>
          <a:cs typeface="+mn-cs"/>
        </a:defRPr>
      </a:lvl1pPr>
      <a:lvl2pPr marL="401320" algn="l" defTabSz="802005" rtl="0" eaLnBrk="1" latinLnBrk="0" hangingPunct="1">
        <a:defRPr sz="1580" kern="1200">
          <a:solidFill>
            <a:schemeClr val="tx1"/>
          </a:solidFill>
          <a:latin typeface="+mn-lt"/>
          <a:ea typeface="+mn-ea"/>
          <a:cs typeface="+mn-cs"/>
        </a:defRPr>
      </a:lvl2pPr>
      <a:lvl3pPr marL="802005" algn="l" defTabSz="802005" rtl="0" eaLnBrk="1" latinLnBrk="0" hangingPunct="1">
        <a:defRPr sz="1580" kern="1200">
          <a:solidFill>
            <a:schemeClr val="tx1"/>
          </a:solidFill>
          <a:latin typeface="+mn-lt"/>
          <a:ea typeface="+mn-ea"/>
          <a:cs typeface="+mn-cs"/>
        </a:defRPr>
      </a:lvl3pPr>
      <a:lvl4pPr marL="1203325" algn="l" defTabSz="802005" rtl="0" eaLnBrk="1" latinLnBrk="0" hangingPunct="1">
        <a:defRPr sz="1580" kern="1200">
          <a:solidFill>
            <a:schemeClr val="tx1"/>
          </a:solidFill>
          <a:latin typeface="+mn-lt"/>
          <a:ea typeface="+mn-ea"/>
          <a:cs typeface="+mn-cs"/>
        </a:defRPr>
      </a:lvl4pPr>
      <a:lvl5pPr marL="1604645" algn="l" defTabSz="802005" rtl="0" eaLnBrk="1" latinLnBrk="0" hangingPunct="1">
        <a:defRPr sz="1580" kern="1200">
          <a:solidFill>
            <a:schemeClr val="tx1"/>
          </a:solidFill>
          <a:latin typeface="+mn-lt"/>
          <a:ea typeface="+mn-ea"/>
          <a:cs typeface="+mn-cs"/>
        </a:defRPr>
      </a:lvl5pPr>
      <a:lvl6pPr marL="2005330" algn="l" defTabSz="802005" rtl="0" eaLnBrk="1" latinLnBrk="0" hangingPunct="1">
        <a:defRPr sz="1580" kern="1200">
          <a:solidFill>
            <a:schemeClr val="tx1"/>
          </a:solidFill>
          <a:latin typeface="+mn-lt"/>
          <a:ea typeface="+mn-ea"/>
          <a:cs typeface="+mn-cs"/>
        </a:defRPr>
      </a:lvl6pPr>
      <a:lvl7pPr marL="2406650" algn="l" defTabSz="802005" rtl="0" eaLnBrk="1" latinLnBrk="0" hangingPunct="1">
        <a:defRPr sz="1580" kern="1200">
          <a:solidFill>
            <a:schemeClr val="tx1"/>
          </a:solidFill>
          <a:latin typeface="+mn-lt"/>
          <a:ea typeface="+mn-ea"/>
          <a:cs typeface="+mn-cs"/>
        </a:defRPr>
      </a:lvl7pPr>
      <a:lvl8pPr marL="2807970" algn="l" defTabSz="802005" rtl="0" eaLnBrk="1" latinLnBrk="0" hangingPunct="1">
        <a:defRPr sz="1580" kern="1200">
          <a:solidFill>
            <a:schemeClr val="tx1"/>
          </a:solidFill>
          <a:latin typeface="+mn-lt"/>
          <a:ea typeface="+mn-ea"/>
          <a:cs typeface="+mn-cs"/>
        </a:defRPr>
      </a:lvl8pPr>
      <a:lvl9pPr marL="3208655" algn="l" defTabSz="802005" rtl="0" eaLnBrk="1" latinLnBrk="0" hangingPunct="1">
        <a:defRPr sz="1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26.xml"/><Relationship Id="rId8" Type="http://schemas.openxmlformats.org/officeDocument/2006/relationships/image" Target="../media/image6.png"/><Relationship Id="rId7" Type="http://schemas.openxmlformats.org/officeDocument/2006/relationships/image" Target="../media/image5.png"/><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125.xml"/><Relationship Id="rId11" Type="http://schemas.openxmlformats.org/officeDocument/2006/relationships/notesSlide" Target="../notesSlides/notesSlide1.xml"/><Relationship Id="rId10" Type="http://schemas.openxmlformats.org/officeDocument/2006/relationships/slideLayout" Target="../slideLayouts/slideLayout8.xml"/><Relationship Id="rId1" Type="http://schemas.openxmlformats.org/officeDocument/2006/relationships/tags" Target="../tags/tag124.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5.xml"/><Relationship Id="rId4" Type="http://schemas.openxmlformats.org/officeDocument/2006/relationships/image" Target="../media/image59.png"/><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image" Target="../media/image63.png"/><Relationship Id="rId4" Type="http://schemas.openxmlformats.org/officeDocument/2006/relationships/image" Target="../media/image62.png"/><Relationship Id="rId3" Type="http://schemas.openxmlformats.org/officeDocument/2006/relationships/image" Target="../media/image48.png"/><Relationship Id="rId2" Type="http://schemas.openxmlformats.org/officeDocument/2006/relationships/image" Target="../media/image61.png"/><Relationship Id="rId1" Type="http://schemas.openxmlformats.org/officeDocument/2006/relationships/image" Target="../media/image60.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4.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image" Target="../media/image69.png"/><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65.png"/><Relationship Id="rId2" Type="http://schemas.openxmlformats.org/officeDocument/2006/relationships/image" Target="../media/image71.png"/><Relationship Id="rId1" Type="http://schemas.openxmlformats.org/officeDocument/2006/relationships/image" Target="../media/image70.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image" Target="../media/image78.png"/><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17.xml.rels><?xml version="1.0" encoding="UTF-8" standalone="yes"?>
<Relationships xmlns="http://schemas.openxmlformats.org/package/2006/relationships"><Relationship Id="rId9" Type="http://schemas.openxmlformats.org/officeDocument/2006/relationships/image" Target="../media/image85.png"/><Relationship Id="rId8" Type="http://schemas.openxmlformats.org/officeDocument/2006/relationships/image" Target="../media/image84.png"/><Relationship Id="rId7" Type="http://schemas.openxmlformats.org/officeDocument/2006/relationships/image" Target="../media/image10.png"/><Relationship Id="rId6" Type="http://schemas.openxmlformats.org/officeDocument/2006/relationships/image" Target="../media/image83.png"/><Relationship Id="rId5" Type="http://schemas.openxmlformats.org/officeDocument/2006/relationships/image" Target="../media/image17.png"/><Relationship Id="rId4" Type="http://schemas.openxmlformats.org/officeDocument/2006/relationships/image" Target="../media/image82.png"/><Relationship Id="rId3" Type="http://schemas.openxmlformats.org/officeDocument/2006/relationships/image" Target="../media/image81.png"/><Relationship Id="rId2" Type="http://schemas.openxmlformats.org/officeDocument/2006/relationships/image" Target="../media/image80.png"/><Relationship Id="rId11" Type="http://schemas.openxmlformats.org/officeDocument/2006/relationships/slideLayout" Target="../slideLayouts/slideLayout15.xml"/><Relationship Id="rId10" Type="http://schemas.openxmlformats.org/officeDocument/2006/relationships/image" Target="../media/image86.png"/><Relationship Id="rId1" Type="http://schemas.openxmlformats.org/officeDocument/2006/relationships/image" Target="../media/image79.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image" Target="../media/image90.png"/><Relationship Id="rId4" Type="http://schemas.openxmlformats.org/officeDocument/2006/relationships/image" Target="../media/image89.png"/><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79.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image" Target="../media/image95.png"/><Relationship Id="rId6" Type="http://schemas.openxmlformats.org/officeDocument/2006/relationships/image" Target="../media/image17.png"/><Relationship Id="rId5" Type="http://schemas.openxmlformats.org/officeDocument/2006/relationships/image" Target="../media/image94.png"/><Relationship Id="rId4" Type="http://schemas.openxmlformats.org/officeDocument/2006/relationships/image" Target="../media/image93.png"/><Relationship Id="rId3" Type="http://schemas.openxmlformats.org/officeDocument/2006/relationships/image" Target="../media/image80.png"/><Relationship Id="rId2" Type="http://schemas.openxmlformats.org/officeDocument/2006/relationships/image" Target="../media/image92.png"/><Relationship Id="rId1" Type="http://schemas.openxmlformats.org/officeDocument/2006/relationships/image" Target="../media/image91.png"/></Relationships>
</file>

<file path=ppt/slides/_rels/slide2.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5" Type="http://schemas.openxmlformats.org/officeDocument/2006/relationships/slideLayout" Target="../slideLayouts/slideLayout15.xml"/><Relationship Id="rId14" Type="http://schemas.openxmlformats.org/officeDocument/2006/relationships/image" Target="../media/image20.png"/><Relationship Id="rId13" Type="http://schemas.openxmlformats.org/officeDocument/2006/relationships/image" Target="../media/image19.png"/><Relationship Id="rId12" Type="http://schemas.openxmlformats.org/officeDocument/2006/relationships/image" Target="../media/image18.png"/><Relationship Id="rId11" Type="http://schemas.openxmlformats.org/officeDocument/2006/relationships/image" Target="../media/image17.png"/><Relationship Id="rId10" Type="http://schemas.openxmlformats.org/officeDocument/2006/relationships/image" Target="../media/image16.png"/><Relationship Id="rId1"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9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97.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9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9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0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01.pn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image" Target="../media/image31.png"/><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image" Target="../media/image46.png"/><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27.xml"/><Relationship Id="rId1" Type="http://schemas.openxmlformats.org/officeDocument/2006/relationships/image" Target="../media/image4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128.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custDataLst>
              <p:tags r:id="rId1"/>
            </p:custDataLst>
          </p:nvPr>
        </p:nvSpPr>
        <p:spPr>
          <a:xfrm>
            <a:off x="198686" y="217856"/>
            <a:ext cx="4655947" cy="276860"/>
          </a:xfrm>
          <a:prstGeom prst="rect">
            <a:avLst/>
          </a:prstGeom>
          <a:noFill/>
          <a:ln w="0">
            <a:noFill/>
          </a:ln>
        </p:spPr>
        <p:txBody>
          <a:bodyPr wrap="square" lIns="0" tIns="0" rIns="0" bIns="0" anchor="t">
            <a:spAutoFit/>
          </a:bodyPr>
          <a:p>
            <a:r>
              <a:rPr lang="en-US" altLang="zh-CN" b="1" dirty="0">
                <a:solidFill>
                  <a:schemeClr val="accent1">
                    <a:lumMod val="20000"/>
                    <a:lumOff val="80000"/>
                    <a:hueOff val="10800000"/>
                  </a:schemeClr>
                </a:solidFill>
                <a:effectLst>
                  <a:outerShdw blurRad="38100" dist="38100" dir="2700000" algn="tl">
                    <a:srgbClr val="000000">
                      <a:alpha val="43137"/>
                    </a:srgbClr>
                  </a:outerShdw>
                </a:effectLst>
              </a:rPr>
              <a:t>《Python </a:t>
            </a:r>
            <a:r>
              <a:rPr lang="zh-CN" altLang="en-US" b="1" dirty="0">
                <a:solidFill>
                  <a:schemeClr val="accent1">
                    <a:lumMod val="20000"/>
                    <a:lumOff val="80000"/>
                    <a:hueOff val="10800000"/>
                  </a:schemeClr>
                </a:solidFill>
                <a:effectLst>
                  <a:outerShdw blurRad="38100" dist="38100" dir="2700000" algn="tl">
                    <a:srgbClr val="000000">
                      <a:alpha val="43137"/>
                    </a:srgbClr>
                  </a:outerShdw>
                </a:effectLst>
              </a:rPr>
              <a:t>程序设计基础（微课版）</a:t>
            </a:r>
            <a:r>
              <a:rPr lang="en-US" altLang="zh-CN" b="1" dirty="0">
                <a:solidFill>
                  <a:schemeClr val="accent1">
                    <a:lumMod val="20000"/>
                    <a:lumOff val="80000"/>
                    <a:hueOff val="10800000"/>
                  </a:schemeClr>
                </a:solidFill>
                <a:effectLst>
                  <a:outerShdw blurRad="38100" dist="38100" dir="2700000" algn="tl">
                    <a:srgbClr val="000000">
                      <a:alpha val="43137"/>
                    </a:srgbClr>
                  </a:outerShdw>
                </a:effectLst>
              </a:rPr>
              <a:t>》</a:t>
            </a:r>
            <a:endParaRPr lang="en-US" altLang="zh-CN" b="1" u="none" strike="noStrike" dirty="0">
              <a:solidFill>
                <a:schemeClr val="accent1">
                  <a:lumMod val="20000"/>
                  <a:lumOff val="80000"/>
                  <a:hueOff val="10800000"/>
                </a:schemeClr>
              </a:solidFill>
              <a:effectLst>
                <a:outerShdw blurRad="38100" dist="38100" dir="2700000" algn="tl">
                  <a:srgbClr val="000000">
                    <a:alpha val="43137"/>
                  </a:srgbClr>
                </a:outerShdw>
              </a:effectLst>
              <a:uFillTx/>
            </a:endParaRPr>
          </a:p>
        </p:txBody>
      </p:sp>
      <p:sp>
        <p:nvSpPr>
          <p:cNvPr id="95" name="标题"/>
          <p:cNvSpPr>
            <a:spLocks noGrp="1"/>
          </p:cNvSpPr>
          <p:nvPr>
            <p:ph type="ctrTitle"/>
            <p:custDataLst>
              <p:tags r:id="rId2"/>
            </p:custDataLst>
          </p:nvPr>
        </p:nvSpPr>
        <p:spPr>
          <a:xfrm>
            <a:off x="4071620" y="2516505"/>
            <a:ext cx="5486400" cy="982980"/>
          </a:xfrm>
        </p:spPr>
        <p:txBody>
          <a:bodyPr>
            <a:normAutofit/>
          </a:bodyPr>
          <a:lstStyle/>
          <a:p>
            <a:pPr marL="0" indent="0" algn="l">
              <a:lnSpc>
                <a:spcPct val="100000"/>
              </a:lnSpc>
              <a:spcBef>
                <a:spcPts val="0"/>
              </a:spcBef>
              <a:spcAft>
                <a:spcPts val="0"/>
              </a:spcAft>
              <a:buSzPct val="100000"/>
            </a:pPr>
            <a:r>
              <a:rPr lang="zh-CN" altLang="en-US" sz="4000"/>
              <a:t>函数与</a:t>
            </a:r>
            <a:r>
              <a:rPr lang="zh-CN" altLang="en-US" sz="4000"/>
              <a:t>图形绘制</a:t>
            </a:r>
            <a:endParaRPr lang="zh-CN" altLang="en-US" sz="4000"/>
          </a:p>
        </p:txBody>
      </p:sp>
      <p:pic>
        <p:nvPicPr>
          <p:cNvPr id="106" name="图片 105"/>
          <p:cNvPicPr/>
          <p:nvPr/>
        </p:nvPicPr>
        <p:blipFill>
          <a:blip r:embed="rId3"/>
          <a:stretch>
            <a:fillRect/>
          </a:stretch>
        </p:blipFill>
        <p:spPr>
          <a:xfrm>
            <a:off x="735230" y="1086385"/>
            <a:ext cx="785160" cy="133200"/>
          </a:xfrm>
          <a:prstGeom prst="rect">
            <a:avLst/>
          </a:prstGeom>
          <a:noFill/>
          <a:ln w="0">
            <a:noFill/>
          </a:ln>
        </p:spPr>
      </p:pic>
      <p:pic>
        <p:nvPicPr>
          <p:cNvPr id="107" name="图片 106"/>
          <p:cNvPicPr/>
          <p:nvPr/>
        </p:nvPicPr>
        <p:blipFill>
          <a:blip r:embed="rId4"/>
          <a:stretch>
            <a:fillRect/>
          </a:stretch>
        </p:blipFill>
        <p:spPr>
          <a:xfrm>
            <a:off x="735230" y="1297300"/>
            <a:ext cx="1445400" cy="133200"/>
          </a:xfrm>
          <a:prstGeom prst="rect">
            <a:avLst/>
          </a:prstGeom>
          <a:noFill/>
          <a:ln w="0">
            <a:noFill/>
          </a:ln>
        </p:spPr>
      </p:pic>
      <p:pic>
        <p:nvPicPr>
          <p:cNvPr id="108" name="图片 107"/>
          <p:cNvPicPr/>
          <p:nvPr/>
        </p:nvPicPr>
        <p:blipFill>
          <a:blip r:embed="rId5"/>
          <a:stretch>
            <a:fillRect/>
          </a:stretch>
        </p:blipFill>
        <p:spPr>
          <a:xfrm>
            <a:off x="947080" y="1596755"/>
            <a:ext cx="1386720" cy="133200"/>
          </a:xfrm>
          <a:prstGeom prst="rect">
            <a:avLst/>
          </a:prstGeom>
          <a:noFill/>
          <a:ln w="0">
            <a:noFill/>
          </a:ln>
        </p:spPr>
      </p:pic>
      <p:pic>
        <p:nvPicPr>
          <p:cNvPr id="110" name="图片 109"/>
          <p:cNvPicPr/>
          <p:nvPr/>
        </p:nvPicPr>
        <p:blipFill>
          <a:blip r:embed="rId6"/>
          <a:stretch>
            <a:fillRect/>
          </a:stretch>
        </p:blipFill>
        <p:spPr>
          <a:xfrm>
            <a:off x="4353805" y="4075085"/>
            <a:ext cx="317160" cy="250200"/>
          </a:xfrm>
          <a:prstGeom prst="rect">
            <a:avLst/>
          </a:prstGeom>
          <a:noFill/>
          <a:ln w="0">
            <a:noFill/>
          </a:ln>
        </p:spPr>
      </p:pic>
      <p:pic>
        <p:nvPicPr>
          <p:cNvPr id="111" name="图片 110"/>
          <p:cNvPicPr/>
          <p:nvPr/>
        </p:nvPicPr>
        <p:blipFill>
          <a:blip r:embed="rId7"/>
          <a:stretch>
            <a:fillRect/>
          </a:stretch>
        </p:blipFill>
        <p:spPr>
          <a:xfrm>
            <a:off x="5623156" y="4075085"/>
            <a:ext cx="317160" cy="250200"/>
          </a:xfrm>
          <a:prstGeom prst="rect">
            <a:avLst/>
          </a:prstGeom>
          <a:noFill/>
          <a:ln w="0">
            <a:noFill/>
          </a:ln>
        </p:spPr>
      </p:pic>
      <p:pic>
        <p:nvPicPr>
          <p:cNvPr id="112" name="图片 111"/>
          <p:cNvPicPr/>
          <p:nvPr/>
        </p:nvPicPr>
        <p:blipFill>
          <a:blip r:embed="rId8"/>
          <a:stretch>
            <a:fillRect/>
          </a:stretch>
        </p:blipFill>
        <p:spPr>
          <a:xfrm>
            <a:off x="6926420" y="4075085"/>
            <a:ext cx="317160" cy="250200"/>
          </a:xfrm>
          <a:prstGeom prst="rect">
            <a:avLst/>
          </a:prstGeom>
          <a:noFill/>
          <a:ln w="0">
            <a:noFill/>
          </a:ln>
        </p:spPr>
      </p:pic>
    </p:spTree>
    <p:custDataLst>
      <p:tags r:id="rId9"/>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 name="任意多边形: 形状 771"/>
          <p:cNvSpPr/>
          <p:nvPr/>
        </p:nvSpPr>
        <p:spPr>
          <a:xfrm>
            <a:off x="3275640" y="2306160"/>
            <a:ext cx="8640" cy="9000"/>
          </a:xfrm>
          <a:custGeom>
            <a:avLst/>
            <a:gdLst/>
            <a:ahLst/>
            <a:cxnLst/>
            <a:rect l="0" t="0" r="r" b="b"/>
            <a:pathLst>
              <a:path w="24" h="25">
                <a:moveTo>
                  <a:pt x="24" y="12"/>
                </a:moveTo>
                <a:cubicBezTo>
                  <a:pt x="24" y="15"/>
                  <a:pt x="23" y="18"/>
                  <a:pt x="20" y="20"/>
                </a:cubicBezTo>
                <a:cubicBezTo>
                  <a:pt x="18" y="22"/>
                  <a:pt x="15" y="25"/>
                  <a:pt x="12" y="25"/>
                </a:cubicBezTo>
                <a:cubicBezTo>
                  <a:pt x="8" y="25"/>
                  <a:pt x="6" y="22"/>
                  <a:pt x="3" y="20"/>
                </a:cubicBezTo>
                <a:cubicBezTo>
                  <a:pt x="1" y="18"/>
                  <a:pt x="0" y="15"/>
                  <a:pt x="0" y="12"/>
                </a:cubicBezTo>
                <a:cubicBezTo>
                  <a:pt x="0" y="9"/>
                  <a:pt x="1" y="6"/>
                  <a:pt x="3" y="4"/>
                </a:cubicBezTo>
                <a:cubicBezTo>
                  <a:pt x="6" y="1"/>
                  <a:pt x="8" y="0"/>
                  <a:pt x="12" y="0"/>
                </a:cubicBezTo>
                <a:cubicBezTo>
                  <a:pt x="15" y="0"/>
                  <a:pt x="18" y="1"/>
                  <a:pt x="20"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3" name="任意多边形: 形状 772"/>
          <p:cNvSpPr/>
          <p:nvPr/>
        </p:nvSpPr>
        <p:spPr>
          <a:xfrm>
            <a:off x="2473560" y="1955160"/>
            <a:ext cx="8640" cy="9000"/>
          </a:xfrm>
          <a:custGeom>
            <a:avLst/>
            <a:gdLst/>
            <a:ahLst/>
            <a:cxnLst/>
            <a:rect l="0" t="0" r="r" b="b"/>
            <a:pathLst>
              <a:path w="24" h="25">
                <a:moveTo>
                  <a:pt x="0" y="17"/>
                </a:moveTo>
                <a:lnTo>
                  <a:pt x="0" y="8"/>
                </a:lnTo>
                <a:cubicBezTo>
                  <a:pt x="0" y="3"/>
                  <a:pt x="2" y="0"/>
                  <a:pt x="7" y="0"/>
                </a:cubicBezTo>
                <a:lnTo>
                  <a:pt x="15" y="0"/>
                </a:lnTo>
                <a:cubicBezTo>
                  <a:pt x="21" y="0"/>
                  <a:pt x="24" y="3"/>
                  <a:pt x="24" y="8"/>
                </a:cubicBezTo>
                <a:lnTo>
                  <a:pt x="24" y="17"/>
                </a:lnTo>
                <a:cubicBezTo>
                  <a:pt x="24" y="22"/>
                  <a:pt x="21" y="25"/>
                  <a:pt x="15" y="25"/>
                </a:cubicBezTo>
                <a:lnTo>
                  <a:pt x="7" y="25"/>
                </a:lnTo>
                <a:cubicBezTo>
                  <a:pt x="2" y="25"/>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4" name="任意多边形: 形状 773"/>
          <p:cNvSpPr/>
          <p:nvPr/>
        </p:nvSpPr>
        <p:spPr>
          <a:xfrm>
            <a:off x="9843840" y="2757600"/>
            <a:ext cx="9000" cy="8640"/>
          </a:xfrm>
          <a:custGeom>
            <a:avLst/>
            <a:gdLst/>
            <a:ahLst/>
            <a:cxnLst/>
            <a:rect l="0" t="0" r="r" b="b"/>
            <a:pathLst>
              <a:path w="25" h="24">
                <a:moveTo>
                  <a:pt x="0" y="19"/>
                </a:moveTo>
                <a:lnTo>
                  <a:pt x="0" y="5"/>
                </a:lnTo>
                <a:cubicBezTo>
                  <a:pt x="0" y="2"/>
                  <a:pt x="2" y="0"/>
                  <a:pt x="6" y="0"/>
                </a:cubicBezTo>
                <a:lnTo>
                  <a:pt x="20" y="0"/>
                </a:lnTo>
                <a:cubicBezTo>
                  <a:pt x="23" y="0"/>
                  <a:pt x="25" y="2"/>
                  <a:pt x="25" y="5"/>
                </a:cubicBezTo>
                <a:lnTo>
                  <a:pt x="25" y="19"/>
                </a:lnTo>
                <a:cubicBezTo>
                  <a:pt x="25" y="22"/>
                  <a:pt x="23" y="24"/>
                  <a:pt x="20" y="24"/>
                </a:cubicBezTo>
                <a:lnTo>
                  <a:pt x="6" y="24"/>
                </a:lnTo>
                <a:cubicBezTo>
                  <a:pt x="2"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5" name="任意多边形: 形状 774"/>
          <p:cNvSpPr/>
          <p:nvPr/>
        </p:nvSpPr>
        <p:spPr>
          <a:xfrm>
            <a:off x="568080" y="158760"/>
            <a:ext cx="8640" cy="8640"/>
          </a:xfrm>
          <a:custGeom>
            <a:avLst/>
            <a:gdLst/>
            <a:ahLst/>
            <a:cxnLst/>
            <a:rect l="0" t="0" r="r" b="b"/>
            <a:pathLst>
              <a:path w="24" h="24">
                <a:moveTo>
                  <a:pt x="0" y="14"/>
                </a:moveTo>
                <a:lnTo>
                  <a:pt x="0" y="10"/>
                </a:lnTo>
                <a:cubicBezTo>
                  <a:pt x="0" y="6"/>
                  <a:pt x="1" y="4"/>
                  <a:pt x="3" y="2"/>
                </a:cubicBezTo>
                <a:cubicBezTo>
                  <a:pt x="5" y="0"/>
                  <a:pt x="7" y="0"/>
                  <a:pt x="9" y="0"/>
                </a:cubicBezTo>
                <a:lnTo>
                  <a:pt x="14" y="0"/>
                </a:lnTo>
                <a:cubicBezTo>
                  <a:pt x="16" y="0"/>
                  <a:pt x="19" y="0"/>
                  <a:pt x="20" y="2"/>
                </a:cubicBezTo>
                <a:cubicBezTo>
                  <a:pt x="23" y="4"/>
                  <a:pt x="24" y="6"/>
                  <a:pt x="24" y="10"/>
                </a:cubicBezTo>
                <a:lnTo>
                  <a:pt x="24" y="14"/>
                </a:lnTo>
                <a:cubicBezTo>
                  <a:pt x="24" y="17"/>
                  <a:pt x="23" y="19"/>
                  <a:pt x="20" y="21"/>
                </a:cubicBezTo>
                <a:cubicBezTo>
                  <a:pt x="19" y="23"/>
                  <a:pt x="16" y="24"/>
                  <a:pt x="14" y="24"/>
                </a:cubicBezTo>
                <a:lnTo>
                  <a:pt x="9" y="24"/>
                </a:lnTo>
                <a:cubicBezTo>
                  <a:pt x="7" y="24"/>
                  <a:pt x="5" y="23"/>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6" name="任意多边形: 形状 775"/>
          <p:cNvSpPr/>
          <p:nvPr/>
        </p:nvSpPr>
        <p:spPr>
          <a:xfrm>
            <a:off x="6024960" y="1754640"/>
            <a:ext cx="8640" cy="8640"/>
          </a:xfrm>
          <a:custGeom>
            <a:avLst/>
            <a:gdLst/>
            <a:ahLst/>
            <a:cxnLst/>
            <a:rect l="0" t="0" r="r" b="b"/>
            <a:pathLst>
              <a:path w="24" h="24">
                <a:moveTo>
                  <a:pt x="0" y="24"/>
                </a:moveTo>
                <a:lnTo>
                  <a:pt x="0" y="1"/>
                </a:lnTo>
                <a:cubicBezTo>
                  <a:pt x="0" y="1"/>
                  <a:pt x="0" y="0"/>
                  <a:pt x="1" y="0"/>
                </a:cubicBezTo>
                <a:lnTo>
                  <a:pt x="23" y="0"/>
                </a:lnTo>
                <a:cubicBezTo>
                  <a:pt x="24" y="0"/>
                  <a:pt x="24" y="1"/>
                  <a:pt x="24" y="1"/>
                </a:cubicBezTo>
                <a:lnTo>
                  <a:pt x="24" y="24"/>
                </a:lnTo>
                <a:lnTo>
                  <a:pt x="23" y="24"/>
                </a:lnTo>
                <a:lnTo>
                  <a:pt x="1" y="24"/>
                </a:lnTo>
                <a:cubicBezTo>
                  <a:pt x="0" y="24"/>
                  <a:pt x="0" y="24"/>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7" name="任意多边形: 形状 776"/>
          <p:cNvSpPr/>
          <p:nvPr/>
        </p:nvSpPr>
        <p:spPr>
          <a:xfrm>
            <a:off x="2690640" y="843840"/>
            <a:ext cx="8640" cy="8640"/>
          </a:xfrm>
          <a:custGeom>
            <a:avLst/>
            <a:gdLst/>
            <a:ahLst/>
            <a:cxnLst/>
            <a:rect l="0" t="0" r="r" b="b"/>
            <a:pathLst>
              <a:path w="24" h="24">
                <a:moveTo>
                  <a:pt x="0" y="22"/>
                </a:moveTo>
                <a:lnTo>
                  <a:pt x="0" y="2"/>
                </a:lnTo>
                <a:cubicBezTo>
                  <a:pt x="0" y="1"/>
                  <a:pt x="1" y="0"/>
                  <a:pt x="2" y="0"/>
                </a:cubicBezTo>
                <a:lnTo>
                  <a:pt x="22" y="0"/>
                </a:lnTo>
                <a:cubicBezTo>
                  <a:pt x="24" y="0"/>
                  <a:pt x="24" y="1"/>
                  <a:pt x="24" y="2"/>
                </a:cubicBezTo>
                <a:lnTo>
                  <a:pt x="24" y="22"/>
                </a:lnTo>
                <a:cubicBezTo>
                  <a:pt x="24" y="24"/>
                  <a:pt x="24" y="24"/>
                  <a:pt x="22" y="24"/>
                </a:cubicBezTo>
                <a:lnTo>
                  <a:pt x="2" y="24"/>
                </a:lnTo>
                <a:cubicBezTo>
                  <a:pt x="1"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8" name="任意多边形: 形状 777"/>
          <p:cNvSpPr/>
          <p:nvPr/>
        </p:nvSpPr>
        <p:spPr>
          <a:xfrm>
            <a:off x="4687920" y="5532120"/>
            <a:ext cx="8640" cy="8640"/>
          </a:xfrm>
          <a:custGeom>
            <a:avLst/>
            <a:gdLst/>
            <a:ahLst/>
            <a:cxnLst/>
            <a:rect l="0" t="0" r="r" b="b"/>
            <a:pathLst>
              <a:path w="24" h="24">
                <a:moveTo>
                  <a:pt x="0" y="22"/>
                </a:moveTo>
                <a:lnTo>
                  <a:pt x="0" y="2"/>
                </a:lnTo>
                <a:cubicBezTo>
                  <a:pt x="0" y="0"/>
                  <a:pt x="1" y="0"/>
                  <a:pt x="2" y="0"/>
                </a:cubicBezTo>
                <a:lnTo>
                  <a:pt x="22" y="0"/>
                </a:lnTo>
                <a:cubicBezTo>
                  <a:pt x="24" y="0"/>
                  <a:pt x="24" y="0"/>
                  <a:pt x="24" y="2"/>
                </a:cubicBezTo>
                <a:lnTo>
                  <a:pt x="24" y="22"/>
                </a:lnTo>
                <a:cubicBezTo>
                  <a:pt x="24" y="23"/>
                  <a:pt x="24" y="24"/>
                  <a:pt x="22" y="24"/>
                </a:cubicBezTo>
                <a:lnTo>
                  <a:pt x="2"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79" name="任意多边形: 形状 778"/>
          <p:cNvSpPr/>
          <p:nvPr/>
        </p:nvSpPr>
        <p:spPr>
          <a:xfrm>
            <a:off x="969120" y="5356440"/>
            <a:ext cx="8640" cy="8640"/>
          </a:xfrm>
          <a:custGeom>
            <a:avLst/>
            <a:gdLst/>
            <a:ahLst/>
            <a:cxnLst/>
            <a:rect l="0" t="0" r="r" b="b"/>
            <a:pathLst>
              <a:path w="24" h="24">
                <a:moveTo>
                  <a:pt x="0" y="23"/>
                </a:moveTo>
                <a:lnTo>
                  <a:pt x="0" y="1"/>
                </a:lnTo>
                <a:cubicBezTo>
                  <a:pt x="0" y="0"/>
                  <a:pt x="1" y="0"/>
                  <a:pt x="1" y="0"/>
                </a:cubicBezTo>
                <a:lnTo>
                  <a:pt x="23" y="0"/>
                </a:lnTo>
                <a:cubicBezTo>
                  <a:pt x="24" y="0"/>
                  <a:pt x="24" y="0"/>
                  <a:pt x="24" y="1"/>
                </a:cubicBezTo>
                <a:lnTo>
                  <a:pt x="24" y="23"/>
                </a:lnTo>
                <a:cubicBezTo>
                  <a:pt x="24" y="24"/>
                  <a:pt x="24" y="24"/>
                  <a:pt x="23" y="24"/>
                </a:cubicBezTo>
                <a:lnTo>
                  <a:pt x="1" y="24"/>
                </a:lnTo>
                <a:cubicBezTo>
                  <a:pt x="1"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0" name="任意多边形: 形状 779"/>
          <p:cNvSpPr/>
          <p:nvPr/>
        </p:nvSpPr>
        <p:spPr>
          <a:xfrm>
            <a:off x="2498400" y="4529160"/>
            <a:ext cx="8640" cy="16920"/>
          </a:xfrm>
          <a:custGeom>
            <a:avLst/>
            <a:gdLst/>
            <a:ahLst/>
            <a:cxnLst/>
            <a:rect l="0" t="0" r="r" b="b"/>
            <a:pathLst>
              <a:path w="24" h="47">
                <a:moveTo>
                  <a:pt x="0" y="35"/>
                </a:moveTo>
                <a:lnTo>
                  <a:pt x="0" y="12"/>
                </a:lnTo>
                <a:cubicBezTo>
                  <a:pt x="0" y="8"/>
                  <a:pt x="1" y="6"/>
                  <a:pt x="4" y="3"/>
                </a:cubicBezTo>
                <a:cubicBezTo>
                  <a:pt x="6" y="1"/>
                  <a:pt x="9" y="0"/>
                  <a:pt x="12" y="0"/>
                </a:cubicBezTo>
                <a:cubicBezTo>
                  <a:pt x="15" y="0"/>
                  <a:pt x="19" y="1"/>
                  <a:pt x="21" y="3"/>
                </a:cubicBezTo>
                <a:cubicBezTo>
                  <a:pt x="23" y="6"/>
                  <a:pt x="24" y="8"/>
                  <a:pt x="24" y="12"/>
                </a:cubicBezTo>
                <a:lnTo>
                  <a:pt x="24" y="35"/>
                </a:lnTo>
                <a:cubicBezTo>
                  <a:pt x="24" y="38"/>
                  <a:pt x="23" y="41"/>
                  <a:pt x="21" y="43"/>
                </a:cubicBezTo>
                <a:cubicBezTo>
                  <a:pt x="19" y="45"/>
                  <a:pt x="15" y="47"/>
                  <a:pt x="12" y="47"/>
                </a:cubicBezTo>
                <a:cubicBezTo>
                  <a:pt x="9" y="47"/>
                  <a:pt x="6" y="45"/>
                  <a:pt x="4" y="43"/>
                </a:cubicBezTo>
                <a:cubicBezTo>
                  <a:pt x="1" y="41"/>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1" name="任意多边形: 形状 780"/>
          <p:cNvSpPr/>
          <p:nvPr/>
        </p:nvSpPr>
        <p:spPr>
          <a:xfrm>
            <a:off x="8139240" y="5640480"/>
            <a:ext cx="16920" cy="9000"/>
          </a:xfrm>
          <a:custGeom>
            <a:avLst/>
            <a:gdLst/>
            <a:ahLst/>
            <a:cxnLst/>
            <a:rect l="0" t="0" r="r" b="b"/>
            <a:pathLst>
              <a:path w="47" h="25">
                <a:moveTo>
                  <a:pt x="0" y="13"/>
                </a:moveTo>
                <a:cubicBezTo>
                  <a:pt x="0" y="10"/>
                  <a:pt x="1" y="6"/>
                  <a:pt x="3" y="4"/>
                </a:cubicBezTo>
                <a:cubicBezTo>
                  <a:pt x="6" y="1"/>
                  <a:pt x="8" y="0"/>
                  <a:pt x="12" y="0"/>
                </a:cubicBezTo>
                <a:lnTo>
                  <a:pt x="35" y="0"/>
                </a:lnTo>
                <a:cubicBezTo>
                  <a:pt x="38" y="0"/>
                  <a:pt x="41" y="1"/>
                  <a:pt x="43" y="4"/>
                </a:cubicBezTo>
                <a:cubicBezTo>
                  <a:pt x="45" y="6"/>
                  <a:pt x="47" y="10"/>
                  <a:pt x="47" y="13"/>
                </a:cubicBezTo>
                <a:cubicBezTo>
                  <a:pt x="47" y="16"/>
                  <a:pt x="45" y="19"/>
                  <a:pt x="43" y="21"/>
                </a:cubicBezTo>
                <a:cubicBezTo>
                  <a:pt x="41" y="23"/>
                  <a:pt x="38" y="25"/>
                  <a:pt x="35" y="25"/>
                </a:cubicBezTo>
                <a:lnTo>
                  <a:pt x="12" y="25"/>
                </a:lnTo>
                <a:cubicBezTo>
                  <a:pt x="8" y="25"/>
                  <a:pt x="6"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2" name="任意多边形: 形状 781"/>
          <p:cNvSpPr/>
          <p:nvPr/>
        </p:nvSpPr>
        <p:spPr>
          <a:xfrm>
            <a:off x="7387200" y="5573880"/>
            <a:ext cx="16920" cy="16920"/>
          </a:xfrm>
          <a:custGeom>
            <a:avLst/>
            <a:gdLst/>
            <a:ahLst/>
            <a:cxnLst/>
            <a:rect l="0" t="0" r="r" b="b"/>
            <a:pathLst>
              <a:path w="47" h="47">
                <a:moveTo>
                  <a:pt x="0" y="32"/>
                </a:moveTo>
                <a:lnTo>
                  <a:pt x="0" y="14"/>
                </a:lnTo>
                <a:cubicBezTo>
                  <a:pt x="0" y="10"/>
                  <a:pt x="1" y="7"/>
                  <a:pt x="4" y="4"/>
                </a:cubicBezTo>
                <a:cubicBezTo>
                  <a:pt x="7" y="1"/>
                  <a:pt x="10" y="0"/>
                  <a:pt x="14" y="0"/>
                </a:cubicBezTo>
                <a:lnTo>
                  <a:pt x="33" y="0"/>
                </a:lnTo>
                <a:cubicBezTo>
                  <a:pt x="37" y="0"/>
                  <a:pt x="40" y="1"/>
                  <a:pt x="43" y="4"/>
                </a:cubicBezTo>
                <a:cubicBezTo>
                  <a:pt x="46" y="7"/>
                  <a:pt x="47" y="10"/>
                  <a:pt x="47" y="14"/>
                </a:cubicBezTo>
                <a:lnTo>
                  <a:pt x="47" y="32"/>
                </a:lnTo>
                <a:cubicBezTo>
                  <a:pt x="47" y="36"/>
                  <a:pt x="46" y="39"/>
                  <a:pt x="43" y="43"/>
                </a:cubicBezTo>
                <a:cubicBezTo>
                  <a:pt x="40" y="46"/>
                  <a:pt x="37" y="47"/>
                  <a:pt x="33" y="47"/>
                </a:cubicBezTo>
                <a:lnTo>
                  <a:pt x="14" y="47"/>
                </a:lnTo>
                <a:cubicBezTo>
                  <a:pt x="10" y="47"/>
                  <a:pt x="7" y="46"/>
                  <a:pt x="4" y="43"/>
                </a:cubicBezTo>
                <a:cubicBezTo>
                  <a:pt x="1" y="39"/>
                  <a:pt x="0" y="36"/>
                  <a:pt x="0" y="3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3" name="任意多边形: 形状 782"/>
          <p:cNvSpPr/>
          <p:nvPr/>
        </p:nvSpPr>
        <p:spPr>
          <a:xfrm>
            <a:off x="9910800" y="3551400"/>
            <a:ext cx="17640" cy="16920"/>
          </a:xfrm>
          <a:custGeom>
            <a:avLst/>
            <a:gdLst/>
            <a:ahLst/>
            <a:cxnLst/>
            <a:rect l="0" t="0" r="r" b="b"/>
            <a:pathLst>
              <a:path w="49" h="47">
                <a:moveTo>
                  <a:pt x="0" y="26"/>
                </a:moveTo>
                <a:lnTo>
                  <a:pt x="0" y="23"/>
                </a:lnTo>
                <a:cubicBezTo>
                  <a:pt x="0" y="17"/>
                  <a:pt x="3" y="12"/>
                  <a:pt x="8" y="7"/>
                </a:cubicBezTo>
                <a:cubicBezTo>
                  <a:pt x="12" y="3"/>
                  <a:pt x="17" y="0"/>
                  <a:pt x="23" y="0"/>
                </a:cubicBezTo>
                <a:lnTo>
                  <a:pt x="26" y="0"/>
                </a:lnTo>
                <a:cubicBezTo>
                  <a:pt x="32" y="0"/>
                  <a:pt x="37" y="3"/>
                  <a:pt x="41" y="7"/>
                </a:cubicBezTo>
                <a:cubicBezTo>
                  <a:pt x="45" y="12"/>
                  <a:pt x="49" y="17"/>
                  <a:pt x="49" y="23"/>
                </a:cubicBezTo>
                <a:lnTo>
                  <a:pt x="49" y="26"/>
                </a:lnTo>
                <a:cubicBezTo>
                  <a:pt x="49" y="32"/>
                  <a:pt x="45" y="37"/>
                  <a:pt x="41" y="41"/>
                </a:cubicBezTo>
                <a:cubicBezTo>
                  <a:pt x="37" y="45"/>
                  <a:pt x="32" y="47"/>
                  <a:pt x="26" y="47"/>
                </a:cubicBezTo>
                <a:lnTo>
                  <a:pt x="23" y="47"/>
                </a:lnTo>
                <a:cubicBezTo>
                  <a:pt x="17" y="47"/>
                  <a:pt x="12" y="45"/>
                  <a:pt x="8" y="41"/>
                </a:cubicBezTo>
                <a:cubicBezTo>
                  <a:pt x="3"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4" name="任意多边形: 形状 783"/>
          <p:cNvSpPr/>
          <p:nvPr/>
        </p:nvSpPr>
        <p:spPr>
          <a:xfrm>
            <a:off x="8072280" y="2598840"/>
            <a:ext cx="9000" cy="8640"/>
          </a:xfrm>
          <a:custGeom>
            <a:avLst/>
            <a:gdLst/>
            <a:ahLst/>
            <a:cxnLst/>
            <a:rect l="0" t="0" r="r" b="b"/>
            <a:pathLst>
              <a:path w="25" h="24">
                <a:moveTo>
                  <a:pt x="0" y="18"/>
                </a:moveTo>
                <a:lnTo>
                  <a:pt x="0" y="5"/>
                </a:lnTo>
                <a:cubicBezTo>
                  <a:pt x="0" y="2"/>
                  <a:pt x="2" y="0"/>
                  <a:pt x="6" y="0"/>
                </a:cubicBezTo>
                <a:lnTo>
                  <a:pt x="19" y="0"/>
                </a:lnTo>
                <a:cubicBezTo>
                  <a:pt x="23" y="0"/>
                  <a:pt x="25" y="2"/>
                  <a:pt x="25" y="5"/>
                </a:cubicBezTo>
                <a:lnTo>
                  <a:pt x="25" y="18"/>
                </a:lnTo>
                <a:cubicBezTo>
                  <a:pt x="25" y="22"/>
                  <a:pt x="23" y="24"/>
                  <a:pt x="19"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5" name="任意多边形: 形状 784"/>
          <p:cNvSpPr/>
          <p:nvPr/>
        </p:nvSpPr>
        <p:spPr>
          <a:xfrm>
            <a:off x="6651720" y="2824560"/>
            <a:ext cx="8640" cy="16920"/>
          </a:xfrm>
          <a:custGeom>
            <a:avLst/>
            <a:gdLst/>
            <a:ahLst/>
            <a:cxnLst/>
            <a:rect l="0" t="0" r="r" b="b"/>
            <a:pathLst>
              <a:path w="24" h="47">
                <a:moveTo>
                  <a:pt x="0" y="34"/>
                </a:moveTo>
                <a:lnTo>
                  <a:pt x="0" y="11"/>
                </a:lnTo>
                <a:cubicBezTo>
                  <a:pt x="0" y="8"/>
                  <a:pt x="1" y="5"/>
                  <a:pt x="3" y="3"/>
                </a:cubicBezTo>
                <a:cubicBezTo>
                  <a:pt x="7" y="1"/>
                  <a:pt x="9" y="0"/>
                  <a:pt x="13" y="0"/>
                </a:cubicBezTo>
                <a:cubicBezTo>
                  <a:pt x="16" y="0"/>
                  <a:pt x="19" y="1"/>
                  <a:pt x="21" y="3"/>
                </a:cubicBezTo>
                <a:cubicBezTo>
                  <a:pt x="23" y="5"/>
                  <a:pt x="24" y="8"/>
                  <a:pt x="24" y="11"/>
                </a:cubicBezTo>
                <a:lnTo>
                  <a:pt x="24" y="34"/>
                </a:lnTo>
                <a:cubicBezTo>
                  <a:pt x="24" y="38"/>
                  <a:pt x="23" y="40"/>
                  <a:pt x="21" y="44"/>
                </a:cubicBezTo>
                <a:cubicBezTo>
                  <a:pt x="19" y="46"/>
                  <a:pt x="16" y="47"/>
                  <a:pt x="13" y="47"/>
                </a:cubicBezTo>
                <a:cubicBezTo>
                  <a:pt x="9" y="47"/>
                  <a:pt x="7" y="46"/>
                  <a:pt x="3" y="44"/>
                </a:cubicBezTo>
                <a:cubicBezTo>
                  <a:pt x="1" y="40"/>
                  <a:pt x="0" y="38"/>
                  <a:pt x="0" y="3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6" name="任意多边形: 形状 785"/>
          <p:cNvSpPr/>
          <p:nvPr/>
        </p:nvSpPr>
        <p:spPr>
          <a:xfrm>
            <a:off x="3467880" y="8280"/>
            <a:ext cx="8640" cy="8640"/>
          </a:xfrm>
          <a:custGeom>
            <a:avLst/>
            <a:gdLst/>
            <a:ahLst/>
            <a:cxnLst/>
            <a:rect l="0" t="0" r="r" b="b"/>
            <a:pathLst>
              <a:path w="24" h="24">
                <a:moveTo>
                  <a:pt x="0" y="20"/>
                </a:moveTo>
                <a:lnTo>
                  <a:pt x="0" y="3"/>
                </a:lnTo>
                <a:cubicBezTo>
                  <a:pt x="0" y="1"/>
                  <a:pt x="1" y="0"/>
                  <a:pt x="4" y="0"/>
                </a:cubicBezTo>
                <a:lnTo>
                  <a:pt x="21" y="0"/>
                </a:lnTo>
                <a:cubicBezTo>
                  <a:pt x="23" y="0"/>
                  <a:pt x="24" y="1"/>
                  <a:pt x="24" y="3"/>
                </a:cubicBezTo>
                <a:lnTo>
                  <a:pt x="24" y="20"/>
                </a:lnTo>
                <a:cubicBezTo>
                  <a:pt x="24" y="23"/>
                  <a:pt x="23" y="24"/>
                  <a:pt x="21" y="24"/>
                </a:cubicBezTo>
                <a:lnTo>
                  <a:pt x="4"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7" name="任意多边形: 形状 786"/>
          <p:cNvSpPr/>
          <p:nvPr/>
        </p:nvSpPr>
        <p:spPr>
          <a:xfrm>
            <a:off x="1311840" y="635040"/>
            <a:ext cx="8640" cy="8640"/>
          </a:xfrm>
          <a:custGeom>
            <a:avLst/>
            <a:gdLst/>
            <a:ahLst/>
            <a:cxnLst/>
            <a:rect l="0" t="0" r="r" b="b"/>
            <a:pathLst>
              <a:path w="24" h="24">
                <a:moveTo>
                  <a:pt x="0" y="12"/>
                </a:moveTo>
                <a:lnTo>
                  <a:pt x="0" y="11"/>
                </a:lnTo>
                <a:cubicBezTo>
                  <a:pt x="0" y="8"/>
                  <a:pt x="1" y="5"/>
                  <a:pt x="4" y="3"/>
                </a:cubicBezTo>
                <a:cubicBezTo>
                  <a:pt x="6" y="1"/>
                  <a:pt x="9" y="0"/>
                  <a:pt x="12" y="0"/>
                </a:cubicBezTo>
                <a:lnTo>
                  <a:pt x="13" y="0"/>
                </a:lnTo>
                <a:cubicBezTo>
                  <a:pt x="16" y="0"/>
                  <a:pt x="19" y="1"/>
                  <a:pt x="21" y="3"/>
                </a:cubicBezTo>
                <a:cubicBezTo>
                  <a:pt x="23" y="5"/>
                  <a:pt x="24" y="8"/>
                  <a:pt x="24" y="11"/>
                </a:cubicBezTo>
                <a:lnTo>
                  <a:pt x="24" y="12"/>
                </a:lnTo>
                <a:cubicBezTo>
                  <a:pt x="24" y="15"/>
                  <a:pt x="23" y="18"/>
                  <a:pt x="21" y="21"/>
                </a:cubicBezTo>
                <a:cubicBezTo>
                  <a:pt x="19" y="23"/>
                  <a:pt x="16" y="24"/>
                  <a:pt x="13" y="24"/>
                </a:cubicBezTo>
                <a:lnTo>
                  <a:pt x="12" y="24"/>
                </a:lnTo>
                <a:cubicBezTo>
                  <a:pt x="9" y="24"/>
                  <a:pt x="6" y="23"/>
                  <a:pt x="4" y="21"/>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8" name="任意多边形: 形状 787"/>
          <p:cNvSpPr/>
          <p:nvPr/>
        </p:nvSpPr>
        <p:spPr>
          <a:xfrm>
            <a:off x="3342600" y="4219920"/>
            <a:ext cx="8640" cy="8640"/>
          </a:xfrm>
          <a:custGeom>
            <a:avLst/>
            <a:gdLst/>
            <a:ahLst/>
            <a:cxnLst/>
            <a:rect l="0" t="0" r="r" b="b"/>
            <a:pathLst>
              <a:path w="24" h="24">
                <a:moveTo>
                  <a:pt x="0" y="22"/>
                </a:moveTo>
                <a:lnTo>
                  <a:pt x="0" y="2"/>
                </a:lnTo>
                <a:cubicBezTo>
                  <a:pt x="0" y="1"/>
                  <a:pt x="1" y="0"/>
                  <a:pt x="2" y="0"/>
                </a:cubicBezTo>
                <a:lnTo>
                  <a:pt x="22" y="0"/>
                </a:lnTo>
                <a:cubicBezTo>
                  <a:pt x="23" y="0"/>
                  <a:pt x="24" y="1"/>
                  <a:pt x="24" y="2"/>
                </a:cubicBezTo>
                <a:lnTo>
                  <a:pt x="24" y="22"/>
                </a:lnTo>
                <a:cubicBezTo>
                  <a:pt x="24" y="24"/>
                  <a:pt x="23" y="24"/>
                  <a:pt x="22" y="24"/>
                </a:cubicBezTo>
                <a:lnTo>
                  <a:pt x="2" y="24"/>
                </a:lnTo>
                <a:cubicBezTo>
                  <a:pt x="1"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89" name="任意多边形: 形状 788"/>
          <p:cNvSpPr/>
          <p:nvPr/>
        </p:nvSpPr>
        <p:spPr>
          <a:xfrm>
            <a:off x="7094520" y="5532120"/>
            <a:ext cx="9000" cy="16920"/>
          </a:xfrm>
          <a:custGeom>
            <a:avLst/>
            <a:gdLst/>
            <a:ahLst/>
            <a:cxnLst/>
            <a:rect l="0" t="0" r="r" b="b"/>
            <a:pathLst>
              <a:path w="25" h="47">
                <a:moveTo>
                  <a:pt x="0" y="35"/>
                </a:moveTo>
                <a:lnTo>
                  <a:pt x="0" y="11"/>
                </a:lnTo>
                <a:cubicBezTo>
                  <a:pt x="0" y="8"/>
                  <a:pt x="2" y="5"/>
                  <a:pt x="4" y="3"/>
                </a:cubicBezTo>
                <a:cubicBezTo>
                  <a:pt x="6" y="1"/>
                  <a:pt x="9" y="0"/>
                  <a:pt x="12" y="0"/>
                </a:cubicBezTo>
                <a:cubicBezTo>
                  <a:pt x="15" y="0"/>
                  <a:pt x="19" y="1"/>
                  <a:pt x="21" y="3"/>
                </a:cubicBezTo>
                <a:cubicBezTo>
                  <a:pt x="23" y="5"/>
                  <a:pt x="25" y="8"/>
                  <a:pt x="25" y="11"/>
                </a:cubicBezTo>
                <a:lnTo>
                  <a:pt x="25" y="35"/>
                </a:lnTo>
                <a:cubicBezTo>
                  <a:pt x="25" y="39"/>
                  <a:pt x="23" y="41"/>
                  <a:pt x="21" y="44"/>
                </a:cubicBezTo>
                <a:cubicBezTo>
                  <a:pt x="19" y="46"/>
                  <a:pt x="15" y="47"/>
                  <a:pt x="12" y="47"/>
                </a:cubicBezTo>
                <a:cubicBezTo>
                  <a:pt x="9" y="47"/>
                  <a:pt x="6" y="46"/>
                  <a:pt x="4" y="44"/>
                </a:cubicBezTo>
                <a:cubicBezTo>
                  <a:pt x="2"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0" name="任意多边形: 形状 789"/>
          <p:cNvSpPr/>
          <p:nvPr/>
        </p:nvSpPr>
        <p:spPr>
          <a:xfrm>
            <a:off x="6451200" y="4136400"/>
            <a:ext cx="16920" cy="16920"/>
          </a:xfrm>
          <a:custGeom>
            <a:avLst/>
            <a:gdLst/>
            <a:ahLst/>
            <a:cxnLst/>
            <a:rect l="0" t="0" r="r" b="b"/>
            <a:pathLst>
              <a:path w="47" h="47">
                <a:moveTo>
                  <a:pt x="0" y="28"/>
                </a:moveTo>
                <a:lnTo>
                  <a:pt x="0" y="19"/>
                </a:lnTo>
                <a:cubicBezTo>
                  <a:pt x="0" y="14"/>
                  <a:pt x="2" y="9"/>
                  <a:pt x="6" y="5"/>
                </a:cubicBezTo>
                <a:cubicBezTo>
                  <a:pt x="9" y="2"/>
                  <a:pt x="14" y="0"/>
                  <a:pt x="19" y="0"/>
                </a:cubicBezTo>
                <a:lnTo>
                  <a:pt x="28" y="0"/>
                </a:lnTo>
                <a:cubicBezTo>
                  <a:pt x="33" y="0"/>
                  <a:pt x="37" y="2"/>
                  <a:pt x="41" y="5"/>
                </a:cubicBezTo>
                <a:cubicBezTo>
                  <a:pt x="46" y="9"/>
                  <a:pt x="47" y="14"/>
                  <a:pt x="47" y="19"/>
                </a:cubicBezTo>
                <a:lnTo>
                  <a:pt x="47" y="28"/>
                </a:lnTo>
                <a:cubicBezTo>
                  <a:pt x="47" y="34"/>
                  <a:pt x="46" y="38"/>
                  <a:pt x="41" y="42"/>
                </a:cubicBezTo>
                <a:cubicBezTo>
                  <a:pt x="37" y="46"/>
                  <a:pt x="33" y="47"/>
                  <a:pt x="28" y="47"/>
                </a:cubicBezTo>
                <a:lnTo>
                  <a:pt x="19" y="47"/>
                </a:lnTo>
                <a:cubicBezTo>
                  <a:pt x="14" y="47"/>
                  <a:pt x="9" y="46"/>
                  <a:pt x="6" y="42"/>
                </a:cubicBezTo>
                <a:cubicBezTo>
                  <a:pt x="2" y="38"/>
                  <a:pt x="0" y="34"/>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1" name="任意多边形: 形状 790"/>
          <p:cNvSpPr/>
          <p:nvPr/>
        </p:nvSpPr>
        <p:spPr>
          <a:xfrm>
            <a:off x="827280" y="668520"/>
            <a:ext cx="8640" cy="8640"/>
          </a:xfrm>
          <a:custGeom>
            <a:avLst/>
            <a:gdLst/>
            <a:ahLst/>
            <a:cxnLst/>
            <a:rect l="0" t="0" r="r" b="b"/>
            <a:pathLst>
              <a:path w="24" h="24">
                <a:moveTo>
                  <a:pt x="0" y="17"/>
                </a:moveTo>
                <a:lnTo>
                  <a:pt x="0" y="5"/>
                </a:lnTo>
                <a:cubicBezTo>
                  <a:pt x="0" y="1"/>
                  <a:pt x="1" y="0"/>
                  <a:pt x="5" y="0"/>
                </a:cubicBezTo>
                <a:lnTo>
                  <a:pt x="18" y="0"/>
                </a:lnTo>
                <a:cubicBezTo>
                  <a:pt x="22" y="0"/>
                  <a:pt x="24" y="1"/>
                  <a:pt x="24" y="5"/>
                </a:cubicBezTo>
                <a:lnTo>
                  <a:pt x="24" y="17"/>
                </a:lnTo>
                <a:cubicBezTo>
                  <a:pt x="24" y="22"/>
                  <a:pt x="22" y="24"/>
                  <a:pt x="18" y="24"/>
                </a:cubicBezTo>
                <a:lnTo>
                  <a:pt x="5" y="24"/>
                </a:lnTo>
                <a:cubicBezTo>
                  <a:pt x="1"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2" name="任意多边形: 形状 791"/>
          <p:cNvSpPr/>
          <p:nvPr/>
        </p:nvSpPr>
        <p:spPr>
          <a:xfrm>
            <a:off x="6167160" y="4596120"/>
            <a:ext cx="8640" cy="16920"/>
          </a:xfrm>
          <a:custGeom>
            <a:avLst/>
            <a:gdLst/>
            <a:ahLst/>
            <a:cxnLst/>
            <a:rect l="0" t="0" r="r" b="b"/>
            <a:pathLst>
              <a:path w="24" h="47">
                <a:moveTo>
                  <a:pt x="0" y="34"/>
                </a:moveTo>
                <a:lnTo>
                  <a:pt x="0" y="11"/>
                </a:lnTo>
                <a:cubicBezTo>
                  <a:pt x="0" y="8"/>
                  <a:pt x="1" y="5"/>
                  <a:pt x="3" y="3"/>
                </a:cubicBezTo>
                <a:cubicBezTo>
                  <a:pt x="5" y="1"/>
                  <a:pt x="8" y="0"/>
                  <a:pt x="11" y="0"/>
                </a:cubicBezTo>
                <a:cubicBezTo>
                  <a:pt x="15" y="0"/>
                  <a:pt x="18" y="1"/>
                  <a:pt x="21" y="3"/>
                </a:cubicBezTo>
                <a:cubicBezTo>
                  <a:pt x="23" y="5"/>
                  <a:pt x="24" y="8"/>
                  <a:pt x="24" y="11"/>
                </a:cubicBezTo>
                <a:lnTo>
                  <a:pt x="24" y="34"/>
                </a:lnTo>
                <a:cubicBezTo>
                  <a:pt x="24" y="38"/>
                  <a:pt x="23" y="40"/>
                  <a:pt x="21" y="43"/>
                </a:cubicBezTo>
                <a:cubicBezTo>
                  <a:pt x="18" y="46"/>
                  <a:pt x="15" y="47"/>
                  <a:pt x="11" y="47"/>
                </a:cubicBezTo>
                <a:cubicBezTo>
                  <a:pt x="8" y="47"/>
                  <a:pt x="5" y="46"/>
                  <a:pt x="3" y="43"/>
                </a:cubicBezTo>
                <a:cubicBezTo>
                  <a:pt x="1" y="40"/>
                  <a:pt x="0" y="38"/>
                  <a:pt x="0" y="3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3" name="任意多边形: 形状 792"/>
          <p:cNvSpPr/>
          <p:nvPr/>
        </p:nvSpPr>
        <p:spPr>
          <a:xfrm>
            <a:off x="9969480" y="4261680"/>
            <a:ext cx="16920" cy="17280"/>
          </a:xfrm>
          <a:custGeom>
            <a:avLst/>
            <a:gdLst/>
            <a:ahLst/>
            <a:cxnLst/>
            <a:rect l="0" t="0" r="r" b="b"/>
            <a:pathLst>
              <a:path w="47" h="48">
                <a:moveTo>
                  <a:pt x="0" y="27"/>
                </a:moveTo>
                <a:lnTo>
                  <a:pt x="0" y="22"/>
                </a:lnTo>
                <a:cubicBezTo>
                  <a:pt x="0" y="16"/>
                  <a:pt x="2" y="11"/>
                  <a:pt x="6" y="6"/>
                </a:cubicBezTo>
                <a:cubicBezTo>
                  <a:pt x="10" y="2"/>
                  <a:pt x="15" y="0"/>
                  <a:pt x="21" y="0"/>
                </a:cubicBezTo>
                <a:lnTo>
                  <a:pt x="26" y="0"/>
                </a:lnTo>
                <a:cubicBezTo>
                  <a:pt x="32" y="0"/>
                  <a:pt x="37" y="2"/>
                  <a:pt x="41" y="6"/>
                </a:cubicBezTo>
                <a:cubicBezTo>
                  <a:pt x="45" y="11"/>
                  <a:pt x="47" y="16"/>
                  <a:pt x="47" y="22"/>
                </a:cubicBezTo>
                <a:lnTo>
                  <a:pt x="47" y="27"/>
                </a:lnTo>
                <a:cubicBezTo>
                  <a:pt x="47" y="32"/>
                  <a:pt x="45" y="37"/>
                  <a:pt x="41" y="41"/>
                </a:cubicBezTo>
                <a:cubicBezTo>
                  <a:pt x="37" y="46"/>
                  <a:pt x="32" y="48"/>
                  <a:pt x="26" y="48"/>
                </a:cubicBezTo>
                <a:lnTo>
                  <a:pt x="21" y="48"/>
                </a:lnTo>
                <a:cubicBezTo>
                  <a:pt x="15" y="48"/>
                  <a:pt x="10" y="46"/>
                  <a:pt x="6" y="41"/>
                </a:cubicBezTo>
                <a:cubicBezTo>
                  <a:pt x="2" y="37"/>
                  <a:pt x="0" y="32"/>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4" name="任意多边形: 形状 793"/>
          <p:cNvSpPr/>
          <p:nvPr/>
        </p:nvSpPr>
        <p:spPr>
          <a:xfrm>
            <a:off x="4052880" y="2598840"/>
            <a:ext cx="8640" cy="8640"/>
          </a:xfrm>
          <a:custGeom>
            <a:avLst/>
            <a:gdLst/>
            <a:ahLst/>
            <a:cxnLst/>
            <a:rect l="0" t="0" r="r" b="b"/>
            <a:pathLst>
              <a:path w="24" h="24">
                <a:moveTo>
                  <a:pt x="0" y="23"/>
                </a:moveTo>
                <a:lnTo>
                  <a:pt x="0" y="1"/>
                </a:lnTo>
                <a:cubicBezTo>
                  <a:pt x="0" y="0"/>
                  <a:pt x="0" y="0"/>
                  <a:pt x="2" y="0"/>
                </a:cubicBezTo>
                <a:lnTo>
                  <a:pt x="23" y="0"/>
                </a:lnTo>
                <a:cubicBezTo>
                  <a:pt x="24" y="0"/>
                  <a:pt x="24" y="0"/>
                  <a:pt x="24" y="1"/>
                </a:cubicBezTo>
                <a:lnTo>
                  <a:pt x="24" y="23"/>
                </a:lnTo>
                <a:cubicBezTo>
                  <a:pt x="24" y="23"/>
                  <a:pt x="24" y="24"/>
                  <a:pt x="23" y="24"/>
                </a:cubicBezTo>
                <a:lnTo>
                  <a:pt x="2" y="24"/>
                </a:lnTo>
                <a:cubicBezTo>
                  <a:pt x="0" y="24"/>
                  <a:pt x="0" y="23"/>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5" name="任意多边形: 形状 794"/>
          <p:cNvSpPr/>
          <p:nvPr/>
        </p:nvSpPr>
        <p:spPr>
          <a:xfrm>
            <a:off x="10119960" y="1829880"/>
            <a:ext cx="8640" cy="8640"/>
          </a:xfrm>
          <a:custGeom>
            <a:avLst/>
            <a:gdLst/>
            <a:ahLst/>
            <a:cxnLst/>
            <a:rect l="0" t="0" r="r" b="b"/>
            <a:pathLst>
              <a:path w="24" h="24">
                <a:moveTo>
                  <a:pt x="0" y="23"/>
                </a:moveTo>
                <a:lnTo>
                  <a:pt x="0" y="2"/>
                </a:lnTo>
                <a:cubicBezTo>
                  <a:pt x="0" y="1"/>
                  <a:pt x="0" y="0"/>
                  <a:pt x="1" y="0"/>
                </a:cubicBezTo>
                <a:lnTo>
                  <a:pt x="22" y="0"/>
                </a:lnTo>
                <a:cubicBezTo>
                  <a:pt x="23" y="0"/>
                  <a:pt x="24" y="1"/>
                  <a:pt x="24" y="2"/>
                </a:cubicBezTo>
                <a:lnTo>
                  <a:pt x="24" y="23"/>
                </a:lnTo>
                <a:cubicBezTo>
                  <a:pt x="24" y="24"/>
                  <a:pt x="23" y="24"/>
                  <a:pt x="22" y="24"/>
                </a:cubicBezTo>
                <a:lnTo>
                  <a:pt x="1" y="24"/>
                </a:lnTo>
                <a:cubicBezTo>
                  <a:pt x="0"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6" name="任意多边形: 形状 795"/>
          <p:cNvSpPr/>
          <p:nvPr/>
        </p:nvSpPr>
        <p:spPr>
          <a:xfrm>
            <a:off x="986040" y="2540160"/>
            <a:ext cx="8640" cy="8640"/>
          </a:xfrm>
          <a:custGeom>
            <a:avLst/>
            <a:gdLst/>
            <a:ahLst/>
            <a:cxnLst/>
            <a:rect l="0" t="0" r="r" b="b"/>
            <a:pathLst>
              <a:path w="24" h="24">
                <a:moveTo>
                  <a:pt x="0" y="22"/>
                </a:moveTo>
                <a:lnTo>
                  <a:pt x="0" y="2"/>
                </a:lnTo>
                <a:cubicBezTo>
                  <a:pt x="0" y="1"/>
                  <a:pt x="0" y="0"/>
                  <a:pt x="2" y="0"/>
                </a:cubicBezTo>
                <a:lnTo>
                  <a:pt x="22" y="0"/>
                </a:lnTo>
                <a:cubicBezTo>
                  <a:pt x="23" y="0"/>
                  <a:pt x="24" y="1"/>
                  <a:pt x="24" y="2"/>
                </a:cubicBezTo>
                <a:lnTo>
                  <a:pt x="24" y="22"/>
                </a:lnTo>
                <a:cubicBezTo>
                  <a:pt x="24" y="24"/>
                  <a:pt x="23" y="24"/>
                  <a:pt x="22" y="24"/>
                </a:cubicBezTo>
                <a:lnTo>
                  <a:pt x="2" y="24"/>
                </a:lnTo>
                <a:cubicBezTo>
                  <a:pt x="0"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7" name="任意多边形: 形状 796"/>
          <p:cNvSpPr/>
          <p:nvPr/>
        </p:nvSpPr>
        <p:spPr>
          <a:xfrm>
            <a:off x="1654560" y="960840"/>
            <a:ext cx="8640" cy="8640"/>
          </a:xfrm>
          <a:custGeom>
            <a:avLst/>
            <a:gdLst/>
            <a:ahLst/>
            <a:cxnLst/>
            <a:rect l="0" t="0" r="r" b="b"/>
            <a:pathLst>
              <a:path w="24" h="24">
                <a:moveTo>
                  <a:pt x="24" y="13"/>
                </a:moveTo>
                <a:cubicBezTo>
                  <a:pt x="24" y="16"/>
                  <a:pt x="23" y="19"/>
                  <a:pt x="20" y="21"/>
                </a:cubicBezTo>
                <a:cubicBezTo>
                  <a:pt x="18" y="23"/>
                  <a:pt x="14" y="24"/>
                  <a:pt x="11" y="24"/>
                </a:cubicBezTo>
                <a:cubicBezTo>
                  <a:pt x="8" y="24"/>
                  <a:pt x="5" y="23"/>
                  <a:pt x="3" y="21"/>
                </a:cubicBezTo>
                <a:cubicBezTo>
                  <a:pt x="1" y="19"/>
                  <a:pt x="0" y="16"/>
                  <a:pt x="0" y="13"/>
                </a:cubicBezTo>
                <a:cubicBezTo>
                  <a:pt x="0" y="8"/>
                  <a:pt x="1" y="6"/>
                  <a:pt x="3" y="3"/>
                </a:cubicBezTo>
                <a:cubicBezTo>
                  <a:pt x="5" y="1"/>
                  <a:pt x="8" y="0"/>
                  <a:pt x="11" y="0"/>
                </a:cubicBezTo>
                <a:cubicBezTo>
                  <a:pt x="14" y="0"/>
                  <a:pt x="18" y="1"/>
                  <a:pt x="20" y="3"/>
                </a:cubicBezTo>
                <a:cubicBezTo>
                  <a:pt x="23" y="6"/>
                  <a:pt x="24" y="8"/>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8" name="任意多边形: 形状 797"/>
          <p:cNvSpPr/>
          <p:nvPr/>
        </p:nvSpPr>
        <p:spPr>
          <a:xfrm>
            <a:off x="9977760" y="5214240"/>
            <a:ext cx="8640" cy="9000"/>
          </a:xfrm>
          <a:custGeom>
            <a:avLst/>
            <a:gdLst/>
            <a:ahLst/>
            <a:cxnLst/>
            <a:rect l="0" t="0" r="r" b="b"/>
            <a:pathLst>
              <a:path w="24" h="25">
                <a:moveTo>
                  <a:pt x="0" y="17"/>
                </a:moveTo>
                <a:lnTo>
                  <a:pt x="0" y="7"/>
                </a:lnTo>
                <a:cubicBezTo>
                  <a:pt x="0" y="3"/>
                  <a:pt x="2" y="0"/>
                  <a:pt x="7" y="0"/>
                </a:cubicBezTo>
                <a:lnTo>
                  <a:pt x="17" y="0"/>
                </a:lnTo>
                <a:cubicBezTo>
                  <a:pt x="22" y="0"/>
                  <a:pt x="24" y="3"/>
                  <a:pt x="24" y="7"/>
                </a:cubicBezTo>
                <a:lnTo>
                  <a:pt x="24" y="17"/>
                </a:lnTo>
                <a:cubicBezTo>
                  <a:pt x="24" y="22"/>
                  <a:pt x="22" y="25"/>
                  <a:pt x="17" y="25"/>
                </a:cubicBezTo>
                <a:lnTo>
                  <a:pt x="7" y="25"/>
                </a:lnTo>
                <a:cubicBezTo>
                  <a:pt x="2" y="25"/>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99" name="任意多边形: 形状 798"/>
          <p:cNvSpPr/>
          <p:nvPr/>
        </p:nvSpPr>
        <p:spPr>
          <a:xfrm>
            <a:off x="4880160" y="5264640"/>
            <a:ext cx="8640" cy="8640"/>
          </a:xfrm>
          <a:custGeom>
            <a:avLst/>
            <a:gdLst/>
            <a:ahLst/>
            <a:cxnLst/>
            <a:rect l="0" t="0" r="r" b="b"/>
            <a:pathLst>
              <a:path w="24" h="24">
                <a:moveTo>
                  <a:pt x="24" y="11"/>
                </a:moveTo>
                <a:cubicBezTo>
                  <a:pt x="24" y="15"/>
                  <a:pt x="23" y="18"/>
                  <a:pt x="21" y="21"/>
                </a:cubicBezTo>
                <a:cubicBezTo>
                  <a:pt x="18" y="23"/>
                  <a:pt x="16" y="24"/>
                  <a:pt x="13" y="24"/>
                </a:cubicBezTo>
                <a:cubicBezTo>
                  <a:pt x="9" y="24"/>
                  <a:pt x="7" y="23"/>
                  <a:pt x="4" y="21"/>
                </a:cubicBezTo>
                <a:cubicBezTo>
                  <a:pt x="1" y="18"/>
                  <a:pt x="0" y="15"/>
                  <a:pt x="0" y="11"/>
                </a:cubicBezTo>
                <a:cubicBezTo>
                  <a:pt x="0" y="8"/>
                  <a:pt x="1" y="5"/>
                  <a:pt x="4" y="3"/>
                </a:cubicBezTo>
                <a:cubicBezTo>
                  <a:pt x="7" y="1"/>
                  <a:pt x="9" y="0"/>
                  <a:pt x="13" y="0"/>
                </a:cubicBezTo>
                <a:cubicBezTo>
                  <a:pt x="16" y="0"/>
                  <a:pt x="18"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0" name="任意多边形: 形状 799"/>
          <p:cNvSpPr/>
          <p:nvPr/>
        </p:nvSpPr>
        <p:spPr>
          <a:xfrm>
            <a:off x="8197920" y="1671120"/>
            <a:ext cx="16920" cy="17280"/>
          </a:xfrm>
          <a:custGeom>
            <a:avLst/>
            <a:gdLst/>
            <a:ahLst/>
            <a:cxnLst/>
            <a:rect l="0" t="0" r="r" b="b"/>
            <a:pathLst>
              <a:path w="47" h="48">
                <a:moveTo>
                  <a:pt x="0" y="25"/>
                </a:moveTo>
                <a:lnTo>
                  <a:pt x="0" y="22"/>
                </a:lnTo>
                <a:cubicBezTo>
                  <a:pt x="0" y="16"/>
                  <a:pt x="2" y="11"/>
                  <a:pt x="6" y="6"/>
                </a:cubicBezTo>
                <a:cubicBezTo>
                  <a:pt x="10" y="2"/>
                  <a:pt x="15" y="0"/>
                  <a:pt x="22" y="0"/>
                </a:cubicBezTo>
                <a:lnTo>
                  <a:pt x="26" y="0"/>
                </a:lnTo>
                <a:cubicBezTo>
                  <a:pt x="31" y="0"/>
                  <a:pt x="36" y="2"/>
                  <a:pt x="41" y="6"/>
                </a:cubicBezTo>
                <a:cubicBezTo>
                  <a:pt x="45" y="11"/>
                  <a:pt x="47" y="16"/>
                  <a:pt x="47" y="22"/>
                </a:cubicBezTo>
                <a:lnTo>
                  <a:pt x="47" y="25"/>
                </a:lnTo>
                <a:cubicBezTo>
                  <a:pt x="47" y="32"/>
                  <a:pt x="45" y="37"/>
                  <a:pt x="41" y="41"/>
                </a:cubicBezTo>
                <a:cubicBezTo>
                  <a:pt x="36" y="45"/>
                  <a:pt x="31" y="48"/>
                  <a:pt x="26" y="48"/>
                </a:cubicBezTo>
                <a:lnTo>
                  <a:pt x="22" y="48"/>
                </a:lnTo>
                <a:cubicBezTo>
                  <a:pt x="15" y="48"/>
                  <a:pt x="10" y="45"/>
                  <a:pt x="6" y="41"/>
                </a:cubicBezTo>
                <a:cubicBezTo>
                  <a:pt x="2" y="37"/>
                  <a:pt x="0" y="32"/>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1" name="任意多边形: 形状 800"/>
          <p:cNvSpPr/>
          <p:nvPr/>
        </p:nvSpPr>
        <p:spPr>
          <a:xfrm>
            <a:off x="8949960" y="3133440"/>
            <a:ext cx="8640" cy="9000"/>
          </a:xfrm>
          <a:custGeom>
            <a:avLst/>
            <a:gdLst/>
            <a:ahLst/>
            <a:cxnLst/>
            <a:rect l="0" t="0" r="r" b="b"/>
            <a:pathLst>
              <a:path w="24" h="25">
                <a:moveTo>
                  <a:pt x="24" y="13"/>
                </a:moveTo>
                <a:cubicBezTo>
                  <a:pt x="24" y="16"/>
                  <a:pt x="23" y="19"/>
                  <a:pt x="20" y="21"/>
                </a:cubicBezTo>
                <a:cubicBezTo>
                  <a:pt x="18" y="23"/>
                  <a:pt x="15" y="25"/>
                  <a:pt x="11" y="25"/>
                </a:cubicBezTo>
                <a:cubicBezTo>
                  <a:pt x="8" y="25"/>
                  <a:pt x="5" y="23"/>
                  <a:pt x="3" y="21"/>
                </a:cubicBezTo>
                <a:cubicBezTo>
                  <a:pt x="1" y="19"/>
                  <a:pt x="0" y="16"/>
                  <a:pt x="0" y="13"/>
                </a:cubicBezTo>
                <a:cubicBezTo>
                  <a:pt x="0" y="10"/>
                  <a:pt x="1" y="7"/>
                  <a:pt x="3" y="5"/>
                </a:cubicBezTo>
                <a:cubicBezTo>
                  <a:pt x="5" y="3"/>
                  <a:pt x="8" y="0"/>
                  <a:pt x="11" y="0"/>
                </a:cubicBezTo>
                <a:cubicBezTo>
                  <a:pt x="15" y="0"/>
                  <a:pt x="18" y="3"/>
                  <a:pt x="20"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2" name="任意多边形: 形状 801"/>
          <p:cNvSpPr/>
          <p:nvPr/>
        </p:nvSpPr>
        <p:spPr>
          <a:xfrm>
            <a:off x="8849520" y="225360"/>
            <a:ext cx="8640" cy="8640"/>
          </a:xfrm>
          <a:custGeom>
            <a:avLst/>
            <a:gdLst/>
            <a:ahLst/>
            <a:cxnLst/>
            <a:rect l="0" t="0" r="r" b="b"/>
            <a:pathLst>
              <a:path w="24" h="24">
                <a:moveTo>
                  <a:pt x="0" y="22"/>
                </a:moveTo>
                <a:lnTo>
                  <a:pt x="0" y="3"/>
                </a:lnTo>
                <a:cubicBezTo>
                  <a:pt x="0" y="1"/>
                  <a:pt x="1" y="0"/>
                  <a:pt x="3" y="0"/>
                </a:cubicBezTo>
                <a:lnTo>
                  <a:pt x="21" y="0"/>
                </a:lnTo>
                <a:cubicBezTo>
                  <a:pt x="23" y="0"/>
                  <a:pt x="24" y="1"/>
                  <a:pt x="24" y="3"/>
                </a:cubicBezTo>
                <a:lnTo>
                  <a:pt x="24" y="22"/>
                </a:lnTo>
                <a:cubicBezTo>
                  <a:pt x="24" y="23"/>
                  <a:pt x="23" y="24"/>
                  <a:pt x="21" y="24"/>
                </a:cubicBezTo>
                <a:lnTo>
                  <a:pt x="3"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3" name="任意多边形: 形状 802"/>
          <p:cNvSpPr/>
          <p:nvPr/>
        </p:nvSpPr>
        <p:spPr>
          <a:xfrm>
            <a:off x="7161480" y="752040"/>
            <a:ext cx="8640" cy="8640"/>
          </a:xfrm>
          <a:custGeom>
            <a:avLst/>
            <a:gdLst/>
            <a:ahLst/>
            <a:cxnLst/>
            <a:rect l="0" t="0" r="r" b="b"/>
            <a:pathLst>
              <a:path w="24" h="24">
                <a:moveTo>
                  <a:pt x="24" y="11"/>
                </a:moveTo>
                <a:cubicBezTo>
                  <a:pt x="24" y="14"/>
                  <a:pt x="23" y="18"/>
                  <a:pt x="21" y="20"/>
                </a:cubicBezTo>
                <a:cubicBezTo>
                  <a:pt x="19" y="23"/>
                  <a:pt x="16" y="24"/>
                  <a:pt x="12" y="24"/>
                </a:cubicBezTo>
                <a:cubicBezTo>
                  <a:pt x="8" y="24"/>
                  <a:pt x="6" y="23"/>
                  <a:pt x="3" y="20"/>
                </a:cubicBezTo>
                <a:cubicBezTo>
                  <a:pt x="1" y="18"/>
                  <a:pt x="0" y="14"/>
                  <a:pt x="0" y="11"/>
                </a:cubicBezTo>
                <a:cubicBezTo>
                  <a:pt x="0" y="8"/>
                  <a:pt x="1" y="5"/>
                  <a:pt x="3" y="3"/>
                </a:cubicBezTo>
                <a:cubicBezTo>
                  <a:pt x="6" y="1"/>
                  <a:pt x="8" y="0"/>
                  <a:pt x="12"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4" name="任意多边形: 形状 803"/>
          <p:cNvSpPr/>
          <p:nvPr/>
        </p:nvSpPr>
        <p:spPr>
          <a:xfrm>
            <a:off x="9760320" y="776880"/>
            <a:ext cx="17280" cy="9000"/>
          </a:xfrm>
          <a:custGeom>
            <a:avLst/>
            <a:gdLst/>
            <a:ahLst/>
            <a:cxnLst/>
            <a:rect l="0" t="0" r="r" b="b"/>
            <a:pathLst>
              <a:path w="48" h="25">
                <a:moveTo>
                  <a:pt x="0" y="12"/>
                </a:moveTo>
                <a:cubicBezTo>
                  <a:pt x="0" y="9"/>
                  <a:pt x="1" y="6"/>
                  <a:pt x="4" y="4"/>
                </a:cubicBezTo>
                <a:cubicBezTo>
                  <a:pt x="7" y="1"/>
                  <a:pt x="10" y="0"/>
                  <a:pt x="13" y="0"/>
                </a:cubicBezTo>
                <a:lnTo>
                  <a:pt x="36" y="0"/>
                </a:lnTo>
                <a:cubicBezTo>
                  <a:pt x="39" y="0"/>
                  <a:pt x="42" y="1"/>
                  <a:pt x="44" y="4"/>
                </a:cubicBezTo>
                <a:cubicBezTo>
                  <a:pt x="47" y="6"/>
                  <a:pt x="48" y="9"/>
                  <a:pt x="48" y="12"/>
                </a:cubicBezTo>
                <a:cubicBezTo>
                  <a:pt x="48" y="15"/>
                  <a:pt x="47" y="19"/>
                  <a:pt x="44" y="21"/>
                </a:cubicBezTo>
                <a:cubicBezTo>
                  <a:pt x="42" y="23"/>
                  <a:pt x="39" y="25"/>
                  <a:pt x="36" y="25"/>
                </a:cubicBezTo>
                <a:lnTo>
                  <a:pt x="13" y="25"/>
                </a:lnTo>
                <a:cubicBezTo>
                  <a:pt x="10" y="25"/>
                  <a:pt x="7" y="23"/>
                  <a:pt x="4" y="21"/>
                </a:cubicBezTo>
                <a:cubicBezTo>
                  <a:pt x="1"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5" name="任意多边形: 形状 804"/>
          <p:cNvSpPr/>
          <p:nvPr/>
        </p:nvSpPr>
        <p:spPr>
          <a:xfrm>
            <a:off x="8105760" y="2665440"/>
            <a:ext cx="8640" cy="9000"/>
          </a:xfrm>
          <a:custGeom>
            <a:avLst/>
            <a:gdLst/>
            <a:ahLst/>
            <a:cxnLst/>
            <a:rect l="0" t="0" r="r" b="b"/>
            <a:pathLst>
              <a:path w="24" h="25">
                <a:moveTo>
                  <a:pt x="0" y="19"/>
                </a:moveTo>
                <a:lnTo>
                  <a:pt x="0" y="6"/>
                </a:lnTo>
                <a:cubicBezTo>
                  <a:pt x="0" y="2"/>
                  <a:pt x="2" y="0"/>
                  <a:pt x="6" y="0"/>
                </a:cubicBezTo>
                <a:lnTo>
                  <a:pt x="18" y="0"/>
                </a:lnTo>
                <a:cubicBezTo>
                  <a:pt x="22" y="0"/>
                  <a:pt x="24" y="2"/>
                  <a:pt x="24" y="6"/>
                </a:cubicBezTo>
                <a:lnTo>
                  <a:pt x="24" y="19"/>
                </a:lnTo>
                <a:cubicBezTo>
                  <a:pt x="24" y="23"/>
                  <a:pt x="22" y="25"/>
                  <a:pt x="18" y="25"/>
                </a:cubicBezTo>
                <a:lnTo>
                  <a:pt x="6" y="25"/>
                </a:lnTo>
                <a:cubicBezTo>
                  <a:pt x="2" y="25"/>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6" name="任意多边形: 形状 805"/>
          <p:cNvSpPr/>
          <p:nvPr/>
        </p:nvSpPr>
        <p:spPr>
          <a:xfrm>
            <a:off x="1295280" y="3793680"/>
            <a:ext cx="8640" cy="17280"/>
          </a:xfrm>
          <a:custGeom>
            <a:avLst/>
            <a:gdLst/>
            <a:ahLst/>
            <a:cxnLst/>
            <a:rect l="0" t="0" r="r" b="b"/>
            <a:pathLst>
              <a:path w="24" h="48">
                <a:moveTo>
                  <a:pt x="0" y="36"/>
                </a:moveTo>
                <a:lnTo>
                  <a:pt x="0" y="12"/>
                </a:lnTo>
                <a:cubicBezTo>
                  <a:pt x="0" y="9"/>
                  <a:pt x="1" y="6"/>
                  <a:pt x="4" y="4"/>
                </a:cubicBezTo>
                <a:cubicBezTo>
                  <a:pt x="6" y="1"/>
                  <a:pt x="9" y="0"/>
                  <a:pt x="12" y="0"/>
                </a:cubicBezTo>
                <a:cubicBezTo>
                  <a:pt x="15" y="0"/>
                  <a:pt x="18" y="1"/>
                  <a:pt x="20" y="4"/>
                </a:cubicBezTo>
                <a:cubicBezTo>
                  <a:pt x="23" y="6"/>
                  <a:pt x="24" y="9"/>
                  <a:pt x="24" y="12"/>
                </a:cubicBezTo>
                <a:lnTo>
                  <a:pt x="24" y="36"/>
                </a:lnTo>
                <a:cubicBezTo>
                  <a:pt x="24" y="39"/>
                  <a:pt x="23" y="42"/>
                  <a:pt x="20" y="44"/>
                </a:cubicBezTo>
                <a:cubicBezTo>
                  <a:pt x="18" y="47"/>
                  <a:pt x="15" y="48"/>
                  <a:pt x="12" y="48"/>
                </a:cubicBezTo>
                <a:cubicBezTo>
                  <a:pt x="9" y="48"/>
                  <a:pt x="6" y="47"/>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7" name="任意多边形: 形状 806"/>
          <p:cNvSpPr/>
          <p:nvPr/>
        </p:nvSpPr>
        <p:spPr>
          <a:xfrm>
            <a:off x="6743520" y="5013720"/>
            <a:ext cx="17280" cy="17280"/>
          </a:xfrm>
          <a:custGeom>
            <a:avLst/>
            <a:gdLst/>
            <a:ahLst/>
            <a:cxnLst/>
            <a:rect l="0" t="0" r="r" b="b"/>
            <a:pathLst>
              <a:path w="48" h="48">
                <a:moveTo>
                  <a:pt x="0" y="25"/>
                </a:moveTo>
                <a:lnTo>
                  <a:pt x="0" y="22"/>
                </a:lnTo>
                <a:cubicBezTo>
                  <a:pt x="0" y="16"/>
                  <a:pt x="3" y="11"/>
                  <a:pt x="7" y="7"/>
                </a:cubicBezTo>
                <a:cubicBezTo>
                  <a:pt x="11" y="2"/>
                  <a:pt x="17" y="0"/>
                  <a:pt x="23" y="0"/>
                </a:cubicBezTo>
                <a:lnTo>
                  <a:pt x="26" y="0"/>
                </a:lnTo>
                <a:cubicBezTo>
                  <a:pt x="32" y="0"/>
                  <a:pt x="37" y="2"/>
                  <a:pt x="42" y="7"/>
                </a:cubicBezTo>
                <a:cubicBezTo>
                  <a:pt x="46" y="11"/>
                  <a:pt x="48" y="16"/>
                  <a:pt x="48" y="22"/>
                </a:cubicBezTo>
                <a:lnTo>
                  <a:pt x="48" y="25"/>
                </a:lnTo>
                <a:cubicBezTo>
                  <a:pt x="48" y="31"/>
                  <a:pt x="46" y="37"/>
                  <a:pt x="42" y="41"/>
                </a:cubicBezTo>
                <a:cubicBezTo>
                  <a:pt x="37" y="46"/>
                  <a:pt x="32" y="48"/>
                  <a:pt x="26" y="48"/>
                </a:cubicBezTo>
                <a:lnTo>
                  <a:pt x="23" y="48"/>
                </a:lnTo>
                <a:cubicBezTo>
                  <a:pt x="17" y="48"/>
                  <a:pt x="11" y="46"/>
                  <a:pt x="7" y="41"/>
                </a:cubicBezTo>
                <a:cubicBezTo>
                  <a:pt x="3" y="37"/>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8" name="任意多边形: 形状 807"/>
          <p:cNvSpPr/>
          <p:nvPr/>
        </p:nvSpPr>
        <p:spPr>
          <a:xfrm>
            <a:off x="9242280" y="4336920"/>
            <a:ext cx="17280" cy="17280"/>
          </a:xfrm>
          <a:custGeom>
            <a:avLst/>
            <a:gdLst/>
            <a:ahLst/>
            <a:cxnLst/>
            <a:rect l="0" t="0" r="r" b="b"/>
            <a:pathLst>
              <a:path w="48" h="48">
                <a:moveTo>
                  <a:pt x="0" y="25"/>
                </a:moveTo>
                <a:lnTo>
                  <a:pt x="0" y="22"/>
                </a:lnTo>
                <a:cubicBezTo>
                  <a:pt x="0" y="16"/>
                  <a:pt x="2" y="11"/>
                  <a:pt x="6" y="6"/>
                </a:cubicBezTo>
                <a:cubicBezTo>
                  <a:pt x="11" y="2"/>
                  <a:pt x="16" y="0"/>
                  <a:pt x="23" y="0"/>
                </a:cubicBezTo>
                <a:lnTo>
                  <a:pt x="26" y="0"/>
                </a:lnTo>
                <a:cubicBezTo>
                  <a:pt x="32" y="0"/>
                  <a:pt x="37" y="2"/>
                  <a:pt x="41" y="6"/>
                </a:cubicBezTo>
                <a:cubicBezTo>
                  <a:pt x="45" y="11"/>
                  <a:pt x="48" y="16"/>
                  <a:pt x="48" y="22"/>
                </a:cubicBezTo>
                <a:lnTo>
                  <a:pt x="48" y="25"/>
                </a:lnTo>
                <a:cubicBezTo>
                  <a:pt x="48" y="32"/>
                  <a:pt x="45" y="37"/>
                  <a:pt x="41" y="41"/>
                </a:cubicBezTo>
                <a:cubicBezTo>
                  <a:pt x="37" y="45"/>
                  <a:pt x="32" y="48"/>
                  <a:pt x="26" y="48"/>
                </a:cubicBezTo>
                <a:lnTo>
                  <a:pt x="23" y="48"/>
                </a:lnTo>
                <a:cubicBezTo>
                  <a:pt x="16" y="48"/>
                  <a:pt x="11" y="45"/>
                  <a:pt x="6" y="41"/>
                </a:cubicBezTo>
                <a:cubicBezTo>
                  <a:pt x="2" y="37"/>
                  <a:pt x="0" y="32"/>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09" name="任意多边形: 形状 808"/>
          <p:cNvSpPr/>
          <p:nvPr/>
        </p:nvSpPr>
        <p:spPr>
          <a:xfrm>
            <a:off x="1211400" y="3317400"/>
            <a:ext cx="9000" cy="8640"/>
          </a:xfrm>
          <a:custGeom>
            <a:avLst/>
            <a:gdLst/>
            <a:ahLst/>
            <a:cxnLst/>
            <a:rect l="0" t="0" r="r" b="b"/>
            <a:pathLst>
              <a:path w="25" h="24">
                <a:moveTo>
                  <a:pt x="0" y="19"/>
                </a:moveTo>
                <a:lnTo>
                  <a:pt x="0" y="5"/>
                </a:lnTo>
                <a:cubicBezTo>
                  <a:pt x="0" y="2"/>
                  <a:pt x="2" y="0"/>
                  <a:pt x="6" y="0"/>
                </a:cubicBezTo>
                <a:lnTo>
                  <a:pt x="20" y="0"/>
                </a:lnTo>
                <a:cubicBezTo>
                  <a:pt x="23" y="0"/>
                  <a:pt x="25" y="2"/>
                  <a:pt x="25" y="5"/>
                </a:cubicBezTo>
                <a:lnTo>
                  <a:pt x="25" y="19"/>
                </a:lnTo>
                <a:cubicBezTo>
                  <a:pt x="25" y="23"/>
                  <a:pt x="23" y="24"/>
                  <a:pt x="20" y="24"/>
                </a:cubicBezTo>
                <a:lnTo>
                  <a:pt x="6" y="24"/>
                </a:lnTo>
                <a:cubicBezTo>
                  <a:pt x="2"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0" name="任意多边形: 形状 809"/>
          <p:cNvSpPr/>
          <p:nvPr/>
        </p:nvSpPr>
        <p:spPr>
          <a:xfrm>
            <a:off x="9117000" y="4144680"/>
            <a:ext cx="8640" cy="8640"/>
          </a:xfrm>
          <a:custGeom>
            <a:avLst/>
            <a:gdLst/>
            <a:ahLst/>
            <a:cxnLst/>
            <a:rect l="0" t="0" r="r" b="b"/>
            <a:pathLst>
              <a:path w="24" h="24">
                <a:moveTo>
                  <a:pt x="0" y="17"/>
                </a:moveTo>
                <a:lnTo>
                  <a:pt x="0" y="6"/>
                </a:lnTo>
                <a:cubicBezTo>
                  <a:pt x="0" y="2"/>
                  <a:pt x="2" y="0"/>
                  <a:pt x="6" y="0"/>
                </a:cubicBezTo>
                <a:lnTo>
                  <a:pt x="18" y="0"/>
                </a:lnTo>
                <a:cubicBezTo>
                  <a:pt x="22" y="0"/>
                  <a:pt x="24" y="2"/>
                  <a:pt x="24" y="6"/>
                </a:cubicBezTo>
                <a:lnTo>
                  <a:pt x="24" y="17"/>
                </a:lnTo>
                <a:cubicBezTo>
                  <a:pt x="24" y="21"/>
                  <a:pt x="22" y="24"/>
                  <a:pt x="18" y="24"/>
                </a:cubicBezTo>
                <a:lnTo>
                  <a:pt x="6" y="24"/>
                </a:lnTo>
                <a:cubicBezTo>
                  <a:pt x="2" y="24"/>
                  <a:pt x="0" y="21"/>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1" name="任意多边形: 形状 810"/>
          <p:cNvSpPr/>
          <p:nvPr/>
        </p:nvSpPr>
        <p:spPr>
          <a:xfrm>
            <a:off x="6676920" y="3918960"/>
            <a:ext cx="8640" cy="9000"/>
          </a:xfrm>
          <a:custGeom>
            <a:avLst/>
            <a:gdLst/>
            <a:ahLst/>
            <a:cxnLst/>
            <a:rect l="0" t="0" r="r" b="b"/>
            <a:pathLst>
              <a:path w="24" h="25">
                <a:moveTo>
                  <a:pt x="0" y="20"/>
                </a:moveTo>
                <a:lnTo>
                  <a:pt x="0" y="6"/>
                </a:lnTo>
                <a:cubicBezTo>
                  <a:pt x="0" y="2"/>
                  <a:pt x="1" y="0"/>
                  <a:pt x="5" y="0"/>
                </a:cubicBezTo>
                <a:lnTo>
                  <a:pt x="20" y="0"/>
                </a:lnTo>
                <a:cubicBezTo>
                  <a:pt x="22" y="0"/>
                  <a:pt x="24" y="2"/>
                  <a:pt x="24" y="6"/>
                </a:cubicBezTo>
                <a:lnTo>
                  <a:pt x="24" y="20"/>
                </a:lnTo>
                <a:cubicBezTo>
                  <a:pt x="24" y="23"/>
                  <a:pt x="22" y="25"/>
                  <a:pt x="20" y="25"/>
                </a:cubicBezTo>
                <a:lnTo>
                  <a:pt x="5" y="25"/>
                </a:lnTo>
                <a:cubicBezTo>
                  <a:pt x="1" y="25"/>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2" name="任意多边形: 形状 811"/>
          <p:cNvSpPr/>
          <p:nvPr/>
        </p:nvSpPr>
        <p:spPr>
          <a:xfrm>
            <a:off x="10245240" y="5615640"/>
            <a:ext cx="8640" cy="16920"/>
          </a:xfrm>
          <a:custGeom>
            <a:avLst/>
            <a:gdLst/>
            <a:ahLst/>
            <a:cxnLst/>
            <a:rect l="0" t="0" r="r" b="b"/>
            <a:pathLst>
              <a:path w="24" h="47">
                <a:moveTo>
                  <a:pt x="0" y="35"/>
                </a:moveTo>
                <a:lnTo>
                  <a:pt x="0" y="11"/>
                </a:lnTo>
                <a:cubicBezTo>
                  <a:pt x="0" y="8"/>
                  <a:pt x="1" y="5"/>
                  <a:pt x="3" y="3"/>
                </a:cubicBezTo>
                <a:cubicBezTo>
                  <a:pt x="6" y="1"/>
                  <a:pt x="9" y="0"/>
                  <a:pt x="12" y="0"/>
                </a:cubicBezTo>
                <a:cubicBezTo>
                  <a:pt x="16" y="0"/>
                  <a:pt x="18" y="1"/>
                  <a:pt x="21" y="3"/>
                </a:cubicBezTo>
                <a:cubicBezTo>
                  <a:pt x="23" y="5"/>
                  <a:pt x="24" y="8"/>
                  <a:pt x="24" y="11"/>
                </a:cubicBezTo>
                <a:lnTo>
                  <a:pt x="24" y="35"/>
                </a:lnTo>
                <a:cubicBezTo>
                  <a:pt x="24" y="39"/>
                  <a:pt x="23" y="41"/>
                  <a:pt x="21" y="44"/>
                </a:cubicBezTo>
                <a:cubicBezTo>
                  <a:pt x="18" y="46"/>
                  <a:pt x="16" y="47"/>
                  <a:pt x="12" y="47"/>
                </a:cubicBezTo>
                <a:cubicBezTo>
                  <a:pt x="9" y="47"/>
                  <a:pt x="6" y="46"/>
                  <a:pt x="3" y="44"/>
                </a:cubicBezTo>
                <a:cubicBezTo>
                  <a:pt x="1"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3" name="任意多边形: 形状 812"/>
          <p:cNvSpPr/>
          <p:nvPr/>
        </p:nvSpPr>
        <p:spPr>
          <a:xfrm>
            <a:off x="4854960" y="4128120"/>
            <a:ext cx="8640" cy="8640"/>
          </a:xfrm>
          <a:custGeom>
            <a:avLst/>
            <a:gdLst/>
            <a:ahLst/>
            <a:cxnLst/>
            <a:rect l="0" t="0" r="r" b="b"/>
            <a:pathLst>
              <a:path w="24" h="24">
                <a:moveTo>
                  <a:pt x="0" y="20"/>
                </a:moveTo>
                <a:lnTo>
                  <a:pt x="0" y="2"/>
                </a:lnTo>
                <a:cubicBezTo>
                  <a:pt x="0" y="1"/>
                  <a:pt x="1" y="0"/>
                  <a:pt x="3" y="0"/>
                </a:cubicBezTo>
                <a:lnTo>
                  <a:pt x="22" y="0"/>
                </a:lnTo>
                <a:cubicBezTo>
                  <a:pt x="24" y="0"/>
                  <a:pt x="24" y="1"/>
                  <a:pt x="24" y="2"/>
                </a:cubicBezTo>
                <a:lnTo>
                  <a:pt x="24" y="20"/>
                </a:lnTo>
                <a:cubicBezTo>
                  <a:pt x="24" y="23"/>
                  <a:pt x="24" y="24"/>
                  <a:pt x="22" y="24"/>
                </a:cubicBezTo>
                <a:lnTo>
                  <a:pt x="3"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4" name="任意多边形: 形状 813"/>
          <p:cNvSpPr/>
          <p:nvPr/>
        </p:nvSpPr>
        <p:spPr>
          <a:xfrm>
            <a:off x="2598840" y="4520880"/>
            <a:ext cx="8640" cy="8640"/>
          </a:xfrm>
          <a:custGeom>
            <a:avLst/>
            <a:gdLst/>
            <a:ahLst/>
            <a:cxnLst/>
            <a:rect l="0" t="0" r="r" b="b"/>
            <a:pathLst>
              <a:path w="24" h="24">
                <a:moveTo>
                  <a:pt x="0" y="14"/>
                </a:moveTo>
                <a:lnTo>
                  <a:pt x="0" y="10"/>
                </a:lnTo>
                <a:cubicBezTo>
                  <a:pt x="0" y="7"/>
                  <a:pt x="1" y="5"/>
                  <a:pt x="3" y="3"/>
                </a:cubicBezTo>
                <a:cubicBezTo>
                  <a:pt x="5" y="1"/>
                  <a:pt x="7" y="0"/>
                  <a:pt x="10" y="0"/>
                </a:cubicBezTo>
                <a:lnTo>
                  <a:pt x="13" y="0"/>
                </a:lnTo>
                <a:cubicBezTo>
                  <a:pt x="17" y="0"/>
                  <a:pt x="19" y="1"/>
                  <a:pt x="21" y="3"/>
                </a:cubicBezTo>
                <a:cubicBezTo>
                  <a:pt x="23" y="5"/>
                  <a:pt x="24" y="7"/>
                  <a:pt x="24" y="10"/>
                </a:cubicBezTo>
                <a:lnTo>
                  <a:pt x="24" y="14"/>
                </a:lnTo>
                <a:cubicBezTo>
                  <a:pt x="24" y="17"/>
                  <a:pt x="23" y="19"/>
                  <a:pt x="21" y="21"/>
                </a:cubicBezTo>
                <a:cubicBezTo>
                  <a:pt x="19" y="23"/>
                  <a:pt x="17" y="24"/>
                  <a:pt x="13" y="24"/>
                </a:cubicBezTo>
                <a:lnTo>
                  <a:pt x="10" y="24"/>
                </a:lnTo>
                <a:cubicBezTo>
                  <a:pt x="7" y="24"/>
                  <a:pt x="5" y="23"/>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5" name="任意多边形: 形状 814"/>
          <p:cNvSpPr/>
          <p:nvPr/>
        </p:nvSpPr>
        <p:spPr>
          <a:xfrm>
            <a:off x="6827400" y="5732640"/>
            <a:ext cx="8640" cy="16920"/>
          </a:xfrm>
          <a:custGeom>
            <a:avLst/>
            <a:gdLst/>
            <a:ahLst/>
            <a:cxnLst/>
            <a:rect l="0" t="0" r="r" b="b"/>
            <a:pathLst>
              <a:path w="24" h="47">
                <a:moveTo>
                  <a:pt x="0" y="35"/>
                </a:moveTo>
                <a:lnTo>
                  <a:pt x="0" y="11"/>
                </a:lnTo>
                <a:cubicBezTo>
                  <a:pt x="0" y="8"/>
                  <a:pt x="1" y="5"/>
                  <a:pt x="3" y="3"/>
                </a:cubicBezTo>
                <a:cubicBezTo>
                  <a:pt x="5" y="1"/>
                  <a:pt x="8" y="0"/>
                  <a:pt x="11" y="0"/>
                </a:cubicBezTo>
                <a:cubicBezTo>
                  <a:pt x="14" y="0"/>
                  <a:pt x="17" y="1"/>
                  <a:pt x="19" y="3"/>
                </a:cubicBezTo>
                <a:cubicBezTo>
                  <a:pt x="23" y="5"/>
                  <a:pt x="24" y="8"/>
                  <a:pt x="24" y="11"/>
                </a:cubicBezTo>
                <a:lnTo>
                  <a:pt x="24" y="35"/>
                </a:lnTo>
                <a:cubicBezTo>
                  <a:pt x="24" y="39"/>
                  <a:pt x="23" y="41"/>
                  <a:pt x="19" y="44"/>
                </a:cubicBezTo>
                <a:cubicBezTo>
                  <a:pt x="17" y="46"/>
                  <a:pt x="14" y="47"/>
                  <a:pt x="11" y="47"/>
                </a:cubicBezTo>
                <a:cubicBezTo>
                  <a:pt x="8" y="47"/>
                  <a:pt x="5" y="46"/>
                  <a:pt x="3" y="44"/>
                </a:cubicBezTo>
                <a:cubicBezTo>
                  <a:pt x="1"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6" name="任意多边形: 形状 815"/>
          <p:cNvSpPr/>
          <p:nvPr/>
        </p:nvSpPr>
        <p:spPr>
          <a:xfrm>
            <a:off x="4027680" y="2949840"/>
            <a:ext cx="8640" cy="8640"/>
          </a:xfrm>
          <a:custGeom>
            <a:avLst/>
            <a:gdLst/>
            <a:ahLst/>
            <a:cxnLst/>
            <a:rect l="0" t="0" r="r" b="b"/>
            <a:pathLst>
              <a:path w="24" h="24">
                <a:moveTo>
                  <a:pt x="0" y="14"/>
                </a:moveTo>
                <a:lnTo>
                  <a:pt x="0" y="10"/>
                </a:lnTo>
                <a:cubicBezTo>
                  <a:pt x="0" y="8"/>
                  <a:pt x="1" y="4"/>
                  <a:pt x="4" y="3"/>
                </a:cubicBezTo>
                <a:cubicBezTo>
                  <a:pt x="6" y="1"/>
                  <a:pt x="8" y="0"/>
                  <a:pt x="11" y="0"/>
                </a:cubicBezTo>
                <a:lnTo>
                  <a:pt x="15" y="0"/>
                </a:lnTo>
                <a:cubicBezTo>
                  <a:pt x="17" y="0"/>
                  <a:pt x="20" y="1"/>
                  <a:pt x="22" y="3"/>
                </a:cubicBezTo>
                <a:cubicBezTo>
                  <a:pt x="23" y="4"/>
                  <a:pt x="24" y="8"/>
                  <a:pt x="24" y="10"/>
                </a:cubicBezTo>
                <a:lnTo>
                  <a:pt x="24" y="14"/>
                </a:lnTo>
                <a:cubicBezTo>
                  <a:pt x="24" y="17"/>
                  <a:pt x="23" y="19"/>
                  <a:pt x="22" y="21"/>
                </a:cubicBezTo>
                <a:cubicBezTo>
                  <a:pt x="20" y="23"/>
                  <a:pt x="17" y="24"/>
                  <a:pt x="15" y="24"/>
                </a:cubicBezTo>
                <a:lnTo>
                  <a:pt x="11" y="24"/>
                </a:lnTo>
                <a:cubicBezTo>
                  <a:pt x="8" y="24"/>
                  <a:pt x="6" y="23"/>
                  <a:pt x="4"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7" name="任意多边形: 形状 816"/>
          <p:cNvSpPr/>
          <p:nvPr/>
        </p:nvSpPr>
        <p:spPr>
          <a:xfrm>
            <a:off x="6960960" y="5941440"/>
            <a:ext cx="8640" cy="8640"/>
          </a:xfrm>
          <a:custGeom>
            <a:avLst/>
            <a:gdLst/>
            <a:ahLst/>
            <a:cxnLst/>
            <a:rect l="0" t="0" r="r" b="b"/>
            <a:pathLst>
              <a:path w="24" h="24">
                <a:moveTo>
                  <a:pt x="0" y="12"/>
                </a:moveTo>
                <a:lnTo>
                  <a:pt x="0" y="11"/>
                </a:lnTo>
                <a:cubicBezTo>
                  <a:pt x="0" y="8"/>
                  <a:pt x="1" y="5"/>
                  <a:pt x="3" y="3"/>
                </a:cubicBezTo>
                <a:cubicBezTo>
                  <a:pt x="5" y="1"/>
                  <a:pt x="8" y="0"/>
                  <a:pt x="11" y="0"/>
                </a:cubicBezTo>
                <a:lnTo>
                  <a:pt x="12" y="0"/>
                </a:lnTo>
                <a:cubicBezTo>
                  <a:pt x="15" y="0"/>
                  <a:pt x="18" y="1"/>
                  <a:pt x="21" y="3"/>
                </a:cubicBezTo>
                <a:cubicBezTo>
                  <a:pt x="23" y="5"/>
                  <a:pt x="24" y="8"/>
                  <a:pt x="24" y="11"/>
                </a:cubicBezTo>
                <a:lnTo>
                  <a:pt x="24" y="12"/>
                </a:lnTo>
                <a:cubicBezTo>
                  <a:pt x="24" y="15"/>
                  <a:pt x="23" y="18"/>
                  <a:pt x="21" y="20"/>
                </a:cubicBezTo>
                <a:cubicBezTo>
                  <a:pt x="18" y="23"/>
                  <a:pt x="15" y="24"/>
                  <a:pt x="12" y="24"/>
                </a:cubicBezTo>
                <a:lnTo>
                  <a:pt x="11" y="24"/>
                </a:lnTo>
                <a:cubicBezTo>
                  <a:pt x="8" y="24"/>
                  <a:pt x="5" y="23"/>
                  <a:pt x="3"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8" name="任意多边形: 形状 817"/>
          <p:cNvSpPr/>
          <p:nvPr/>
        </p:nvSpPr>
        <p:spPr>
          <a:xfrm>
            <a:off x="2531880" y="5790960"/>
            <a:ext cx="8640" cy="8640"/>
          </a:xfrm>
          <a:custGeom>
            <a:avLst/>
            <a:gdLst/>
            <a:ahLst/>
            <a:cxnLst/>
            <a:rect l="0" t="0" r="r" b="b"/>
            <a:pathLst>
              <a:path w="24" h="24">
                <a:moveTo>
                  <a:pt x="0" y="22"/>
                </a:moveTo>
                <a:lnTo>
                  <a:pt x="0" y="4"/>
                </a:lnTo>
                <a:cubicBezTo>
                  <a:pt x="0" y="1"/>
                  <a:pt x="1" y="0"/>
                  <a:pt x="2" y="0"/>
                </a:cubicBezTo>
                <a:lnTo>
                  <a:pt x="22" y="0"/>
                </a:lnTo>
                <a:cubicBezTo>
                  <a:pt x="23" y="0"/>
                  <a:pt x="24" y="1"/>
                  <a:pt x="24" y="4"/>
                </a:cubicBezTo>
                <a:lnTo>
                  <a:pt x="24" y="22"/>
                </a:lnTo>
                <a:cubicBezTo>
                  <a:pt x="24" y="24"/>
                  <a:pt x="23" y="24"/>
                  <a:pt x="22" y="24"/>
                </a:cubicBezTo>
                <a:lnTo>
                  <a:pt x="2" y="24"/>
                </a:lnTo>
                <a:cubicBezTo>
                  <a:pt x="1"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19" name="任意多边形: 形状 818"/>
          <p:cNvSpPr/>
          <p:nvPr/>
        </p:nvSpPr>
        <p:spPr>
          <a:xfrm>
            <a:off x="5398200" y="3860640"/>
            <a:ext cx="8640" cy="8640"/>
          </a:xfrm>
          <a:custGeom>
            <a:avLst/>
            <a:gdLst/>
            <a:ahLst/>
            <a:cxnLst/>
            <a:rect l="0" t="0" r="r" b="b"/>
            <a:pathLst>
              <a:path w="24" h="24">
                <a:moveTo>
                  <a:pt x="0" y="13"/>
                </a:moveTo>
                <a:cubicBezTo>
                  <a:pt x="0" y="9"/>
                  <a:pt x="1" y="7"/>
                  <a:pt x="4" y="3"/>
                </a:cubicBezTo>
                <a:cubicBezTo>
                  <a:pt x="6" y="1"/>
                  <a:pt x="9" y="0"/>
                  <a:pt x="12" y="0"/>
                </a:cubicBezTo>
                <a:cubicBezTo>
                  <a:pt x="16" y="0"/>
                  <a:pt x="19" y="1"/>
                  <a:pt x="21" y="3"/>
                </a:cubicBezTo>
                <a:cubicBezTo>
                  <a:pt x="23" y="7"/>
                  <a:pt x="24" y="9"/>
                  <a:pt x="24" y="13"/>
                </a:cubicBezTo>
                <a:cubicBezTo>
                  <a:pt x="24" y="16"/>
                  <a:pt x="23" y="18"/>
                  <a:pt x="21" y="21"/>
                </a:cubicBezTo>
                <a:cubicBezTo>
                  <a:pt x="19" y="23"/>
                  <a:pt x="16" y="24"/>
                  <a:pt x="12" y="24"/>
                </a:cubicBezTo>
                <a:cubicBezTo>
                  <a:pt x="9" y="24"/>
                  <a:pt x="6" y="23"/>
                  <a:pt x="4" y="21"/>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20" name="任意多边形: 形状 819"/>
          <p:cNvSpPr/>
          <p:nvPr/>
        </p:nvSpPr>
        <p:spPr>
          <a:xfrm>
            <a:off x="8623800" y="1679400"/>
            <a:ext cx="9000" cy="9000"/>
          </a:xfrm>
          <a:custGeom>
            <a:avLst/>
            <a:gdLst/>
            <a:ahLst/>
            <a:cxnLst/>
            <a:rect l="0" t="0" r="r" b="b"/>
            <a:pathLst>
              <a:path w="25" h="25">
                <a:moveTo>
                  <a:pt x="25" y="12"/>
                </a:moveTo>
                <a:cubicBezTo>
                  <a:pt x="25" y="15"/>
                  <a:pt x="22" y="19"/>
                  <a:pt x="20" y="21"/>
                </a:cubicBezTo>
                <a:cubicBezTo>
                  <a:pt x="18" y="23"/>
                  <a:pt x="15" y="25"/>
                  <a:pt x="12" y="25"/>
                </a:cubicBezTo>
                <a:cubicBezTo>
                  <a:pt x="9" y="25"/>
                  <a:pt x="6" y="23"/>
                  <a:pt x="4" y="21"/>
                </a:cubicBezTo>
                <a:cubicBezTo>
                  <a:pt x="2" y="19"/>
                  <a:pt x="0" y="15"/>
                  <a:pt x="0" y="12"/>
                </a:cubicBezTo>
                <a:cubicBezTo>
                  <a:pt x="0" y="9"/>
                  <a:pt x="2" y="6"/>
                  <a:pt x="4" y="4"/>
                </a:cubicBezTo>
                <a:cubicBezTo>
                  <a:pt x="6" y="1"/>
                  <a:pt x="9" y="0"/>
                  <a:pt x="12" y="0"/>
                </a:cubicBezTo>
                <a:cubicBezTo>
                  <a:pt x="15" y="0"/>
                  <a:pt x="18" y="1"/>
                  <a:pt x="20" y="4"/>
                </a:cubicBezTo>
                <a:cubicBezTo>
                  <a:pt x="22"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21" name="任意多边形: 形状 820"/>
          <p:cNvSpPr/>
          <p:nvPr/>
        </p:nvSpPr>
        <p:spPr>
          <a:xfrm>
            <a:off x="158760" y="3133440"/>
            <a:ext cx="8640" cy="9000"/>
          </a:xfrm>
          <a:custGeom>
            <a:avLst/>
            <a:gdLst/>
            <a:ahLst/>
            <a:cxnLst/>
            <a:rect l="0" t="0" r="r" b="b"/>
            <a:pathLst>
              <a:path w="24" h="25">
                <a:moveTo>
                  <a:pt x="0" y="23"/>
                </a:moveTo>
                <a:lnTo>
                  <a:pt x="0" y="3"/>
                </a:lnTo>
                <a:cubicBezTo>
                  <a:pt x="0" y="1"/>
                  <a:pt x="0" y="0"/>
                  <a:pt x="2" y="0"/>
                </a:cubicBezTo>
                <a:lnTo>
                  <a:pt x="22" y="0"/>
                </a:lnTo>
                <a:cubicBezTo>
                  <a:pt x="23" y="0"/>
                  <a:pt x="24" y="1"/>
                  <a:pt x="24" y="3"/>
                </a:cubicBezTo>
                <a:lnTo>
                  <a:pt x="24" y="23"/>
                </a:lnTo>
                <a:cubicBezTo>
                  <a:pt x="24" y="24"/>
                  <a:pt x="23" y="25"/>
                  <a:pt x="22" y="25"/>
                </a:cubicBezTo>
                <a:lnTo>
                  <a:pt x="2" y="25"/>
                </a:lnTo>
                <a:cubicBezTo>
                  <a:pt x="0" y="25"/>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22" name="任意多边形: 形状 821"/>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23" name="文本框 822"/>
          <p:cNvSpPr txBox="1"/>
          <p:nvPr/>
        </p:nvSpPr>
        <p:spPr>
          <a:xfrm>
            <a:off x="534960" y="252720"/>
            <a:ext cx="2741135" cy="364715"/>
          </a:xfrm>
          <a:prstGeom prst="rect">
            <a:avLst/>
          </a:prstGeom>
          <a:noFill/>
          <a:ln w="0">
            <a:noFill/>
          </a:ln>
        </p:spPr>
        <p:txBody>
          <a:bodyPr wrap="none" lIns="0" tIns="0" rIns="0" bIns="0" anchor="t">
            <a:spAutoFit/>
          </a:bodyPr>
          <a:lstStyle/>
          <a:p>
            <a:r>
              <a:rPr lang="zh-CN" sz="2370" b="0" u="none" strike="noStrike" dirty="0">
                <a:solidFill>
                  <a:srgbClr val="FFFFFF"/>
                </a:solidFill>
                <a:effectLst/>
                <a:uFillTx/>
                <a:latin typeface="NotoSansCJKsc"/>
                <a:ea typeface="NotoSansCJKsc"/>
              </a:rPr>
              <a:t>函数参数类型</a:t>
            </a:r>
            <a:r>
              <a:rPr lang="zh-CN" altLang="en-US" sz="2370" dirty="0">
                <a:solidFill>
                  <a:srgbClr val="FFFFFF"/>
                </a:solidFill>
                <a:latin typeface="NotoSansCJKsc"/>
                <a:ea typeface="NotoSansCJKsc"/>
              </a:rPr>
              <a:t>（二）</a:t>
            </a:r>
            <a:endParaRPr lang="en-US" sz="2370" b="0" u="none" strike="noStrike" dirty="0">
              <a:solidFill>
                <a:srgbClr val="000000"/>
              </a:solidFill>
              <a:effectLst/>
              <a:uFillTx/>
              <a:latin typeface="Times New Roman" panose="02020603050405020304"/>
            </a:endParaRPr>
          </a:p>
        </p:txBody>
      </p:sp>
      <p:pic>
        <p:nvPicPr>
          <p:cNvPr id="826" name="图片 825"/>
          <p:cNvPicPr/>
          <p:nvPr/>
        </p:nvPicPr>
        <p:blipFill>
          <a:blip r:embed="rId1"/>
          <a:stretch>
            <a:fillRect/>
          </a:stretch>
        </p:blipFill>
        <p:spPr>
          <a:xfrm>
            <a:off x="534960" y="1002960"/>
            <a:ext cx="200160" cy="200160"/>
          </a:xfrm>
          <a:prstGeom prst="rect">
            <a:avLst/>
          </a:prstGeom>
          <a:noFill/>
          <a:ln w="0">
            <a:noFill/>
          </a:ln>
        </p:spPr>
      </p:pic>
      <p:sp>
        <p:nvSpPr>
          <p:cNvPr id="828" name="任意多边形: 形状 827"/>
          <p:cNvSpPr/>
          <p:nvPr/>
        </p:nvSpPr>
        <p:spPr>
          <a:xfrm>
            <a:off x="547200" y="2573640"/>
            <a:ext cx="4667400" cy="1437840"/>
          </a:xfrm>
          <a:custGeom>
            <a:avLst/>
            <a:gdLst/>
            <a:ahLst/>
            <a:cxnLst/>
            <a:rect l="0" t="0" r="r" b="b"/>
            <a:pathLst>
              <a:path w="12965" h="3994">
                <a:moveTo>
                  <a:pt x="0" y="3901"/>
                </a:moveTo>
                <a:lnTo>
                  <a:pt x="0" y="93"/>
                </a:lnTo>
                <a:cubicBezTo>
                  <a:pt x="0" y="81"/>
                  <a:pt x="1" y="69"/>
                  <a:pt x="4" y="57"/>
                </a:cubicBezTo>
                <a:cubicBezTo>
                  <a:pt x="7" y="46"/>
                  <a:pt x="12" y="36"/>
                  <a:pt x="17" y="27"/>
                </a:cubicBezTo>
                <a:cubicBezTo>
                  <a:pt x="22" y="19"/>
                  <a:pt x="29" y="12"/>
                  <a:pt x="36" y="7"/>
                </a:cubicBezTo>
                <a:cubicBezTo>
                  <a:pt x="43" y="2"/>
                  <a:pt x="50" y="0"/>
                  <a:pt x="58" y="0"/>
                </a:cubicBezTo>
                <a:lnTo>
                  <a:pt x="12873" y="0"/>
                </a:lnTo>
                <a:cubicBezTo>
                  <a:pt x="12885" y="0"/>
                  <a:pt x="12897" y="2"/>
                  <a:pt x="12908" y="7"/>
                </a:cubicBezTo>
                <a:cubicBezTo>
                  <a:pt x="12920" y="12"/>
                  <a:pt x="12930" y="19"/>
                  <a:pt x="12938" y="27"/>
                </a:cubicBezTo>
                <a:cubicBezTo>
                  <a:pt x="12947" y="36"/>
                  <a:pt x="12954" y="46"/>
                  <a:pt x="12958" y="57"/>
                </a:cubicBezTo>
                <a:cubicBezTo>
                  <a:pt x="12963" y="69"/>
                  <a:pt x="12965" y="81"/>
                  <a:pt x="12965" y="93"/>
                </a:cubicBezTo>
                <a:lnTo>
                  <a:pt x="12965" y="3901"/>
                </a:lnTo>
                <a:cubicBezTo>
                  <a:pt x="12965" y="3913"/>
                  <a:pt x="12963" y="3925"/>
                  <a:pt x="12958" y="3936"/>
                </a:cubicBezTo>
                <a:cubicBezTo>
                  <a:pt x="12954" y="3948"/>
                  <a:pt x="12947" y="3958"/>
                  <a:pt x="12938" y="3967"/>
                </a:cubicBezTo>
                <a:cubicBezTo>
                  <a:pt x="12930" y="3975"/>
                  <a:pt x="12920" y="3982"/>
                  <a:pt x="12908" y="3987"/>
                </a:cubicBezTo>
                <a:cubicBezTo>
                  <a:pt x="12897" y="3991"/>
                  <a:pt x="12885" y="3994"/>
                  <a:pt x="12873" y="3994"/>
                </a:cubicBezTo>
                <a:lnTo>
                  <a:pt x="58" y="3994"/>
                </a:lnTo>
                <a:cubicBezTo>
                  <a:pt x="50" y="3994"/>
                  <a:pt x="43" y="3991"/>
                  <a:pt x="36" y="3987"/>
                </a:cubicBezTo>
                <a:cubicBezTo>
                  <a:pt x="29" y="3982"/>
                  <a:pt x="22" y="3975"/>
                  <a:pt x="17" y="3967"/>
                </a:cubicBezTo>
                <a:cubicBezTo>
                  <a:pt x="12" y="3958"/>
                  <a:pt x="7" y="3948"/>
                  <a:pt x="4" y="3936"/>
                </a:cubicBezTo>
                <a:cubicBezTo>
                  <a:pt x="1" y="3925"/>
                  <a:pt x="0" y="3913"/>
                  <a:pt x="0" y="3901"/>
                </a:cubicBezTo>
                <a:close/>
              </a:path>
            </a:pathLst>
          </a:custGeom>
          <a:solidFill>
            <a:srgbClr val="0F172A">
              <a:alpha val="7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29" name="任意多边形: 形状 828"/>
          <p:cNvSpPr/>
          <p:nvPr/>
        </p:nvSpPr>
        <p:spPr>
          <a:xfrm>
            <a:off x="534600" y="2573640"/>
            <a:ext cx="33840" cy="1437840"/>
          </a:xfrm>
          <a:custGeom>
            <a:avLst/>
            <a:gdLst/>
            <a:ahLst/>
            <a:cxnLst/>
            <a:rect l="0" t="0" r="r" b="b"/>
            <a:pathLst>
              <a:path w="94" h="3994">
                <a:moveTo>
                  <a:pt x="0" y="0"/>
                </a:moveTo>
                <a:lnTo>
                  <a:pt x="94" y="0"/>
                </a:lnTo>
                <a:lnTo>
                  <a:pt x="94" y="3994"/>
                </a:lnTo>
                <a:lnTo>
                  <a:pt x="0" y="3994"/>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30" name="文本框 829"/>
          <p:cNvSpPr txBox="1"/>
          <p:nvPr/>
        </p:nvSpPr>
        <p:spPr>
          <a:xfrm>
            <a:off x="835560" y="937440"/>
            <a:ext cx="100656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关键字参数</a:t>
            </a:r>
            <a:endParaRPr lang="en-US" sz="1580" b="0" u="none" strike="noStrike">
              <a:solidFill>
                <a:srgbClr val="000000"/>
              </a:solidFill>
              <a:effectLst/>
              <a:uFillTx/>
              <a:latin typeface="Times New Roman" panose="02020603050405020304"/>
            </a:endParaRPr>
          </a:p>
        </p:txBody>
      </p:sp>
      <p:sp>
        <p:nvSpPr>
          <p:cNvPr id="831" name="文本框 830"/>
          <p:cNvSpPr txBox="1"/>
          <p:nvPr/>
        </p:nvSpPr>
        <p:spPr>
          <a:xfrm>
            <a:off x="693720" y="272700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32" name="文本框 831"/>
          <p:cNvSpPr txBox="1"/>
          <p:nvPr/>
        </p:nvSpPr>
        <p:spPr>
          <a:xfrm>
            <a:off x="834120" y="2688840"/>
            <a:ext cx="8222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关键字参数⽰例</a:t>
            </a:r>
            <a:endParaRPr lang="en-US" sz="920" b="0" u="none" strike="noStrike">
              <a:solidFill>
                <a:srgbClr val="000000"/>
              </a:solidFill>
              <a:effectLst/>
              <a:uFillTx/>
              <a:latin typeface="Times New Roman" panose="02020603050405020304"/>
            </a:endParaRPr>
          </a:p>
        </p:txBody>
      </p:sp>
      <p:sp>
        <p:nvSpPr>
          <p:cNvPr id="833" name="文本框 832"/>
          <p:cNvSpPr txBox="1"/>
          <p:nvPr/>
        </p:nvSpPr>
        <p:spPr>
          <a:xfrm>
            <a:off x="693720" y="2894400"/>
            <a:ext cx="18316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def info(name, age, city):</a:t>
            </a:r>
            <a:endParaRPr lang="en-US" sz="920" b="0" u="none" strike="noStrike">
              <a:solidFill>
                <a:srgbClr val="000000"/>
              </a:solidFill>
              <a:effectLst/>
              <a:uFillTx/>
              <a:latin typeface="Times New Roman" panose="02020603050405020304"/>
            </a:endParaRPr>
          </a:p>
        </p:txBody>
      </p:sp>
      <p:sp>
        <p:nvSpPr>
          <p:cNvPr id="834" name="文本框 833"/>
          <p:cNvSpPr txBox="1"/>
          <p:nvPr/>
        </p:nvSpPr>
        <p:spPr>
          <a:xfrm>
            <a:off x="827280" y="3061440"/>
            <a:ext cx="5641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print(f"</a:t>
            </a:r>
            <a:endParaRPr lang="en-US" sz="920" b="0" u="none" strike="noStrike">
              <a:solidFill>
                <a:srgbClr val="000000"/>
              </a:solidFill>
              <a:effectLst/>
              <a:uFillTx/>
              <a:latin typeface="Times New Roman" panose="02020603050405020304"/>
            </a:endParaRPr>
          </a:p>
        </p:txBody>
      </p:sp>
      <p:sp>
        <p:nvSpPr>
          <p:cNvPr id="835" name="文本框 834"/>
          <p:cNvSpPr txBox="1"/>
          <p:nvPr/>
        </p:nvSpPr>
        <p:spPr>
          <a:xfrm>
            <a:off x="1388880" y="302328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姓名</a:t>
            </a:r>
            <a:endParaRPr lang="en-US" sz="920" b="0" u="none" strike="noStrike">
              <a:solidFill>
                <a:srgbClr val="000000"/>
              </a:solidFill>
              <a:effectLst/>
              <a:uFillTx/>
              <a:latin typeface="Times New Roman" panose="02020603050405020304"/>
            </a:endParaRPr>
          </a:p>
        </p:txBody>
      </p:sp>
      <p:sp>
        <p:nvSpPr>
          <p:cNvPr id="836" name="文本框 835"/>
          <p:cNvSpPr txBox="1"/>
          <p:nvPr/>
        </p:nvSpPr>
        <p:spPr>
          <a:xfrm>
            <a:off x="1622880" y="3061440"/>
            <a:ext cx="7048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{name}, </a:t>
            </a:r>
            <a:endParaRPr lang="en-US" sz="920" b="0" u="none" strike="noStrike">
              <a:solidFill>
                <a:srgbClr val="000000"/>
              </a:solidFill>
              <a:effectLst/>
              <a:uFillTx/>
              <a:latin typeface="Times New Roman" panose="02020603050405020304"/>
            </a:endParaRPr>
          </a:p>
        </p:txBody>
      </p:sp>
      <p:sp>
        <p:nvSpPr>
          <p:cNvPr id="837" name="文本框 836"/>
          <p:cNvSpPr txBox="1"/>
          <p:nvPr/>
        </p:nvSpPr>
        <p:spPr>
          <a:xfrm>
            <a:off x="2324880" y="302328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年龄</a:t>
            </a:r>
            <a:endParaRPr lang="en-US" sz="920" b="0" u="none" strike="noStrike">
              <a:solidFill>
                <a:srgbClr val="000000"/>
              </a:solidFill>
              <a:effectLst/>
              <a:uFillTx/>
              <a:latin typeface="Times New Roman" panose="02020603050405020304"/>
            </a:endParaRPr>
          </a:p>
        </p:txBody>
      </p:sp>
      <p:sp>
        <p:nvSpPr>
          <p:cNvPr id="838" name="文本框 837"/>
          <p:cNvSpPr txBox="1"/>
          <p:nvPr/>
        </p:nvSpPr>
        <p:spPr>
          <a:xfrm>
            <a:off x="2558880" y="3061440"/>
            <a:ext cx="6346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{age}, </a:t>
            </a:r>
            <a:endParaRPr lang="en-US" sz="920" b="0" u="none" strike="noStrike">
              <a:solidFill>
                <a:srgbClr val="000000"/>
              </a:solidFill>
              <a:effectLst/>
              <a:uFillTx/>
              <a:latin typeface="Times New Roman" panose="02020603050405020304"/>
            </a:endParaRPr>
          </a:p>
        </p:txBody>
      </p:sp>
      <p:sp>
        <p:nvSpPr>
          <p:cNvPr id="839" name="文本框 838"/>
          <p:cNvSpPr txBox="1"/>
          <p:nvPr/>
        </p:nvSpPr>
        <p:spPr>
          <a:xfrm>
            <a:off x="3191040" y="302328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城市</a:t>
            </a:r>
            <a:endParaRPr lang="en-US" sz="920" b="0" u="none" strike="noStrike">
              <a:solidFill>
                <a:srgbClr val="000000"/>
              </a:solidFill>
              <a:effectLst/>
              <a:uFillTx/>
              <a:latin typeface="Times New Roman" panose="02020603050405020304"/>
            </a:endParaRPr>
          </a:p>
        </p:txBody>
      </p:sp>
      <p:sp>
        <p:nvSpPr>
          <p:cNvPr id="840" name="文本框 839"/>
          <p:cNvSpPr txBox="1"/>
          <p:nvPr/>
        </p:nvSpPr>
        <p:spPr>
          <a:xfrm>
            <a:off x="3425040" y="3061440"/>
            <a:ext cx="7048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{city}")</a:t>
            </a:r>
            <a:endParaRPr lang="en-US" sz="920" b="0" u="none" strike="noStrike">
              <a:solidFill>
                <a:srgbClr val="000000"/>
              </a:solidFill>
              <a:effectLst/>
              <a:uFillTx/>
              <a:latin typeface="Times New Roman" panose="02020603050405020304"/>
            </a:endParaRPr>
          </a:p>
        </p:txBody>
      </p:sp>
      <p:sp>
        <p:nvSpPr>
          <p:cNvPr id="841" name="文本框 840"/>
          <p:cNvSpPr txBox="1"/>
          <p:nvPr/>
        </p:nvSpPr>
        <p:spPr>
          <a:xfrm>
            <a:off x="693720" y="339552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42" name="文本框 841"/>
          <p:cNvSpPr txBox="1"/>
          <p:nvPr/>
        </p:nvSpPr>
        <p:spPr>
          <a:xfrm>
            <a:off x="834120" y="3357360"/>
            <a:ext cx="14090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调⽤函数时使⽤关键字参数</a:t>
            </a:r>
            <a:endParaRPr lang="en-US" sz="920" b="0" u="none" strike="noStrike">
              <a:solidFill>
                <a:srgbClr val="000000"/>
              </a:solidFill>
              <a:effectLst/>
              <a:uFillTx/>
              <a:latin typeface="Times New Roman" panose="02020603050405020304"/>
            </a:endParaRPr>
          </a:p>
        </p:txBody>
      </p:sp>
      <p:sp>
        <p:nvSpPr>
          <p:cNvPr id="843" name="文本框 842"/>
          <p:cNvSpPr txBox="1"/>
          <p:nvPr/>
        </p:nvSpPr>
        <p:spPr>
          <a:xfrm>
            <a:off x="693720" y="3562920"/>
            <a:ext cx="13388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info(age=25, name="</a:t>
            </a:r>
            <a:endParaRPr lang="en-US" sz="920" b="0" u="none" strike="noStrike">
              <a:solidFill>
                <a:srgbClr val="000000"/>
              </a:solidFill>
              <a:effectLst/>
              <a:uFillTx/>
              <a:latin typeface="Times New Roman" panose="02020603050405020304"/>
            </a:endParaRPr>
          </a:p>
        </p:txBody>
      </p:sp>
      <p:sp>
        <p:nvSpPr>
          <p:cNvPr id="844" name="文本框 843"/>
          <p:cNvSpPr txBox="1"/>
          <p:nvPr/>
        </p:nvSpPr>
        <p:spPr>
          <a:xfrm>
            <a:off x="2027520" y="352440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张三</a:t>
            </a:r>
            <a:endParaRPr lang="en-US" sz="920" b="0" u="none" strike="noStrike">
              <a:solidFill>
                <a:srgbClr val="000000"/>
              </a:solidFill>
              <a:effectLst/>
              <a:uFillTx/>
              <a:latin typeface="Times New Roman" panose="02020603050405020304"/>
            </a:endParaRPr>
          </a:p>
        </p:txBody>
      </p:sp>
      <p:sp>
        <p:nvSpPr>
          <p:cNvPr id="845" name="文本框 844"/>
          <p:cNvSpPr txBox="1"/>
          <p:nvPr/>
        </p:nvSpPr>
        <p:spPr>
          <a:xfrm>
            <a:off x="2261520" y="3562920"/>
            <a:ext cx="6346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city="</a:t>
            </a:r>
            <a:endParaRPr lang="en-US" sz="920" b="0" u="none" strike="noStrike">
              <a:solidFill>
                <a:srgbClr val="000000"/>
              </a:solidFill>
              <a:effectLst/>
              <a:uFillTx/>
              <a:latin typeface="Times New Roman" panose="02020603050405020304"/>
            </a:endParaRPr>
          </a:p>
        </p:txBody>
      </p:sp>
      <p:sp>
        <p:nvSpPr>
          <p:cNvPr id="846" name="文本框 845"/>
          <p:cNvSpPr txBox="1"/>
          <p:nvPr/>
        </p:nvSpPr>
        <p:spPr>
          <a:xfrm>
            <a:off x="2893320" y="352440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北京</a:t>
            </a:r>
            <a:endParaRPr lang="en-US" sz="920" b="0" u="none" strike="noStrike">
              <a:solidFill>
                <a:srgbClr val="000000"/>
              </a:solidFill>
              <a:effectLst/>
              <a:uFillTx/>
              <a:latin typeface="Times New Roman" panose="02020603050405020304"/>
            </a:endParaRPr>
          </a:p>
        </p:txBody>
      </p:sp>
      <p:sp>
        <p:nvSpPr>
          <p:cNvPr id="847" name="文本框 846"/>
          <p:cNvSpPr txBox="1"/>
          <p:nvPr/>
        </p:nvSpPr>
        <p:spPr>
          <a:xfrm>
            <a:off x="3127320" y="356292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848" name="文本框 847"/>
          <p:cNvSpPr txBox="1"/>
          <p:nvPr/>
        </p:nvSpPr>
        <p:spPr>
          <a:xfrm>
            <a:off x="693720" y="372996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49" name="文本框 848"/>
          <p:cNvSpPr txBox="1"/>
          <p:nvPr/>
        </p:nvSpPr>
        <p:spPr>
          <a:xfrm>
            <a:off x="834120" y="3691800"/>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输出</a:t>
            </a:r>
            <a:endParaRPr lang="en-US" sz="920" b="0" u="none" strike="noStrike">
              <a:solidFill>
                <a:srgbClr val="000000"/>
              </a:solidFill>
              <a:effectLst/>
              <a:uFillTx/>
              <a:latin typeface="Times New Roman" panose="02020603050405020304"/>
            </a:endParaRPr>
          </a:p>
        </p:txBody>
      </p:sp>
      <p:sp>
        <p:nvSpPr>
          <p:cNvPr id="850" name="文本框 849"/>
          <p:cNvSpPr txBox="1"/>
          <p:nvPr/>
        </p:nvSpPr>
        <p:spPr>
          <a:xfrm>
            <a:off x="1068120" y="372996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51" name="文本框 850"/>
          <p:cNvSpPr txBox="1"/>
          <p:nvPr/>
        </p:nvSpPr>
        <p:spPr>
          <a:xfrm>
            <a:off x="1208520" y="3691800"/>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姓名</a:t>
            </a:r>
            <a:endParaRPr lang="en-US" sz="920" b="0" u="none" strike="noStrike">
              <a:solidFill>
                <a:srgbClr val="000000"/>
              </a:solidFill>
              <a:effectLst/>
              <a:uFillTx/>
              <a:latin typeface="Times New Roman" panose="02020603050405020304"/>
            </a:endParaRPr>
          </a:p>
        </p:txBody>
      </p:sp>
      <p:sp>
        <p:nvSpPr>
          <p:cNvPr id="852" name="文本框 851"/>
          <p:cNvSpPr txBox="1"/>
          <p:nvPr/>
        </p:nvSpPr>
        <p:spPr>
          <a:xfrm>
            <a:off x="1442520" y="372996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53" name="文本框 852"/>
          <p:cNvSpPr txBox="1"/>
          <p:nvPr/>
        </p:nvSpPr>
        <p:spPr>
          <a:xfrm>
            <a:off x="1582920" y="3691800"/>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张三</a:t>
            </a:r>
            <a:endParaRPr lang="en-US" sz="920" b="0" u="none" strike="noStrike">
              <a:solidFill>
                <a:srgbClr val="000000"/>
              </a:solidFill>
              <a:effectLst/>
              <a:uFillTx/>
              <a:latin typeface="Times New Roman" panose="02020603050405020304"/>
            </a:endParaRPr>
          </a:p>
        </p:txBody>
      </p:sp>
      <p:sp>
        <p:nvSpPr>
          <p:cNvPr id="854" name="文本框 853"/>
          <p:cNvSpPr txBox="1"/>
          <p:nvPr/>
        </p:nvSpPr>
        <p:spPr>
          <a:xfrm>
            <a:off x="1816920" y="372996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55" name="文本框 854"/>
          <p:cNvSpPr txBox="1"/>
          <p:nvPr/>
        </p:nvSpPr>
        <p:spPr>
          <a:xfrm>
            <a:off x="1957320" y="3691800"/>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年龄</a:t>
            </a:r>
            <a:endParaRPr lang="en-US" sz="920" b="0" u="none" strike="noStrike">
              <a:solidFill>
                <a:srgbClr val="000000"/>
              </a:solidFill>
              <a:effectLst/>
              <a:uFillTx/>
              <a:latin typeface="Times New Roman" panose="02020603050405020304"/>
            </a:endParaRPr>
          </a:p>
        </p:txBody>
      </p:sp>
      <p:sp>
        <p:nvSpPr>
          <p:cNvPr id="856" name="文本框 855"/>
          <p:cNvSpPr txBox="1"/>
          <p:nvPr/>
        </p:nvSpPr>
        <p:spPr>
          <a:xfrm>
            <a:off x="2191320" y="3729960"/>
            <a:ext cx="42336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25, </a:t>
            </a:r>
            <a:endParaRPr lang="en-US" sz="920" b="0" u="none" strike="noStrike">
              <a:solidFill>
                <a:srgbClr val="000000"/>
              </a:solidFill>
              <a:effectLst/>
              <a:uFillTx/>
              <a:latin typeface="Times New Roman" panose="02020603050405020304"/>
            </a:endParaRPr>
          </a:p>
        </p:txBody>
      </p:sp>
      <p:sp>
        <p:nvSpPr>
          <p:cNvPr id="857" name="文本框 856"/>
          <p:cNvSpPr txBox="1"/>
          <p:nvPr/>
        </p:nvSpPr>
        <p:spPr>
          <a:xfrm>
            <a:off x="2612520" y="3691800"/>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城市</a:t>
            </a:r>
            <a:endParaRPr lang="en-US" sz="920" b="0" u="none" strike="noStrike">
              <a:solidFill>
                <a:srgbClr val="000000"/>
              </a:solidFill>
              <a:effectLst/>
              <a:uFillTx/>
              <a:latin typeface="Times New Roman" panose="02020603050405020304"/>
            </a:endParaRPr>
          </a:p>
        </p:txBody>
      </p:sp>
      <p:sp>
        <p:nvSpPr>
          <p:cNvPr id="858" name="文本框 857"/>
          <p:cNvSpPr txBox="1"/>
          <p:nvPr/>
        </p:nvSpPr>
        <p:spPr>
          <a:xfrm>
            <a:off x="2846520" y="372996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59" name="任意多边形: 形状 858"/>
          <p:cNvSpPr/>
          <p:nvPr/>
        </p:nvSpPr>
        <p:spPr>
          <a:xfrm>
            <a:off x="2648880" y="4437360"/>
            <a:ext cx="451800" cy="476640"/>
          </a:xfrm>
          <a:custGeom>
            <a:avLst/>
            <a:gdLst/>
            <a:ahLst/>
            <a:cxnLst/>
            <a:rect l="0" t="0" r="r" b="b"/>
            <a:pathLst>
              <a:path w="1255" h="1324">
                <a:moveTo>
                  <a:pt x="0" y="697"/>
                </a:moveTo>
                <a:lnTo>
                  <a:pt x="0" y="627"/>
                </a:lnTo>
                <a:cubicBezTo>
                  <a:pt x="0" y="607"/>
                  <a:pt x="1" y="586"/>
                  <a:pt x="3" y="566"/>
                </a:cubicBezTo>
                <a:cubicBezTo>
                  <a:pt x="5" y="546"/>
                  <a:pt x="8" y="525"/>
                  <a:pt x="12" y="505"/>
                </a:cubicBezTo>
                <a:cubicBezTo>
                  <a:pt x="16" y="485"/>
                  <a:pt x="21" y="465"/>
                  <a:pt x="27" y="445"/>
                </a:cubicBezTo>
                <a:cubicBezTo>
                  <a:pt x="33" y="426"/>
                  <a:pt x="40" y="407"/>
                  <a:pt x="48" y="388"/>
                </a:cubicBezTo>
                <a:cubicBezTo>
                  <a:pt x="56" y="369"/>
                  <a:pt x="64" y="350"/>
                  <a:pt x="74" y="332"/>
                </a:cubicBezTo>
                <a:cubicBezTo>
                  <a:pt x="84" y="314"/>
                  <a:pt x="94" y="296"/>
                  <a:pt x="106" y="279"/>
                </a:cubicBezTo>
                <a:cubicBezTo>
                  <a:pt x="117" y="262"/>
                  <a:pt x="129" y="246"/>
                  <a:pt x="142" y="229"/>
                </a:cubicBezTo>
                <a:cubicBezTo>
                  <a:pt x="155" y="213"/>
                  <a:pt x="169" y="198"/>
                  <a:pt x="184" y="183"/>
                </a:cubicBezTo>
                <a:cubicBezTo>
                  <a:pt x="198" y="169"/>
                  <a:pt x="213" y="155"/>
                  <a:pt x="229" y="142"/>
                </a:cubicBezTo>
                <a:cubicBezTo>
                  <a:pt x="245" y="129"/>
                  <a:pt x="262" y="117"/>
                  <a:pt x="279" y="105"/>
                </a:cubicBezTo>
                <a:cubicBezTo>
                  <a:pt x="296" y="94"/>
                  <a:pt x="313" y="83"/>
                  <a:pt x="331" y="74"/>
                </a:cubicBezTo>
                <a:cubicBezTo>
                  <a:pt x="349" y="64"/>
                  <a:pt x="368" y="55"/>
                  <a:pt x="387" y="47"/>
                </a:cubicBezTo>
                <a:cubicBezTo>
                  <a:pt x="406" y="39"/>
                  <a:pt x="425" y="33"/>
                  <a:pt x="445" y="27"/>
                </a:cubicBezTo>
                <a:cubicBezTo>
                  <a:pt x="464" y="21"/>
                  <a:pt x="484" y="16"/>
                  <a:pt x="505" y="12"/>
                </a:cubicBezTo>
                <a:cubicBezTo>
                  <a:pt x="525" y="8"/>
                  <a:pt x="545" y="5"/>
                  <a:pt x="565" y="3"/>
                </a:cubicBezTo>
                <a:cubicBezTo>
                  <a:pt x="586" y="1"/>
                  <a:pt x="606" y="0"/>
                  <a:pt x="627" y="0"/>
                </a:cubicBezTo>
                <a:cubicBezTo>
                  <a:pt x="647" y="0"/>
                  <a:pt x="668" y="1"/>
                  <a:pt x="688" y="3"/>
                </a:cubicBezTo>
                <a:cubicBezTo>
                  <a:pt x="709" y="5"/>
                  <a:pt x="729" y="8"/>
                  <a:pt x="749" y="12"/>
                </a:cubicBezTo>
                <a:cubicBezTo>
                  <a:pt x="769" y="16"/>
                  <a:pt x="790" y="21"/>
                  <a:pt x="810" y="27"/>
                </a:cubicBezTo>
                <a:cubicBezTo>
                  <a:pt x="829" y="33"/>
                  <a:pt x="849" y="39"/>
                  <a:pt x="868" y="47"/>
                </a:cubicBezTo>
                <a:cubicBezTo>
                  <a:pt x="887" y="55"/>
                  <a:pt x="905" y="64"/>
                  <a:pt x="923" y="74"/>
                </a:cubicBezTo>
                <a:cubicBezTo>
                  <a:pt x="941" y="83"/>
                  <a:pt x="959" y="94"/>
                  <a:pt x="976" y="105"/>
                </a:cubicBezTo>
                <a:cubicBezTo>
                  <a:pt x="993" y="117"/>
                  <a:pt x="1010" y="129"/>
                  <a:pt x="1025" y="142"/>
                </a:cubicBezTo>
                <a:cubicBezTo>
                  <a:pt x="1041" y="155"/>
                  <a:pt x="1056" y="169"/>
                  <a:pt x="1071" y="183"/>
                </a:cubicBezTo>
                <a:cubicBezTo>
                  <a:pt x="1085" y="198"/>
                  <a:pt x="1099" y="213"/>
                  <a:pt x="1112" y="229"/>
                </a:cubicBezTo>
                <a:cubicBezTo>
                  <a:pt x="1125" y="246"/>
                  <a:pt x="1138" y="262"/>
                  <a:pt x="1149" y="279"/>
                </a:cubicBezTo>
                <a:cubicBezTo>
                  <a:pt x="1160" y="296"/>
                  <a:pt x="1171" y="314"/>
                  <a:pt x="1181" y="332"/>
                </a:cubicBezTo>
                <a:cubicBezTo>
                  <a:pt x="1190" y="350"/>
                  <a:pt x="1199" y="369"/>
                  <a:pt x="1207" y="388"/>
                </a:cubicBezTo>
                <a:cubicBezTo>
                  <a:pt x="1215" y="407"/>
                  <a:pt x="1222" y="426"/>
                  <a:pt x="1228" y="445"/>
                </a:cubicBezTo>
                <a:cubicBezTo>
                  <a:pt x="1234" y="465"/>
                  <a:pt x="1238" y="485"/>
                  <a:pt x="1242" y="505"/>
                </a:cubicBezTo>
                <a:cubicBezTo>
                  <a:pt x="1247" y="525"/>
                  <a:pt x="1250" y="546"/>
                  <a:pt x="1252" y="566"/>
                </a:cubicBezTo>
                <a:cubicBezTo>
                  <a:pt x="1254" y="586"/>
                  <a:pt x="1255" y="607"/>
                  <a:pt x="1255" y="627"/>
                </a:cubicBezTo>
                <a:lnTo>
                  <a:pt x="1255" y="697"/>
                </a:lnTo>
                <a:cubicBezTo>
                  <a:pt x="1255" y="718"/>
                  <a:pt x="1254" y="738"/>
                  <a:pt x="1252" y="758"/>
                </a:cubicBezTo>
                <a:cubicBezTo>
                  <a:pt x="1250" y="779"/>
                  <a:pt x="1247" y="799"/>
                  <a:pt x="1242" y="819"/>
                </a:cubicBezTo>
                <a:cubicBezTo>
                  <a:pt x="1238" y="839"/>
                  <a:pt x="1234" y="859"/>
                  <a:pt x="1228" y="879"/>
                </a:cubicBezTo>
                <a:cubicBezTo>
                  <a:pt x="1222" y="899"/>
                  <a:pt x="1215" y="918"/>
                  <a:pt x="1207" y="937"/>
                </a:cubicBezTo>
                <a:cubicBezTo>
                  <a:pt x="1199" y="956"/>
                  <a:pt x="1190" y="974"/>
                  <a:pt x="1181" y="992"/>
                </a:cubicBezTo>
                <a:cubicBezTo>
                  <a:pt x="1171" y="1011"/>
                  <a:pt x="1160" y="1028"/>
                  <a:pt x="1149" y="1045"/>
                </a:cubicBezTo>
                <a:cubicBezTo>
                  <a:pt x="1138" y="1062"/>
                  <a:pt x="1125" y="1079"/>
                  <a:pt x="1112" y="1095"/>
                </a:cubicBezTo>
                <a:cubicBezTo>
                  <a:pt x="1099" y="1110"/>
                  <a:pt x="1085" y="1126"/>
                  <a:pt x="1071" y="1140"/>
                </a:cubicBezTo>
                <a:cubicBezTo>
                  <a:pt x="1056" y="1155"/>
                  <a:pt x="1041" y="1168"/>
                  <a:pt x="1025" y="1182"/>
                </a:cubicBezTo>
                <a:cubicBezTo>
                  <a:pt x="1010" y="1195"/>
                  <a:pt x="993" y="1207"/>
                  <a:pt x="976" y="1218"/>
                </a:cubicBezTo>
                <a:cubicBezTo>
                  <a:pt x="959" y="1230"/>
                  <a:pt x="941" y="1240"/>
                  <a:pt x="923" y="1250"/>
                </a:cubicBezTo>
                <a:cubicBezTo>
                  <a:pt x="905" y="1259"/>
                  <a:pt x="887" y="1268"/>
                  <a:pt x="868" y="1276"/>
                </a:cubicBezTo>
                <a:cubicBezTo>
                  <a:pt x="849" y="1284"/>
                  <a:pt x="829" y="1291"/>
                  <a:pt x="810" y="1297"/>
                </a:cubicBezTo>
                <a:cubicBezTo>
                  <a:pt x="790" y="1303"/>
                  <a:pt x="769" y="1308"/>
                  <a:pt x="749" y="1312"/>
                </a:cubicBezTo>
                <a:cubicBezTo>
                  <a:pt x="729" y="1316"/>
                  <a:pt x="709" y="1319"/>
                  <a:pt x="688" y="1321"/>
                </a:cubicBezTo>
                <a:cubicBezTo>
                  <a:pt x="668" y="1323"/>
                  <a:pt x="647" y="1324"/>
                  <a:pt x="627" y="1324"/>
                </a:cubicBezTo>
                <a:cubicBezTo>
                  <a:pt x="606" y="1324"/>
                  <a:pt x="586" y="1323"/>
                  <a:pt x="565" y="1321"/>
                </a:cubicBezTo>
                <a:cubicBezTo>
                  <a:pt x="545" y="1319"/>
                  <a:pt x="525" y="1316"/>
                  <a:pt x="505" y="1312"/>
                </a:cubicBezTo>
                <a:cubicBezTo>
                  <a:pt x="484" y="1308"/>
                  <a:pt x="464" y="1303"/>
                  <a:pt x="445" y="1297"/>
                </a:cubicBezTo>
                <a:cubicBezTo>
                  <a:pt x="425" y="1291"/>
                  <a:pt x="406" y="1284"/>
                  <a:pt x="387" y="1276"/>
                </a:cubicBezTo>
                <a:cubicBezTo>
                  <a:pt x="368" y="1268"/>
                  <a:pt x="349" y="1259"/>
                  <a:pt x="331" y="1250"/>
                </a:cubicBezTo>
                <a:cubicBezTo>
                  <a:pt x="313" y="1240"/>
                  <a:pt x="296" y="1230"/>
                  <a:pt x="279" y="1218"/>
                </a:cubicBezTo>
                <a:cubicBezTo>
                  <a:pt x="262" y="1207"/>
                  <a:pt x="245" y="1195"/>
                  <a:pt x="229" y="1182"/>
                </a:cubicBezTo>
                <a:cubicBezTo>
                  <a:pt x="213" y="1168"/>
                  <a:pt x="198" y="1155"/>
                  <a:pt x="184" y="1140"/>
                </a:cubicBezTo>
                <a:cubicBezTo>
                  <a:pt x="169" y="1126"/>
                  <a:pt x="155" y="1110"/>
                  <a:pt x="142" y="1095"/>
                </a:cubicBezTo>
                <a:cubicBezTo>
                  <a:pt x="129" y="1079"/>
                  <a:pt x="117" y="1062"/>
                  <a:pt x="106" y="1045"/>
                </a:cubicBezTo>
                <a:cubicBezTo>
                  <a:pt x="94" y="1028"/>
                  <a:pt x="84" y="1011"/>
                  <a:pt x="74" y="992"/>
                </a:cubicBezTo>
                <a:cubicBezTo>
                  <a:pt x="64" y="974"/>
                  <a:pt x="56" y="956"/>
                  <a:pt x="48" y="937"/>
                </a:cubicBezTo>
                <a:cubicBezTo>
                  <a:pt x="40" y="918"/>
                  <a:pt x="33" y="899"/>
                  <a:pt x="27" y="879"/>
                </a:cubicBezTo>
                <a:cubicBezTo>
                  <a:pt x="21" y="859"/>
                  <a:pt x="16" y="839"/>
                  <a:pt x="12" y="819"/>
                </a:cubicBezTo>
                <a:cubicBezTo>
                  <a:pt x="8" y="799"/>
                  <a:pt x="5" y="779"/>
                  <a:pt x="3" y="758"/>
                </a:cubicBezTo>
                <a:cubicBezTo>
                  <a:pt x="1" y="738"/>
                  <a:pt x="0" y="718"/>
                  <a:pt x="0" y="697"/>
                </a:cubicBezTo>
                <a:close/>
              </a:path>
            </a:pathLst>
          </a:custGeom>
          <a:solidFill>
            <a:srgbClr val="1E3A8A">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860" name="图片 859"/>
          <p:cNvPicPr/>
          <p:nvPr/>
        </p:nvPicPr>
        <p:blipFill>
          <a:blip r:embed="rId2"/>
          <a:stretch>
            <a:fillRect/>
          </a:stretch>
        </p:blipFill>
        <p:spPr>
          <a:xfrm>
            <a:off x="2749320" y="4537800"/>
            <a:ext cx="250200" cy="250200"/>
          </a:xfrm>
          <a:prstGeom prst="rect">
            <a:avLst/>
          </a:prstGeom>
          <a:noFill/>
          <a:ln w="0">
            <a:noFill/>
          </a:ln>
        </p:spPr>
      </p:pic>
      <p:pic>
        <p:nvPicPr>
          <p:cNvPr id="861" name="图片 860"/>
          <p:cNvPicPr/>
          <p:nvPr/>
        </p:nvPicPr>
        <p:blipFill>
          <a:blip r:embed="rId3"/>
          <a:stretch>
            <a:fillRect/>
          </a:stretch>
        </p:blipFill>
        <p:spPr>
          <a:xfrm>
            <a:off x="5482080" y="1002960"/>
            <a:ext cx="250200" cy="200160"/>
          </a:xfrm>
          <a:prstGeom prst="rect">
            <a:avLst/>
          </a:prstGeom>
          <a:noFill/>
          <a:ln w="0">
            <a:noFill/>
          </a:ln>
        </p:spPr>
      </p:pic>
      <p:sp>
        <p:nvSpPr>
          <p:cNvPr id="862" name="文本框 861"/>
          <p:cNvSpPr txBox="1"/>
          <p:nvPr/>
        </p:nvSpPr>
        <p:spPr>
          <a:xfrm>
            <a:off x="2986920" y="3691800"/>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北京</a:t>
            </a:r>
            <a:endParaRPr lang="en-US" sz="920" b="0" u="none" strike="noStrike">
              <a:solidFill>
                <a:srgbClr val="000000"/>
              </a:solidFill>
              <a:effectLst/>
              <a:uFillTx/>
              <a:latin typeface="Times New Roman" panose="02020603050405020304"/>
            </a:endParaRPr>
          </a:p>
        </p:txBody>
      </p:sp>
      <p:sp>
        <p:nvSpPr>
          <p:cNvPr id="863" name="任意多边形: 形状 862"/>
          <p:cNvSpPr/>
          <p:nvPr/>
        </p:nvSpPr>
        <p:spPr>
          <a:xfrm>
            <a:off x="5494320" y="2640600"/>
            <a:ext cx="4667760" cy="1771920"/>
          </a:xfrm>
          <a:custGeom>
            <a:avLst/>
            <a:gdLst/>
            <a:ahLst/>
            <a:cxnLst/>
            <a:rect l="0" t="0" r="r" b="b"/>
            <a:pathLst>
              <a:path w="12966" h="4922">
                <a:moveTo>
                  <a:pt x="0" y="4829"/>
                </a:moveTo>
                <a:lnTo>
                  <a:pt x="0" y="94"/>
                </a:lnTo>
                <a:cubicBezTo>
                  <a:pt x="0" y="81"/>
                  <a:pt x="2" y="70"/>
                  <a:pt x="4" y="58"/>
                </a:cubicBezTo>
                <a:cubicBezTo>
                  <a:pt x="7" y="46"/>
                  <a:pt x="12" y="36"/>
                  <a:pt x="17" y="27"/>
                </a:cubicBezTo>
                <a:cubicBezTo>
                  <a:pt x="23" y="18"/>
                  <a:pt x="29" y="12"/>
                  <a:pt x="36" y="7"/>
                </a:cubicBezTo>
                <a:cubicBezTo>
                  <a:pt x="43" y="2"/>
                  <a:pt x="50" y="0"/>
                  <a:pt x="58" y="0"/>
                </a:cubicBezTo>
                <a:lnTo>
                  <a:pt x="12873" y="0"/>
                </a:lnTo>
                <a:cubicBezTo>
                  <a:pt x="12885" y="0"/>
                  <a:pt x="12897" y="2"/>
                  <a:pt x="12908" y="7"/>
                </a:cubicBezTo>
                <a:cubicBezTo>
                  <a:pt x="12920" y="12"/>
                  <a:pt x="12930" y="18"/>
                  <a:pt x="12938" y="27"/>
                </a:cubicBezTo>
                <a:cubicBezTo>
                  <a:pt x="12947" y="36"/>
                  <a:pt x="12954" y="46"/>
                  <a:pt x="12959" y="58"/>
                </a:cubicBezTo>
                <a:cubicBezTo>
                  <a:pt x="12963" y="70"/>
                  <a:pt x="12966" y="81"/>
                  <a:pt x="12966" y="94"/>
                </a:cubicBezTo>
                <a:lnTo>
                  <a:pt x="12966" y="4829"/>
                </a:lnTo>
                <a:cubicBezTo>
                  <a:pt x="12966" y="4841"/>
                  <a:pt x="12963" y="4853"/>
                  <a:pt x="12959" y="4865"/>
                </a:cubicBezTo>
                <a:cubicBezTo>
                  <a:pt x="12954" y="4876"/>
                  <a:pt x="12947" y="4886"/>
                  <a:pt x="12938" y="4895"/>
                </a:cubicBezTo>
                <a:cubicBezTo>
                  <a:pt x="12930" y="4904"/>
                  <a:pt x="12920" y="4910"/>
                  <a:pt x="12908" y="4915"/>
                </a:cubicBezTo>
                <a:cubicBezTo>
                  <a:pt x="12897" y="4920"/>
                  <a:pt x="12885" y="4922"/>
                  <a:pt x="12873" y="4922"/>
                </a:cubicBezTo>
                <a:lnTo>
                  <a:pt x="58" y="4922"/>
                </a:lnTo>
                <a:cubicBezTo>
                  <a:pt x="50" y="4922"/>
                  <a:pt x="43" y="4920"/>
                  <a:pt x="36" y="4915"/>
                </a:cubicBezTo>
                <a:cubicBezTo>
                  <a:pt x="29" y="4910"/>
                  <a:pt x="23" y="4904"/>
                  <a:pt x="17" y="4895"/>
                </a:cubicBezTo>
                <a:cubicBezTo>
                  <a:pt x="12" y="4886"/>
                  <a:pt x="7" y="4876"/>
                  <a:pt x="4" y="4865"/>
                </a:cubicBezTo>
                <a:cubicBezTo>
                  <a:pt x="2" y="4853"/>
                  <a:pt x="0" y="4841"/>
                  <a:pt x="0" y="4829"/>
                </a:cubicBezTo>
                <a:close/>
              </a:path>
            </a:pathLst>
          </a:custGeom>
          <a:solidFill>
            <a:srgbClr val="0F172A">
              <a:alpha val="7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864" name="任意多边形: 形状 863"/>
          <p:cNvSpPr/>
          <p:nvPr/>
        </p:nvSpPr>
        <p:spPr>
          <a:xfrm>
            <a:off x="5481720" y="2640600"/>
            <a:ext cx="33840" cy="1771920"/>
          </a:xfrm>
          <a:custGeom>
            <a:avLst/>
            <a:gdLst/>
            <a:ahLst/>
            <a:cxnLst/>
            <a:rect l="0" t="0" r="r" b="b"/>
            <a:pathLst>
              <a:path w="94" h="4922">
                <a:moveTo>
                  <a:pt x="77" y="27"/>
                </a:moveTo>
                <a:cubicBezTo>
                  <a:pt x="72" y="45"/>
                  <a:pt x="70" y="68"/>
                  <a:pt x="70" y="94"/>
                </a:cubicBezTo>
                <a:lnTo>
                  <a:pt x="70" y="4829"/>
                </a:lnTo>
                <a:cubicBezTo>
                  <a:pt x="70" y="4855"/>
                  <a:pt x="72" y="4877"/>
                  <a:pt x="77" y="4895"/>
                </a:cubicBezTo>
                <a:cubicBezTo>
                  <a:pt x="81" y="4913"/>
                  <a:pt x="87" y="4922"/>
                  <a:pt x="94" y="4922"/>
                </a:cubicBezTo>
                <a:cubicBezTo>
                  <a:pt x="67" y="4922"/>
                  <a:pt x="46" y="4913"/>
                  <a:pt x="27" y="4895"/>
                </a:cubicBezTo>
                <a:cubicBezTo>
                  <a:pt x="9" y="4877"/>
                  <a:pt x="0" y="4855"/>
                  <a:pt x="0" y="4829"/>
                </a:cubicBezTo>
                <a:lnTo>
                  <a:pt x="0" y="94"/>
                </a:lnTo>
                <a:cubicBezTo>
                  <a:pt x="0" y="68"/>
                  <a:pt x="9" y="45"/>
                  <a:pt x="27" y="27"/>
                </a:cubicBezTo>
                <a:cubicBezTo>
                  <a:pt x="46" y="9"/>
                  <a:pt x="67" y="0"/>
                  <a:pt x="94" y="0"/>
                </a:cubicBezTo>
                <a:cubicBezTo>
                  <a:pt x="87" y="0"/>
                  <a:pt x="81" y="9"/>
                  <a:pt x="77" y="27"/>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65" name="文本框 864"/>
          <p:cNvSpPr txBox="1"/>
          <p:nvPr/>
        </p:nvSpPr>
        <p:spPr>
          <a:xfrm>
            <a:off x="5833080" y="937440"/>
            <a:ext cx="120780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可变⻓度参数</a:t>
            </a:r>
            <a:endParaRPr lang="en-US" sz="1580" b="0" u="none" strike="noStrike">
              <a:solidFill>
                <a:srgbClr val="000000"/>
              </a:solidFill>
              <a:effectLst/>
              <a:uFillTx/>
              <a:latin typeface="Times New Roman" panose="02020603050405020304"/>
            </a:endParaRPr>
          </a:p>
        </p:txBody>
      </p:sp>
      <p:sp>
        <p:nvSpPr>
          <p:cNvPr id="866" name="文本框 865"/>
          <p:cNvSpPr txBox="1"/>
          <p:nvPr/>
        </p:nvSpPr>
        <p:spPr>
          <a:xfrm>
            <a:off x="5640840" y="279396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67" name="文本框 866"/>
          <p:cNvSpPr txBox="1"/>
          <p:nvPr/>
        </p:nvSpPr>
        <p:spPr>
          <a:xfrm>
            <a:off x="5781240" y="2755800"/>
            <a:ext cx="93960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可变⻓度参数⽰例</a:t>
            </a:r>
            <a:endParaRPr lang="en-US" sz="920" b="0" u="none" strike="noStrike">
              <a:solidFill>
                <a:srgbClr val="000000"/>
              </a:solidFill>
              <a:effectLst/>
              <a:uFillTx/>
              <a:latin typeface="Times New Roman" panose="02020603050405020304"/>
            </a:endParaRPr>
          </a:p>
        </p:txBody>
      </p:sp>
      <p:sp>
        <p:nvSpPr>
          <p:cNvPr id="868" name="文本框 867"/>
          <p:cNvSpPr txBox="1"/>
          <p:nvPr/>
        </p:nvSpPr>
        <p:spPr>
          <a:xfrm>
            <a:off x="5640840" y="2961000"/>
            <a:ext cx="34513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def lunar_mission(mission_name, *args, **kwargs):</a:t>
            </a:r>
            <a:endParaRPr lang="en-US" sz="920" b="0" u="none" strike="noStrike">
              <a:solidFill>
                <a:srgbClr val="000000"/>
              </a:solidFill>
              <a:effectLst/>
              <a:uFillTx/>
              <a:latin typeface="Times New Roman" panose="02020603050405020304"/>
            </a:endParaRPr>
          </a:p>
        </p:txBody>
      </p:sp>
      <p:sp>
        <p:nvSpPr>
          <p:cNvPr id="869" name="文本框 868"/>
          <p:cNvSpPr txBox="1"/>
          <p:nvPr/>
        </p:nvSpPr>
        <p:spPr>
          <a:xfrm>
            <a:off x="5774400" y="3128400"/>
            <a:ext cx="5641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print(f"</a:t>
            </a:r>
            <a:endParaRPr lang="en-US" sz="920" b="0" u="none" strike="noStrike">
              <a:solidFill>
                <a:srgbClr val="000000"/>
              </a:solidFill>
              <a:effectLst/>
              <a:uFillTx/>
              <a:latin typeface="Times New Roman" panose="02020603050405020304"/>
            </a:endParaRPr>
          </a:p>
        </p:txBody>
      </p:sp>
      <p:sp>
        <p:nvSpPr>
          <p:cNvPr id="870" name="文本框 869"/>
          <p:cNvSpPr txBox="1"/>
          <p:nvPr/>
        </p:nvSpPr>
        <p:spPr>
          <a:xfrm>
            <a:off x="6336000" y="308988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任务名称</a:t>
            </a:r>
            <a:endParaRPr lang="en-US" sz="920" b="0" u="none" strike="noStrike">
              <a:solidFill>
                <a:srgbClr val="000000"/>
              </a:solidFill>
              <a:effectLst/>
              <a:uFillTx/>
              <a:latin typeface="Times New Roman" panose="02020603050405020304"/>
            </a:endParaRPr>
          </a:p>
        </p:txBody>
      </p:sp>
      <p:sp>
        <p:nvSpPr>
          <p:cNvPr id="871" name="文本框 870"/>
          <p:cNvSpPr txBox="1"/>
          <p:nvPr/>
        </p:nvSpPr>
        <p:spPr>
          <a:xfrm>
            <a:off x="6804000" y="3128400"/>
            <a:ext cx="12682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{mission_name}")</a:t>
            </a:r>
            <a:endParaRPr lang="en-US" sz="920" b="0" u="none" strike="noStrike">
              <a:solidFill>
                <a:srgbClr val="000000"/>
              </a:solidFill>
              <a:effectLst/>
              <a:uFillTx/>
              <a:latin typeface="Times New Roman" panose="02020603050405020304"/>
            </a:endParaRPr>
          </a:p>
        </p:txBody>
      </p:sp>
      <p:sp>
        <p:nvSpPr>
          <p:cNvPr id="872" name="文本框 871"/>
          <p:cNvSpPr txBox="1"/>
          <p:nvPr/>
        </p:nvSpPr>
        <p:spPr>
          <a:xfrm>
            <a:off x="5774400" y="3295440"/>
            <a:ext cx="5641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print(f"</a:t>
            </a:r>
            <a:endParaRPr lang="en-US" sz="920" b="0" u="none" strike="noStrike">
              <a:solidFill>
                <a:srgbClr val="000000"/>
              </a:solidFill>
              <a:effectLst/>
              <a:uFillTx/>
              <a:latin typeface="Times New Roman" panose="02020603050405020304"/>
            </a:endParaRPr>
          </a:p>
        </p:txBody>
      </p:sp>
      <p:sp>
        <p:nvSpPr>
          <p:cNvPr id="873" name="文本框 872"/>
          <p:cNvSpPr txBox="1"/>
          <p:nvPr/>
        </p:nvSpPr>
        <p:spPr>
          <a:xfrm>
            <a:off x="6336000" y="325728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位置参数</a:t>
            </a:r>
            <a:endParaRPr lang="en-US" sz="920" b="0" u="none" strike="noStrike">
              <a:solidFill>
                <a:srgbClr val="000000"/>
              </a:solidFill>
              <a:effectLst/>
              <a:uFillTx/>
              <a:latin typeface="Times New Roman" panose="02020603050405020304"/>
            </a:endParaRPr>
          </a:p>
        </p:txBody>
      </p:sp>
      <p:sp>
        <p:nvSpPr>
          <p:cNvPr id="874" name="文本框 873"/>
          <p:cNvSpPr txBox="1"/>
          <p:nvPr/>
        </p:nvSpPr>
        <p:spPr>
          <a:xfrm>
            <a:off x="6804000" y="3295440"/>
            <a:ext cx="7048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{args}")</a:t>
            </a:r>
            <a:endParaRPr lang="en-US" sz="920" b="0" u="none" strike="noStrike">
              <a:solidFill>
                <a:srgbClr val="000000"/>
              </a:solidFill>
              <a:effectLst/>
              <a:uFillTx/>
              <a:latin typeface="Times New Roman" panose="02020603050405020304"/>
            </a:endParaRPr>
          </a:p>
        </p:txBody>
      </p:sp>
      <p:sp>
        <p:nvSpPr>
          <p:cNvPr id="875" name="文本框 874"/>
          <p:cNvSpPr txBox="1"/>
          <p:nvPr/>
        </p:nvSpPr>
        <p:spPr>
          <a:xfrm>
            <a:off x="5774400" y="3462480"/>
            <a:ext cx="5641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print(f"</a:t>
            </a:r>
            <a:endParaRPr lang="en-US" sz="920" b="0" u="none" strike="noStrike">
              <a:solidFill>
                <a:srgbClr val="000000"/>
              </a:solidFill>
              <a:effectLst/>
              <a:uFillTx/>
              <a:latin typeface="Times New Roman" panose="02020603050405020304"/>
            </a:endParaRPr>
          </a:p>
        </p:txBody>
      </p:sp>
      <p:sp>
        <p:nvSpPr>
          <p:cNvPr id="876" name="文本框 875"/>
          <p:cNvSpPr txBox="1"/>
          <p:nvPr/>
        </p:nvSpPr>
        <p:spPr>
          <a:xfrm>
            <a:off x="6336000" y="3424320"/>
            <a:ext cx="58752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关键字参数</a:t>
            </a:r>
            <a:endParaRPr lang="en-US" sz="920" b="0" u="none" strike="noStrike">
              <a:solidFill>
                <a:srgbClr val="000000"/>
              </a:solidFill>
              <a:effectLst/>
              <a:uFillTx/>
              <a:latin typeface="Times New Roman" panose="02020603050405020304"/>
            </a:endParaRPr>
          </a:p>
        </p:txBody>
      </p:sp>
      <p:sp>
        <p:nvSpPr>
          <p:cNvPr id="877" name="文本框 876"/>
          <p:cNvSpPr txBox="1"/>
          <p:nvPr/>
        </p:nvSpPr>
        <p:spPr>
          <a:xfrm>
            <a:off x="6921000" y="3462480"/>
            <a:ext cx="8456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{kwargs}")</a:t>
            </a:r>
            <a:endParaRPr lang="en-US" sz="920" b="0" u="none" strike="noStrike">
              <a:solidFill>
                <a:srgbClr val="000000"/>
              </a:solidFill>
              <a:effectLst/>
              <a:uFillTx/>
              <a:latin typeface="Times New Roman" panose="02020603050405020304"/>
            </a:endParaRPr>
          </a:p>
        </p:txBody>
      </p:sp>
      <p:sp>
        <p:nvSpPr>
          <p:cNvPr id="878" name="文本框 877"/>
          <p:cNvSpPr txBox="1"/>
          <p:nvPr/>
        </p:nvSpPr>
        <p:spPr>
          <a:xfrm>
            <a:off x="5640840" y="379692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79" name="文本框 878"/>
          <p:cNvSpPr txBox="1"/>
          <p:nvPr/>
        </p:nvSpPr>
        <p:spPr>
          <a:xfrm>
            <a:off x="5781240" y="3758400"/>
            <a:ext cx="152640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调⽤带有可变⻓度参数的函数</a:t>
            </a:r>
            <a:endParaRPr lang="en-US" sz="920" b="0" u="none" strike="noStrike">
              <a:solidFill>
                <a:srgbClr val="000000"/>
              </a:solidFill>
              <a:effectLst/>
              <a:uFillTx/>
              <a:latin typeface="Times New Roman" panose="02020603050405020304"/>
            </a:endParaRPr>
          </a:p>
        </p:txBody>
      </p:sp>
      <p:sp>
        <p:nvSpPr>
          <p:cNvPr id="880" name="文本框 879"/>
          <p:cNvSpPr txBox="1"/>
          <p:nvPr/>
        </p:nvSpPr>
        <p:spPr>
          <a:xfrm>
            <a:off x="5640840" y="3963960"/>
            <a:ext cx="10569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lunar_mission("</a:t>
            </a:r>
            <a:endParaRPr lang="en-US" sz="920" b="0" u="none" strike="noStrike">
              <a:solidFill>
                <a:srgbClr val="000000"/>
              </a:solidFill>
              <a:effectLst/>
              <a:uFillTx/>
              <a:latin typeface="Times New Roman" panose="02020603050405020304"/>
            </a:endParaRPr>
          </a:p>
        </p:txBody>
      </p:sp>
      <p:sp>
        <p:nvSpPr>
          <p:cNvPr id="881" name="文本框 880"/>
          <p:cNvSpPr txBox="1"/>
          <p:nvPr/>
        </p:nvSpPr>
        <p:spPr>
          <a:xfrm>
            <a:off x="6693840" y="392580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嫦娥五号</a:t>
            </a:r>
            <a:endParaRPr lang="en-US" sz="920" b="0" u="none" strike="noStrike">
              <a:solidFill>
                <a:srgbClr val="000000"/>
              </a:solidFill>
              <a:effectLst/>
              <a:uFillTx/>
              <a:latin typeface="Times New Roman" panose="02020603050405020304"/>
            </a:endParaRPr>
          </a:p>
        </p:txBody>
      </p:sp>
      <p:sp>
        <p:nvSpPr>
          <p:cNvPr id="882" name="文本框 881"/>
          <p:cNvSpPr txBox="1"/>
          <p:nvPr/>
        </p:nvSpPr>
        <p:spPr>
          <a:xfrm>
            <a:off x="7161840" y="3963960"/>
            <a:ext cx="2822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83" name="文本框 882"/>
          <p:cNvSpPr txBox="1"/>
          <p:nvPr/>
        </p:nvSpPr>
        <p:spPr>
          <a:xfrm>
            <a:off x="7442640" y="392580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采样</a:t>
            </a:r>
            <a:endParaRPr lang="en-US" sz="920" b="0" u="none" strike="noStrike">
              <a:solidFill>
                <a:srgbClr val="000000"/>
              </a:solidFill>
              <a:effectLst/>
              <a:uFillTx/>
              <a:latin typeface="Times New Roman" panose="02020603050405020304"/>
            </a:endParaRPr>
          </a:p>
        </p:txBody>
      </p:sp>
      <p:sp>
        <p:nvSpPr>
          <p:cNvPr id="884" name="文本框 883"/>
          <p:cNvSpPr txBox="1"/>
          <p:nvPr/>
        </p:nvSpPr>
        <p:spPr>
          <a:xfrm>
            <a:off x="7676640" y="3963960"/>
            <a:ext cx="2822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885" name="文本框 884"/>
          <p:cNvSpPr txBox="1"/>
          <p:nvPr/>
        </p:nvSpPr>
        <p:spPr>
          <a:xfrm>
            <a:off x="7957440" y="392580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返回</a:t>
            </a:r>
            <a:endParaRPr lang="en-US" sz="920" b="0" u="none" strike="noStrike">
              <a:solidFill>
                <a:srgbClr val="000000"/>
              </a:solidFill>
              <a:effectLst/>
              <a:uFillTx/>
              <a:latin typeface="Times New Roman" panose="02020603050405020304"/>
            </a:endParaRPr>
          </a:p>
        </p:txBody>
      </p:sp>
      <p:sp>
        <p:nvSpPr>
          <p:cNvPr id="886" name="文本框 885"/>
          <p:cNvSpPr txBox="1"/>
          <p:nvPr/>
        </p:nvSpPr>
        <p:spPr>
          <a:xfrm>
            <a:off x="8191440" y="396396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887" name="文本框 886"/>
          <p:cNvSpPr txBox="1"/>
          <p:nvPr/>
        </p:nvSpPr>
        <p:spPr>
          <a:xfrm>
            <a:off x="5774400" y="409284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发射⽇期</a:t>
            </a:r>
            <a:endParaRPr lang="en-US" sz="920" b="0" u="none" strike="noStrike">
              <a:solidFill>
                <a:srgbClr val="000000"/>
              </a:solidFill>
              <a:effectLst/>
              <a:uFillTx/>
              <a:latin typeface="Times New Roman" panose="02020603050405020304"/>
            </a:endParaRPr>
          </a:p>
        </p:txBody>
      </p:sp>
      <p:sp>
        <p:nvSpPr>
          <p:cNvPr id="888" name="文本框 887"/>
          <p:cNvSpPr txBox="1"/>
          <p:nvPr/>
        </p:nvSpPr>
        <p:spPr>
          <a:xfrm>
            <a:off x="6242400" y="4131000"/>
            <a:ext cx="10569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="2020-11-23", </a:t>
            </a:r>
            <a:endParaRPr lang="en-US" sz="920" b="0" u="none" strike="noStrike">
              <a:solidFill>
                <a:srgbClr val="000000"/>
              </a:solidFill>
              <a:effectLst/>
              <a:uFillTx/>
              <a:latin typeface="Times New Roman" panose="02020603050405020304"/>
            </a:endParaRPr>
          </a:p>
        </p:txBody>
      </p:sp>
      <p:sp>
        <p:nvSpPr>
          <p:cNvPr id="889" name="文本框 888"/>
          <p:cNvSpPr txBox="1"/>
          <p:nvPr/>
        </p:nvSpPr>
        <p:spPr>
          <a:xfrm>
            <a:off x="7295400" y="4092840"/>
            <a:ext cx="35280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着陆点</a:t>
            </a:r>
            <a:endParaRPr lang="en-US" sz="920" b="0" u="none" strike="noStrike">
              <a:solidFill>
                <a:srgbClr val="000000"/>
              </a:solidFill>
              <a:effectLst/>
              <a:uFillTx/>
              <a:latin typeface="Times New Roman" panose="02020603050405020304"/>
            </a:endParaRPr>
          </a:p>
        </p:txBody>
      </p:sp>
      <p:sp>
        <p:nvSpPr>
          <p:cNvPr id="890" name="文本框 889"/>
          <p:cNvSpPr txBox="1"/>
          <p:nvPr/>
        </p:nvSpPr>
        <p:spPr>
          <a:xfrm>
            <a:off x="7646400" y="413100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891" name="文本框 890"/>
          <p:cNvSpPr txBox="1"/>
          <p:nvPr/>
        </p:nvSpPr>
        <p:spPr>
          <a:xfrm>
            <a:off x="7786800" y="409284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⽉球正⾯</a:t>
            </a:r>
            <a:endParaRPr lang="en-US" sz="920" b="0" u="none" strike="noStrike">
              <a:solidFill>
                <a:srgbClr val="000000"/>
              </a:solidFill>
              <a:effectLst/>
              <a:uFillTx/>
              <a:latin typeface="Times New Roman" panose="02020603050405020304"/>
            </a:endParaRPr>
          </a:p>
        </p:txBody>
      </p:sp>
      <p:sp>
        <p:nvSpPr>
          <p:cNvPr id="892" name="任意多边形: 形状 891"/>
          <p:cNvSpPr/>
          <p:nvPr/>
        </p:nvSpPr>
        <p:spPr>
          <a:xfrm>
            <a:off x="551520" y="1370160"/>
            <a:ext cx="4663080" cy="1003320"/>
          </a:xfrm>
          <a:custGeom>
            <a:avLst/>
            <a:gdLst/>
            <a:ahLst/>
            <a:cxnLst/>
            <a:rect l="0" t="0" r="r" b="b"/>
            <a:pathLst>
              <a:path w="12953" h="2787">
                <a:moveTo>
                  <a:pt x="0" y="2694"/>
                </a:moveTo>
                <a:lnTo>
                  <a:pt x="0" y="93"/>
                </a:lnTo>
                <a:cubicBezTo>
                  <a:pt x="0" y="81"/>
                  <a:pt x="1" y="69"/>
                  <a:pt x="3" y="58"/>
                </a:cubicBezTo>
                <a:cubicBezTo>
                  <a:pt x="5" y="46"/>
                  <a:pt x="9" y="36"/>
                  <a:pt x="13" y="28"/>
                </a:cubicBezTo>
                <a:cubicBezTo>
                  <a:pt x="18" y="19"/>
                  <a:pt x="23" y="12"/>
                  <a:pt x="28" y="8"/>
                </a:cubicBezTo>
                <a:cubicBezTo>
                  <a:pt x="34" y="3"/>
                  <a:pt x="40" y="0"/>
                  <a:pt x="46" y="0"/>
                </a:cubicBezTo>
                <a:lnTo>
                  <a:pt x="12861" y="0"/>
                </a:lnTo>
                <a:cubicBezTo>
                  <a:pt x="12873" y="0"/>
                  <a:pt x="12885" y="3"/>
                  <a:pt x="12896" y="8"/>
                </a:cubicBezTo>
                <a:cubicBezTo>
                  <a:pt x="12908" y="12"/>
                  <a:pt x="12918" y="19"/>
                  <a:pt x="12926" y="28"/>
                </a:cubicBezTo>
                <a:cubicBezTo>
                  <a:pt x="12935" y="36"/>
                  <a:pt x="12942" y="46"/>
                  <a:pt x="12946" y="58"/>
                </a:cubicBezTo>
                <a:cubicBezTo>
                  <a:pt x="12951" y="69"/>
                  <a:pt x="12953" y="81"/>
                  <a:pt x="12953" y="93"/>
                </a:cubicBezTo>
                <a:lnTo>
                  <a:pt x="12953" y="2694"/>
                </a:lnTo>
                <a:cubicBezTo>
                  <a:pt x="12953" y="2706"/>
                  <a:pt x="12951" y="2718"/>
                  <a:pt x="12946" y="2730"/>
                </a:cubicBezTo>
                <a:cubicBezTo>
                  <a:pt x="12942" y="2741"/>
                  <a:pt x="12935" y="2751"/>
                  <a:pt x="12926" y="2760"/>
                </a:cubicBezTo>
                <a:cubicBezTo>
                  <a:pt x="12918" y="2769"/>
                  <a:pt x="12908" y="2775"/>
                  <a:pt x="12896" y="2780"/>
                </a:cubicBezTo>
                <a:cubicBezTo>
                  <a:pt x="12885" y="2785"/>
                  <a:pt x="12873" y="2787"/>
                  <a:pt x="12861" y="2787"/>
                </a:cubicBezTo>
                <a:lnTo>
                  <a:pt x="46" y="2787"/>
                </a:lnTo>
                <a:cubicBezTo>
                  <a:pt x="40" y="2787"/>
                  <a:pt x="34" y="2785"/>
                  <a:pt x="28" y="2780"/>
                </a:cubicBezTo>
                <a:cubicBezTo>
                  <a:pt x="23" y="2775"/>
                  <a:pt x="18" y="2769"/>
                  <a:pt x="13" y="2760"/>
                </a:cubicBezTo>
                <a:cubicBezTo>
                  <a:pt x="9" y="2751"/>
                  <a:pt x="5" y="2741"/>
                  <a:pt x="3" y="2730"/>
                </a:cubicBezTo>
                <a:cubicBezTo>
                  <a:pt x="1" y="2718"/>
                  <a:pt x="0" y="2706"/>
                  <a:pt x="0" y="2694"/>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3" name="任意多边形: 形状 892"/>
          <p:cNvSpPr/>
          <p:nvPr/>
        </p:nvSpPr>
        <p:spPr>
          <a:xfrm>
            <a:off x="534600" y="1370160"/>
            <a:ext cx="33840" cy="1003320"/>
          </a:xfrm>
          <a:custGeom>
            <a:avLst/>
            <a:gdLst/>
            <a:ahLst/>
            <a:cxnLst/>
            <a:rect l="0" t="0" r="r" b="b"/>
            <a:pathLst>
              <a:path w="94" h="2787">
                <a:moveTo>
                  <a:pt x="94" y="2787"/>
                </a:moveTo>
                <a:cubicBezTo>
                  <a:pt x="68" y="2787"/>
                  <a:pt x="46" y="2778"/>
                  <a:pt x="27" y="2760"/>
                </a:cubicBezTo>
                <a:cubicBezTo>
                  <a:pt x="9" y="2742"/>
                  <a:pt x="0" y="2720"/>
                  <a:pt x="0" y="2694"/>
                </a:cubicBezTo>
                <a:lnTo>
                  <a:pt x="0" y="93"/>
                </a:lnTo>
                <a:cubicBezTo>
                  <a:pt x="0" y="68"/>
                  <a:pt x="9" y="46"/>
                  <a:pt x="27" y="28"/>
                </a:cubicBezTo>
                <a:cubicBezTo>
                  <a:pt x="46" y="10"/>
                  <a:pt x="68" y="0"/>
                  <a:pt x="94" y="0"/>
                </a:cubicBezTo>
                <a:lnTo>
                  <a:pt x="94" y="2787"/>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894" name="文本框 893"/>
          <p:cNvSpPr txBox="1"/>
          <p:nvPr/>
        </p:nvSpPr>
        <p:spPr>
          <a:xfrm>
            <a:off x="8254800" y="413100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895" name="文本框 894"/>
          <p:cNvSpPr txBox="1"/>
          <p:nvPr/>
        </p:nvSpPr>
        <p:spPr>
          <a:xfrm>
            <a:off x="702000" y="149112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通过</a:t>
            </a:r>
            <a:endParaRPr lang="en-US" sz="1050" b="0" u="none" strike="noStrike">
              <a:solidFill>
                <a:srgbClr val="000000"/>
              </a:solidFill>
              <a:effectLst/>
              <a:uFillTx/>
              <a:latin typeface="Times New Roman" panose="02020603050405020304"/>
            </a:endParaRPr>
          </a:p>
        </p:txBody>
      </p:sp>
      <p:sp>
        <p:nvSpPr>
          <p:cNvPr id="896" name="文本框 895"/>
          <p:cNvSpPr txBox="1"/>
          <p:nvPr/>
        </p:nvSpPr>
        <p:spPr>
          <a:xfrm>
            <a:off x="969480" y="15220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897" name="文本框 896"/>
          <p:cNvSpPr txBox="1"/>
          <p:nvPr/>
        </p:nvSpPr>
        <p:spPr>
          <a:xfrm>
            <a:off x="1031040" y="1491120"/>
            <a:ext cx="135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键</a:t>
            </a:r>
            <a:endParaRPr lang="en-US" sz="1050" b="0" u="none" strike="noStrike">
              <a:solidFill>
                <a:srgbClr val="000000"/>
              </a:solidFill>
              <a:effectLst/>
              <a:uFillTx/>
              <a:latin typeface="Times New Roman" panose="02020603050405020304"/>
            </a:endParaRPr>
          </a:p>
        </p:txBody>
      </p:sp>
      <p:sp>
        <p:nvSpPr>
          <p:cNvPr id="898" name="文本框 897"/>
          <p:cNvSpPr txBox="1"/>
          <p:nvPr/>
        </p:nvSpPr>
        <p:spPr>
          <a:xfrm>
            <a:off x="1164600" y="15220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899" name="文本框 898"/>
          <p:cNvSpPr txBox="1"/>
          <p:nvPr/>
        </p:nvSpPr>
        <p:spPr>
          <a:xfrm>
            <a:off x="1276560" y="1491120"/>
            <a:ext cx="135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值</a:t>
            </a:r>
            <a:endParaRPr lang="en-US" sz="1050" b="0" u="none" strike="noStrike">
              <a:solidFill>
                <a:srgbClr val="000000"/>
              </a:solidFill>
              <a:effectLst/>
              <a:uFillTx/>
              <a:latin typeface="Times New Roman" panose="02020603050405020304"/>
            </a:endParaRPr>
          </a:p>
        </p:txBody>
      </p:sp>
      <p:sp>
        <p:nvSpPr>
          <p:cNvPr id="900" name="文本框 899"/>
          <p:cNvSpPr txBox="1"/>
          <p:nvPr/>
        </p:nvSpPr>
        <p:spPr>
          <a:xfrm>
            <a:off x="1410480" y="15220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901" name="文本框 900"/>
          <p:cNvSpPr txBox="1"/>
          <p:nvPr/>
        </p:nvSpPr>
        <p:spPr>
          <a:xfrm>
            <a:off x="1471680" y="1491120"/>
            <a:ext cx="13417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形式按名称指定参数值</a:t>
            </a:r>
            <a:endParaRPr lang="en-US" sz="1050" b="0" u="none" strike="noStrike">
              <a:solidFill>
                <a:srgbClr val="000000"/>
              </a:solidFill>
              <a:effectLst/>
              <a:uFillTx/>
              <a:latin typeface="Times New Roman" panose="02020603050405020304"/>
            </a:endParaRPr>
          </a:p>
        </p:txBody>
      </p:sp>
      <p:sp>
        <p:nvSpPr>
          <p:cNvPr id="902" name="文本框 901"/>
          <p:cNvSpPr txBox="1"/>
          <p:nvPr/>
        </p:nvSpPr>
        <p:spPr>
          <a:xfrm>
            <a:off x="702000" y="1758600"/>
            <a:ext cx="24148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允许函数调⽤参数的顺序与声明时不⼀致</a:t>
            </a:r>
            <a:endParaRPr lang="en-US" sz="1050" b="0" u="none" strike="noStrike">
              <a:solidFill>
                <a:srgbClr val="000000"/>
              </a:solidFill>
              <a:effectLst/>
              <a:uFillTx/>
              <a:latin typeface="Times New Roman" panose="02020603050405020304"/>
            </a:endParaRPr>
          </a:p>
        </p:txBody>
      </p:sp>
      <p:sp>
        <p:nvSpPr>
          <p:cNvPr id="903" name="文本框 902"/>
          <p:cNvSpPr txBox="1"/>
          <p:nvPr/>
        </p:nvSpPr>
        <p:spPr>
          <a:xfrm>
            <a:off x="702000" y="205704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904" name="任意多边形: 形状 903"/>
          <p:cNvSpPr/>
          <p:nvPr/>
        </p:nvSpPr>
        <p:spPr>
          <a:xfrm>
            <a:off x="5498640" y="1370160"/>
            <a:ext cx="2256480" cy="1136880"/>
          </a:xfrm>
          <a:custGeom>
            <a:avLst/>
            <a:gdLst/>
            <a:ahLst/>
            <a:cxnLst/>
            <a:rect l="0" t="0" r="r" b="b"/>
            <a:pathLst>
              <a:path w="6268" h="3158">
                <a:moveTo>
                  <a:pt x="0" y="3066"/>
                </a:moveTo>
                <a:lnTo>
                  <a:pt x="0" y="93"/>
                </a:lnTo>
                <a:cubicBezTo>
                  <a:pt x="0" y="81"/>
                  <a:pt x="1" y="69"/>
                  <a:pt x="3" y="58"/>
                </a:cubicBezTo>
                <a:cubicBezTo>
                  <a:pt x="6" y="46"/>
                  <a:pt x="9" y="36"/>
                  <a:pt x="13" y="28"/>
                </a:cubicBezTo>
                <a:cubicBezTo>
                  <a:pt x="18" y="19"/>
                  <a:pt x="23" y="12"/>
                  <a:pt x="28" y="8"/>
                </a:cubicBezTo>
                <a:cubicBezTo>
                  <a:pt x="34" y="3"/>
                  <a:pt x="40" y="0"/>
                  <a:pt x="46" y="0"/>
                </a:cubicBezTo>
                <a:lnTo>
                  <a:pt x="6175" y="0"/>
                </a:lnTo>
                <a:cubicBezTo>
                  <a:pt x="6188" y="0"/>
                  <a:pt x="6200" y="3"/>
                  <a:pt x="6211" y="8"/>
                </a:cubicBezTo>
                <a:cubicBezTo>
                  <a:pt x="6222" y="12"/>
                  <a:pt x="6232" y="19"/>
                  <a:pt x="6241" y="28"/>
                </a:cubicBezTo>
                <a:cubicBezTo>
                  <a:pt x="6250" y="36"/>
                  <a:pt x="6256" y="46"/>
                  <a:pt x="6261" y="58"/>
                </a:cubicBezTo>
                <a:cubicBezTo>
                  <a:pt x="6266" y="69"/>
                  <a:pt x="6268" y="81"/>
                  <a:pt x="6268" y="93"/>
                </a:cubicBezTo>
                <a:lnTo>
                  <a:pt x="6268" y="3066"/>
                </a:lnTo>
                <a:cubicBezTo>
                  <a:pt x="6268" y="3078"/>
                  <a:pt x="6266" y="3090"/>
                  <a:pt x="6261" y="3101"/>
                </a:cubicBezTo>
                <a:cubicBezTo>
                  <a:pt x="6256" y="3112"/>
                  <a:pt x="6250" y="3123"/>
                  <a:pt x="6241" y="3131"/>
                </a:cubicBezTo>
                <a:cubicBezTo>
                  <a:pt x="6232" y="3140"/>
                  <a:pt x="6222" y="3147"/>
                  <a:pt x="6211" y="3151"/>
                </a:cubicBezTo>
                <a:cubicBezTo>
                  <a:pt x="6200" y="3156"/>
                  <a:pt x="6188" y="3158"/>
                  <a:pt x="6175" y="3158"/>
                </a:cubicBezTo>
                <a:lnTo>
                  <a:pt x="46" y="3158"/>
                </a:lnTo>
                <a:cubicBezTo>
                  <a:pt x="40" y="3158"/>
                  <a:pt x="34" y="3156"/>
                  <a:pt x="28" y="3151"/>
                </a:cubicBezTo>
                <a:cubicBezTo>
                  <a:pt x="23" y="3147"/>
                  <a:pt x="18" y="3140"/>
                  <a:pt x="13" y="3131"/>
                </a:cubicBezTo>
                <a:cubicBezTo>
                  <a:pt x="9" y="3123"/>
                  <a:pt x="6" y="3112"/>
                  <a:pt x="3" y="3101"/>
                </a:cubicBezTo>
                <a:cubicBezTo>
                  <a:pt x="1" y="3090"/>
                  <a:pt x="0" y="3078"/>
                  <a:pt x="0" y="306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05" name="任意多边形: 形状 904"/>
          <p:cNvSpPr/>
          <p:nvPr/>
        </p:nvSpPr>
        <p:spPr>
          <a:xfrm>
            <a:off x="5481720" y="1370160"/>
            <a:ext cx="33840" cy="1136880"/>
          </a:xfrm>
          <a:custGeom>
            <a:avLst/>
            <a:gdLst/>
            <a:ahLst/>
            <a:cxnLst/>
            <a:rect l="0" t="0" r="r" b="b"/>
            <a:pathLst>
              <a:path w="94" h="3158">
                <a:moveTo>
                  <a:pt x="94" y="3158"/>
                </a:moveTo>
                <a:cubicBezTo>
                  <a:pt x="67" y="3158"/>
                  <a:pt x="46" y="3149"/>
                  <a:pt x="27" y="3131"/>
                </a:cubicBezTo>
                <a:cubicBezTo>
                  <a:pt x="9" y="3113"/>
                  <a:pt x="0" y="3091"/>
                  <a:pt x="0" y="3066"/>
                </a:cubicBezTo>
                <a:lnTo>
                  <a:pt x="0" y="93"/>
                </a:lnTo>
                <a:cubicBezTo>
                  <a:pt x="0" y="68"/>
                  <a:pt x="9" y="46"/>
                  <a:pt x="27" y="28"/>
                </a:cubicBezTo>
                <a:cubicBezTo>
                  <a:pt x="46" y="10"/>
                  <a:pt x="67" y="0"/>
                  <a:pt x="94" y="0"/>
                </a:cubicBezTo>
                <a:lnTo>
                  <a:pt x="94" y="3158"/>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906" name="图片 905"/>
          <p:cNvPicPr/>
          <p:nvPr/>
        </p:nvPicPr>
        <p:blipFill>
          <a:blip r:embed="rId4"/>
          <a:stretch>
            <a:fillRect/>
          </a:stretch>
        </p:blipFill>
        <p:spPr>
          <a:xfrm>
            <a:off x="5649120" y="1537560"/>
            <a:ext cx="116640" cy="133200"/>
          </a:xfrm>
          <a:prstGeom prst="rect">
            <a:avLst/>
          </a:prstGeom>
          <a:noFill/>
          <a:ln w="0">
            <a:noFill/>
          </a:ln>
        </p:spPr>
      </p:pic>
      <p:sp>
        <p:nvSpPr>
          <p:cNvPr id="907" name="文本框 906"/>
          <p:cNvSpPr txBox="1"/>
          <p:nvPr/>
        </p:nvSpPr>
        <p:spPr>
          <a:xfrm>
            <a:off x="1165320" y="2026080"/>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解释器会⽤参数名匹配参数值</a:t>
            </a:r>
            <a:endParaRPr lang="en-US" sz="1050" b="0" u="none" strike="noStrike">
              <a:solidFill>
                <a:srgbClr val="000000"/>
              </a:solidFill>
              <a:effectLst/>
              <a:uFillTx/>
              <a:latin typeface="Times New Roman" panose="02020603050405020304"/>
            </a:endParaRPr>
          </a:p>
        </p:txBody>
      </p:sp>
      <p:sp>
        <p:nvSpPr>
          <p:cNvPr id="908" name="文本框 907"/>
          <p:cNvSpPr txBox="1"/>
          <p:nvPr/>
        </p:nvSpPr>
        <p:spPr>
          <a:xfrm>
            <a:off x="5833080" y="1522080"/>
            <a:ext cx="403200" cy="157320"/>
          </a:xfrm>
          <a:prstGeom prst="rect">
            <a:avLst/>
          </a:prstGeom>
          <a:noFill/>
          <a:ln w="0">
            <a:noFill/>
          </a:ln>
        </p:spPr>
        <p:txBody>
          <a:bodyPr wrap="none" lIns="0" tIns="0" rIns="0" bIns="0" anchor="t">
            <a:spAutoFit/>
          </a:bodyPr>
          <a:lstStyle/>
          <a:p>
            <a:r>
              <a:rPr lang="en-US" sz="1050" b="1" u="none" strike="noStrike">
                <a:solidFill>
                  <a:srgbClr val="FFFFFF"/>
                </a:solidFill>
                <a:effectLst/>
                <a:uFillTx/>
                <a:latin typeface="DejaVuSans"/>
                <a:ea typeface="DejaVuSans"/>
              </a:rPr>
              <a:t>*args</a:t>
            </a:r>
            <a:endParaRPr lang="en-US" sz="1050" b="0" u="none" strike="noStrike">
              <a:solidFill>
                <a:srgbClr val="000000"/>
              </a:solidFill>
              <a:effectLst/>
              <a:uFillTx/>
              <a:latin typeface="Times New Roman" panose="02020603050405020304"/>
            </a:endParaRPr>
          </a:p>
        </p:txBody>
      </p:sp>
      <p:sp>
        <p:nvSpPr>
          <p:cNvPr id="909" name="文本框 908"/>
          <p:cNvSpPr txBox="1"/>
          <p:nvPr/>
        </p:nvSpPr>
        <p:spPr>
          <a:xfrm>
            <a:off x="5649120" y="1758600"/>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添加了星号</a:t>
            </a:r>
            <a:endParaRPr lang="en-US" sz="1050" b="0" u="none" strike="noStrike">
              <a:solidFill>
                <a:srgbClr val="000000"/>
              </a:solidFill>
              <a:effectLst/>
              <a:uFillTx/>
              <a:latin typeface="Times New Roman" panose="02020603050405020304"/>
            </a:endParaRPr>
          </a:p>
        </p:txBody>
      </p:sp>
      <p:sp>
        <p:nvSpPr>
          <p:cNvPr id="910" name="文本框 909"/>
          <p:cNvSpPr txBox="1"/>
          <p:nvPr/>
        </p:nvSpPr>
        <p:spPr>
          <a:xfrm>
            <a:off x="6317640" y="1789560"/>
            <a:ext cx="1911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911" name="文本框 910"/>
          <p:cNvSpPr txBox="1"/>
          <p:nvPr/>
        </p:nvSpPr>
        <p:spPr>
          <a:xfrm>
            <a:off x="6507360" y="1758600"/>
            <a:ext cx="403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的参数</a:t>
            </a:r>
            <a:endParaRPr lang="en-US" sz="1050" b="0" u="none" strike="noStrike">
              <a:solidFill>
                <a:srgbClr val="000000"/>
              </a:solidFill>
              <a:effectLst/>
              <a:uFillTx/>
              <a:latin typeface="Times New Roman" panose="02020603050405020304"/>
            </a:endParaRPr>
          </a:p>
        </p:txBody>
      </p:sp>
      <p:sp>
        <p:nvSpPr>
          <p:cNvPr id="912" name="文本框 911"/>
          <p:cNvSpPr txBox="1"/>
          <p:nvPr/>
        </p:nvSpPr>
        <p:spPr>
          <a:xfrm>
            <a:off x="5649120" y="1959120"/>
            <a:ext cx="13417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保存所有未命名的参数</a:t>
            </a:r>
            <a:endParaRPr lang="en-US" sz="1050" b="0" u="none" strike="noStrike">
              <a:solidFill>
                <a:srgbClr val="000000"/>
              </a:solidFill>
              <a:effectLst/>
              <a:uFillTx/>
              <a:latin typeface="Times New Roman" panose="02020603050405020304"/>
            </a:endParaRPr>
          </a:p>
        </p:txBody>
      </p:sp>
      <p:sp>
        <p:nvSpPr>
          <p:cNvPr id="913" name="任意多边形: 形状 912"/>
          <p:cNvSpPr/>
          <p:nvPr/>
        </p:nvSpPr>
        <p:spPr>
          <a:xfrm>
            <a:off x="7905240" y="1370160"/>
            <a:ext cx="2256840" cy="1136880"/>
          </a:xfrm>
          <a:custGeom>
            <a:avLst/>
            <a:gdLst/>
            <a:ahLst/>
            <a:cxnLst/>
            <a:rect l="0" t="0" r="r" b="b"/>
            <a:pathLst>
              <a:path w="6269" h="3158">
                <a:moveTo>
                  <a:pt x="0" y="3066"/>
                </a:moveTo>
                <a:lnTo>
                  <a:pt x="0" y="93"/>
                </a:lnTo>
                <a:cubicBezTo>
                  <a:pt x="0" y="81"/>
                  <a:pt x="1" y="69"/>
                  <a:pt x="4" y="58"/>
                </a:cubicBezTo>
                <a:cubicBezTo>
                  <a:pt x="6" y="46"/>
                  <a:pt x="9" y="36"/>
                  <a:pt x="14" y="28"/>
                </a:cubicBezTo>
                <a:cubicBezTo>
                  <a:pt x="18" y="19"/>
                  <a:pt x="23" y="12"/>
                  <a:pt x="29" y="8"/>
                </a:cubicBezTo>
                <a:cubicBezTo>
                  <a:pt x="34" y="3"/>
                  <a:pt x="40" y="0"/>
                  <a:pt x="46" y="0"/>
                </a:cubicBezTo>
                <a:lnTo>
                  <a:pt x="6175" y="0"/>
                </a:lnTo>
                <a:cubicBezTo>
                  <a:pt x="6187" y="0"/>
                  <a:pt x="6199" y="3"/>
                  <a:pt x="6210" y="8"/>
                </a:cubicBezTo>
                <a:cubicBezTo>
                  <a:pt x="6222" y="12"/>
                  <a:pt x="6232" y="19"/>
                  <a:pt x="6240" y="28"/>
                </a:cubicBezTo>
                <a:cubicBezTo>
                  <a:pt x="6250" y="36"/>
                  <a:pt x="6257" y="46"/>
                  <a:pt x="6262" y="58"/>
                </a:cubicBezTo>
                <a:cubicBezTo>
                  <a:pt x="6266" y="69"/>
                  <a:pt x="6269" y="81"/>
                  <a:pt x="6269" y="93"/>
                </a:cubicBezTo>
                <a:lnTo>
                  <a:pt x="6269" y="3066"/>
                </a:lnTo>
                <a:cubicBezTo>
                  <a:pt x="6269" y="3078"/>
                  <a:pt x="6266" y="3090"/>
                  <a:pt x="6262" y="3101"/>
                </a:cubicBezTo>
                <a:cubicBezTo>
                  <a:pt x="6257" y="3112"/>
                  <a:pt x="6250" y="3123"/>
                  <a:pt x="6240" y="3131"/>
                </a:cubicBezTo>
                <a:cubicBezTo>
                  <a:pt x="6232" y="3140"/>
                  <a:pt x="6222" y="3147"/>
                  <a:pt x="6210" y="3151"/>
                </a:cubicBezTo>
                <a:cubicBezTo>
                  <a:pt x="6199" y="3156"/>
                  <a:pt x="6187" y="3158"/>
                  <a:pt x="6175" y="3158"/>
                </a:cubicBezTo>
                <a:lnTo>
                  <a:pt x="46" y="3158"/>
                </a:lnTo>
                <a:cubicBezTo>
                  <a:pt x="40" y="3158"/>
                  <a:pt x="34" y="3156"/>
                  <a:pt x="29" y="3151"/>
                </a:cubicBezTo>
                <a:cubicBezTo>
                  <a:pt x="23" y="3147"/>
                  <a:pt x="18" y="3140"/>
                  <a:pt x="14" y="3131"/>
                </a:cubicBezTo>
                <a:cubicBezTo>
                  <a:pt x="9" y="3123"/>
                  <a:pt x="6" y="3112"/>
                  <a:pt x="4" y="3101"/>
                </a:cubicBezTo>
                <a:cubicBezTo>
                  <a:pt x="1" y="3090"/>
                  <a:pt x="0" y="3078"/>
                  <a:pt x="0" y="306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14" name="任意多边形: 形状 913"/>
          <p:cNvSpPr/>
          <p:nvPr/>
        </p:nvSpPr>
        <p:spPr>
          <a:xfrm>
            <a:off x="7888680" y="1370160"/>
            <a:ext cx="33480" cy="1136880"/>
          </a:xfrm>
          <a:custGeom>
            <a:avLst/>
            <a:gdLst/>
            <a:ahLst/>
            <a:cxnLst/>
            <a:rect l="0" t="0" r="r" b="b"/>
            <a:pathLst>
              <a:path w="93" h="3158">
                <a:moveTo>
                  <a:pt x="93" y="3158"/>
                </a:moveTo>
                <a:cubicBezTo>
                  <a:pt x="68" y="3158"/>
                  <a:pt x="46" y="3149"/>
                  <a:pt x="27" y="3131"/>
                </a:cubicBezTo>
                <a:cubicBezTo>
                  <a:pt x="9" y="3113"/>
                  <a:pt x="0" y="3091"/>
                  <a:pt x="0" y="3066"/>
                </a:cubicBezTo>
                <a:lnTo>
                  <a:pt x="0" y="93"/>
                </a:lnTo>
                <a:cubicBezTo>
                  <a:pt x="0" y="68"/>
                  <a:pt x="9" y="46"/>
                  <a:pt x="27" y="28"/>
                </a:cubicBezTo>
                <a:cubicBezTo>
                  <a:pt x="46" y="10"/>
                  <a:pt x="68" y="0"/>
                  <a:pt x="93" y="0"/>
                </a:cubicBezTo>
                <a:lnTo>
                  <a:pt x="93" y="3158"/>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915" name="图片 914"/>
          <p:cNvPicPr/>
          <p:nvPr/>
        </p:nvPicPr>
        <p:blipFill>
          <a:blip r:embed="rId4"/>
          <a:stretch>
            <a:fillRect/>
          </a:stretch>
        </p:blipFill>
        <p:spPr>
          <a:xfrm>
            <a:off x="8055720" y="1537560"/>
            <a:ext cx="116640" cy="133200"/>
          </a:xfrm>
          <a:prstGeom prst="rect">
            <a:avLst/>
          </a:prstGeom>
          <a:noFill/>
          <a:ln w="0">
            <a:noFill/>
          </a:ln>
        </p:spPr>
      </p:pic>
      <p:pic>
        <p:nvPicPr>
          <p:cNvPr id="916" name="图片 915"/>
          <p:cNvPicPr/>
          <p:nvPr/>
        </p:nvPicPr>
        <p:blipFill>
          <a:blip r:embed="rId4"/>
          <a:stretch>
            <a:fillRect/>
          </a:stretch>
        </p:blipFill>
        <p:spPr>
          <a:xfrm>
            <a:off x="8206200" y="1537560"/>
            <a:ext cx="116640" cy="133200"/>
          </a:xfrm>
          <a:prstGeom prst="rect">
            <a:avLst/>
          </a:prstGeom>
          <a:noFill/>
          <a:ln w="0">
            <a:noFill/>
          </a:ln>
        </p:spPr>
      </p:pic>
      <p:sp>
        <p:nvSpPr>
          <p:cNvPr id="917" name="文本框 916"/>
          <p:cNvSpPr txBox="1"/>
          <p:nvPr/>
        </p:nvSpPr>
        <p:spPr>
          <a:xfrm>
            <a:off x="5649120" y="215964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会被当作元组来处理</a:t>
            </a:r>
            <a:endParaRPr lang="en-US" sz="1050" b="0" u="none" strike="noStrike">
              <a:solidFill>
                <a:srgbClr val="000000"/>
              </a:solidFill>
              <a:effectLst/>
              <a:uFillTx/>
              <a:latin typeface="Times New Roman" panose="02020603050405020304"/>
            </a:endParaRPr>
          </a:p>
        </p:txBody>
      </p:sp>
      <p:sp>
        <p:nvSpPr>
          <p:cNvPr id="918" name="文本框 917"/>
          <p:cNvSpPr txBox="1"/>
          <p:nvPr/>
        </p:nvSpPr>
        <p:spPr>
          <a:xfrm>
            <a:off x="8390160" y="1522080"/>
            <a:ext cx="686520" cy="157320"/>
          </a:xfrm>
          <a:prstGeom prst="rect">
            <a:avLst/>
          </a:prstGeom>
          <a:noFill/>
          <a:ln w="0">
            <a:noFill/>
          </a:ln>
        </p:spPr>
        <p:txBody>
          <a:bodyPr wrap="none" lIns="0" tIns="0" rIns="0" bIns="0" anchor="t">
            <a:spAutoFit/>
          </a:bodyPr>
          <a:lstStyle/>
          <a:p>
            <a:r>
              <a:rPr lang="en-US" sz="1050" b="1" u="none" strike="noStrike">
                <a:solidFill>
                  <a:srgbClr val="FFFFFF"/>
                </a:solidFill>
                <a:effectLst/>
                <a:uFillTx/>
                <a:latin typeface="DejaVuSans"/>
                <a:ea typeface="DejaVuSans"/>
              </a:rPr>
              <a:t>**kwargs</a:t>
            </a:r>
            <a:endParaRPr lang="en-US" sz="1050" b="0" u="none" strike="noStrike">
              <a:solidFill>
                <a:srgbClr val="000000"/>
              </a:solidFill>
              <a:effectLst/>
              <a:uFillTx/>
              <a:latin typeface="Times New Roman" panose="02020603050405020304"/>
            </a:endParaRPr>
          </a:p>
        </p:txBody>
      </p:sp>
      <p:sp>
        <p:nvSpPr>
          <p:cNvPr id="919" name="文本框 918"/>
          <p:cNvSpPr txBox="1"/>
          <p:nvPr/>
        </p:nvSpPr>
        <p:spPr>
          <a:xfrm>
            <a:off x="8055720" y="1758600"/>
            <a:ext cx="8053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添加了双星号</a:t>
            </a:r>
            <a:endParaRPr lang="en-US" sz="1050" b="0" u="none" strike="noStrike">
              <a:solidFill>
                <a:srgbClr val="000000"/>
              </a:solidFill>
              <a:effectLst/>
              <a:uFillTx/>
              <a:latin typeface="Times New Roman" panose="02020603050405020304"/>
            </a:endParaRPr>
          </a:p>
        </p:txBody>
      </p:sp>
      <p:sp>
        <p:nvSpPr>
          <p:cNvPr id="920" name="文本框 919"/>
          <p:cNvSpPr txBox="1"/>
          <p:nvPr/>
        </p:nvSpPr>
        <p:spPr>
          <a:xfrm>
            <a:off x="8858160" y="1789560"/>
            <a:ext cx="2581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921" name="文本框 920"/>
          <p:cNvSpPr txBox="1"/>
          <p:nvPr/>
        </p:nvSpPr>
        <p:spPr>
          <a:xfrm>
            <a:off x="9114840" y="1758600"/>
            <a:ext cx="403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的参数</a:t>
            </a:r>
            <a:endParaRPr lang="en-US" sz="1050" b="0" u="none" strike="noStrike">
              <a:solidFill>
                <a:srgbClr val="000000"/>
              </a:solidFill>
              <a:effectLst/>
              <a:uFillTx/>
              <a:latin typeface="Times New Roman" panose="02020603050405020304"/>
            </a:endParaRPr>
          </a:p>
        </p:txBody>
      </p:sp>
      <p:sp>
        <p:nvSpPr>
          <p:cNvPr id="922" name="文本框 921"/>
          <p:cNvSpPr txBox="1"/>
          <p:nvPr/>
        </p:nvSpPr>
        <p:spPr>
          <a:xfrm>
            <a:off x="8055720" y="195912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保存所有关键字参数</a:t>
            </a:r>
            <a:endParaRPr lang="en-US" sz="1050" b="0" u="none" strike="noStrike">
              <a:solidFill>
                <a:srgbClr val="000000"/>
              </a:solidFill>
              <a:effectLst/>
              <a:uFillTx/>
              <a:latin typeface="Times New Roman" panose="02020603050405020304"/>
            </a:endParaRPr>
          </a:p>
        </p:txBody>
      </p:sp>
      <p:sp>
        <p:nvSpPr>
          <p:cNvPr id="923" name="任意多边形: 形状 922"/>
          <p:cNvSpPr/>
          <p:nvPr/>
        </p:nvSpPr>
        <p:spPr>
          <a:xfrm>
            <a:off x="5498640" y="4545720"/>
            <a:ext cx="4663440" cy="368280"/>
          </a:xfrm>
          <a:custGeom>
            <a:avLst/>
            <a:gdLst/>
            <a:ahLst/>
            <a:cxnLst/>
            <a:rect l="0" t="0" r="r" b="b"/>
            <a:pathLst>
              <a:path w="12954" h="1023">
                <a:moveTo>
                  <a:pt x="0" y="930"/>
                </a:moveTo>
                <a:lnTo>
                  <a:pt x="0" y="93"/>
                </a:lnTo>
                <a:cubicBezTo>
                  <a:pt x="0" y="81"/>
                  <a:pt x="1" y="69"/>
                  <a:pt x="3" y="58"/>
                </a:cubicBezTo>
                <a:cubicBezTo>
                  <a:pt x="6" y="46"/>
                  <a:pt x="9" y="36"/>
                  <a:pt x="13" y="28"/>
                </a:cubicBezTo>
                <a:cubicBezTo>
                  <a:pt x="18" y="19"/>
                  <a:pt x="23" y="12"/>
                  <a:pt x="28" y="7"/>
                </a:cubicBezTo>
                <a:cubicBezTo>
                  <a:pt x="34" y="3"/>
                  <a:pt x="40" y="0"/>
                  <a:pt x="46" y="0"/>
                </a:cubicBezTo>
                <a:lnTo>
                  <a:pt x="12861" y="0"/>
                </a:lnTo>
                <a:cubicBezTo>
                  <a:pt x="12873" y="0"/>
                  <a:pt x="12885" y="3"/>
                  <a:pt x="12896" y="7"/>
                </a:cubicBezTo>
                <a:cubicBezTo>
                  <a:pt x="12908" y="12"/>
                  <a:pt x="12918" y="19"/>
                  <a:pt x="12926" y="28"/>
                </a:cubicBezTo>
                <a:cubicBezTo>
                  <a:pt x="12935" y="36"/>
                  <a:pt x="12942" y="46"/>
                  <a:pt x="12947" y="58"/>
                </a:cubicBezTo>
                <a:cubicBezTo>
                  <a:pt x="12951" y="69"/>
                  <a:pt x="12954" y="81"/>
                  <a:pt x="12954" y="93"/>
                </a:cubicBezTo>
                <a:lnTo>
                  <a:pt x="12954" y="930"/>
                </a:lnTo>
                <a:cubicBezTo>
                  <a:pt x="12954" y="942"/>
                  <a:pt x="12951" y="954"/>
                  <a:pt x="12947" y="965"/>
                </a:cubicBezTo>
                <a:cubicBezTo>
                  <a:pt x="12942" y="977"/>
                  <a:pt x="12935" y="987"/>
                  <a:pt x="12926" y="996"/>
                </a:cubicBezTo>
                <a:cubicBezTo>
                  <a:pt x="12918" y="1004"/>
                  <a:pt x="12908" y="1011"/>
                  <a:pt x="12896" y="1016"/>
                </a:cubicBezTo>
                <a:cubicBezTo>
                  <a:pt x="12885" y="1020"/>
                  <a:pt x="12873" y="1023"/>
                  <a:pt x="12861" y="1023"/>
                </a:cubicBezTo>
                <a:lnTo>
                  <a:pt x="46" y="1023"/>
                </a:lnTo>
                <a:cubicBezTo>
                  <a:pt x="40" y="1023"/>
                  <a:pt x="34" y="1020"/>
                  <a:pt x="28" y="1016"/>
                </a:cubicBezTo>
                <a:cubicBezTo>
                  <a:pt x="23" y="1011"/>
                  <a:pt x="18" y="1004"/>
                  <a:pt x="13" y="996"/>
                </a:cubicBezTo>
                <a:cubicBezTo>
                  <a:pt x="9" y="987"/>
                  <a:pt x="6" y="977"/>
                  <a:pt x="3" y="965"/>
                </a:cubicBezTo>
                <a:cubicBezTo>
                  <a:pt x="1" y="954"/>
                  <a:pt x="0" y="942"/>
                  <a:pt x="0" y="930"/>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4" name="任意多边形: 形状 923"/>
          <p:cNvSpPr/>
          <p:nvPr/>
        </p:nvSpPr>
        <p:spPr>
          <a:xfrm>
            <a:off x="5481720" y="4545720"/>
            <a:ext cx="33840" cy="368280"/>
          </a:xfrm>
          <a:custGeom>
            <a:avLst/>
            <a:gdLst/>
            <a:ahLst/>
            <a:cxnLst/>
            <a:rect l="0" t="0" r="r" b="b"/>
            <a:pathLst>
              <a:path w="94" h="1023">
                <a:moveTo>
                  <a:pt x="94" y="1023"/>
                </a:moveTo>
                <a:cubicBezTo>
                  <a:pt x="67" y="1023"/>
                  <a:pt x="46" y="1014"/>
                  <a:pt x="27" y="996"/>
                </a:cubicBezTo>
                <a:cubicBezTo>
                  <a:pt x="9" y="977"/>
                  <a:pt x="0" y="956"/>
                  <a:pt x="0" y="930"/>
                </a:cubicBezTo>
                <a:lnTo>
                  <a:pt x="0" y="93"/>
                </a:lnTo>
                <a:cubicBezTo>
                  <a:pt x="0" y="68"/>
                  <a:pt x="9" y="46"/>
                  <a:pt x="27" y="28"/>
                </a:cubicBezTo>
                <a:cubicBezTo>
                  <a:pt x="46" y="9"/>
                  <a:pt x="67" y="0"/>
                  <a:pt x="94" y="0"/>
                </a:cubicBezTo>
                <a:lnTo>
                  <a:pt x="94" y="1023"/>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25" name="文本框 924"/>
          <p:cNvSpPr txBox="1"/>
          <p:nvPr/>
        </p:nvSpPr>
        <p:spPr>
          <a:xfrm>
            <a:off x="8055720" y="215964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会被当作字典来处理</a:t>
            </a:r>
            <a:endParaRPr lang="en-US" sz="1050" b="0" u="none" strike="noStrike">
              <a:solidFill>
                <a:srgbClr val="000000"/>
              </a:solidFill>
              <a:effectLst/>
              <a:uFillTx/>
              <a:latin typeface="Times New Roman" panose="02020603050405020304"/>
            </a:endParaRPr>
          </a:p>
        </p:txBody>
      </p:sp>
      <p:sp>
        <p:nvSpPr>
          <p:cNvPr id="926" name="文本框 925"/>
          <p:cNvSpPr txBox="1"/>
          <p:nvPr/>
        </p:nvSpPr>
        <p:spPr>
          <a:xfrm>
            <a:off x="6376320" y="4636080"/>
            <a:ext cx="293436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若没有指定参数，可变⻓度参数就是⼀个空元组或空字典</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 name="任意多边形: 形状 928"/>
          <p:cNvSpPr/>
          <p:nvPr/>
        </p:nvSpPr>
        <p:spPr>
          <a:xfrm>
            <a:off x="8958240" y="5364720"/>
            <a:ext cx="8640" cy="17280"/>
          </a:xfrm>
          <a:custGeom>
            <a:avLst/>
            <a:gdLst/>
            <a:ahLst/>
            <a:cxnLst/>
            <a:rect l="0" t="0" r="r" b="b"/>
            <a:pathLst>
              <a:path w="24" h="48">
                <a:moveTo>
                  <a:pt x="0" y="36"/>
                </a:moveTo>
                <a:lnTo>
                  <a:pt x="0" y="12"/>
                </a:lnTo>
                <a:cubicBezTo>
                  <a:pt x="0" y="9"/>
                  <a:pt x="1" y="6"/>
                  <a:pt x="3" y="4"/>
                </a:cubicBezTo>
                <a:cubicBezTo>
                  <a:pt x="6" y="1"/>
                  <a:pt x="8" y="0"/>
                  <a:pt x="12" y="0"/>
                </a:cubicBezTo>
                <a:cubicBezTo>
                  <a:pt x="16" y="0"/>
                  <a:pt x="18" y="1"/>
                  <a:pt x="21" y="4"/>
                </a:cubicBezTo>
                <a:cubicBezTo>
                  <a:pt x="23" y="6"/>
                  <a:pt x="24" y="9"/>
                  <a:pt x="24" y="12"/>
                </a:cubicBezTo>
                <a:lnTo>
                  <a:pt x="24" y="36"/>
                </a:lnTo>
                <a:cubicBezTo>
                  <a:pt x="24" y="39"/>
                  <a:pt x="23" y="42"/>
                  <a:pt x="21" y="44"/>
                </a:cubicBezTo>
                <a:cubicBezTo>
                  <a:pt x="18" y="47"/>
                  <a:pt x="16" y="48"/>
                  <a:pt x="12"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0" name="任意多边形: 形状 929"/>
          <p:cNvSpPr/>
          <p:nvPr/>
        </p:nvSpPr>
        <p:spPr>
          <a:xfrm>
            <a:off x="10178280" y="3543120"/>
            <a:ext cx="8640" cy="8640"/>
          </a:xfrm>
          <a:custGeom>
            <a:avLst/>
            <a:gdLst/>
            <a:ahLst/>
            <a:cxnLst/>
            <a:rect l="0" t="0" r="r" b="b"/>
            <a:pathLst>
              <a:path w="24" h="24">
                <a:moveTo>
                  <a:pt x="24" y="11"/>
                </a:moveTo>
                <a:cubicBezTo>
                  <a:pt x="24" y="16"/>
                  <a:pt x="23" y="18"/>
                  <a:pt x="21" y="21"/>
                </a:cubicBezTo>
                <a:cubicBezTo>
                  <a:pt x="19" y="23"/>
                  <a:pt x="16" y="24"/>
                  <a:pt x="13" y="24"/>
                </a:cubicBezTo>
                <a:cubicBezTo>
                  <a:pt x="9" y="24"/>
                  <a:pt x="7" y="23"/>
                  <a:pt x="3" y="21"/>
                </a:cubicBezTo>
                <a:cubicBezTo>
                  <a:pt x="1" y="18"/>
                  <a:pt x="0" y="16"/>
                  <a:pt x="0" y="11"/>
                </a:cubicBezTo>
                <a:cubicBezTo>
                  <a:pt x="0" y="8"/>
                  <a:pt x="1" y="5"/>
                  <a:pt x="3" y="3"/>
                </a:cubicBezTo>
                <a:cubicBezTo>
                  <a:pt x="7" y="1"/>
                  <a:pt x="9" y="0"/>
                  <a:pt x="13"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1" name="任意多边形: 形状 930"/>
          <p:cNvSpPr/>
          <p:nvPr/>
        </p:nvSpPr>
        <p:spPr>
          <a:xfrm>
            <a:off x="1512360" y="5548680"/>
            <a:ext cx="16920" cy="16920"/>
          </a:xfrm>
          <a:custGeom>
            <a:avLst/>
            <a:gdLst/>
            <a:ahLst/>
            <a:cxnLst/>
            <a:rect l="0" t="0" r="r" b="b"/>
            <a:pathLst>
              <a:path w="47" h="47">
                <a:moveTo>
                  <a:pt x="0" y="26"/>
                </a:moveTo>
                <a:lnTo>
                  <a:pt x="0" y="22"/>
                </a:lnTo>
                <a:cubicBezTo>
                  <a:pt x="0" y="15"/>
                  <a:pt x="2" y="10"/>
                  <a:pt x="6" y="6"/>
                </a:cubicBezTo>
                <a:cubicBezTo>
                  <a:pt x="11" y="2"/>
                  <a:pt x="16" y="0"/>
                  <a:pt x="22" y="0"/>
                </a:cubicBezTo>
                <a:lnTo>
                  <a:pt x="26" y="0"/>
                </a:lnTo>
                <a:cubicBezTo>
                  <a:pt x="32" y="0"/>
                  <a:pt x="37" y="2"/>
                  <a:pt x="41" y="6"/>
                </a:cubicBezTo>
                <a:cubicBezTo>
                  <a:pt x="45" y="10"/>
                  <a:pt x="47" y="15"/>
                  <a:pt x="47" y="22"/>
                </a:cubicBezTo>
                <a:lnTo>
                  <a:pt x="47" y="26"/>
                </a:lnTo>
                <a:cubicBezTo>
                  <a:pt x="47" y="32"/>
                  <a:pt x="45" y="37"/>
                  <a:pt x="41" y="41"/>
                </a:cubicBezTo>
                <a:cubicBezTo>
                  <a:pt x="37" y="45"/>
                  <a:pt x="32" y="47"/>
                  <a:pt x="26" y="47"/>
                </a:cubicBezTo>
                <a:lnTo>
                  <a:pt x="22" y="47"/>
                </a:lnTo>
                <a:cubicBezTo>
                  <a:pt x="16" y="47"/>
                  <a:pt x="11" y="45"/>
                  <a:pt x="6"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2" name="任意多边形: 形状 931"/>
          <p:cNvSpPr/>
          <p:nvPr/>
        </p:nvSpPr>
        <p:spPr>
          <a:xfrm>
            <a:off x="392760" y="559800"/>
            <a:ext cx="8640" cy="8640"/>
          </a:xfrm>
          <a:custGeom>
            <a:avLst/>
            <a:gdLst/>
            <a:ahLst/>
            <a:cxnLst/>
            <a:rect l="0" t="0" r="r" b="b"/>
            <a:pathLst>
              <a:path w="24" h="24">
                <a:moveTo>
                  <a:pt x="0" y="12"/>
                </a:moveTo>
                <a:lnTo>
                  <a:pt x="0" y="10"/>
                </a:lnTo>
                <a:cubicBezTo>
                  <a:pt x="0" y="7"/>
                  <a:pt x="1" y="5"/>
                  <a:pt x="4" y="3"/>
                </a:cubicBezTo>
                <a:cubicBezTo>
                  <a:pt x="6" y="1"/>
                  <a:pt x="8" y="0"/>
                  <a:pt x="11" y="0"/>
                </a:cubicBezTo>
                <a:lnTo>
                  <a:pt x="13" y="0"/>
                </a:lnTo>
                <a:cubicBezTo>
                  <a:pt x="16" y="0"/>
                  <a:pt x="19" y="1"/>
                  <a:pt x="21" y="3"/>
                </a:cubicBezTo>
                <a:cubicBezTo>
                  <a:pt x="23" y="5"/>
                  <a:pt x="24" y="7"/>
                  <a:pt x="24" y="10"/>
                </a:cubicBezTo>
                <a:lnTo>
                  <a:pt x="24" y="12"/>
                </a:lnTo>
                <a:cubicBezTo>
                  <a:pt x="24" y="15"/>
                  <a:pt x="23" y="18"/>
                  <a:pt x="21" y="20"/>
                </a:cubicBezTo>
                <a:cubicBezTo>
                  <a:pt x="19" y="23"/>
                  <a:pt x="16" y="24"/>
                  <a:pt x="13" y="24"/>
                </a:cubicBezTo>
                <a:lnTo>
                  <a:pt x="11" y="24"/>
                </a:lnTo>
                <a:cubicBezTo>
                  <a:pt x="8" y="24"/>
                  <a:pt x="6" y="23"/>
                  <a:pt x="4"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3" name="任意多边形: 形状 932"/>
          <p:cNvSpPr/>
          <p:nvPr/>
        </p:nvSpPr>
        <p:spPr>
          <a:xfrm>
            <a:off x="4479120" y="3384360"/>
            <a:ext cx="8640" cy="8640"/>
          </a:xfrm>
          <a:custGeom>
            <a:avLst/>
            <a:gdLst/>
            <a:ahLst/>
            <a:cxnLst/>
            <a:rect l="0" t="0" r="r" b="b"/>
            <a:pathLst>
              <a:path w="24" h="24">
                <a:moveTo>
                  <a:pt x="24" y="11"/>
                </a:moveTo>
                <a:cubicBezTo>
                  <a:pt x="24" y="15"/>
                  <a:pt x="23" y="17"/>
                  <a:pt x="21" y="21"/>
                </a:cubicBezTo>
                <a:cubicBezTo>
                  <a:pt x="18" y="23"/>
                  <a:pt x="16" y="24"/>
                  <a:pt x="11" y="24"/>
                </a:cubicBezTo>
                <a:cubicBezTo>
                  <a:pt x="8" y="24"/>
                  <a:pt x="5" y="23"/>
                  <a:pt x="3" y="21"/>
                </a:cubicBezTo>
                <a:cubicBezTo>
                  <a:pt x="1" y="17"/>
                  <a:pt x="0" y="15"/>
                  <a:pt x="0" y="11"/>
                </a:cubicBezTo>
                <a:cubicBezTo>
                  <a:pt x="0" y="8"/>
                  <a:pt x="1" y="5"/>
                  <a:pt x="3" y="3"/>
                </a:cubicBezTo>
                <a:cubicBezTo>
                  <a:pt x="5" y="1"/>
                  <a:pt x="8" y="0"/>
                  <a:pt x="11" y="0"/>
                </a:cubicBezTo>
                <a:cubicBezTo>
                  <a:pt x="16" y="0"/>
                  <a:pt x="18"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4" name="任意多边形: 形状 933"/>
          <p:cNvSpPr/>
          <p:nvPr/>
        </p:nvSpPr>
        <p:spPr>
          <a:xfrm>
            <a:off x="8615520" y="4846680"/>
            <a:ext cx="17280" cy="8640"/>
          </a:xfrm>
          <a:custGeom>
            <a:avLst/>
            <a:gdLst/>
            <a:ahLst/>
            <a:cxnLst/>
            <a:rect l="0" t="0" r="r" b="b"/>
            <a:pathLst>
              <a:path w="48" h="24">
                <a:moveTo>
                  <a:pt x="0" y="13"/>
                </a:moveTo>
                <a:cubicBezTo>
                  <a:pt x="0" y="9"/>
                  <a:pt x="1" y="7"/>
                  <a:pt x="4" y="3"/>
                </a:cubicBezTo>
                <a:cubicBezTo>
                  <a:pt x="6" y="1"/>
                  <a:pt x="9" y="0"/>
                  <a:pt x="13" y="0"/>
                </a:cubicBezTo>
                <a:lnTo>
                  <a:pt x="36" y="0"/>
                </a:lnTo>
                <a:cubicBezTo>
                  <a:pt x="39" y="0"/>
                  <a:pt x="42" y="1"/>
                  <a:pt x="44" y="3"/>
                </a:cubicBezTo>
                <a:cubicBezTo>
                  <a:pt x="46" y="7"/>
                  <a:pt x="48" y="9"/>
                  <a:pt x="48" y="13"/>
                </a:cubicBezTo>
                <a:cubicBezTo>
                  <a:pt x="48" y="16"/>
                  <a:pt x="46" y="19"/>
                  <a:pt x="44" y="21"/>
                </a:cubicBezTo>
                <a:cubicBezTo>
                  <a:pt x="42" y="23"/>
                  <a:pt x="39" y="24"/>
                  <a:pt x="36" y="24"/>
                </a:cubicBezTo>
                <a:lnTo>
                  <a:pt x="13" y="24"/>
                </a:lnTo>
                <a:cubicBezTo>
                  <a:pt x="9" y="24"/>
                  <a:pt x="6" y="23"/>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5" name="任意多边形: 形状 934"/>
          <p:cNvSpPr/>
          <p:nvPr/>
        </p:nvSpPr>
        <p:spPr>
          <a:xfrm>
            <a:off x="6091920" y="5966640"/>
            <a:ext cx="8640" cy="8640"/>
          </a:xfrm>
          <a:custGeom>
            <a:avLst/>
            <a:gdLst/>
            <a:ahLst/>
            <a:cxnLst/>
            <a:rect l="0" t="0" r="r" b="b"/>
            <a:pathLst>
              <a:path w="24" h="24">
                <a:moveTo>
                  <a:pt x="0" y="16"/>
                </a:moveTo>
                <a:lnTo>
                  <a:pt x="0" y="6"/>
                </a:lnTo>
                <a:cubicBezTo>
                  <a:pt x="0" y="2"/>
                  <a:pt x="2" y="0"/>
                  <a:pt x="7" y="0"/>
                </a:cubicBezTo>
                <a:lnTo>
                  <a:pt x="16" y="0"/>
                </a:lnTo>
                <a:cubicBezTo>
                  <a:pt x="22" y="0"/>
                  <a:pt x="24" y="2"/>
                  <a:pt x="24" y="6"/>
                </a:cubicBezTo>
                <a:lnTo>
                  <a:pt x="24" y="16"/>
                </a:lnTo>
                <a:cubicBezTo>
                  <a:pt x="24" y="22"/>
                  <a:pt x="22" y="24"/>
                  <a:pt x="16" y="24"/>
                </a:cubicBezTo>
                <a:lnTo>
                  <a:pt x="7" y="24"/>
                </a:lnTo>
                <a:cubicBezTo>
                  <a:pt x="2"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6" name="任意多边形: 形状 935"/>
          <p:cNvSpPr/>
          <p:nvPr/>
        </p:nvSpPr>
        <p:spPr>
          <a:xfrm>
            <a:off x="7094520" y="1370160"/>
            <a:ext cx="9000" cy="9360"/>
          </a:xfrm>
          <a:custGeom>
            <a:avLst/>
            <a:gdLst/>
            <a:ahLst/>
            <a:cxnLst/>
            <a:rect l="0" t="0" r="r" b="b"/>
            <a:pathLst>
              <a:path w="25" h="26">
                <a:moveTo>
                  <a:pt x="0" y="23"/>
                </a:moveTo>
                <a:lnTo>
                  <a:pt x="0" y="3"/>
                </a:lnTo>
                <a:cubicBezTo>
                  <a:pt x="0" y="2"/>
                  <a:pt x="1" y="0"/>
                  <a:pt x="2" y="0"/>
                </a:cubicBezTo>
                <a:lnTo>
                  <a:pt x="23" y="0"/>
                </a:lnTo>
                <a:cubicBezTo>
                  <a:pt x="24" y="0"/>
                  <a:pt x="25" y="2"/>
                  <a:pt x="25" y="3"/>
                </a:cubicBezTo>
                <a:lnTo>
                  <a:pt x="25" y="23"/>
                </a:lnTo>
                <a:cubicBezTo>
                  <a:pt x="25" y="24"/>
                  <a:pt x="24" y="26"/>
                  <a:pt x="23" y="26"/>
                </a:cubicBezTo>
                <a:lnTo>
                  <a:pt x="2" y="26"/>
                </a:lnTo>
                <a:cubicBezTo>
                  <a:pt x="1" y="26"/>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7" name="任意多边形: 形状 936"/>
          <p:cNvSpPr/>
          <p:nvPr/>
        </p:nvSpPr>
        <p:spPr>
          <a:xfrm>
            <a:off x="2548440" y="1888560"/>
            <a:ext cx="9000" cy="8640"/>
          </a:xfrm>
          <a:custGeom>
            <a:avLst/>
            <a:gdLst/>
            <a:ahLst/>
            <a:cxnLst/>
            <a:rect l="0" t="0" r="r" b="b"/>
            <a:pathLst>
              <a:path w="25" h="24">
                <a:moveTo>
                  <a:pt x="25" y="12"/>
                </a:moveTo>
                <a:cubicBezTo>
                  <a:pt x="25" y="15"/>
                  <a:pt x="24" y="18"/>
                  <a:pt x="21" y="20"/>
                </a:cubicBezTo>
                <a:cubicBezTo>
                  <a:pt x="19" y="23"/>
                  <a:pt x="15" y="24"/>
                  <a:pt x="12" y="24"/>
                </a:cubicBezTo>
                <a:cubicBezTo>
                  <a:pt x="9" y="24"/>
                  <a:pt x="6" y="23"/>
                  <a:pt x="4" y="20"/>
                </a:cubicBezTo>
                <a:cubicBezTo>
                  <a:pt x="2" y="18"/>
                  <a:pt x="0" y="15"/>
                  <a:pt x="0" y="12"/>
                </a:cubicBezTo>
                <a:cubicBezTo>
                  <a:pt x="0" y="8"/>
                  <a:pt x="2" y="5"/>
                  <a:pt x="4" y="3"/>
                </a:cubicBezTo>
                <a:cubicBezTo>
                  <a:pt x="6" y="1"/>
                  <a:pt x="9" y="0"/>
                  <a:pt x="12" y="0"/>
                </a:cubicBezTo>
                <a:cubicBezTo>
                  <a:pt x="15" y="0"/>
                  <a:pt x="19" y="1"/>
                  <a:pt x="21" y="3"/>
                </a:cubicBezTo>
                <a:cubicBezTo>
                  <a:pt x="24" y="5"/>
                  <a:pt x="25" y="8"/>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8" name="任意多边形: 形状 937"/>
          <p:cNvSpPr/>
          <p:nvPr/>
        </p:nvSpPr>
        <p:spPr>
          <a:xfrm>
            <a:off x="6208920" y="5548680"/>
            <a:ext cx="8640" cy="16920"/>
          </a:xfrm>
          <a:custGeom>
            <a:avLst/>
            <a:gdLst/>
            <a:ahLst/>
            <a:cxnLst/>
            <a:rect l="0" t="0" r="r" b="b"/>
            <a:pathLst>
              <a:path w="24" h="47">
                <a:moveTo>
                  <a:pt x="0" y="36"/>
                </a:moveTo>
                <a:lnTo>
                  <a:pt x="0" y="12"/>
                </a:lnTo>
                <a:cubicBezTo>
                  <a:pt x="0" y="8"/>
                  <a:pt x="1" y="6"/>
                  <a:pt x="3" y="3"/>
                </a:cubicBezTo>
                <a:cubicBezTo>
                  <a:pt x="5" y="1"/>
                  <a:pt x="8" y="0"/>
                  <a:pt x="11" y="0"/>
                </a:cubicBezTo>
                <a:cubicBezTo>
                  <a:pt x="16" y="0"/>
                  <a:pt x="18" y="1"/>
                  <a:pt x="21" y="3"/>
                </a:cubicBezTo>
                <a:cubicBezTo>
                  <a:pt x="23" y="6"/>
                  <a:pt x="24" y="8"/>
                  <a:pt x="24" y="12"/>
                </a:cubicBezTo>
                <a:lnTo>
                  <a:pt x="24" y="36"/>
                </a:lnTo>
                <a:cubicBezTo>
                  <a:pt x="24" y="39"/>
                  <a:pt x="23" y="42"/>
                  <a:pt x="21" y="44"/>
                </a:cubicBezTo>
                <a:cubicBezTo>
                  <a:pt x="18" y="46"/>
                  <a:pt x="16" y="47"/>
                  <a:pt x="11" y="47"/>
                </a:cubicBezTo>
                <a:cubicBezTo>
                  <a:pt x="8" y="47"/>
                  <a:pt x="5"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39" name="任意多边形: 形状 938"/>
          <p:cNvSpPr/>
          <p:nvPr/>
        </p:nvSpPr>
        <p:spPr>
          <a:xfrm>
            <a:off x="5573880" y="534600"/>
            <a:ext cx="16920" cy="17280"/>
          </a:xfrm>
          <a:custGeom>
            <a:avLst/>
            <a:gdLst/>
            <a:ahLst/>
            <a:cxnLst/>
            <a:rect l="0" t="0" r="r" b="b"/>
            <a:pathLst>
              <a:path w="47" h="48">
                <a:moveTo>
                  <a:pt x="0" y="26"/>
                </a:moveTo>
                <a:lnTo>
                  <a:pt x="0" y="23"/>
                </a:lnTo>
                <a:cubicBezTo>
                  <a:pt x="0" y="17"/>
                  <a:pt x="2" y="12"/>
                  <a:pt x="6" y="6"/>
                </a:cubicBezTo>
                <a:cubicBezTo>
                  <a:pt x="10" y="2"/>
                  <a:pt x="15" y="0"/>
                  <a:pt x="21" y="0"/>
                </a:cubicBezTo>
                <a:lnTo>
                  <a:pt x="24" y="0"/>
                </a:lnTo>
                <a:cubicBezTo>
                  <a:pt x="30" y="0"/>
                  <a:pt x="35" y="2"/>
                  <a:pt x="40" y="6"/>
                </a:cubicBezTo>
                <a:cubicBezTo>
                  <a:pt x="45" y="12"/>
                  <a:pt x="47" y="17"/>
                  <a:pt x="47" y="23"/>
                </a:cubicBezTo>
                <a:lnTo>
                  <a:pt x="47" y="26"/>
                </a:lnTo>
                <a:cubicBezTo>
                  <a:pt x="47" y="32"/>
                  <a:pt x="45" y="37"/>
                  <a:pt x="40" y="41"/>
                </a:cubicBezTo>
                <a:cubicBezTo>
                  <a:pt x="35" y="45"/>
                  <a:pt x="30" y="48"/>
                  <a:pt x="24" y="48"/>
                </a:cubicBezTo>
                <a:lnTo>
                  <a:pt x="21" y="48"/>
                </a:lnTo>
                <a:cubicBezTo>
                  <a:pt x="15" y="48"/>
                  <a:pt x="10" y="45"/>
                  <a:pt x="6"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0" name="任意多边形: 形状 939"/>
          <p:cNvSpPr/>
          <p:nvPr/>
        </p:nvSpPr>
        <p:spPr>
          <a:xfrm>
            <a:off x="6568200" y="1754640"/>
            <a:ext cx="8640" cy="8640"/>
          </a:xfrm>
          <a:custGeom>
            <a:avLst/>
            <a:gdLst/>
            <a:ahLst/>
            <a:cxnLst/>
            <a:rect l="0" t="0" r="r" b="b"/>
            <a:pathLst>
              <a:path w="24" h="24">
                <a:moveTo>
                  <a:pt x="0" y="21"/>
                </a:moveTo>
                <a:lnTo>
                  <a:pt x="0" y="4"/>
                </a:lnTo>
                <a:cubicBezTo>
                  <a:pt x="0" y="1"/>
                  <a:pt x="1" y="0"/>
                  <a:pt x="3" y="0"/>
                </a:cubicBezTo>
                <a:lnTo>
                  <a:pt x="21" y="0"/>
                </a:lnTo>
                <a:cubicBezTo>
                  <a:pt x="23" y="0"/>
                  <a:pt x="24" y="1"/>
                  <a:pt x="24" y="4"/>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1" name="任意多边形: 形状 940"/>
          <p:cNvSpPr/>
          <p:nvPr/>
        </p:nvSpPr>
        <p:spPr>
          <a:xfrm>
            <a:off x="9417960" y="3350880"/>
            <a:ext cx="8640" cy="16920"/>
          </a:xfrm>
          <a:custGeom>
            <a:avLst/>
            <a:gdLst/>
            <a:ahLst/>
            <a:cxnLst/>
            <a:rect l="0" t="0" r="r" b="b"/>
            <a:pathLst>
              <a:path w="24" h="47">
                <a:moveTo>
                  <a:pt x="0" y="36"/>
                </a:moveTo>
                <a:lnTo>
                  <a:pt x="0" y="13"/>
                </a:lnTo>
                <a:cubicBezTo>
                  <a:pt x="0" y="9"/>
                  <a:pt x="1" y="6"/>
                  <a:pt x="4" y="3"/>
                </a:cubicBezTo>
                <a:cubicBezTo>
                  <a:pt x="6" y="1"/>
                  <a:pt x="9" y="0"/>
                  <a:pt x="12" y="0"/>
                </a:cubicBezTo>
                <a:cubicBezTo>
                  <a:pt x="15" y="0"/>
                  <a:pt x="18" y="1"/>
                  <a:pt x="20" y="3"/>
                </a:cubicBezTo>
                <a:cubicBezTo>
                  <a:pt x="23" y="6"/>
                  <a:pt x="24" y="9"/>
                  <a:pt x="24" y="13"/>
                </a:cubicBezTo>
                <a:lnTo>
                  <a:pt x="24" y="36"/>
                </a:lnTo>
                <a:cubicBezTo>
                  <a:pt x="24" y="39"/>
                  <a:pt x="23" y="42"/>
                  <a:pt x="20" y="44"/>
                </a:cubicBezTo>
                <a:cubicBezTo>
                  <a:pt x="18" y="46"/>
                  <a:pt x="15" y="47"/>
                  <a:pt x="12" y="47"/>
                </a:cubicBezTo>
                <a:cubicBezTo>
                  <a:pt x="9" y="47"/>
                  <a:pt x="6" y="46"/>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2" name="任意多边形: 形状 941"/>
          <p:cNvSpPr/>
          <p:nvPr/>
        </p:nvSpPr>
        <p:spPr>
          <a:xfrm>
            <a:off x="9016560" y="2824560"/>
            <a:ext cx="9000" cy="8640"/>
          </a:xfrm>
          <a:custGeom>
            <a:avLst/>
            <a:gdLst/>
            <a:ahLst/>
            <a:cxnLst/>
            <a:rect l="0" t="0" r="r" b="b"/>
            <a:pathLst>
              <a:path w="25" h="24">
                <a:moveTo>
                  <a:pt x="0" y="12"/>
                </a:moveTo>
                <a:cubicBezTo>
                  <a:pt x="0" y="8"/>
                  <a:pt x="2" y="5"/>
                  <a:pt x="4" y="3"/>
                </a:cubicBezTo>
                <a:cubicBezTo>
                  <a:pt x="6" y="1"/>
                  <a:pt x="9" y="0"/>
                  <a:pt x="12" y="0"/>
                </a:cubicBezTo>
                <a:cubicBezTo>
                  <a:pt x="16" y="0"/>
                  <a:pt x="19" y="1"/>
                  <a:pt x="21" y="3"/>
                </a:cubicBezTo>
                <a:cubicBezTo>
                  <a:pt x="23" y="5"/>
                  <a:pt x="25" y="8"/>
                  <a:pt x="25" y="12"/>
                </a:cubicBezTo>
                <a:cubicBezTo>
                  <a:pt x="25" y="15"/>
                  <a:pt x="23" y="18"/>
                  <a:pt x="21" y="20"/>
                </a:cubicBezTo>
                <a:cubicBezTo>
                  <a:pt x="19" y="23"/>
                  <a:pt x="16" y="24"/>
                  <a:pt x="12" y="24"/>
                </a:cubicBezTo>
                <a:cubicBezTo>
                  <a:pt x="9" y="24"/>
                  <a:pt x="6" y="23"/>
                  <a:pt x="4" y="20"/>
                </a:cubicBezTo>
                <a:cubicBezTo>
                  <a:pt x="2"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3" name="任意多边形: 形状 942"/>
          <p:cNvSpPr/>
          <p:nvPr/>
        </p:nvSpPr>
        <p:spPr>
          <a:xfrm>
            <a:off x="2239560" y="776880"/>
            <a:ext cx="8640" cy="9000"/>
          </a:xfrm>
          <a:custGeom>
            <a:avLst/>
            <a:gdLst/>
            <a:ahLst/>
            <a:cxnLst/>
            <a:rect l="0" t="0" r="r" b="b"/>
            <a:pathLst>
              <a:path w="24" h="25">
                <a:moveTo>
                  <a:pt x="0" y="14"/>
                </a:moveTo>
                <a:lnTo>
                  <a:pt x="0" y="10"/>
                </a:lnTo>
                <a:cubicBezTo>
                  <a:pt x="0" y="7"/>
                  <a:pt x="2" y="5"/>
                  <a:pt x="3" y="3"/>
                </a:cubicBezTo>
                <a:cubicBezTo>
                  <a:pt x="5" y="1"/>
                  <a:pt x="7" y="0"/>
                  <a:pt x="10" y="0"/>
                </a:cubicBezTo>
                <a:lnTo>
                  <a:pt x="14" y="0"/>
                </a:lnTo>
                <a:cubicBezTo>
                  <a:pt x="17" y="0"/>
                  <a:pt x="19" y="1"/>
                  <a:pt x="21" y="3"/>
                </a:cubicBezTo>
                <a:cubicBezTo>
                  <a:pt x="23" y="5"/>
                  <a:pt x="24" y="7"/>
                  <a:pt x="24" y="10"/>
                </a:cubicBezTo>
                <a:lnTo>
                  <a:pt x="24" y="14"/>
                </a:lnTo>
                <a:cubicBezTo>
                  <a:pt x="24" y="18"/>
                  <a:pt x="23" y="20"/>
                  <a:pt x="21" y="22"/>
                </a:cubicBezTo>
                <a:cubicBezTo>
                  <a:pt x="19" y="24"/>
                  <a:pt x="17" y="25"/>
                  <a:pt x="14" y="25"/>
                </a:cubicBezTo>
                <a:lnTo>
                  <a:pt x="10" y="25"/>
                </a:lnTo>
                <a:cubicBezTo>
                  <a:pt x="7" y="25"/>
                  <a:pt x="5" y="24"/>
                  <a:pt x="3" y="22"/>
                </a:cubicBezTo>
                <a:cubicBezTo>
                  <a:pt x="2" y="20"/>
                  <a:pt x="0" y="18"/>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4" name="任意多边形: 形状 943"/>
          <p:cNvSpPr/>
          <p:nvPr/>
        </p:nvSpPr>
        <p:spPr>
          <a:xfrm>
            <a:off x="3033360" y="5047200"/>
            <a:ext cx="16920" cy="17280"/>
          </a:xfrm>
          <a:custGeom>
            <a:avLst/>
            <a:gdLst/>
            <a:ahLst/>
            <a:cxnLst/>
            <a:rect l="0" t="0" r="r" b="b"/>
            <a:pathLst>
              <a:path w="47" h="48">
                <a:moveTo>
                  <a:pt x="0" y="29"/>
                </a:moveTo>
                <a:lnTo>
                  <a:pt x="0" y="18"/>
                </a:lnTo>
                <a:cubicBezTo>
                  <a:pt x="0" y="13"/>
                  <a:pt x="2" y="9"/>
                  <a:pt x="5" y="5"/>
                </a:cubicBezTo>
                <a:cubicBezTo>
                  <a:pt x="9" y="2"/>
                  <a:pt x="13" y="0"/>
                  <a:pt x="19" y="0"/>
                </a:cubicBezTo>
                <a:lnTo>
                  <a:pt x="29" y="0"/>
                </a:lnTo>
                <a:cubicBezTo>
                  <a:pt x="34" y="0"/>
                  <a:pt x="39" y="2"/>
                  <a:pt x="42" y="5"/>
                </a:cubicBezTo>
                <a:cubicBezTo>
                  <a:pt x="46" y="9"/>
                  <a:pt x="47" y="13"/>
                  <a:pt x="47" y="18"/>
                </a:cubicBezTo>
                <a:lnTo>
                  <a:pt x="47" y="29"/>
                </a:lnTo>
                <a:cubicBezTo>
                  <a:pt x="47" y="35"/>
                  <a:pt x="46" y="39"/>
                  <a:pt x="42" y="42"/>
                </a:cubicBezTo>
                <a:cubicBezTo>
                  <a:pt x="39" y="46"/>
                  <a:pt x="34" y="48"/>
                  <a:pt x="29" y="48"/>
                </a:cubicBezTo>
                <a:lnTo>
                  <a:pt x="19" y="48"/>
                </a:lnTo>
                <a:cubicBezTo>
                  <a:pt x="13" y="48"/>
                  <a:pt x="9" y="46"/>
                  <a:pt x="5" y="42"/>
                </a:cubicBezTo>
                <a:cubicBezTo>
                  <a:pt x="2" y="39"/>
                  <a:pt x="0" y="35"/>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5" name="任意多边形: 形状 944"/>
          <p:cNvSpPr/>
          <p:nvPr/>
        </p:nvSpPr>
        <p:spPr>
          <a:xfrm>
            <a:off x="10487520" y="2423160"/>
            <a:ext cx="8640" cy="17280"/>
          </a:xfrm>
          <a:custGeom>
            <a:avLst/>
            <a:gdLst/>
            <a:ahLst/>
            <a:cxnLst/>
            <a:rect l="0" t="0" r="r" b="b"/>
            <a:pathLst>
              <a:path w="24" h="48">
                <a:moveTo>
                  <a:pt x="0" y="36"/>
                </a:moveTo>
                <a:lnTo>
                  <a:pt x="0" y="13"/>
                </a:lnTo>
                <a:cubicBezTo>
                  <a:pt x="0" y="10"/>
                  <a:pt x="1" y="6"/>
                  <a:pt x="3" y="4"/>
                </a:cubicBezTo>
                <a:cubicBezTo>
                  <a:pt x="6" y="1"/>
                  <a:pt x="8" y="0"/>
                  <a:pt x="11" y="0"/>
                </a:cubicBezTo>
                <a:cubicBezTo>
                  <a:pt x="15" y="0"/>
                  <a:pt x="17" y="1"/>
                  <a:pt x="20" y="4"/>
                </a:cubicBezTo>
                <a:cubicBezTo>
                  <a:pt x="23" y="6"/>
                  <a:pt x="24" y="10"/>
                  <a:pt x="24" y="13"/>
                </a:cubicBezTo>
                <a:lnTo>
                  <a:pt x="24" y="36"/>
                </a:lnTo>
                <a:cubicBezTo>
                  <a:pt x="24" y="39"/>
                  <a:pt x="23" y="42"/>
                  <a:pt x="20" y="44"/>
                </a:cubicBezTo>
                <a:cubicBezTo>
                  <a:pt x="17" y="47"/>
                  <a:pt x="15" y="48"/>
                  <a:pt x="11"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6" name="任意多边形: 形状 945"/>
          <p:cNvSpPr/>
          <p:nvPr/>
        </p:nvSpPr>
        <p:spPr>
          <a:xfrm>
            <a:off x="5757480" y="1855080"/>
            <a:ext cx="17280" cy="16920"/>
          </a:xfrm>
          <a:custGeom>
            <a:avLst/>
            <a:gdLst/>
            <a:ahLst/>
            <a:cxnLst/>
            <a:rect l="0" t="0" r="r" b="b"/>
            <a:pathLst>
              <a:path w="48" h="47">
                <a:moveTo>
                  <a:pt x="0" y="28"/>
                </a:moveTo>
                <a:lnTo>
                  <a:pt x="0" y="19"/>
                </a:lnTo>
                <a:cubicBezTo>
                  <a:pt x="0" y="13"/>
                  <a:pt x="2" y="9"/>
                  <a:pt x="6" y="5"/>
                </a:cubicBezTo>
                <a:cubicBezTo>
                  <a:pt x="9" y="2"/>
                  <a:pt x="14" y="0"/>
                  <a:pt x="19" y="0"/>
                </a:cubicBezTo>
                <a:lnTo>
                  <a:pt x="28" y="0"/>
                </a:lnTo>
                <a:cubicBezTo>
                  <a:pt x="33" y="0"/>
                  <a:pt x="39" y="2"/>
                  <a:pt x="42" y="5"/>
                </a:cubicBezTo>
                <a:cubicBezTo>
                  <a:pt x="46" y="9"/>
                  <a:pt x="48" y="13"/>
                  <a:pt x="48" y="19"/>
                </a:cubicBezTo>
                <a:lnTo>
                  <a:pt x="48" y="28"/>
                </a:lnTo>
                <a:cubicBezTo>
                  <a:pt x="48" y="34"/>
                  <a:pt x="46" y="38"/>
                  <a:pt x="42" y="42"/>
                </a:cubicBezTo>
                <a:cubicBezTo>
                  <a:pt x="39" y="45"/>
                  <a:pt x="33" y="47"/>
                  <a:pt x="28" y="47"/>
                </a:cubicBezTo>
                <a:lnTo>
                  <a:pt x="19" y="47"/>
                </a:lnTo>
                <a:cubicBezTo>
                  <a:pt x="14" y="47"/>
                  <a:pt x="9" y="45"/>
                  <a:pt x="6" y="42"/>
                </a:cubicBezTo>
                <a:cubicBezTo>
                  <a:pt x="2" y="38"/>
                  <a:pt x="0" y="34"/>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7" name="任意多边形: 形状 946"/>
          <p:cNvSpPr/>
          <p:nvPr/>
        </p:nvSpPr>
        <p:spPr>
          <a:xfrm>
            <a:off x="1119600" y="4863240"/>
            <a:ext cx="16920" cy="17280"/>
          </a:xfrm>
          <a:custGeom>
            <a:avLst/>
            <a:gdLst/>
            <a:ahLst/>
            <a:cxnLst/>
            <a:rect l="0" t="0" r="r" b="b"/>
            <a:pathLst>
              <a:path w="47" h="48">
                <a:moveTo>
                  <a:pt x="0" y="32"/>
                </a:moveTo>
                <a:lnTo>
                  <a:pt x="0" y="16"/>
                </a:lnTo>
                <a:cubicBezTo>
                  <a:pt x="0" y="11"/>
                  <a:pt x="2" y="8"/>
                  <a:pt x="4" y="5"/>
                </a:cubicBezTo>
                <a:cubicBezTo>
                  <a:pt x="7" y="2"/>
                  <a:pt x="11" y="0"/>
                  <a:pt x="15" y="0"/>
                </a:cubicBezTo>
                <a:lnTo>
                  <a:pt x="31" y="0"/>
                </a:lnTo>
                <a:cubicBezTo>
                  <a:pt x="36" y="0"/>
                  <a:pt x="39" y="2"/>
                  <a:pt x="43" y="5"/>
                </a:cubicBezTo>
                <a:cubicBezTo>
                  <a:pt x="46" y="8"/>
                  <a:pt x="47" y="11"/>
                  <a:pt x="47" y="16"/>
                </a:cubicBezTo>
                <a:lnTo>
                  <a:pt x="47" y="32"/>
                </a:lnTo>
                <a:cubicBezTo>
                  <a:pt x="47" y="36"/>
                  <a:pt x="46" y="41"/>
                  <a:pt x="43" y="44"/>
                </a:cubicBezTo>
                <a:cubicBezTo>
                  <a:pt x="39" y="46"/>
                  <a:pt x="36" y="48"/>
                  <a:pt x="31" y="48"/>
                </a:cubicBezTo>
                <a:lnTo>
                  <a:pt x="15" y="48"/>
                </a:lnTo>
                <a:cubicBezTo>
                  <a:pt x="11" y="48"/>
                  <a:pt x="7" y="46"/>
                  <a:pt x="4" y="44"/>
                </a:cubicBezTo>
                <a:cubicBezTo>
                  <a:pt x="2" y="41"/>
                  <a:pt x="0" y="36"/>
                  <a:pt x="0" y="3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8" name="任意多边形: 形状 947"/>
          <p:cNvSpPr/>
          <p:nvPr/>
        </p:nvSpPr>
        <p:spPr>
          <a:xfrm>
            <a:off x="4821480" y="3033360"/>
            <a:ext cx="9000" cy="8640"/>
          </a:xfrm>
          <a:custGeom>
            <a:avLst/>
            <a:gdLst/>
            <a:ahLst/>
            <a:cxnLst/>
            <a:rect l="0" t="0" r="r" b="b"/>
            <a:pathLst>
              <a:path w="25" h="24">
                <a:moveTo>
                  <a:pt x="0" y="15"/>
                </a:moveTo>
                <a:lnTo>
                  <a:pt x="0" y="10"/>
                </a:lnTo>
                <a:cubicBezTo>
                  <a:pt x="0" y="7"/>
                  <a:pt x="1" y="5"/>
                  <a:pt x="3" y="2"/>
                </a:cubicBezTo>
                <a:cubicBezTo>
                  <a:pt x="6" y="1"/>
                  <a:pt x="8" y="0"/>
                  <a:pt x="10" y="0"/>
                </a:cubicBezTo>
                <a:lnTo>
                  <a:pt x="16" y="0"/>
                </a:lnTo>
                <a:cubicBezTo>
                  <a:pt x="18" y="0"/>
                  <a:pt x="20" y="1"/>
                  <a:pt x="22" y="2"/>
                </a:cubicBezTo>
                <a:cubicBezTo>
                  <a:pt x="24" y="5"/>
                  <a:pt x="25" y="7"/>
                  <a:pt x="25" y="10"/>
                </a:cubicBezTo>
                <a:lnTo>
                  <a:pt x="25" y="15"/>
                </a:lnTo>
                <a:cubicBezTo>
                  <a:pt x="25" y="18"/>
                  <a:pt x="24" y="20"/>
                  <a:pt x="22" y="21"/>
                </a:cubicBezTo>
                <a:cubicBezTo>
                  <a:pt x="20" y="23"/>
                  <a:pt x="18" y="24"/>
                  <a:pt x="16" y="24"/>
                </a:cubicBezTo>
                <a:lnTo>
                  <a:pt x="10" y="24"/>
                </a:lnTo>
                <a:cubicBezTo>
                  <a:pt x="8" y="24"/>
                  <a:pt x="6" y="23"/>
                  <a:pt x="3" y="21"/>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49" name="任意多边形: 形状 948"/>
          <p:cNvSpPr/>
          <p:nvPr/>
        </p:nvSpPr>
        <p:spPr>
          <a:xfrm>
            <a:off x="4044600" y="2272680"/>
            <a:ext cx="8640" cy="17280"/>
          </a:xfrm>
          <a:custGeom>
            <a:avLst/>
            <a:gdLst/>
            <a:ahLst/>
            <a:cxnLst/>
            <a:rect l="0" t="0" r="r" b="b"/>
            <a:pathLst>
              <a:path w="24" h="48">
                <a:moveTo>
                  <a:pt x="0" y="36"/>
                </a:moveTo>
                <a:lnTo>
                  <a:pt x="0" y="13"/>
                </a:lnTo>
                <a:cubicBezTo>
                  <a:pt x="0" y="9"/>
                  <a:pt x="2" y="6"/>
                  <a:pt x="4" y="4"/>
                </a:cubicBezTo>
                <a:cubicBezTo>
                  <a:pt x="6" y="2"/>
                  <a:pt x="9" y="0"/>
                  <a:pt x="12" y="0"/>
                </a:cubicBezTo>
                <a:cubicBezTo>
                  <a:pt x="15" y="0"/>
                  <a:pt x="18" y="2"/>
                  <a:pt x="20" y="4"/>
                </a:cubicBezTo>
                <a:cubicBezTo>
                  <a:pt x="23" y="6"/>
                  <a:pt x="24" y="9"/>
                  <a:pt x="24" y="13"/>
                </a:cubicBezTo>
                <a:lnTo>
                  <a:pt x="24" y="36"/>
                </a:lnTo>
                <a:cubicBezTo>
                  <a:pt x="24" y="39"/>
                  <a:pt x="23" y="42"/>
                  <a:pt x="20" y="44"/>
                </a:cubicBezTo>
                <a:cubicBezTo>
                  <a:pt x="18" y="47"/>
                  <a:pt x="15" y="48"/>
                  <a:pt x="12" y="48"/>
                </a:cubicBezTo>
                <a:cubicBezTo>
                  <a:pt x="9" y="48"/>
                  <a:pt x="6" y="47"/>
                  <a:pt x="4" y="44"/>
                </a:cubicBezTo>
                <a:cubicBezTo>
                  <a:pt x="2"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0" name="任意多边形: 形状 949"/>
          <p:cNvSpPr/>
          <p:nvPr/>
        </p:nvSpPr>
        <p:spPr>
          <a:xfrm>
            <a:off x="3918960" y="5281200"/>
            <a:ext cx="9000" cy="8640"/>
          </a:xfrm>
          <a:custGeom>
            <a:avLst/>
            <a:gdLst/>
            <a:ahLst/>
            <a:cxnLst/>
            <a:rect l="0" t="0" r="r" b="b"/>
            <a:pathLst>
              <a:path w="25" h="24">
                <a:moveTo>
                  <a:pt x="0" y="21"/>
                </a:moveTo>
                <a:lnTo>
                  <a:pt x="0" y="4"/>
                </a:lnTo>
                <a:cubicBezTo>
                  <a:pt x="0" y="1"/>
                  <a:pt x="2" y="0"/>
                  <a:pt x="4" y="0"/>
                </a:cubicBezTo>
                <a:lnTo>
                  <a:pt x="21" y="0"/>
                </a:lnTo>
                <a:cubicBezTo>
                  <a:pt x="23" y="0"/>
                  <a:pt x="25" y="1"/>
                  <a:pt x="25" y="4"/>
                </a:cubicBezTo>
                <a:lnTo>
                  <a:pt x="25" y="21"/>
                </a:lnTo>
                <a:cubicBezTo>
                  <a:pt x="25" y="23"/>
                  <a:pt x="23" y="24"/>
                  <a:pt x="21" y="24"/>
                </a:cubicBezTo>
                <a:lnTo>
                  <a:pt x="4" y="24"/>
                </a:lnTo>
                <a:cubicBezTo>
                  <a:pt x="2"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1" name="任意多边形: 形状 950"/>
          <p:cNvSpPr/>
          <p:nvPr/>
        </p:nvSpPr>
        <p:spPr>
          <a:xfrm>
            <a:off x="9802080" y="5406480"/>
            <a:ext cx="9000" cy="9000"/>
          </a:xfrm>
          <a:custGeom>
            <a:avLst/>
            <a:gdLst/>
            <a:ahLst/>
            <a:cxnLst/>
            <a:rect l="0" t="0" r="r" b="b"/>
            <a:pathLst>
              <a:path w="25" h="25">
                <a:moveTo>
                  <a:pt x="0" y="21"/>
                </a:moveTo>
                <a:lnTo>
                  <a:pt x="0" y="4"/>
                </a:lnTo>
                <a:cubicBezTo>
                  <a:pt x="0" y="2"/>
                  <a:pt x="2" y="0"/>
                  <a:pt x="4" y="0"/>
                </a:cubicBezTo>
                <a:lnTo>
                  <a:pt x="21" y="0"/>
                </a:lnTo>
                <a:cubicBezTo>
                  <a:pt x="23" y="0"/>
                  <a:pt x="25" y="2"/>
                  <a:pt x="25" y="4"/>
                </a:cubicBezTo>
                <a:lnTo>
                  <a:pt x="25" y="21"/>
                </a:lnTo>
                <a:cubicBezTo>
                  <a:pt x="25" y="23"/>
                  <a:pt x="23" y="25"/>
                  <a:pt x="21" y="25"/>
                </a:cubicBezTo>
                <a:lnTo>
                  <a:pt x="4" y="25"/>
                </a:lnTo>
                <a:cubicBezTo>
                  <a:pt x="2" y="25"/>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2" name="任意多边形: 形状 951"/>
          <p:cNvSpPr/>
          <p:nvPr/>
        </p:nvSpPr>
        <p:spPr>
          <a:xfrm>
            <a:off x="5005440" y="852120"/>
            <a:ext cx="17280" cy="8640"/>
          </a:xfrm>
          <a:custGeom>
            <a:avLst/>
            <a:gdLst/>
            <a:ahLst/>
            <a:cxnLst/>
            <a:rect l="0" t="0" r="r" b="b"/>
            <a:pathLst>
              <a:path w="48" h="24">
                <a:moveTo>
                  <a:pt x="0" y="12"/>
                </a:moveTo>
                <a:cubicBezTo>
                  <a:pt x="0" y="9"/>
                  <a:pt x="1" y="6"/>
                  <a:pt x="4" y="4"/>
                </a:cubicBezTo>
                <a:cubicBezTo>
                  <a:pt x="6" y="1"/>
                  <a:pt x="9" y="0"/>
                  <a:pt x="13" y="0"/>
                </a:cubicBezTo>
                <a:lnTo>
                  <a:pt x="36" y="0"/>
                </a:lnTo>
                <a:cubicBezTo>
                  <a:pt x="39" y="0"/>
                  <a:pt x="42" y="1"/>
                  <a:pt x="44" y="4"/>
                </a:cubicBezTo>
                <a:cubicBezTo>
                  <a:pt x="46" y="6"/>
                  <a:pt x="48" y="9"/>
                  <a:pt x="48" y="12"/>
                </a:cubicBezTo>
                <a:cubicBezTo>
                  <a:pt x="48" y="16"/>
                  <a:pt x="46" y="19"/>
                  <a:pt x="44" y="21"/>
                </a:cubicBezTo>
                <a:cubicBezTo>
                  <a:pt x="42" y="23"/>
                  <a:pt x="39" y="24"/>
                  <a:pt x="36" y="24"/>
                </a:cubicBezTo>
                <a:lnTo>
                  <a:pt x="13" y="24"/>
                </a:lnTo>
                <a:cubicBezTo>
                  <a:pt x="9" y="24"/>
                  <a:pt x="6" y="23"/>
                  <a:pt x="4"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3" name="任意多边形: 形状 952"/>
          <p:cNvSpPr/>
          <p:nvPr/>
        </p:nvSpPr>
        <p:spPr>
          <a:xfrm>
            <a:off x="2172600" y="392760"/>
            <a:ext cx="8640" cy="8640"/>
          </a:xfrm>
          <a:custGeom>
            <a:avLst/>
            <a:gdLst/>
            <a:ahLst/>
            <a:cxnLst/>
            <a:rect l="0" t="0" r="r" b="b"/>
            <a:pathLst>
              <a:path w="24" h="24">
                <a:moveTo>
                  <a:pt x="24" y="12"/>
                </a:moveTo>
                <a:cubicBezTo>
                  <a:pt x="24" y="15"/>
                  <a:pt x="23" y="18"/>
                  <a:pt x="21" y="20"/>
                </a:cubicBezTo>
                <a:cubicBezTo>
                  <a:pt x="18" y="23"/>
                  <a:pt x="16" y="24"/>
                  <a:pt x="13" y="24"/>
                </a:cubicBezTo>
                <a:cubicBezTo>
                  <a:pt x="9" y="24"/>
                  <a:pt x="7" y="23"/>
                  <a:pt x="4" y="20"/>
                </a:cubicBezTo>
                <a:cubicBezTo>
                  <a:pt x="1" y="18"/>
                  <a:pt x="0" y="15"/>
                  <a:pt x="0" y="12"/>
                </a:cubicBezTo>
                <a:cubicBezTo>
                  <a:pt x="0" y="9"/>
                  <a:pt x="1" y="6"/>
                  <a:pt x="4" y="4"/>
                </a:cubicBezTo>
                <a:cubicBezTo>
                  <a:pt x="7" y="1"/>
                  <a:pt x="9" y="0"/>
                  <a:pt x="13" y="0"/>
                </a:cubicBezTo>
                <a:cubicBezTo>
                  <a:pt x="16" y="0"/>
                  <a:pt x="18" y="1"/>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4" name="任意多边形: 形状 953"/>
          <p:cNvSpPr/>
          <p:nvPr/>
        </p:nvSpPr>
        <p:spPr>
          <a:xfrm>
            <a:off x="4069440" y="5155920"/>
            <a:ext cx="8640" cy="8640"/>
          </a:xfrm>
          <a:custGeom>
            <a:avLst/>
            <a:gdLst/>
            <a:ahLst/>
            <a:cxnLst/>
            <a:rect l="0" t="0" r="r" b="b"/>
            <a:pathLst>
              <a:path w="24" h="24">
                <a:moveTo>
                  <a:pt x="24" y="12"/>
                </a:moveTo>
                <a:cubicBezTo>
                  <a:pt x="24" y="15"/>
                  <a:pt x="23" y="18"/>
                  <a:pt x="21" y="21"/>
                </a:cubicBezTo>
                <a:cubicBezTo>
                  <a:pt x="19" y="23"/>
                  <a:pt x="16" y="24"/>
                  <a:pt x="13" y="24"/>
                </a:cubicBezTo>
                <a:cubicBezTo>
                  <a:pt x="10" y="24"/>
                  <a:pt x="7" y="23"/>
                  <a:pt x="5" y="21"/>
                </a:cubicBezTo>
                <a:cubicBezTo>
                  <a:pt x="2" y="18"/>
                  <a:pt x="0" y="15"/>
                  <a:pt x="0" y="12"/>
                </a:cubicBezTo>
                <a:cubicBezTo>
                  <a:pt x="0" y="8"/>
                  <a:pt x="2" y="6"/>
                  <a:pt x="5" y="3"/>
                </a:cubicBezTo>
                <a:cubicBezTo>
                  <a:pt x="7" y="1"/>
                  <a:pt x="10" y="0"/>
                  <a:pt x="13" y="0"/>
                </a:cubicBezTo>
                <a:cubicBezTo>
                  <a:pt x="16" y="0"/>
                  <a:pt x="19"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5" name="任意多边形: 形状 954"/>
          <p:cNvSpPr/>
          <p:nvPr/>
        </p:nvSpPr>
        <p:spPr>
          <a:xfrm>
            <a:off x="8398440" y="843840"/>
            <a:ext cx="8640" cy="16920"/>
          </a:xfrm>
          <a:custGeom>
            <a:avLst/>
            <a:gdLst/>
            <a:ahLst/>
            <a:cxnLst/>
            <a:rect l="0" t="0" r="r" b="b"/>
            <a:pathLst>
              <a:path w="24" h="47">
                <a:moveTo>
                  <a:pt x="0" y="36"/>
                </a:moveTo>
                <a:lnTo>
                  <a:pt x="0" y="12"/>
                </a:lnTo>
                <a:cubicBezTo>
                  <a:pt x="0" y="8"/>
                  <a:pt x="1" y="6"/>
                  <a:pt x="3" y="3"/>
                </a:cubicBezTo>
                <a:cubicBezTo>
                  <a:pt x="6" y="1"/>
                  <a:pt x="9" y="0"/>
                  <a:pt x="12" y="0"/>
                </a:cubicBezTo>
                <a:cubicBezTo>
                  <a:pt x="15" y="0"/>
                  <a:pt x="18" y="1"/>
                  <a:pt x="20" y="3"/>
                </a:cubicBezTo>
                <a:cubicBezTo>
                  <a:pt x="23" y="6"/>
                  <a:pt x="24" y="8"/>
                  <a:pt x="24" y="12"/>
                </a:cubicBezTo>
                <a:lnTo>
                  <a:pt x="24" y="36"/>
                </a:lnTo>
                <a:cubicBezTo>
                  <a:pt x="24" y="39"/>
                  <a:pt x="23" y="42"/>
                  <a:pt x="20" y="44"/>
                </a:cubicBezTo>
                <a:cubicBezTo>
                  <a:pt x="18" y="46"/>
                  <a:pt x="15" y="47"/>
                  <a:pt x="12" y="47"/>
                </a:cubicBezTo>
                <a:cubicBezTo>
                  <a:pt x="9" y="47"/>
                  <a:pt x="6"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6" name="任意多边形: 形状 955"/>
          <p:cNvSpPr/>
          <p:nvPr/>
        </p:nvSpPr>
        <p:spPr>
          <a:xfrm>
            <a:off x="9468000" y="5774400"/>
            <a:ext cx="16920" cy="16920"/>
          </a:xfrm>
          <a:custGeom>
            <a:avLst/>
            <a:gdLst/>
            <a:ahLst/>
            <a:cxnLst/>
            <a:rect l="0" t="0" r="r" b="b"/>
            <a:pathLst>
              <a:path w="47" h="47">
                <a:moveTo>
                  <a:pt x="0" y="26"/>
                </a:moveTo>
                <a:lnTo>
                  <a:pt x="0" y="20"/>
                </a:lnTo>
                <a:cubicBezTo>
                  <a:pt x="0" y="14"/>
                  <a:pt x="2" y="9"/>
                  <a:pt x="6" y="6"/>
                </a:cubicBezTo>
                <a:cubicBezTo>
                  <a:pt x="10" y="2"/>
                  <a:pt x="14" y="0"/>
                  <a:pt x="20" y="0"/>
                </a:cubicBezTo>
                <a:lnTo>
                  <a:pt x="26" y="0"/>
                </a:lnTo>
                <a:cubicBezTo>
                  <a:pt x="32" y="0"/>
                  <a:pt x="38" y="2"/>
                  <a:pt x="41" y="6"/>
                </a:cubicBezTo>
                <a:cubicBezTo>
                  <a:pt x="45" y="9"/>
                  <a:pt x="47" y="14"/>
                  <a:pt x="47" y="20"/>
                </a:cubicBezTo>
                <a:lnTo>
                  <a:pt x="47" y="26"/>
                </a:lnTo>
                <a:cubicBezTo>
                  <a:pt x="47" y="32"/>
                  <a:pt x="45" y="36"/>
                  <a:pt x="41" y="41"/>
                </a:cubicBezTo>
                <a:cubicBezTo>
                  <a:pt x="38" y="45"/>
                  <a:pt x="32" y="47"/>
                  <a:pt x="26" y="47"/>
                </a:cubicBezTo>
                <a:lnTo>
                  <a:pt x="20" y="47"/>
                </a:lnTo>
                <a:cubicBezTo>
                  <a:pt x="14" y="47"/>
                  <a:pt x="10" y="45"/>
                  <a:pt x="6" y="41"/>
                </a:cubicBezTo>
                <a:cubicBezTo>
                  <a:pt x="2" y="36"/>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7" name="任意多边形: 形状 956"/>
          <p:cNvSpPr/>
          <p:nvPr/>
        </p:nvSpPr>
        <p:spPr>
          <a:xfrm>
            <a:off x="6693480" y="5064120"/>
            <a:ext cx="8640" cy="8640"/>
          </a:xfrm>
          <a:custGeom>
            <a:avLst/>
            <a:gdLst/>
            <a:ahLst/>
            <a:cxnLst/>
            <a:rect l="0" t="0" r="r" b="b"/>
            <a:pathLst>
              <a:path w="24" h="24">
                <a:moveTo>
                  <a:pt x="24" y="11"/>
                </a:moveTo>
                <a:cubicBezTo>
                  <a:pt x="24" y="14"/>
                  <a:pt x="23" y="17"/>
                  <a:pt x="21" y="19"/>
                </a:cubicBezTo>
                <a:cubicBezTo>
                  <a:pt x="19" y="23"/>
                  <a:pt x="16" y="24"/>
                  <a:pt x="13" y="24"/>
                </a:cubicBezTo>
                <a:cubicBezTo>
                  <a:pt x="10" y="24"/>
                  <a:pt x="7" y="23"/>
                  <a:pt x="5" y="19"/>
                </a:cubicBezTo>
                <a:cubicBezTo>
                  <a:pt x="1" y="17"/>
                  <a:pt x="0" y="14"/>
                  <a:pt x="0" y="11"/>
                </a:cubicBezTo>
                <a:cubicBezTo>
                  <a:pt x="0" y="8"/>
                  <a:pt x="1" y="5"/>
                  <a:pt x="5" y="3"/>
                </a:cubicBezTo>
                <a:cubicBezTo>
                  <a:pt x="7" y="1"/>
                  <a:pt x="10" y="0"/>
                  <a:pt x="13"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8" name="任意多边形: 形状 957"/>
          <p:cNvSpPr/>
          <p:nvPr/>
        </p:nvSpPr>
        <p:spPr>
          <a:xfrm>
            <a:off x="2414880" y="1370160"/>
            <a:ext cx="8640" cy="9360"/>
          </a:xfrm>
          <a:custGeom>
            <a:avLst/>
            <a:gdLst/>
            <a:ahLst/>
            <a:cxnLst/>
            <a:rect l="0" t="0" r="r" b="b"/>
            <a:pathLst>
              <a:path w="24" h="26">
                <a:moveTo>
                  <a:pt x="24" y="13"/>
                </a:moveTo>
                <a:cubicBezTo>
                  <a:pt x="24" y="16"/>
                  <a:pt x="23" y="19"/>
                  <a:pt x="21" y="21"/>
                </a:cubicBezTo>
                <a:cubicBezTo>
                  <a:pt x="18" y="24"/>
                  <a:pt x="15" y="26"/>
                  <a:pt x="12" y="26"/>
                </a:cubicBezTo>
                <a:cubicBezTo>
                  <a:pt x="8" y="26"/>
                  <a:pt x="6" y="24"/>
                  <a:pt x="3" y="21"/>
                </a:cubicBezTo>
                <a:cubicBezTo>
                  <a:pt x="1" y="19"/>
                  <a:pt x="0" y="16"/>
                  <a:pt x="0" y="13"/>
                </a:cubicBezTo>
                <a:cubicBezTo>
                  <a:pt x="0" y="10"/>
                  <a:pt x="1" y="7"/>
                  <a:pt x="3" y="5"/>
                </a:cubicBezTo>
                <a:cubicBezTo>
                  <a:pt x="6" y="3"/>
                  <a:pt x="8" y="0"/>
                  <a:pt x="12" y="0"/>
                </a:cubicBezTo>
                <a:cubicBezTo>
                  <a:pt x="15" y="0"/>
                  <a:pt x="18" y="3"/>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59" name="任意多边形: 形状 958"/>
          <p:cNvSpPr/>
          <p:nvPr/>
        </p:nvSpPr>
        <p:spPr>
          <a:xfrm>
            <a:off x="9342720" y="1086120"/>
            <a:ext cx="8640" cy="8640"/>
          </a:xfrm>
          <a:custGeom>
            <a:avLst/>
            <a:gdLst/>
            <a:ahLst/>
            <a:cxnLst/>
            <a:rect l="0" t="0" r="r" b="b"/>
            <a:pathLst>
              <a:path w="24" h="24">
                <a:moveTo>
                  <a:pt x="0" y="20"/>
                </a:moveTo>
                <a:lnTo>
                  <a:pt x="0" y="5"/>
                </a:lnTo>
                <a:cubicBezTo>
                  <a:pt x="0" y="2"/>
                  <a:pt x="1" y="0"/>
                  <a:pt x="5" y="0"/>
                </a:cubicBezTo>
                <a:lnTo>
                  <a:pt x="20" y="0"/>
                </a:lnTo>
                <a:cubicBezTo>
                  <a:pt x="22" y="0"/>
                  <a:pt x="24" y="2"/>
                  <a:pt x="24" y="5"/>
                </a:cubicBezTo>
                <a:lnTo>
                  <a:pt x="24" y="20"/>
                </a:lnTo>
                <a:cubicBezTo>
                  <a:pt x="24" y="23"/>
                  <a:pt x="22" y="24"/>
                  <a:pt x="20" y="24"/>
                </a:cubicBezTo>
                <a:lnTo>
                  <a:pt x="5"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0" name="任意多边形: 形状 959"/>
          <p:cNvSpPr/>
          <p:nvPr/>
        </p:nvSpPr>
        <p:spPr>
          <a:xfrm>
            <a:off x="7303680" y="4102920"/>
            <a:ext cx="16920" cy="17280"/>
          </a:xfrm>
          <a:custGeom>
            <a:avLst/>
            <a:gdLst/>
            <a:ahLst/>
            <a:cxnLst/>
            <a:rect l="0" t="0" r="r" b="b"/>
            <a:pathLst>
              <a:path w="47" h="48">
                <a:moveTo>
                  <a:pt x="0" y="24"/>
                </a:moveTo>
                <a:lnTo>
                  <a:pt x="0" y="23"/>
                </a:lnTo>
                <a:cubicBezTo>
                  <a:pt x="0" y="17"/>
                  <a:pt x="2" y="11"/>
                  <a:pt x="6" y="7"/>
                </a:cubicBezTo>
                <a:cubicBezTo>
                  <a:pt x="11" y="2"/>
                  <a:pt x="16" y="0"/>
                  <a:pt x="24" y="0"/>
                </a:cubicBezTo>
                <a:cubicBezTo>
                  <a:pt x="30" y="0"/>
                  <a:pt x="36" y="2"/>
                  <a:pt x="40" y="7"/>
                </a:cubicBezTo>
                <a:cubicBezTo>
                  <a:pt x="45" y="11"/>
                  <a:pt x="47" y="17"/>
                  <a:pt x="47" y="23"/>
                </a:cubicBezTo>
                <a:lnTo>
                  <a:pt x="47" y="24"/>
                </a:lnTo>
                <a:cubicBezTo>
                  <a:pt x="47" y="30"/>
                  <a:pt x="45" y="36"/>
                  <a:pt x="40" y="41"/>
                </a:cubicBezTo>
                <a:cubicBezTo>
                  <a:pt x="36" y="45"/>
                  <a:pt x="30" y="48"/>
                  <a:pt x="24" y="48"/>
                </a:cubicBezTo>
                <a:cubicBezTo>
                  <a:pt x="16" y="48"/>
                  <a:pt x="11" y="45"/>
                  <a:pt x="6" y="41"/>
                </a:cubicBezTo>
                <a:cubicBezTo>
                  <a:pt x="2" y="36"/>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1" name="任意多边形: 形状 960"/>
          <p:cNvSpPr/>
          <p:nvPr/>
        </p:nvSpPr>
        <p:spPr>
          <a:xfrm>
            <a:off x="1211400" y="5030640"/>
            <a:ext cx="9000" cy="8640"/>
          </a:xfrm>
          <a:custGeom>
            <a:avLst/>
            <a:gdLst/>
            <a:ahLst/>
            <a:cxnLst/>
            <a:rect l="0" t="0" r="r" b="b"/>
            <a:pathLst>
              <a:path w="25" h="24">
                <a:moveTo>
                  <a:pt x="0" y="12"/>
                </a:moveTo>
                <a:lnTo>
                  <a:pt x="0" y="11"/>
                </a:lnTo>
                <a:cubicBezTo>
                  <a:pt x="0" y="8"/>
                  <a:pt x="1" y="5"/>
                  <a:pt x="4" y="3"/>
                </a:cubicBezTo>
                <a:cubicBezTo>
                  <a:pt x="7" y="1"/>
                  <a:pt x="9" y="0"/>
                  <a:pt x="12" y="0"/>
                </a:cubicBezTo>
                <a:lnTo>
                  <a:pt x="14" y="0"/>
                </a:lnTo>
                <a:cubicBezTo>
                  <a:pt x="17" y="0"/>
                  <a:pt x="19" y="1"/>
                  <a:pt x="21" y="3"/>
                </a:cubicBezTo>
                <a:cubicBezTo>
                  <a:pt x="24" y="5"/>
                  <a:pt x="25" y="8"/>
                  <a:pt x="25" y="11"/>
                </a:cubicBezTo>
                <a:lnTo>
                  <a:pt x="25" y="12"/>
                </a:lnTo>
                <a:cubicBezTo>
                  <a:pt x="25" y="15"/>
                  <a:pt x="24" y="18"/>
                  <a:pt x="21" y="20"/>
                </a:cubicBezTo>
                <a:cubicBezTo>
                  <a:pt x="19" y="23"/>
                  <a:pt x="17" y="24"/>
                  <a:pt x="14" y="24"/>
                </a:cubicBezTo>
                <a:lnTo>
                  <a:pt x="12" y="24"/>
                </a:lnTo>
                <a:cubicBezTo>
                  <a:pt x="9" y="24"/>
                  <a:pt x="7" y="23"/>
                  <a:pt x="4"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2" name="任意多边形: 形状 961"/>
          <p:cNvSpPr/>
          <p:nvPr/>
        </p:nvSpPr>
        <p:spPr>
          <a:xfrm>
            <a:off x="4395600" y="2180880"/>
            <a:ext cx="8640" cy="17280"/>
          </a:xfrm>
          <a:custGeom>
            <a:avLst/>
            <a:gdLst/>
            <a:ahLst/>
            <a:cxnLst/>
            <a:rect l="0" t="0" r="r" b="b"/>
            <a:pathLst>
              <a:path w="24" h="48">
                <a:moveTo>
                  <a:pt x="0" y="35"/>
                </a:moveTo>
                <a:lnTo>
                  <a:pt x="0" y="12"/>
                </a:lnTo>
                <a:cubicBezTo>
                  <a:pt x="0" y="9"/>
                  <a:pt x="1" y="6"/>
                  <a:pt x="3" y="4"/>
                </a:cubicBezTo>
                <a:cubicBezTo>
                  <a:pt x="5" y="1"/>
                  <a:pt x="8" y="0"/>
                  <a:pt x="11" y="0"/>
                </a:cubicBezTo>
                <a:cubicBezTo>
                  <a:pt x="14" y="0"/>
                  <a:pt x="18" y="1"/>
                  <a:pt x="20" y="4"/>
                </a:cubicBezTo>
                <a:cubicBezTo>
                  <a:pt x="23" y="6"/>
                  <a:pt x="24" y="9"/>
                  <a:pt x="24" y="12"/>
                </a:cubicBezTo>
                <a:lnTo>
                  <a:pt x="24" y="35"/>
                </a:lnTo>
                <a:cubicBezTo>
                  <a:pt x="24" y="39"/>
                  <a:pt x="23" y="42"/>
                  <a:pt x="20" y="44"/>
                </a:cubicBezTo>
                <a:cubicBezTo>
                  <a:pt x="18" y="46"/>
                  <a:pt x="14" y="48"/>
                  <a:pt x="11" y="48"/>
                </a:cubicBezTo>
                <a:cubicBezTo>
                  <a:pt x="8" y="48"/>
                  <a:pt x="5" y="46"/>
                  <a:pt x="3" y="44"/>
                </a:cubicBezTo>
                <a:cubicBezTo>
                  <a:pt x="1" y="42"/>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3" name="任意多边形: 形状 962"/>
          <p:cNvSpPr/>
          <p:nvPr/>
        </p:nvSpPr>
        <p:spPr>
          <a:xfrm>
            <a:off x="2038680" y="4412160"/>
            <a:ext cx="17280" cy="16920"/>
          </a:xfrm>
          <a:custGeom>
            <a:avLst/>
            <a:gdLst/>
            <a:ahLst/>
            <a:cxnLst/>
            <a:rect l="0" t="0" r="r" b="b"/>
            <a:pathLst>
              <a:path w="48" h="47">
                <a:moveTo>
                  <a:pt x="0" y="29"/>
                </a:moveTo>
                <a:lnTo>
                  <a:pt x="0" y="19"/>
                </a:lnTo>
                <a:cubicBezTo>
                  <a:pt x="0" y="14"/>
                  <a:pt x="2" y="10"/>
                  <a:pt x="6" y="6"/>
                </a:cubicBezTo>
                <a:cubicBezTo>
                  <a:pt x="9" y="2"/>
                  <a:pt x="14" y="0"/>
                  <a:pt x="20" y="0"/>
                </a:cubicBezTo>
                <a:lnTo>
                  <a:pt x="30" y="0"/>
                </a:lnTo>
                <a:cubicBezTo>
                  <a:pt x="35" y="0"/>
                  <a:pt x="39" y="2"/>
                  <a:pt x="43" y="6"/>
                </a:cubicBezTo>
                <a:cubicBezTo>
                  <a:pt x="46" y="10"/>
                  <a:pt x="48" y="14"/>
                  <a:pt x="48" y="19"/>
                </a:cubicBezTo>
                <a:lnTo>
                  <a:pt x="48" y="29"/>
                </a:lnTo>
                <a:cubicBezTo>
                  <a:pt x="48" y="34"/>
                  <a:pt x="46" y="38"/>
                  <a:pt x="43" y="42"/>
                </a:cubicBezTo>
                <a:cubicBezTo>
                  <a:pt x="39" y="46"/>
                  <a:pt x="35" y="47"/>
                  <a:pt x="30" y="47"/>
                </a:cubicBezTo>
                <a:lnTo>
                  <a:pt x="20" y="47"/>
                </a:lnTo>
                <a:cubicBezTo>
                  <a:pt x="14" y="47"/>
                  <a:pt x="9" y="46"/>
                  <a:pt x="6" y="42"/>
                </a:cubicBezTo>
                <a:cubicBezTo>
                  <a:pt x="2" y="38"/>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4" name="任意多边形: 形状 963"/>
          <p:cNvSpPr/>
          <p:nvPr/>
        </p:nvSpPr>
        <p:spPr>
          <a:xfrm>
            <a:off x="2481840" y="267120"/>
            <a:ext cx="8640" cy="9000"/>
          </a:xfrm>
          <a:custGeom>
            <a:avLst/>
            <a:gdLst/>
            <a:ahLst/>
            <a:cxnLst/>
            <a:rect l="0" t="0" r="r" b="b"/>
            <a:pathLst>
              <a:path w="24" h="25">
                <a:moveTo>
                  <a:pt x="0" y="13"/>
                </a:moveTo>
                <a:cubicBezTo>
                  <a:pt x="0" y="9"/>
                  <a:pt x="1" y="7"/>
                  <a:pt x="3" y="4"/>
                </a:cubicBezTo>
                <a:cubicBezTo>
                  <a:pt x="5" y="1"/>
                  <a:pt x="8" y="0"/>
                  <a:pt x="11" y="0"/>
                </a:cubicBezTo>
                <a:lnTo>
                  <a:pt x="12" y="0"/>
                </a:lnTo>
                <a:cubicBezTo>
                  <a:pt x="15" y="0"/>
                  <a:pt x="19" y="1"/>
                  <a:pt x="21" y="4"/>
                </a:cubicBezTo>
                <a:cubicBezTo>
                  <a:pt x="23" y="7"/>
                  <a:pt x="24" y="9"/>
                  <a:pt x="24" y="13"/>
                </a:cubicBezTo>
                <a:cubicBezTo>
                  <a:pt x="24" y="16"/>
                  <a:pt x="23" y="19"/>
                  <a:pt x="21" y="21"/>
                </a:cubicBezTo>
                <a:cubicBezTo>
                  <a:pt x="19" y="23"/>
                  <a:pt x="15" y="25"/>
                  <a:pt x="12" y="25"/>
                </a:cubicBezTo>
                <a:lnTo>
                  <a:pt x="11" y="25"/>
                </a:lnTo>
                <a:cubicBezTo>
                  <a:pt x="8" y="25"/>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5" name="任意多边形: 形状 964"/>
          <p:cNvSpPr/>
          <p:nvPr/>
        </p:nvSpPr>
        <p:spPr>
          <a:xfrm>
            <a:off x="9284040" y="3576600"/>
            <a:ext cx="17280" cy="16920"/>
          </a:xfrm>
          <a:custGeom>
            <a:avLst/>
            <a:gdLst/>
            <a:ahLst/>
            <a:cxnLst/>
            <a:rect l="0" t="0" r="r" b="b"/>
            <a:pathLst>
              <a:path w="48" h="47">
                <a:moveTo>
                  <a:pt x="0" y="25"/>
                </a:moveTo>
                <a:lnTo>
                  <a:pt x="0" y="22"/>
                </a:lnTo>
                <a:cubicBezTo>
                  <a:pt x="0" y="16"/>
                  <a:pt x="2" y="10"/>
                  <a:pt x="7" y="6"/>
                </a:cubicBezTo>
                <a:cubicBezTo>
                  <a:pt x="11" y="2"/>
                  <a:pt x="16" y="0"/>
                  <a:pt x="22" y="0"/>
                </a:cubicBezTo>
                <a:lnTo>
                  <a:pt x="25" y="0"/>
                </a:lnTo>
                <a:cubicBezTo>
                  <a:pt x="31" y="0"/>
                  <a:pt x="36" y="2"/>
                  <a:pt x="41" y="6"/>
                </a:cubicBezTo>
                <a:cubicBezTo>
                  <a:pt x="45" y="10"/>
                  <a:pt x="48" y="16"/>
                  <a:pt x="48" y="22"/>
                </a:cubicBezTo>
                <a:lnTo>
                  <a:pt x="48" y="25"/>
                </a:lnTo>
                <a:cubicBezTo>
                  <a:pt x="48" y="31"/>
                  <a:pt x="45" y="36"/>
                  <a:pt x="41" y="41"/>
                </a:cubicBezTo>
                <a:cubicBezTo>
                  <a:pt x="36" y="45"/>
                  <a:pt x="31" y="47"/>
                  <a:pt x="25" y="47"/>
                </a:cubicBezTo>
                <a:lnTo>
                  <a:pt x="22" y="47"/>
                </a:lnTo>
                <a:cubicBezTo>
                  <a:pt x="16" y="47"/>
                  <a:pt x="11" y="45"/>
                  <a:pt x="7" y="41"/>
                </a:cubicBezTo>
                <a:cubicBezTo>
                  <a:pt x="2" y="36"/>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6" name="任意多边形: 形状 965"/>
          <p:cNvSpPr/>
          <p:nvPr/>
        </p:nvSpPr>
        <p:spPr>
          <a:xfrm>
            <a:off x="1821600" y="743400"/>
            <a:ext cx="8640" cy="9000"/>
          </a:xfrm>
          <a:custGeom>
            <a:avLst/>
            <a:gdLst/>
            <a:ahLst/>
            <a:cxnLst/>
            <a:rect l="0" t="0" r="r" b="b"/>
            <a:pathLst>
              <a:path w="24" h="25">
                <a:moveTo>
                  <a:pt x="0" y="18"/>
                </a:moveTo>
                <a:lnTo>
                  <a:pt x="0" y="7"/>
                </a:lnTo>
                <a:cubicBezTo>
                  <a:pt x="0" y="3"/>
                  <a:pt x="2" y="0"/>
                  <a:pt x="6" y="0"/>
                </a:cubicBezTo>
                <a:lnTo>
                  <a:pt x="18" y="0"/>
                </a:lnTo>
                <a:cubicBezTo>
                  <a:pt x="22" y="0"/>
                  <a:pt x="24" y="3"/>
                  <a:pt x="24" y="7"/>
                </a:cubicBezTo>
                <a:lnTo>
                  <a:pt x="24" y="18"/>
                </a:lnTo>
                <a:cubicBezTo>
                  <a:pt x="24" y="23"/>
                  <a:pt x="22" y="25"/>
                  <a:pt x="18" y="25"/>
                </a:cubicBezTo>
                <a:lnTo>
                  <a:pt x="6" y="25"/>
                </a:lnTo>
                <a:cubicBezTo>
                  <a:pt x="2" y="25"/>
                  <a:pt x="0" y="23"/>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7" name="任意多边形: 形状 966"/>
          <p:cNvSpPr/>
          <p:nvPr/>
        </p:nvSpPr>
        <p:spPr>
          <a:xfrm>
            <a:off x="8548560" y="3735360"/>
            <a:ext cx="9000" cy="8640"/>
          </a:xfrm>
          <a:custGeom>
            <a:avLst/>
            <a:gdLst/>
            <a:ahLst/>
            <a:cxnLst/>
            <a:rect l="0" t="0" r="r" b="b"/>
            <a:pathLst>
              <a:path w="25" h="24">
                <a:moveTo>
                  <a:pt x="0" y="14"/>
                </a:moveTo>
                <a:lnTo>
                  <a:pt x="0" y="10"/>
                </a:lnTo>
                <a:cubicBezTo>
                  <a:pt x="0" y="7"/>
                  <a:pt x="1" y="4"/>
                  <a:pt x="4" y="3"/>
                </a:cubicBezTo>
                <a:cubicBezTo>
                  <a:pt x="6" y="1"/>
                  <a:pt x="8" y="0"/>
                  <a:pt x="11" y="0"/>
                </a:cubicBezTo>
                <a:lnTo>
                  <a:pt x="15" y="0"/>
                </a:lnTo>
                <a:cubicBezTo>
                  <a:pt x="18" y="0"/>
                  <a:pt x="20" y="1"/>
                  <a:pt x="22" y="3"/>
                </a:cubicBezTo>
                <a:cubicBezTo>
                  <a:pt x="24" y="4"/>
                  <a:pt x="25" y="7"/>
                  <a:pt x="25" y="10"/>
                </a:cubicBezTo>
                <a:lnTo>
                  <a:pt x="25" y="14"/>
                </a:lnTo>
                <a:cubicBezTo>
                  <a:pt x="25" y="17"/>
                  <a:pt x="24" y="19"/>
                  <a:pt x="22" y="21"/>
                </a:cubicBezTo>
                <a:cubicBezTo>
                  <a:pt x="20" y="23"/>
                  <a:pt x="18" y="24"/>
                  <a:pt x="15" y="24"/>
                </a:cubicBezTo>
                <a:lnTo>
                  <a:pt x="11" y="24"/>
                </a:lnTo>
                <a:cubicBezTo>
                  <a:pt x="8" y="24"/>
                  <a:pt x="6" y="23"/>
                  <a:pt x="4"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8" name="任意多边形: 形状 967"/>
          <p:cNvSpPr/>
          <p:nvPr/>
        </p:nvSpPr>
        <p:spPr>
          <a:xfrm>
            <a:off x="8406720" y="2122560"/>
            <a:ext cx="8640" cy="8640"/>
          </a:xfrm>
          <a:custGeom>
            <a:avLst/>
            <a:gdLst/>
            <a:ahLst/>
            <a:cxnLst/>
            <a:rect l="0" t="0" r="r" b="b"/>
            <a:pathLst>
              <a:path w="24" h="24">
                <a:moveTo>
                  <a:pt x="24" y="12"/>
                </a:moveTo>
                <a:cubicBezTo>
                  <a:pt x="24" y="15"/>
                  <a:pt x="23" y="18"/>
                  <a:pt x="21" y="20"/>
                </a:cubicBezTo>
                <a:cubicBezTo>
                  <a:pt x="18" y="23"/>
                  <a:pt x="16" y="24"/>
                  <a:pt x="12" y="24"/>
                </a:cubicBezTo>
                <a:cubicBezTo>
                  <a:pt x="9" y="24"/>
                  <a:pt x="6" y="23"/>
                  <a:pt x="3" y="20"/>
                </a:cubicBezTo>
                <a:cubicBezTo>
                  <a:pt x="1" y="18"/>
                  <a:pt x="0" y="15"/>
                  <a:pt x="0" y="12"/>
                </a:cubicBezTo>
                <a:cubicBezTo>
                  <a:pt x="0" y="9"/>
                  <a:pt x="1" y="6"/>
                  <a:pt x="3" y="3"/>
                </a:cubicBezTo>
                <a:cubicBezTo>
                  <a:pt x="6" y="1"/>
                  <a:pt x="9" y="0"/>
                  <a:pt x="12" y="0"/>
                </a:cubicBezTo>
                <a:cubicBezTo>
                  <a:pt x="16" y="0"/>
                  <a:pt x="18" y="1"/>
                  <a:pt x="21" y="3"/>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69" name="任意多边形: 形状 968"/>
          <p:cNvSpPr/>
          <p:nvPr/>
        </p:nvSpPr>
        <p:spPr>
          <a:xfrm>
            <a:off x="3509640" y="994320"/>
            <a:ext cx="8640" cy="16920"/>
          </a:xfrm>
          <a:custGeom>
            <a:avLst/>
            <a:gdLst/>
            <a:ahLst/>
            <a:cxnLst/>
            <a:rect l="0" t="0" r="r" b="b"/>
            <a:pathLst>
              <a:path w="24" h="47">
                <a:moveTo>
                  <a:pt x="0" y="36"/>
                </a:moveTo>
                <a:lnTo>
                  <a:pt x="0" y="11"/>
                </a:lnTo>
                <a:cubicBezTo>
                  <a:pt x="0" y="8"/>
                  <a:pt x="1" y="6"/>
                  <a:pt x="3" y="3"/>
                </a:cubicBezTo>
                <a:cubicBezTo>
                  <a:pt x="6" y="1"/>
                  <a:pt x="8" y="0"/>
                  <a:pt x="12" y="0"/>
                </a:cubicBezTo>
                <a:cubicBezTo>
                  <a:pt x="16" y="0"/>
                  <a:pt x="19" y="1"/>
                  <a:pt x="21" y="3"/>
                </a:cubicBezTo>
                <a:cubicBezTo>
                  <a:pt x="23" y="6"/>
                  <a:pt x="24" y="8"/>
                  <a:pt x="24" y="11"/>
                </a:cubicBezTo>
                <a:lnTo>
                  <a:pt x="24" y="36"/>
                </a:lnTo>
                <a:cubicBezTo>
                  <a:pt x="24" y="39"/>
                  <a:pt x="23" y="42"/>
                  <a:pt x="21" y="44"/>
                </a:cubicBezTo>
                <a:cubicBezTo>
                  <a:pt x="19" y="46"/>
                  <a:pt x="16" y="47"/>
                  <a:pt x="12" y="47"/>
                </a:cubicBezTo>
                <a:cubicBezTo>
                  <a:pt x="8" y="47"/>
                  <a:pt x="6"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0" name="任意多边形: 形状 969"/>
          <p:cNvSpPr/>
          <p:nvPr/>
        </p:nvSpPr>
        <p:spPr>
          <a:xfrm>
            <a:off x="3008160" y="5181120"/>
            <a:ext cx="8640" cy="8640"/>
          </a:xfrm>
          <a:custGeom>
            <a:avLst/>
            <a:gdLst/>
            <a:ahLst/>
            <a:cxnLst/>
            <a:rect l="0" t="0" r="r" b="b"/>
            <a:pathLst>
              <a:path w="24" h="24">
                <a:moveTo>
                  <a:pt x="0" y="20"/>
                </a:moveTo>
                <a:lnTo>
                  <a:pt x="0" y="3"/>
                </a:lnTo>
                <a:cubicBezTo>
                  <a:pt x="0" y="1"/>
                  <a:pt x="1" y="0"/>
                  <a:pt x="4" y="0"/>
                </a:cubicBezTo>
                <a:lnTo>
                  <a:pt x="21" y="0"/>
                </a:lnTo>
                <a:cubicBezTo>
                  <a:pt x="23" y="0"/>
                  <a:pt x="24" y="1"/>
                  <a:pt x="24" y="3"/>
                </a:cubicBezTo>
                <a:lnTo>
                  <a:pt x="24" y="20"/>
                </a:lnTo>
                <a:cubicBezTo>
                  <a:pt x="24" y="23"/>
                  <a:pt x="23" y="24"/>
                  <a:pt x="21" y="24"/>
                </a:cubicBezTo>
                <a:lnTo>
                  <a:pt x="4"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1" name="任意多边形: 形状 970"/>
          <p:cNvSpPr/>
          <p:nvPr/>
        </p:nvSpPr>
        <p:spPr>
          <a:xfrm>
            <a:off x="8164440" y="1528920"/>
            <a:ext cx="16920" cy="17280"/>
          </a:xfrm>
          <a:custGeom>
            <a:avLst/>
            <a:gdLst/>
            <a:ahLst/>
            <a:cxnLst/>
            <a:rect l="0" t="0" r="r" b="b"/>
            <a:pathLst>
              <a:path w="47" h="48">
                <a:moveTo>
                  <a:pt x="0" y="26"/>
                </a:moveTo>
                <a:lnTo>
                  <a:pt x="0" y="23"/>
                </a:lnTo>
                <a:cubicBezTo>
                  <a:pt x="0" y="17"/>
                  <a:pt x="2" y="12"/>
                  <a:pt x="6" y="7"/>
                </a:cubicBezTo>
                <a:cubicBezTo>
                  <a:pt x="10" y="3"/>
                  <a:pt x="15" y="0"/>
                  <a:pt x="21" y="0"/>
                </a:cubicBezTo>
                <a:lnTo>
                  <a:pt x="25" y="0"/>
                </a:lnTo>
                <a:cubicBezTo>
                  <a:pt x="31" y="0"/>
                  <a:pt x="37" y="3"/>
                  <a:pt x="41" y="7"/>
                </a:cubicBezTo>
                <a:cubicBezTo>
                  <a:pt x="45" y="12"/>
                  <a:pt x="47" y="17"/>
                  <a:pt x="47" y="23"/>
                </a:cubicBezTo>
                <a:lnTo>
                  <a:pt x="47" y="26"/>
                </a:lnTo>
                <a:cubicBezTo>
                  <a:pt x="47" y="32"/>
                  <a:pt x="45" y="37"/>
                  <a:pt x="41" y="42"/>
                </a:cubicBezTo>
                <a:cubicBezTo>
                  <a:pt x="37" y="46"/>
                  <a:pt x="31" y="48"/>
                  <a:pt x="25" y="48"/>
                </a:cubicBezTo>
                <a:lnTo>
                  <a:pt x="21" y="48"/>
                </a:lnTo>
                <a:cubicBezTo>
                  <a:pt x="15" y="48"/>
                  <a:pt x="10" y="46"/>
                  <a:pt x="6" y="42"/>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2" name="任意多边形: 形状 971"/>
          <p:cNvSpPr/>
          <p:nvPr/>
        </p:nvSpPr>
        <p:spPr>
          <a:xfrm>
            <a:off x="2615400" y="4035960"/>
            <a:ext cx="8640" cy="17280"/>
          </a:xfrm>
          <a:custGeom>
            <a:avLst/>
            <a:gdLst/>
            <a:ahLst/>
            <a:cxnLst/>
            <a:rect l="0" t="0" r="r" b="b"/>
            <a:pathLst>
              <a:path w="24" h="48">
                <a:moveTo>
                  <a:pt x="0" y="35"/>
                </a:moveTo>
                <a:lnTo>
                  <a:pt x="0" y="12"/>
                </a:lnTo>
                <a:cubicBezTo>
                  <a:pt x="0" y="9"/>
                  <a:pt x="1" y="6"/>
                  <a:pt x="4" y="4"/>
                </a:cubicBezTo>
                <a:cubicBezTo>
                  <a:pt x="6" y="2"/>
                  <a:pt x="9" y="0"/>
                  <a:pt x="12" y="0"/>
                </a:cubicBezTo>
                <a:cubicBezTo>
                  <a:pt x="16" y="0"/>
                  <a:pt x="19" y="2"/>
                  <a:pt x="21" y="4"/>
                </a:cubicBezTo>
                <a:cubicBezTo>
                  <a:pt x="23" y="6"/>
                  <a:pt x="24" y="9"/>
                  <a:pt x="24" y="12"/>
                </a:cubicBezTo>
                <a:lnTo>
                  <a:pt x="24" y="35"/>
                </a:lnTo>
                <a:cubicBezTo>
                  <a:pt x="24" y="39"/>
                  <a:pt x="23" y="42"/>
                  <a:pt x="21" y="44"/>
                </a:cubicBezTo>
                <a:cubicBezTo>
                  <a:pt x="19" y="47"/>
                  <a:pt x="16" y="48"/>
                  <a:pt x="12" y="48"/>
                </a:cubicBezTo>
                <a:cubicBezTo>
                  <a:pt x="9" y="48"/>
                  <a:pt x="6" y="47"/>
                  <a:pt x="4" y="44"/>
                </a:cubicBezTo>
                <a:cubicBezTo>
                  <a:pt x="1" y="42"/>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3" name="任意多边形: 形状 972"/>
          <p:cNvSpPr/>
          <p:nvPr/>
        </p:nvSpPr>
        <p:spPr>
          <a:xfrm>
            <a:off x="7270200" y="1604160"/>
            <a:ext cx="8640" cy="9000"/>
          </a:xfrm>
          <a:custGeom>
            <a:avLst/>
            <a:gdLst/>
            <a:ahLst/>
            <a:cxnLst/>
            <a:rect l="0" t="0" r="r" b="b"/>
            <a:pathLst>
              <a:path w="24" h="25">
                <a:moveTo>
                  <a:pt x="0" y="20"/>
                </a:moveTo>
                <a:lnTo>
                  <a:pt x="0" y="5"/>
                </a:lnTo>
                <a:cubicBezTo>
                  <a:pt x="0" y="2"/>
                  <a:pt x="1" y="0"/>
                  <a:pt x="4" y="0"/>
                </a:cubicBezTo>
                <a:lnTo>
                  <a:pt x="20" y="0"/>
                </a:lnTo>
                <a:cubicBezTo>
                  <a:pt x="23" y="0"/>
                  <a:pt x="24" y="2"/>
                  <a:pt x="24" y="5"/>
                </a:cubicBezTo>
                <a:lnTo>
                  <a:pt x="24" y="20"/>
                </a:lnTo>
                <a:cubicBezTo>
                  <a:pt x="24" y="23"/>
                  <a:pt x="23" y="25"/>
                  <a:pt x="20" y="25"/>
                </a:cubicBezTo>
                <a:lnTo>
                  <a:pt x="4" y="25"/>
                </a:lnTo>
                <a:cubicBezTo>
                  <a:pt x="1" y="25"/>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4" name="任意多边形: 形状 973"/>
          <p:cNvSpPr/>
          <p:nvPr/>
        </p:nvSpPr>
        <p:spPr>
          <a:xfrm>
            <a:off x="1980360" y="1077840"/>
            <a:ext cx="8640" cy="8640"/>
          </a:xfrm>
          <a:custGeom>
            <a:avLst/>
            <a:gdLst/>
            <a:ahLst/>
            <a:cxnLst/>
            <a:rect l="0" t="0" r="r" b="b"/>
            <a:pathLst>
              <a:path w="24" h="24">
                <a:moveTo>
                  <a:pt x="0" y="20"/>
                </a:moveTo>
                <a:lnTo>
                  <a:pt x="0" y="4"/>
                </a:lnTo>
                <a:cubicBezTo>
                  <a:pt x="0" y="1"/>
                  <a:pt x="1" y="0"/>
                  <a:pt x="4" y="0"/>
                </a:cubicBezTo>
                <a:lnTo>
                  <a:pt x="20" y="0"/>
                </a:lnTo>
                <a:cubicBezTo>
                  <a:pt x="23" y="0"/>
                  <a:pt x="24" y="1"/>
                  <a:pt x="24" y="4"/>
                </a:cubicBezTo>
                <a:lnTo>
                  <a:pt x="24" y="20"/>
                </a:lnTo>
                <a:cubicBezTo>
                  <a:pt x="24" y="23"/>
                  <a:pt x="23" y="24"/>
                  <a:pt x="20" y="24"/>
                </a:cubicBezTo>
                <a:lnTo>
                  <a:pt x="4"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5" name="任意多边形: 形状 974"/>
          <p:cNvSpPr/>
          <p:nvPr/>
        </p:nvSpPr>
        <p:spPr>
          <a:xfrm>
            <a:off x="9877320" y="2548440"/>
            <a:ext cx="17280" cy="9000"/>
          </a:xfrm>
          <a:custGeom>
            <a:avLst/>
            <a:gdLst/>
            <a:ahLst/>
            <a:cxnLst/>
            <a:rect l="0" t="0" r="r" b="b"/>
            <a:pathLst>
              <a:path w="48" h="25">
                <a:moveTo>
                  <a:pt x="0" y="12"/>
                </a:moveTo>
                <a:cubicBezTo>
                  <a:pt x="0" y="9"/>
                  <a:pt x="1" y="6"/>
                  <a:pt x="5" y="4"/>
                </a:cubicBezTo>
                <a:cubicBezTo>
                  <a:pt x="7" y="2"/>
                  <a:pt x="10" y="0"/>
                  <a:pt x="13" y="0"/>
                </a:cubicBezTo>
                <a:lnTo>
                  <a:pt x="36" y="0"/>
                </a:lnTo>
                <a:cubicBezTo>
                  <a:pt x="39" y="0"/>
                  <a:pt x="42" y="2"/>
                  <a:pt x="44" y="4"/>
                </a:cubicBezTo>
                <a:cubicBezTo>
                  <a:pt x="47" y="6"/>
                  <a:pt x="48" y="9"/>
                  <a:pt x="48" y="12"/>
                </a:cubicBezTo>
                <a:cubicBezTo>
                  <a:pt x="48" y="15"/>
                  <a:pt x="47" y="19"/>
                  <a:pt x="44" y="21"/>
                </a:cubicBezTo>
                <a:cubicBezTo>
                  <a:pt x="42" y="24"/>
                  <a:pt x="39" y="25"/>
                  <a:pt x="36" y="25"/>
                </a:cubicBezTo>
                <a:lnTo>
                  <a:pt x="13" y="25"/>
                </a:lnTo>
                <a:cubicBezTo>
                  <a:pt x="10" y="25"/>
                  <a:pt x="7" y="24"/>
                  <a:pt x="5" y="21"/>
                </a:cubicBezTo>
                <a:cubicBezTo>
                  <a:pt x="1"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6" name="任意多边形: 形状 975"/>
          <p:cNvSpPr/>
          <p:nvPr/>
        </p:nvSpPr>
        <p:spPr>
          <a:xfrm>
            <a:off x="4487400" y="5197680"/>
            <a:ext cx="16920" cy="8640"/>
          </a:xfrm>
          <a:custGeom>
            <a:avLst/>
            <a:gdLst/>
            <a:ahLst/>
            <a:cxnLst/>
            <a:rect l="0" t="0" r="r" b="b"/>
            <a:pathLst>
              <a:path w="47" h="24">
                <a:moveTo>
                  <a:pt x="0" y="12"/>
                </a:moveTo>
                <a:cubicBezTo>
                  <a:pt x="0" y="8"/>
                  <a:pt x="1" y="6"/>
                  <a:pt x="3" y="3"/>
                </a:cubicBezTo>
                <a:cubicBezTo>
                  <a:pt x="6" y="1"/>
                  <a:pt x="8" y="0"/>
                  <a:pt x="12" y="0"/>
                </a:cubicBezTo>
                <a:lnTo>
                  <a:pt x="36" y="0"/>
                </a:lnTo>
                <a:cubicBezTo>
                  <a:pt x="39" y="0"/>
                  <a:pt x="42" y="1"/>
                  <a:pt x="44" y="3"/>
                </a:cubicBezTo>
                <a:cubicBezTo>
                  <a:pt x="46" y="6"/>
                  <a:pt x="47" y="8"/>
                  <a:pt x="47" y="12"/>
                </a:cubicBezTo>
                <a:cubicBezTo>
                  <a:pt x="47" y="15"/>
                  <a:pt x="46" y="19"/>
                  <a:pt x="44" y="21"/>
                </a:cubicBezTo>
                <a:cubicBezTo>
                  <a:pt x="42" y="23"/>
                  <a:pt x="39" y="24"/>
                  <a:pt x="36" y="24"/>
                </a:cubicBezTo>
                <a:lnTo>
                  <a:pt x="12" y="24"/>
                </a:lnTo>
                <a:cubicBezTo>
                  <a:pt x="8" y="24"/>
                  <a:pt x="6" y="23"/>
                  <a:pt x="3" y="21"/>
                </a:cubicBezTo>
                <a:cubicBezTo>
                  <a:pt x="1"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77" name="任意多边形: 形状 976"/>
          <p:cNvSpPr/>
          <p:nvPr/>
        </p:nvSpPr>
        <p:spPr>
          <a:xfrm>
            <a:off x="9835560" y="710280"/>
            <a:ext cx="8640" cy="8640"/>
          </a:xfrm>
          <a:custGeom>
            <a:avLst/>
            <a:gdLst/>
            <a:ahLst/>
            <a:cxnLst/>
            <a:rect l="0" t="0" r="r" b="b"/>
            <a:pathLst>
              <a:path w="24" h="24">
                <a:moveTo>
                  <a:pt x="24" y="11"/>
                </a:moveTo>
                <a:cubicBezTo>
                  <a:pt x="24" y="14"/>
                  <a:pt x="23" y="18"/>
                  <a:pt x="21" y="20"/>
                </a:cubicBezTo>
                <a:cubicBezTo>
                  <a:pt x="19" y="23"/>
                  <a:pt x="16" y="24"/>
                  <a:pt x="12" y="24"/>
                </a:cubicBezTo>
                <a:cubicBezTo>
                  <a:pt x="9" y="24"/>
                  <a:pt x="6" y="23"/>
                  <a:pt x="4" y="20"/>
                </a:cubicBezTo>
                <a:cubicBezTo>
                  <a:pt x="1" y="18"/>
                  <a:pt x="0" y="14"/>
                  <a:pt x="0" y="11"/>
                </a:cubicBezTo>
                <a:cubicBezTo>
                  <a:pt x="0" y="8"/>
                  <a:pt x="1" y="5"/>
                  <a:pt x="4" y="3"/>
                </a:cubicBezTo>
                <a:cubicBezTo>
                  <a:pt x="6" y="1"/>
                  <a:pt x="9" y="0"/>
                  <a:pt x="12"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978" name="图片 977"/>
          <p:cNvPicPr/>
          <p:nvPr/>
        </p:nvPicPr>
        <p:blipFill>
          <a:blip r:embed="rId1"/>
          <a:stretch>
            <a:fillRect/>
          </a:stretch>
        </p:blipFill>
        <p:spPr>
          <a:xfrm>
            <a:off x="9860760" y="4847040"/>
            <a:ext cx="501120" cy="501120"/>
          </a:xfrm>
          <a:prstGeom prst="rect">
            <a:avLst/>
          </a:prstGeom>
          <a:noFill/>
          <a:ln w="0">
            <a:noFill/>
          </a:ln>
        </p:spPr>
      </p:pic>
      <p:sp>
        <p:nvSpPr>
          <p:cNvPr id="979" name="任意多边形: 形状 978"/>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80" name="文本框 979"/>
          <p:cNvSpPr txBox="1"/>
          <p:nvPr/>
        </p:nvSpPr>
        <p:spPr>
          <a:xfrm>
            <a:off x="534960" y="252720"/>
            <a:ext cx="150192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函数返回值</a:t>
            </a:r>
            <a:endParaRPr lang="en-US" sz="2370" b="0" u="none" strike="noStrike">
              <a:solidFill>
                <a:srgbClr val="000000"/>
              </a:solidFill>
              <a:effectLst/>
              <a:uFillTx/>
              <a:latin typeface="Times New Roman" panose="02020603050405020304"/>
            </a:endParaRPr>
          </a:p>
        </p:txBody>
      </p:sp>
      <p:sp>
        <p:nvSpPr>
          <p:cNvPr id="981" name="文本框 980"/>
          <p:cNvSpPr txBox="1"/>
          <p:nvPr/>
        </p:nvSpPr>
        <p:spPr>
          <a:xfrm>
            <a:off x="534960" y="956520"/>
            <a:ext cx="281736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函数返回的值被称为</a:t>
            </a:r>
            <a:r>
              <a:rPr lang="zh-CN" sz="1050" b="0" u="none" strike="noStrike">
                <a:solidFill>
                  <a:srgbClr val="FECA57"/>
                </a:solidFill>
                <a:effectLst/>
                <a:uFillTx/>
                <a:latin typeface="NotoSansCJKsc"/>
                <a:ea typeface="NotoSansCJKsc"/>
              </a:rPr>
              <a:t>返回值</a:t>
            </a:r>
            <a:r>
              <a:rPr lang="zh-CN" sz="1050" b="0" u="none" strike="noStrike">
                <a:solidFill>
                  <a:srgbClr val="E5E7EB"/>
                </a:solidFill>
                <a:effectLst/>
                <a:uFillTx/>
                <a:latin typeface="NotoSansCJKsc"/>
                <a:ea typeface="NotoSansCJKsc"/>
              </a:rPr>
              <a:t>。被调函数可以使⽤</a:t>
            </a:r>
            <a:endParaRPr lang="en-US" sz="1050" b="0" u="none" strike="noStrike">
              <a:solidFill>
                <a:srgbClr val="000000"/>
              </a:solidFill>
              <a:effectLst/>
              <a:uFillTx/>
              <a:latin typeface="Times New Roman" panose="02020603050405020304"/>
            </a:endParaRPr>
          </a:p>
        </p:txBody>
      </p:sp>
      <p:sp>
        <p:nvSpPr>
          <p:cNvPr id="982" name="文本框 981"/>
          <p:cNvSpPr txBox="1"/>
          <p:nvPr/>
        </p:nvSpPr>
        <p:spPr>
          <a:xfrm>
            <a:off x="3342600" y="987480"/>
            <a:ext cx="416160" cy="157320"/>
          </a:xfrm>
          <a:prstGeom prst="rect">
            <a:avLst/>
          </a:prstGeom>
          <a:noFill/>
          <a:ln w="0">
            <a:noFill/>
          </a:ln>
        </p:spPr>
        <p:txBody>
          <a:bodyPr wrap="none" lIns="0" tIns="0" rIns="0" bIns="0" anchor="t">
            <a:spAutoFit/>
          </a:bodyPr>
          <a:lstStyle/>
          <a:p>
            <a:r>
              <a:rPr lang="en-US" sz="1050" b="0" u="none" strike="noStrike">
                <a:solidFill>
                  <a:srgbClr val="FECA57"/>
                </a:solidFill>
                <a:effectLst/>
                <a:uFillTx/>
                <a:latin typeface="DejaVuSans"/>
                <a:ea typeface="DejaVuSans"/>
              </a:rPr>
              <a:t>return</a:t>
            </a:r>
            <a:endParaRPr lang="en-US" sz="1050" b="0" u="none" strike="noStrike">
              <a:solidFill>
                <a:srgbClr val="000000"/>
              </a:solidFill>
              <a:effectLst/>
              <a:uFillTx/>
              <a:latin typeface="Times New Roman" panose="02020603050405020304"/>
            </a:endParaRPr>
          </a:p>
        </p:txBody>
      </p:sp>
      <p:sp>
        <p:nvSpPr>
          <p:cNvPr id="983" name="文本框 982"/>
          <p:cNvSpPr txBox="1"/>
          <p:nvPr/>
        </p:nvSpPr>
        <p:spPr>
          <a:xfrm>
            <a:off x="3751560" y="956520"/>
            <a:ext cx="20124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语句将值返回给主调函数，执⾏完</a:t>
            </a:r>
            <a:endParaRPr lang="en-US" sz="1050" b="0" u="none" strike="noStrike">
              <a:solidFill>
                <a:srgbClr val="000000"/>
              </a:solidFill>
              <a:effectLst/>
              <a:uFillTx/>
              <a:latin typeface="Times New Roman" panose="02020603050405020304"/>
            </a:endParaRPr>
          </a:p>
        </p:txBody>
      </p:sp>
      <p:sp>
        <p:nvSpPr>
          <p:cNvPr id="984" name="文本框 983"/>
          <p:cNvSpPr txBox="1"/>
          <p:nvPr/>
        </p:nvSpPr>
        <p:spPr>
          <a:xfrm>
            <a:off x="5757120" y="987480"/>
            <a:ext cx="41616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return</a:t>
            </a:r>
            <a:endParaRPr lang="en-US" sz="1050" b="0" u="none" strike="noStrike">
              <a:solidFill>
                <a:srgbClr val="000000"/>
              </a:solidFill>
              <a:effectLst/>
              <a:uFillTx/>
              <a:latin typeface="Times New Roman" panose="02020603050405020304"/>
            </a:endParaRPr>
          </a:p>
        </p:txBody>
      </p:sp>
      <p:sp>
        <p:nvSpPr>
          <p:cNvPr id="985" name="文本框 984"/>
          <p:cNvSpPr txBox="1"/>
          <p:nvPr/>
        </p:nvSpPr>
        <p:spPr>
          <a:xfrm>
            <a:off x="6166080" y="956520"/>
            <a:ext cx="38898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语句后程序返回主调函数。函数的返回值解决了函数向外部输出信</a:t>
            </a:r>
            <a:endParaRPr lang="en-US" sz="1050" b="0" u="none" strike="noStrike">
              <a:solidFill>
                <a:srgbClr val="000000"/>
              </a:solidFill>
              <a:effectLst/>
              <a:uFillTx/>
              <a:latin typeface="Times New Roman" panose="02020603050405020304"/>
            </a:endParaRPr>
          </a:p>
        </p:txBody>
      </p:sp>
      <p:sp>
        <p:nvSpPr>
          <p:cNvPr id="986" name="任意多边形: 形状 985"/>
          <p:cNvSpPr/>
          <p:nvPr/>
        </p:nvSpPr>
        <p:spPr>
          <a:xfrm>
            <a:off x="534600" y="1571040"/>
            <a:ext cx="3075840" cy="3008520"/>
          </a:xfrm>
          <a:custGeom>
            <a:avLst/>
            <a:gdLst/>
            <a:ahLst/>
            <a:cxnLst/>
            <a:rect l="0" t="0" r="r" b="b"/>
            <a:pathLst>
              <a:path w="8544" h="8357">
                <a:moveTo>
                  <a:pt x="0" y="8172"/>
                </a:moveTo>
                <a:lnTo>
                  <a:pt x="0" y="185"/>
                </a:lnTo>
                <a:cubicBezTo>
                  <a:pt x="0" y="173"/>
                  <a:pt x="1" y="161"/>
                  <a:pt x="4" y="149"/>
                </a:cubicBezTo>
                <a:cubicBezTo>
                  <a:pt x="6" y="137"/>
                  <a:pt x="10" y="125"/>
                  <a:pt x="14" y="114"/>
                </a:cubicBezTo>
                <a:cubicBezTo>
                  <a:pt x="19" y="103"/>
                  <a:pt x="25" y="92"/>
                  <a:pt x="31"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8358" y="0"/>
                </a:lnTo>
                <a:cubicBezTo>
                  <a:pt x="8370" y="0"/>
                  <a:pt x="8382" y="1"/>
                  <a:pt x="8394" y="3"/>
                </a:cubicBezTo>
                <a:cubicBezTo>
                  <a:pt x="8406" y="6"/>
                  <a:pt x="8418" y="9"/>
                  <a:pt x="8429" y="14"/>
                </a:cubicBezTo>
                <a:cubicBezTo>
                  <a:pt x="8440" y="18"/>
                  <a:pt x="8451" y="24"/>
                  <a:pt x="8461" y="31"/>
                </a:cubicBezTo>
                <a:cubicBezTo>
                  <a:pt x="8471" y="38"/>
                  <a:pt x="8481" y="45"/>
                  <a:pt x="8489" y="54"/>
                </a:cubicBezTo>
                <a:cubicBezTo>
                  <a:pt x="8498" y="63"/>
                  <a:pt x="8505" y="72"/>
                  <a:pt x="8512" y="82"/>
                </a:cubicBezTo>
                <a:cubicBezTo>
                  <a:pt x="8519" y="92"/>
                  <a:pt x="8525" y="103"/>
                  <a:pt x="8529" y="114"/>
                </a:cubicBezTo>
                <a:cubicBezTo>
                  <a:pt x="8534" y="125"/>
                  <a:pt x="8538" y="137"/>
                  <a:pt x="8540" y="149"/>
                </a:cubicBezTo>
                <a:cubicBezTo>
                  <a:pt x="8542" y="161"/>
                  <a:pt x="8544" y="173"/>
                  <a:pt x="8544" y="185"/>
                </a:cubicBezTo>
                <a:lnTo>
                  <a:pt x="8544" y="8172"/>
                </a:lnTo>
                <a:cubicBezTo>
                  <a:pt x="8544" y="8184"/>
                  <a:pt x="8542" y="8196"/>
                  <a:pt x="8540" y="8208"/>
                </a:cubicBezTo>
                <a:cubicBezTo>
                  <a:pt x="8538" y="8220"/>
                  <a:pt x="8534" y="8231"/>
                  <a:pt x="8529" y="8243"/>
                </a:cubicBezTo>
                <a:cubicBezTo>
                  <a:pt x="8525" y="8254"/>
                  <a:pt x="8519" y="8265"/>
                  <a:pt x="8512" y="8275"/>
                </a:cubicBezTo>
                <a:cubicBezTo>
                  <a:pt x="8505" y="8285"/>
                  <a:pt x="8498" y="8294"/>
                  <a:pt x="8489" y="8303"/>
                </a:cubicBezTo>
                <a:cubicBezTo>
                  <a:pt x="8481" y="8311"/>
                  <a:pt x="8471" y="8319"/>
                  <a:pt x="8461" y="8326"/>
                </a:cubicBezTo>
                <a:cubicBezTo>
                  <a:pt x="8451" y="8333"/>
                  <a:pt x="8440" y="8338"/>
                  <a:pt x="8429" y="8343"/>
                </a:cubicBezTo>
                <a:cubicBezTo>
                  <a:pt x="8418" y="8348"/>
                  <a:pt x="8406" y="8351"/>
                  <a:pt x="8394" y="8354"/>
                </a:cubicBezTo>
                <a:cubicBezTo>
                  <a:pt x="8382" y="8356"/>
                  <a:pt x="8370" y="8357"/>
                  <a:pt x="8358" y="8357"/>
                </a:cubicBezTo>
                <a:lnTo>
                  <a:pt x="186" y="8357"/>
                </a:lnTo>
                <a:cubicBezTo>
                  <a:pt x="174" y="8357"/>
                  <a:pt x="162" y="8356"/>
                  <a:pt x="150" y="8354"/>
                </a:cubicBezTo>
                <a:cubicBezTo>
                  <a:pt x="138" y="8351"/>
                  <a:pt x="126" y="8348"/>
                  <a:pt x="115" y="8343"/>
                </a:cubicBezTo>
                <a:cubicBezTo>
                  <a:pt x="104" y="8338"/>
                  <a:pt x="93" y="8333"/>
                  <a:pt x="83" y="8326"/>
                </a:cubicBezTo>
                <a:cubicBezTo>
                  <a:pt x="73" y="8319"/>
                  <a:pt x="63" y="8311"/>
                  <a:pt x="55" y="8303"/>
                </a:cubicBezTo>
                <a:cubicBezTo>
                  <a:pt x="46" y="8294"/>
                  <a:pt x="38" y="8285"/>
                  <a:pt x="31" y="8275"/>
                </a:cubicBezTo>
                <a:cubicBezTo>
                  <a:pt x="25" y="8265"/>
                  <a:pt x="19" y="8254"/>
                  <a:pt x="14" y="8243"/>
                </a:cubicBezTo>
                <a:cubicBezTo>
                  <a:pt x="10" y="8231"/>
                  <a:pt x="6" y="8220"/>
                  <a:pt x="4" y="8208"/>
                </a:cubicBezTo>
                <a:cubicBezTo>
                  <a:pt x="1" y="8196"/>
                  <a:pt x="0" y="8184"/>
                  <a:pt x="0" y="817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987" name="任意多边形: 形状 986"/>
          <p:cNvSpPr/>
          <p:nvPr/>
        </p:nvSpPr>
        <p:spPr>
          <a:xfrm>
            <a:off x="747720" y="2440080"/>
            <a:ext cx="2661840" cy="1604880"/>
          </a:xfrm>
          <a:custGeom>
            <a:avLst/>
            <a:gdLst/>
            <a:ahLst/>
            <a:cxnLst/>
            <a:rect l="0" t="0" r="r" b="b"/>
            <a:pathLst>
              <a:path w="7394" h="4458">
                <a:moveTo>
                  <a:pt x="0" y="4365"/>
                </a:moveTo>
                <a:lnTo>
                  <a:pt x="0" y="93"/>
                </a:lnTo>
                <a:cubicBezTo>
                  <a:pt x="0" y="80"/>
                  <a:pt x="2" y="68"/>
                  <a:pt x="4" y="57"/>
                </a:cubicBezTo>
                <a:cubicBezTo>
                  <a:pt x="7" y="46"/>
                  <a:pt x="12" y="36"/>
                  <a:pt x="17" y="27"/>
                </a:cubicBezTo>
                <a:cubicBezTo>
                  <a:pt x="23" y="18"/>
                  <a:pt x="29" y="11"/>
                  <a:pt x="36" y="7"/>
                </a:cubicBezTo>
                <a:cubicBezTo>
                  <a:pt x="43" y="2"/>
                  <a:pt x="50" y="0"/>
                  <a:pt x="58" y="0"/>
                </a:cubicBezTo>
                <a:lnTo>
                  <a:pt x="7302" y="0"/>
                </a:lnTo>
                <a:cubicBezTo>
                  <a:pt x="7314" y="0"/>
                  <a:pt x="7326" y="2"/>
                  <a:pt x="7337" y="7"/>
                </a:cubicBezTo>
                <a:cubicBezTo>
                  <a:pt x="7348" y="11"/>
                  <a:pt x="7359" y="18"/>
                  <a:pt x="7367" y="27"/>
                </a:cubicBezTo>
                <a:cubicBezTo>
                  <a:pt x="7376" y="36"/>
                  <a:pt x="7383" y="46"/>
                  <a:pt x="7387" y="57"/>
                </a:cubicBezTo>
                <a:cubicBezTo>
                  <a:pt x="7392" y="68"/>
                  <a:pt x="7394" y="80"/>
                  <a:pt x="7394" y="93"/>
                </a:cubicBezTo>
                <a:lnTo>
                  <a:pt x="7394" y="4365"/>
                </a:lnTo>
                <a:cubicBezTo>
                  <a:pt x="7394" y="4377"/>
                  <a:pt x="7392" y="4389"/>
                  <a:pt x="7387" y="4400"/>
                </a:cubicBezTo>
                <a:cubicBezTo>
                  <a:pt x="7383" y="4412"/>
                  <a:pt x="7376" y="4422"/>
                  <a:pt x="7367" y="4430"/>
                </a:cubicBezTo>
                <a:cubicBezTo>
                  <a:pt x="7359" y="4439"/>
                  <a:pt x="7348" y="4446"/>
                  <a:pt x="7337" y="4451"/>
                </a:cubicBezTo>
                <a:cubicBezTo>
                  <a:pt x="7326" y="4455"/>
                  <a:pt x="7314" y="4458"/>
                  <a:pt x="7302" y="4458"/>
                </a:cubicBezTo>
                <a:lnTo>
                  <a:pt x="58" y="4458"/>
                </a:lnTo>
                <a:cubicBezTo>
                  <a:pt x="50" y="4458"/>
                  <a:pt x="43" y="4455"/>
                  <a:pt x="36" y="4451"/>
                </a:cubicBezTo>
                <a:cubicBezTo>
                  <a:pt x="29" y="4446"/>
                  <a:pt x="23" y="4439"/>
                  <a:pt x="17" y="4430"/>
                </a:cubicBezTo>
                <a:cubicBezTo>
                  <a:pt x="12" y="4422"/>
                  <a:pt x="7" y="4412"/>
                  <a:pt x="4" y="4400"/>
                </a:cubicBezTo>
                <a:cubicBezTo>
                  <a:pt x="2" y="4389"/>
                  <a:pt x="0" y="4377"/>
                  <a:pt x="0" y="4365"/>
                </a:cubicBezTo>
                <a:close/>
              </a:path>
            </a:pathLst>
          </a:custGeom>
          <a:solidFill>
            <a:srgbClr val="000000">
              <a:alpha val="4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988" name="任意多边形: 形状 987"/>
          <p:cNvSpPr/>
          <p:nvPr/>
        </p:nvSpPr>
        <p:spPr>
          <a:xfrm>
            <a:off x="735120" y="2440080"/>
            <a:ext cx="33840" cy="1604880"/>
          </a:xfrm>
          <a:custGeom>
            <a:avLst/>
            <a:gdLst/>
            <a:ahLst/>
            <a:cxnLst/>
            <a:rect l="0" t="0" r="r" b="b"/>
            <a:pathLst>
              <a:path w="94" h="4458">
                <a:moveTo>
                  <a:pt x="78" y="27"/>
                </a:moveTo>
                <a:cubicBezTo>
                  <a:pt x="73" y="45"/>
                  <a:pt x="71" y="67"/>
                  <a:pt x="71" y="93"/>
                </a:cubicBezTo>
                <a:lnTo>
                  <a:pt x="71" y="4365"/>
                </a:lnTo>
                <a:cubicBezTo>
                  <a:pt x="71" y="4390"/>
                  <a:pt x="73" y="4412"/>
                  <a:pt x="78" y="4430"/>
                </a:cubicBezTo>
                <a:cubicBezTo>
                  <a:pt x="82" y="4449"/>
                  <a:pt x="88" y="4458"/>
                  <a:pt x="94" y="4458"/>
                </a:cubicBezTo>
                <a:cubicBezTo>
                  <a:pt x="68" y="4458"/>
                  <a:pt x="47" y="4449"/>
                  <a:pt x="27" y="4430"/>
                </a:cubicBezTo>
                <a:cubicBezTo>
                  <a:pt x="9" y="4412"/>
                  <a:pt x="0" y="4390"/>
                  <a:pt x="0" y="4365"/>
                </a:cubicBezTo>
                <a:lnTo>
                  <a:pt x="0" y="93"/>
                </a:lnTo>
                <a:cubicBezTo>
                  <a:pt x="0" y="67"/>
                  <a:pt x="9" y="45"/>
                  <a:pt x="27" y="27"/>
                </a:cubicBezTo>
                <a:cubicBezTo>
                  <a:pt x="47" y="9"/>
                  <a:pt x="68" y="0"/>
                  <a:pt x="94" y="0"/>
                </a:cubicBezTo>
                <a:cubicBezTo>
                  <a:pt x="88" y="0"/>
                  <a:pt x="82" y="9"/>
                  <a:pt x="78" y="27"/>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989" name="图片 988"/>
          <p:cNvPicPr/>
          <p:nvPr/>
        </p:nvPicPr>
        <p:blipFill>
          <a:blip r:embed="rId2"/>
          <a:stretch>
            <a:fillRect/>
          </a:stretch>
        </p:blipFill>
        <p:spPr>
          <a:xfrm>
            <a:off x="735480" y="1805040"/>
            <a:ext cx="166680" cy="166680"/>
          </a:xfrm>
          <a:prstGeom prst="rect">
            <a:avLst/>
          </a:prstGeom>
          <a:noFill/>
          <a:ln w="0">
            <a:noFill/>
          </a:ln>
        </p:spPr>
      </p:pic>
      <p:sp>
        <p:nvSpPr>
          <p:cNvPr id="990" name="文本框 989"/>
          <p:cNvSpPr txBox="1"/>
          <p:nvPr/>
        </p:nvSpPr>
        <p:spPr>
          <a:xfrm>
            <a:off x="534960" y="1157040"/>
            <a:ext cx="6714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息的问题。</a:t>
            </a:r>
            <a:endParaRPr lang="en-US" sz="1050" b="0" u="none" strike="noStrike">
              <a:solidFill>
                <a:srgbClr val="000000"/>
              </a:solidFill>
              <a:effectLst/>
              <a:uFillTx/>
              <a:latin typeface="Times New Roman" panose="02020603050405020304"/>
            </a:endParaRPr>
          </a:p>
        </p:txBody>
      </p:sp>
      <p:sp>
        <p:nvSpPr>
          <p:cNvPr id="991" name="文本框 990"/>
          <p:cNvSpPr txBox="1"/>
          <p:nvPr/>
        </p:nvSpPr>
        <p:spPr>
          <a:xfrm>
            <a:off x="1002960" y="1753200"/>
            <a:ext cx="83880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单⼀返回值</a:t>
            </a:r>
            <a:endParaRPr lang="en-US" sz="1320" b="0" u="none" strike="noStrike">
              <a:solidFill>
                <a:srgbClr val="000000"/>
              </a:solidFill>
              <a:effectLst/>
              <a:uFillTx/>
              <a:latin typeface="Times New Roman" panose="02020603050405020304"/>
            </a:endParaRPr>
          </a:p>
        </p:txBody>
      </p:sp>
      <p:sp>
        <p:nvSpPr>
          <p:cNvPr id="992" name="文本框 991"/>
          <p:cNvSpPr txBox="1"/>
          <p:nvPr/>
        </p:nvSpPr>
        <p:spPr>
          <a:xfrm>
            <a:off x="735480" y="2129040"/>
            <a:ext cx="117432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函数返回⼀个值，使⽤</a:t>
            </a:r>
            <a:endParaRPr lang="en-US" sz="920" b="0" u="none" strike="noStrike">
              <a:solidFill>
                <a:srgbClr val="000000"/>
              </a:solidFill>
              <a:effectLst/>
              <a:uFillTx/>
              <a:latin typeface="Times New Roman" panose="02020603050405020304"/>
            </a:endParaRPr>
          </a:p>
        </p:txBody>
      </p:sp>
      <p:sp>
        <p:nvSpPr>
          <p:cNvPr id="993" name="文本框 992"/>
          <p:cNvSpPr txBox="1"/>
          <p:nvPr/>
        </p:nvSpPr>
        <p:spPr>
          <a:xfrm>
            <a:off x="1905480" y="2156040"/>
            <a:ext cx="36432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DejaVuSans"/>
                <a:ea typeface="DejaVuSans"/>
              </a:rPr>
              <a:t>return</a:t>
            </a:r>
            <a:endParaRPr lang="en-US" sz="920" b="0" u="none" strike="noStrike">
              <a:solidFill>
                <a:srgbClr val="000000"/>
              </a:solidFill>
              <a:effectLst/>
              <a:uFillTx/>
              <a:latin typeface="Times New Roman" panose="02020603050405020304"/>
            </a:endParaRPr>
          </a:p>
        </p:txBody>
      </p:sp>
      <p:sp>
        <p:nvSpPr>
          <p:cNvPr id="994" name="文本框 993"/>
          <p:cNvSpPr txBox="1"/>
          <p:nvPr/>
        </p:nvSpPr>
        <p:spPr>
          <a:xfrm>
            <a:off x="2262960" y="2129040"/>
            <a:ext cx="105696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语句直接返回结果。</a:t>
            </a:r>
            <a:endParaRPr lang="en-US" sz="920" b="0" u="none" strike="noStrike">
              <a:solidFill>
                <a:srgbClr val="000000"/>
              </a:solidFill>
              <a:effectLst/>
              <a:uFillTx/>
              <a:latin typeface="Times New Roman" panose="02020603050405020304"/>
            </a:endParaRPr>
          </a:p>
        </p:txBody>
      </p:sp>
      <p:sp>
        <p:nvSpPr>
          <p:cNvPr id="995" name="文本框 994"/>
          <p:cNvSpPr txBox="1"/>
          <p:nvPr/>
        </p:nvSpPr>
        <p:spPr>
          <a:xfrm>
            <a:off x="894240" y="2593440"/>
            <a:ext cx="19022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def calculate_area(radius):</a:t>
            </a:r>
            <a:endParaRPr lang="en-US" sz="920" b="0" u="none" strike="noStrike">
              <a:solidFill>
                <a:srgbClr val="000000"/>
              </a:solidFill>
              <a:effectLst/>
              <a:uFillTx/>
              <a:latin typeface="Times New Roman" panose="02020603050405020304"/>
            </a:endParaRPr>
          </a:p>
        </p:txBody>
      </p:sp>
      <p:sp>
        <p:nvSpPr>
          <p:cNvPr id="996" name="文本框 995"/>
          <p:cNvSpPr txBox="1"/>
          <p:nvPr/>
        </p:nvSpPr>
        <p:spPr>
          <a:xfrm>
            <a:off x="894240" y="2760480"/>
            <a:ext cx="4935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997" name="文本框 996"/>
          <p:cNvSpPr txBox="1"/>
          <p:nvPr/>
        </p:nvSpPr>
        <p:spPr>
          <a:xfrm>
            <a:off x="1385640" y="2722320"/>
            <a:ext cx="70488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计算圆的⾯积</a:t>
            </a:r>
            <a:endParaRPr lang="en-US" sz="920" b="0" u="none" strike="noStrike">
              <a:solidFill>
                <a:srgbClr val="000000"/>
              </a:solidFill>
              <a:effectLst/>
              <a:uFillTx/>
              <a:latin typeface="Times New Roman" panose="02020603050405020304"/>
            </a:endParaRPr>
          </a:p>
        </p:txBody>
      </p:sp>
      <p:sp>
        <p:nvSpPr>
          <p:cNvPr id="998" name="文本框 997"/>
          <p:cNvSpPr txBox="1"/>
          <p:nvPr/>
        </p:nvSpPr>
        <p:spPr>
          <a:xfrm>
            <a:off x="2087640" y="2760480"/>
            <a:ext cx="2120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999" name="文本框 998"/>
          <p:cNvSpPr txBox="1"/>
          <p:nvPr/>
        </p:nvSpPr>
        <p:spPr>
          <a:xfrm>
            <a:off x="894240" y="2927520"/>
            <a:ext cx="23245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area = 3.14 * radius * radius</a:t>
            </a:r>
            <a:endParaRPr lang="en-US" sz="920" b="0" u="none" strike="noStrike">
              <a:solidFill>
                <a:srgbClr val="000000"/>
              </a:solidFill>
              <a:effectLst/>
              <a:uFillTx/>
              <a:latin typeface="Times New Roman" panose="02020603050405020304"/>
            </a:endParaRPr>
          </a:p>
        </p:txBody>
      </p:sp>
      <p:sp>
        <p:nvSpPr>
          <p:cNvPr id="1000" name="文本框 999"/>
          <p:cNvSpPr txBox="1"/>
          <p:nvPr/>
        </p:nvSpPr>
        <p:spPr>
          <a:xfrm>
            <a:off x="894240" y="3094920"/>
            <a:ext cx="10569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r>
              <a:rPr lang="en-US" sz="920" b="0" u="none" strike="noStrike">
                <a:solidFill>
                  <a:srgbClr val="FCD34D"/>
                </a:solidFill>
                <a:effectLst/>
                <a:uFillTx/>
                <a:latin typeface="Courier New" panose="02070309020205020404"/>
                <a:ea typeface="Courier New" panose="02070309020205020404"/>
              </a:rPr>
              <a:t>return area</a:t>
            </a:r>
            <a:endParaRPr lang="en-US" sz="920" b="0" u="none" strike="noStrike">
              <a:solidFill>
                <a:srgbClr val="000000"/>
              </a:solidFill>
              <a:effectLst/>
              <a:uFillTx/>
              <a:latin typeface="Times New Roman" panose="02020603050405020304"/>
            </a:endParaRPr>
          </a:p>
        </p:txBody>
      </p:sp>
      <p:sp>
        <p:nvSpPr>
          <p:cNvPr id="1001" name="文本框 1000"/>
          <p:cNvSpPr txBox="1"/>
          <p:nvPr/>
        </p:nvSpPr>
        <p:spPr>
          <a:xfrm>
            <a:off x="894240" y="342900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002" name="文本框 1001"/>
          <p:cNvSpPr txBox="1"/>
          <p:nvPr/>
        </p:nvSpPr>
        <p:spPr>
          <a:xfrm>
            <a:off x="1034640" y="339084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调⽤函数</a:t>
            </a:r>
            <a:endParaRPr lang="en-US" sz="920" b="0" u="none" strike="noStrike">
              <a:solidFill>
                <a:srgbClr val="000000"/>
              </a:solidFill>
              <a:effectLst/>
              <a:uFillTx/>
              <a:latin typeface="Times New Roman" panose="02020603050405020304"/>
            </a:endParaRPr>
          </a:p>
        </p:txBody>
      </p:sp>
      <p:sp>
        <p:nvSpPr>
          <p:cNvPr id="1003" name="文本框 1002"/>
          <p:cNvSpPr txBox="1"/>
          <p:nvPr/>
        </p:nvSpPr>
        <p:spPr>
          <a:xfrm>
            <a:off x="894240" y="3596040"/>
            <a:ext cx="18316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result = calculate_area(5)</a:t>
            </a:r>
            <a:endParaRPr lang="en-US" sz="920" b="0" u="none" strike="noStrike">
              <a:solidFill>
                <a:srgbClr val="000000"/>
              </a:solidFill>
              <a:effectLst/>
              <a:uFillTx/>
              <a:latin typeface="Times New Roman" panose="02020603050405020304"/>
            </a:endParaRPr>
          </a:p>
        </p:txBody>
      </p:sp>
      <p:sp>
        <p:nvSpPr>
          <p:cNvPr id="1004" name="文本框 1003"/>
          <p:cNvSpPr txBox="1"/>
          <p:nvPr/>
        </p:nvSpPr>
        <p:spPr>
          <a:xfrm>
            <a:off x="894240" y="3763440"/>
            <a:ext cx="11977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print(result)  # </a:t>
            </a:r>
            <a:endParaRPr lang="en-US" sz="920" b="0" u="none" strike="noStrike">
              <a:solidFill>
                <a:srgbClr val="000000"/>
              </a:solidFill>
              <a:effectLst/>
              <a:uFillTx/>
              <a:latin typeface="Times New Roman" panose="02020603050405020304"/>
            </a:endParaRPr>
          </a:p>
        </p:txBody>
      </p:sp>
      <p:sp>
        <p:nvSpPr>
          <p:cNvPr id="1005" name="文本框 1004"/>
          <p:cNvSpPr txBox="1"/>
          <p:nvPr/>
        </p:nvSpPr>
        <p:spPr>
          <a:xfrm>
            <a:off x="2087640" y="372492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输出</a:t>
            </a:r>
            <a:endParaRPr lang="en-US" sz="920" b="0" u="none" strike="noStrike">
              <a:solidFill>
                <a:srgbClr val="000000"/>
              </a:solidFill>
              <a:effectLst/>
              <a:uFillTx/>
              <a:latin typeface="Times New Roman" panose="02020603050405020304"/>
            </a:endParaRPr>
          </a:p>
        </p:txBody>
      </p:sp>
      <p:sp>
        <p:nvSpPr>
          <p:cNvPr id="1006" name="任意多边形: 形状 1005"/>
          <p:cNvSpPr/>
          <p:nvPr/>
        </p:nvSpPr>
        <p:spPr>
          <a:xfrm>
            <a:off x="3810600" y="1571040"/>
            <a:ext cx="3075480" cy="3008520"/>
          </a:xfrm>
          <a:custGeom>
            <a:avLst/>
            <a:gdLst/>
            <a:ahLst/>
            <a:cxnLst/>
            <a:rect l="0" t="0" r="r" b="b"/>
            <a:pathLst>
              <a:path w="8543" h="8357">
                <a:moveTo>
                  <a:pt x="0" y="8172"/>
                </a:moveTo>
                <a:lnTo>
                  <a:pt x="0" y="185"/>
                </a:lnTo>
                <a:cubicBezTo>
                  <a:pt x="0" y="173"/>
                  <a:pt x="1" y="161"/>
                  <a:pt x="3" y="149"/>
                </a:cubicBezTo>
                <a:cubicBezTo>
                  <a:pt x="6" y="137"/>
                  <a:pt x="9" y="125"/>
                  <a:pt x="14" y="114"/>
                </a:cubicBezTo>
                <a:cubicBezTo>
                  <a:pt x="18" y="103"/>
                  <a:pt x="24" y="92"/>
                  <a:pt x="31" y="82"/>
                </a:cubicBezTo>
                <a:cubicBezTo>
                  <a:pt x="38" y="72"/>
                  <a:pt x="45" y="63"/>
                  <a:pt x="54" y="54"/>
                </a:cubicBezTo>
                <a:cubicBezTo>
                  <a:pt x="63" y="45"/>
                  <a:pt x="72" y="38"/>
                  <a:pt x="82" y="31"/>
                </a:cubicBezTo>
                <a:cubicBezTo>
                  <a:pt x="92" y="24"/>
                  <a:pt x="103" y="18"/>
                  <a:pt x="114" y="14"/>
                </a:cubicBezTo>
                <a:cubicBezTo>
                  <a:pt x="126" y="9"/>
                  <a:pt x="137" y="6"/>
                  <a:pt x="149" y="3"/>
                </a:cubicBezTo>
                <a:cubicBezTo>
                  <a:pt x="161" y="1"/>
                  <a:pt x="173" y="0"/>
                  <a:pt x="185" y="0"/>
                </a:cubicBezTo>
                <a:lnTo>
                  <a:pt x="8357" y="0"/>
                </a:lnTo>
                <a:cubicBezTo>
                  <a:pt x="8370" y="0"/>
                  <a:pt x="8382" y="1"/>
                  <a:pt x="8394" y="3"/>
                </a:cubicBezTo>
                <a:cubicBezTo>
                  <a:pt x="8406" y="6"/>
                  <a:pt x="8417" y="9"/>
                  <a:pt x="8428" y="14"/>
                </a:cubicBezTo>
                <a:cubicBezTo>
                  <a:pt x="8440" y="18"/>
                  <a:pt x="8450" y="24"/>
                  <a:pt x="8461" y="31"/>
                </a:cubicBezTo>
                <a:cubicBezTo>
                  <a:pt x="8471" y="38"/>
                  <a:pt x="8480" y="45"/>
                  <a:pt x="8489" y="54"/>
                </a:cubicBezTo>
                <a:cubicBezTo>
                  <a:pt x="8497" y="63"/>
                  <a:pt x="8505" y="72"/>
                  <a:pt x="8512" y="82"/>
                </a:cubicBezTo>
                <a:cubicBezTo>
                  <a:pt x="8519" y="92"/>
                  <a:pt x="8524" y="103"/>
                  <a:pt x="8529" y="114"/>
                </a:cubicBezTo>
                <a:cubicBezTo>
                  <a:pt x="8534" y="125"/>
                  <a:pt x="8537" y="137"/>
                  <a:pt x="8539" y="149"/>
                </a:cubicBezTo>
                <a:cubicBezTo>
                  <a:pt x="8542" y="161"/>
                  <a:pt x="8543" y="173"/>
                  <a:pt x="8543" y="185"/>
                </a:cubicBezTo>
                <a:lnTo>
                  <a:pt x="8543" y="8172"/>
                </a:lnTo>
                <a:cubicBezTo>
                  <a:pt x="8543" y="8184"/>
                  <a:pt x="8542" y="8196"/>
                  <a:pt x="8539" y="8208"/>
                </a:cubicBezTo>
                <a:cubicBezTo>
                  <a:pt x="8537" y="8220"/>
                  <a:pt x="8534" y="8231"/>
                  <a:pt x="8529" y="8243"/>
                </a:cubicBezTo>
                <a:cubicBezTo>
                  <a:pt x="8524" y="8254"/>
                  <a:pt x="8519" y="8265"/>
                  <a:pt x="8512" y="8275"/>
                </a:cubicBezTo>
                <a:cubicBezTo>
                  <a:pt x="8505" y="8285"/>
                  <a:pt x="8497" y="8294"/>
                  <a:pt x="8489" y="8303"/>
                </a:cubicBezTo>
                <a:cubicBezTo>
                  <a:pt x="8480" y="8311"/>
                  <a:pt x="8471" y="8319"/>
                  <a:pt x="8461" y="8326"/>
                </a:cubicBezTo>
                <a:cubicBezTo>
                  <a:pt x="8450" y="8333"/>
                  <a:pt x="8440" y="8338"/>
                  <a:pt x="8428" y="8343"/>
                </a:cubicBezTo>
                <a:cubicBezTo>
                  <a:pt x="8417" y="8348"/>
                  <a:pt x="8406" y="8351"/>
                  <a:pt x="8394" y="8354"/>
                </a:cubicBezTo>
                <a:cubicBezTo>
                  <a:pt x="8382" y="8356"/>
                  <a:pt x="8370" y="8357"/>
                  <a:pt x="8357" y="8357"/>
                </a:cubicBezTo>
                <a:lnTo>
                  <a:pt x="185" y="8357"/>
                </a:lnTo>
                <a:cubicBezTo>
                  <a:pt x="173" y="8357"/>
                  <a:pt x="161" y="8356"/>
                  <a:pt x="149" y="8354"/>
                </a:cubicBezTo>
                <a:cubicBezTo>
                  <a:pt x="137" y="8351"/>
                  <a:pt x="126" y="8348"/>
                  <a:pt x="114" y="8343"/>
                </a:cubicBezTo>
                <a:cubicBezTo>
                  <a:pt x="103" y="8338"/>
                  <a:pt x="92" y="8333"/>
                  <a:pt x="82" y="8326"/>
                </a:cubicBezTo>
                <a:cubicBezTo>
                  <a:pt x="72" y="8319"/>
                  <a:pt x="63" y="8311"/>
                  <a:pt x="54" y="8303"/>
                </a:cubicBezTo>
                <a:cubicBezTo>
                  <a:pt x="45" y="8294"/>
                  <a:pt x="38" y="8285"/>
                  <a:pt x="31" y="8275"/>
                </a:cubicBezTo>
                <a:cubicBezTo>
                  <a:pt x="24" y="8265"/>
                  <a:pt x="18" y="8254"/>
                  <a:pt x="14" y="8243"/>
                </a:cubicBezTo>
                <a:cubicBezTo>
                  <a:pt x="9" y="8231"/>
                  <a:pt x="6" y="8220"/>
                  <a:pt x="3" y="8208"/>
                </a:cubicBezTo>
                <a:cubicBezTo>
                  <a:pt x="1" y="8196"/>
                  <a:pt x="0" y="8184"/>
                  <a:pt x="0" y="817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07" name="任意多边形: 形状 1006"/>
          <p:cNvSpPr/>
          <p:nvPr/>
        </p:nvSpPr>
        <p:spPr>
          <a:xfrm>
            <a:off x="4023720" y="2607120"/>
            <a:ext cx="2661840" cy="1771920"/>
          </a:xfrm>
          <a:custGeom>
            <a:avLst/>
            <a:gdLst/>
            <a:ahLst/>
            <a:cxnLst/>
            <a:rect l="0" t="0" r="r" b="b"/>
            <a:pathLst>
              <a:path w="7394" h="4922">
                <a:moveTo>
                  <a:pt x="0" y="4829"/>
                </a:moveTo>
                <a:lnTo>
                  <a:pt x="0" y="93"/>
                </a:lnTo>
                <a:cubicBezTo>
                  <a:pt x="0" y="81"/>
                  <a:pt x="1" y="69"/>
                  <a:pt x="4" y="57"/>
                </a:cubicBezTo>
                <a:cubicBezTo>
                  <a:pt x="7" y="46"/>
                  <a:pt x="11" y="36"/>
                  <a:pt x="17" y="27"/>
                </a:cubicBezTo>
                <a:cubicBezTo>
                  <a:pt x="22" y="18"/>
                  <a:pt x="28" y="12"/>
                  <a:pt x="35" y="7"/>
                </a:cubicBezTo>
                <a:cubicBezTo>
                  <a:pt x="43" y="2"/>
                  <a:pt x="50" y="0"/>
                  <a:pt x="58" y="0"/>
                </a:cubicBezTo>
                <a:lnTo>
                  <a:pt x="7300" y="0"/>
                </a:lnTo>
                <a:cubicBezTo>
                  <a:pt x="7313" y="0"/>
                  <a:pt x="7325" y="2"/>
                  <a:pt x="7337" y="7"/>
                </a:cubicBezTo>
                <a:cubicBezTo>
                  <a:pt x="7348" y="12"/>
                  <a:pt x="7358" y="18"/>
                  <a:pt x="7367" y="27"/>
                </a:cubicBezTo>
                <a:cubicBezTo>
                  <a:pt x="7375" y="36"/>
                  <a:pt x="7382" y="46"/>
                  <a:pt x="7387" y="57"/>
                </a:cubicBezTo>
                <a:cubicBezTo>
                  <a:pt x="7392" y="69"/>
                  <a:pt x="7394" y="81"/>
                  <a:pt x="7394" y="93"/>
                </a:cubicBezTo>
                <a:lnTo>
                  <a:pt x="7394" y="4829"/>
                </a:lnTo>
                <a:cubicBezTo>
                  <a:pt x="7394" y="4842"/>
                  <a:pt x="7392" y="4853"/>
                  <a:pt x="7387" y="4865"/>
                </a:cubicBezTo>
                <a:cubicBezTo>
                  <a:pt x="7382" y="4876"/>
                  <a:pt x="7375" y="4886"/>
                  <a:pt x="7367" y="4895"/>
                </a:cubicBezTo>
                <a:cubicBezTo>
                  <a:pt x="7358" y="4904"/>
                  <a:pt x="7348" y="4910"/>
                  <a:pt x="7337" y="4915"/>
                </a:cubicBezTo>
                <a:cubicBezTo>
                  <a:pt x="7325" y="4920"/>
                  <a:pt x="7313" y="4922"/>
                  <a:pt x="7300" y="4922"/>
                </a:cubicBezTo>
                <a:lnTo>
                  <a:pt x="58" y="4922"/>
                </a:lnTo>
                <a:cubicBezTo>
                  <a:pt x="50" y="4922"/>
                  <a:pt x="43" y="4920"/>
                  <a:pt x="35" y="4915"/>
                </a:cubicBezTo>
                <a:cubicBezTo>
                  <a:pt x="28" y="4910"/>
                  <a:pt x="22" y="4904"/>
                  <a:pt x="17" y="4895"/>
                </a:cubicBezTo>
                <a:cubicBezTo>
                  <a:pt x="11" y="4886"/>
                  <a:pt x="7" y="4876"/>
                  <a:pt x="4" y="4865"/>
                </a:cubicBezTo>
                <a:cubicBezTo>
                  <a:pt x="1" y="4853"/>
                  <a:pt x="0" y="4842"/>
                  <a:pt x="0" y="4829"/>
                </a:cubicBezTo>
                <a:close/>
              </a:path>
            </a:pathLst>
          </a:custGeom>
          <a:solidFill>
            <a:srgbClr val="000000">
              <a:alpha val="4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08" name="任意多边形: 形状 1007"/>
          <p:cNvSpPr/>
          <p:nvPr/>
        </p:nvSpPr>
        <p:spPr>
          <a:xfrm>
            <a:off x="4011120" y="2607120"/>
            <a:ext cx="33840" cy="1771920"/>
          </a:xfrm>
          <a:custGeom>
            <a:avLst/>
            <a:gdLst/>
            <a:ahLst/>
            <a:cxnLst/>
            <a:rect l="0" t="0" r="r" b="b"/>
            <a:pathLst>
              <a:path w="94" h="4922">
                <a:moveTo>
                  <a:pt x="77" y="27"/>
                </a:moveTo>
                <a:cubicBezTo>
                  <a:pt x="73" y="45"/>
                  <a:pt x="70" y="67"/>
                  <a:pt x="70" y="93"/>
                </a:cubicBezTo>
                <a:lnTo>
                  <a:pt x="70" y="4829"/>
                </a:lnTo>
                <a:cubicBezTo>
                  <a:pt x="70" y="4855"/>
                  <a:pt x="73" y="4877"/>
                  <a:pt x="77" y="4895"/>
                </a:cubicBezTo>
                <a:cubicBezTo>
                  <a:pt x="82" y="4913"/>
                  <a:pt x="87" y="4922"/>
                  <a:pt x="94" y="4922"/>
                </a:cubicBezTo>
                <a:cubicBezTo>
                  <a:pt x="68" y="4922"/>
                  <a:pt x="46" y="4913"/>
                  <a:pt x="27" y="4895"/>
                </a:cubicBezTo>
                <a:cubicBezTo>
                  <a:pt x="9" y="4877"/>
                  <a:pt x="0" y="4855"/>
                  <a:pt x="0" y="4829"/>
                </a:cubicBezTo>
                <a:lnTo>
                  <a:pt x="0" y="93"/>
                </a:lnTo>
                <a:cubicBezTo>
                  <a:pt x="0" y="67"/>
                  <a:pt x="9" y="45"/>
                  <a:pt x="27" y="27"/>
                </a:cubicBezTo>
                <a:cubicBezTo>
                  <a:pt x="46" y="9"/>
                  <a:pt x="68" y="0"/>
                  <a:pt x="94" y="0"/>
                </a:cubicBezTo>
                <a:cubicBezTo>
                  <a:pt x="87" y="0"/>
                  <a:pt x="82" y="9"/>
                  <a:pt x="77" y="27"/>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009" name="图片 1008"/>
          <p:cNvPicPr/>
          <p:nvPr/>
        </p:nvPicPr>
        <p:blipFill>
          <a:blip r:embed="rId3"/>
          <a:stretch>
            <a:fillRect/>
          </a:stretch>
        </p:blipFill>
        <p:spPr>
          <a:xfrm>
            <a:off x="4011120" y="1805040"/>
            <a:ext cx="166680" cy="166680"/>
          </a:xfrm>
          <a:prstGeom prst="rect">
            <a:avLst/>
          </a:prstGeom>
          <a:noFill/>
          <a:ln w="0">
            <a:noFill/>
          </a:ln>
        </p:spPr>
      </p:pic>
      <p:sp>
        <p:nvSpPr>
          <p:cNvPr id="1010" name="文本框 1009"/>
          <p:cNvSpPr txBox="1"/>
          <p:nvPr/>
        </p:nvSpPr>
        <p:spPr>
          <a:xfrm>
            <a:off x="2321640" y="3763440"/>
            <a:ext cx="4233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78.5</a:t>
            </a:r>
            <a:endParaRPr lang="en-US" sz="920" b="0" u="none" strike="noStrike">
              <a:solidFill>
                <a:srgbClr val="000000"/>
              </a:solidFill>
              <a:effectLst/>
              <a:uFillTx/>
              <a:latin typeface="Times New Roman" panose="02020603050405020304"/>
            </a:endParaRPr>
          </a:p>
        </p:txBody>
      </p:sp>
      <p:sp>
        <p:nvSpPr>
          <p:cNvPr id="1011" name="文本框 1010"/>
          <p:cNvSpPr txBox="1"/>
          <p:nvPr/>
        </p:nvSpPr>
        <p:spPr>
          <a:xfrm>
            <a:off x="4278600" y="1753200"/>
            <a:ext cx="67140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多返回值</a:t>
            </a:r>
            <a:endParaRPr lang="en-US" sz="1320" b="0" u="none" strike="noStrike">
              <a:solidFill>
                <a:srgbClr val="000000"/>
              </a:solidFill>
              <a:effectLst/>
              <a:uFillTx/>
              <a:latin typeface="Times New Roman" panose="02020603050405020304"/>
            </a:endParaRPr>
          </a:p>
        </p:txBody>
      </p:sp>
      <p:sp>
        <p:nvSpPr>
          <p:cNvPr id="1012" name="文本框 1011"/>
          <p:cNvSpPr txBox="1"/>
          <p:nvPr/>
        </p:nvSpPr>
        <p:spPr>
          <a:xfrm>
            <a:off x="4011120" y="2129040"/>
            <a:ext cx="246492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函数可以返回多个值，多个返回值将构成⼀个元</a:t>
            </a:r>
            <a:endParaRPr lang="en-US" sz="920" b="0" u="none" strike="noStrike">
              <a:solidFill>
                <a:srgbClr val="000000"/>
              </a:solidFill>
              <a:effectLst/>
              <a:uFillTx/>
              <a:latin typeface="Times New Roman" panose="02020603050405020304"/>
            </a:endParaRPr>
          </a:p>
        </p:txBody>
      </p:sp>
      <p:sp>
        <p:nvSpPr>
          <p:cNvPr id="1013" name="文本框 1012"/>
          <p:cNvSpPr txBox="1"/>
          <p:nvPr/>
        </p:nvSpPr>
        <p:spPr>
          <a:xfrm>
            <a:off x="4011120" y="2296080"/>
            <a:ext cx="23544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组。</a:t>
            </a:r>
            <a:endParaRPr lang="en-US" sz="920" b="0" u="none" strike="noStrike">
              <a:solidFill>
                <a:srgbClr val="000000"/>
              </a:solidFill>
              <a:effectLst/>
              <a:uFillTx/>
              <a:latin typeface="Times New Roman" panose="02020603050405020304"/>
            </a:endParaRPr>
          </a:p>
        </p:txBody>
      </p:sp>
      <p:sp>
        <p:nvSpPr>
          <p:cNvPr id="1014" name="文本框 1013"/>
          <p:cNvSpPr txBox="1"/>
          <p:nvPr/>
        </p:nvSpPr>
        <p:spPr>
          <a:xfrm>
            <a:off x="4169880" y="2760480"/>
            <a:ext cx="204300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def calculate_circle(radius):</a:t>
            </a:r>
            <a:endParaRPr lang="en-US" sz="920" b="0" u="none" strike="noStrike">
              <a:solidFill>
                <a:srgbClr val="000000"/>
              </a:solidFill>
              <a:effectLst/>
              <a:uFillTx/>
              <a:latin typeface="Times New Roman" panose="02020603050405020304"/>
            </a:endParaRPr>
          </a:p>
        </p:txBody>
      </p:sp>
      <p:sp>
        <p:nvSpPr>
          <p:cNvPr id="1015" name="文本框 1014"/>
          <p:cNvSpPr txBox="1"/>
          <p:nvPr/>
        </p:nvSpPr>
        <p:spPr>
          <a:xfrm>
            <a:off x="4169880" y="2927520"/>
            <a:ext cx="4935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016" name="文本框 1015"/>
          <p:cNvSpPr txBox="1"/>
          <p:nvPr/>
        </p:nvSpPr>
        <p:spPr>
          <a:xfrm>
            <a:off x="4661280" y="2889360"/>
            <a:ext cx="10569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计算圆的⾯积和周⻓</a:t>
            </a:r>
            <a:endParaRPr lang="en-US" sz="920" b="0" u="none" strike="noStrike">
              <a:solidFill>
                <a:srgbClr val="000000"/>
              </a:solidFill>
              <a:effectLst/>
              <a:uFillTx/>
              <a:latin typeface="Times New Roman" panose="02020603050405020304"/>
            </a:endParaRPr>
          </a:p>
        </p:txBody>
      </p:sp>
      <p:sp>
        <p:nvSpPr>
          <p:cNvPr id="1017" name="文本框 1016"/>
          <p:cNvSpPr txBox="1"/>
          <p:nvPr/>
        </p:nvSpPr>
        <p:spPr>
          <a:xfrm>
            <a:off x="5714280" y="2927520"/>
            <a:ext cx="2120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018" name="文本框 1017"/>
          <p:cNvSpPr txBox="1"/>
          <p:nvPr/>
        </p:nvSpPr>
        <p:spPr>
          <a:xfrm>
            <a:off x="4169880" y="3094920"/>
            <a:ext cx="23245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area = 3.14 * radius * radius</a:t>
            </a:r>
            <a:endParaRPr lang="en-US" sz="920" b="0" u="none" strike="noStrike">
              <a:solidFill>
                <a:srgbClr val="000000"/>
              </a:solidFill>
              <a:effectLst/>
              <a:uFillTx/>
              <a:latin typeface="Times New Roman" panose="02020603050405020304"/>
            </a:endParaRPr>
          </a:p>
        </p:txBody>
      </p:sp>
      <p:sp>
        <p:nvSpPr>
          <p:cNvPr id="1019" name="文本框 1018"/>
          <p:cNvSpPr txBox="1"/>
          <p:nvPr/>
        </p:nvSpPr>
        <p:spPr>
          <a:xfrm>
            <a:off x="4169880" y="3261960"/>
            <a:ext cx="23245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perimeter = 2 * 3.14 * radius</a:t>
            </a:r>
            <a:endParaRPr lang="en-US" sz="920" b="0" u="none" strike="noStrike">
              <a:solidFill>
                <a:srgbClr val="000000"/>
              </a:solidFill>
              <a:effectLst/>
              <a:uFillTx/>
              <a:latin typeface="Times New Roman" panose="02020603050405020304"/>
            </a:endParaRPr>
          </a:p>
        </p:txBody>
      </p:sp>
      <p:sp>
        <p:nvSpPr>
          <p:cNvPr id="1020" name="文本框 1019"/>
          <p:cNvSpPr txBox="1"/>
          <p:nvPr/>
        </p:nvSpPr>
        <p:spPr>
          <a:xfrm>
            <a:off x="4169880" y="3429000"/>
            <a:ext cx="18313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r>
              <a:rPr lang="en-US" sz="920" b="0" u="none" strike="noStrike">
                <a:solidFill>
                  <a:srgbClr val="FCD34D"/>
                </a:solidFill>
                <a:effectLst/>
                <a:uFillTx/>
                <a:latin typeface="Courier New" panose="02070309020205020404"/>
                <a:ea typeface="Courier New" panose="02070309020205020404"/>
              </a:rPr>
              <a:t>return area, perimeter</a:t>
            </a:r>
            <a:endParaRPr lang="en-US" sz="920" b="0" u="none" strike="noStrike">
              <a:solidFill>
                <a:srgbClr val="000000"/>
              </a:solidFill>
              <a:effectLst/>
              <a:uFillTx/>
              <a:latin typeface="Times New Roman" panose="02020603050405020304"/>
            </a:endParaRPr>
          </a:p>
        </p:txBody>
      </p:sp>
      <p:sp>
        <p:nvSpPr>
          <p:cNvPr id="1021" name="文本框 1020"/>
          <p:cNvSpPr txBox="1"/>
          <p:nvPr/>
        </p:nvSpPr>
        <p:spPr>
          <a:xfrm>
            <a:off x="4169880" y="376344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022" name="文本框 1021"/>
          <p:cNvSpPr txBox="1"/>
          <p:nvPr/>
        </p:nvSpPr>
        <p:spPr>
          <a:xfrm>
            <a:off x="4310280" y="372492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调⽤函数</a:t>
            </a:r>
            <a:endParaRPr lang="en-US" sz="920" b="0" u="none" strike="noStrike">
              <a:solidFill>
                <a:srgbClr val="000000"/>
              </a:solidFill>
              <a:effectLst/>
              <a:uFillTx/>
              <a:latin typeface="Times New Roman" panose="02020603050405020304"/>
            </a:endParaRPr>
          </a:p>
        </p:txBody>
      </p:sp>
      <p:sp>
        <p:nvSpPr>
          <p:cNvPr id="1023" name="文本框 1022"/>
          <p:cNvSpPr txBox="1"/>
          <p:nvPr/>
        </p:nvSpPr>
        <p:spPr>
          <a:xfrm>
            <a:off x="4169880" y="3930480"/>
            <a:ext cx="18316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 p = calculate_circle(5)</a:t>
            </a:r>
            <a:endParaRPr lang="en-US" sz="920" b="0" u="none" strike="noStrike">
              <a:solidFill>
                <a:srgbClr val="000000"/>
              </a:solidFill>
              <a:effectLst/>
              <a:uFillTx/>
              <a:latin typeface="Times New Roman" panose="02020603050405020304"/>
            </a:endParaRPr>
          </a:p>
        </p:txBody>
      </p:sp>
      <p:sp>
        <p:nvSpPr>
          <p:cNvPr id="1024" name="文本框 1023"/>
          <p:cNvSpPr txBox="1"/>
          <p:nvPr/>
        </p:nvSpPr>
        <p:spPr>
          <a:xfrm>
            <a:off x="4169880" y="4097520"/>
            <a:ext cx="10569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print(a, p)  # </a:t>
            </a:r>
            <a:endParaRPr lang="en-US" sz="920" b="0" u="none" strike="noStrike">
              <a:solidFill>
                <a:srgbClr val="000000"/>
              </a:solidFill>
              <a:effectLst/>
              <a:uFillTx/>
              <a:latin typeface="Times New Roman" panose="02020603050405020304"/>
            </a:endParaRPr>
          </a:p>
        </p:txBody>
      </p:sp>
      <p:sp>
        <p:nvSpPr>
          <p:cNvPr id="1025" name="文本框 1024"/>
          <p:cNvSpPr txBox="1"/>
          <p:nvPr/>
        </p:nvSpPr>
        <p:spPr>
          <a:xfrm>
            <a:off x="5223240" y="405936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输出</a:t>
            </a:r>
            <a:endParaRPr lang="en-US" sz="920" b="0" u="none" strike="noStrike">
              <a:solidFill>
                <a:srgbClr val="000000"/>
              </a:solidFill>
              <a:effectLst/>
              <a:uFillTx/>
              <a:latin typeface="Times New Roman" panose="02020603050405020304"/>
            </a:endParaRPr>
          </a:p>
        </p:txBody>
      </p:sp>
      <p:sp>
        <p:nvSpPr>
          <p:cNvPr id="1026" name="任意多边形: 形状 1025"/>
          <p:cNvSpPr/>
          <p:nvPr/>
        </p:nvSpPr>
        <p:spPr>
          <a:xfrm>
            <a:off x="7086240" y="1571040"/>
            <a:ext cx="3075840" cy="3008520"/>
          </a:xfrm>
          <a:custGeom>
            <a:avLst/>
            <a:gdLst/>
            <a:ahLst/>
            <a:cxnLst/>
            <a:rect l="0" t="0" r="r" b="b"/>
            <a:pathLst>
              <a:path w="8544" h="8357">
                <a:moveTo>
                  <a:pt x="0" y="8172"/>
                </a:moveTo>
                <a:lnTo>
                  <a:pt x="0" y="185"/>
                </a:lnTo>
                <a:cubicBezTo>
                  <a:pt x="0" y="173"/>
                  <a:pt x="1" y="161"/>
                  <a:pt x="4" y="149"/>
                </a:cubicBezTo>
                <a:cubicBezTo>
                  <a:pt x="6" y="137"/>
                  <a:pt x="10" y="125"/>
                  <a:pt x="14" y="114"/>
                </a:cubicBezTo>
                <a:cubicBezTo>
                  <a:pt x="19" y="103"/>
                  <a:pt x="25" y="92"/>
                  <a:pt x="31" y="82"/>
                </a:cubicBezTo>
                <a:cubicBezTo>
                  <a:pt x="38" y="72"/>
                  <a:pt x="46" y="63"/>
                  <a:pt x="55" y="54"/>
                </a:cubicBezTo>
                <a:cubicBezTo>
                  <a:pt x="63" y="45"/>
                  <a:pt x="73" y="38"/>
                  <a:pt x="83" y="31"/>
                </a:cubicBezTo>
                <a:cubicBezTo>
                  <a:pt x="93" y="24"/>
                  <a:pt x="104" y="18"/>
                  <a:pt x="115" y="14"/>
                </a:cubicBezTo>
                <a:cubicBezTo>
                  <a:pt x="126" y="9"/>
                  <a:pt x="138" y="6"/>
                  <a:pt x="150" y="3"/>
                </a:cubicBezTo>
                <a:cubicBezTo>
                  <a:pt x="162" y="1"/>
                  <a:pt x="174" y="0"/>
                  <a:pt x="186" y="0"/>
                </a:cubicBezTo>
                <a:lnTo>
                  <a:pt x="8358" y="0"/>
                </a:lnTo>
                <a:cubicBezTo>
                  <a:pt x="8370" y="0"/>
                  <a:pt x="8382" y="1"/>
                  <a:pt x="8394" y="3"/>
                </a:cubicBezTo>
                <a:cubicBezTo>
                  <a:pt x="8406" y="6"/>
                  <a:pt x="8418" y="9"/>
                  <a:pt x="8429" y="14"/>
                </a:cubicBezTo>
                <a:cubicBezTo>
                  <a:pt x="8440" y="18"/>
                  <a:pt x="8451" y="24"/>
                  <a:pt x="8461" y="31"/>
                </a:cubicBezTo>
                <a:cubicBezTo>
                  <a:pt x="8471" y="38"/>
                  <a:pt x="8481" y="45"/>
                  <a:pt x="8489" y="54"/>
                </a:cubicBezTo>
                <a:cubicBezTo>
                  <a:pt x="8498" y="63"/>
                  <a:pt x="8505" y="72"/>
                  <a:pt x="8512" y="82"/>
                </a:cubicBezTo>
                <a:cubicBezTo>
                  <a:pt x="8519" y="92"/>
                  <a:pt x="8525" y="103"/>
                  <a:pt x="8529" y="114"/>
                </a:cubicBezTo>
                <a:cubicBezTo>
                  <a:pt x="8534" y="125"/>
                  <a:pt x="8538" y="137"/>
                  <a:pt x="8540" y="149"/>
                </a:cubicBezTo>
                <a:cubicBezTo>
                  <a:pt x="8542" y="161"/>
                  <a:pt x="8544" y="173"/>
                  <a:pt x="8544" y="185"/>
                </a:cubicBezTo>
                <a:lnTo>
                  <a:pt x="8544" y="8172"/>
                </a:lnTo>
                <a:cubicBezTo>
                  <a:pt x="8544" y="8184"/>
                  <a:pt x="8542" y="8196"/>
                  <a:pt x="8540" y="8208"/>
                </a:cubicBezTo>
                <a:cubicBezTo>
                  <a:pt x="8538" y="8220"/>
                  <a:pt x="8534" y="8231"/>
                  <a:pt x="8529" y="8243"/>
                </a:cubicBezTo>
                <a:cubicBezTo>
                  <a:pt x="8525" y="8254"/>
                  <a:pt x="8519" y="8265"/>
                  <a:pt x="8512" y="8275"/>
                </a:cubicBezTo>
                <a:cubicBezTo>
                  <a:pt x="8505" y="8285"/>
                  <a:pt x="8498" y="8294"/>
                  <a:pt x="8489" y="8303"/>
                </a:cubicBezTo>
                <a:cubicBezTo>
                  <a:pt x="8481" y="8311"/>
                  <a:pt x="8471" y="8319"/>
                  <a:pt x="8461" y="8326"/>
                </a:cubicBezTo>
                <a:cubicBezTo>
                  <a:pt x="8451" y="8333"/>
                  <a:pt x="8440" y="8338"/>
                  <a:pt x="8429" y="8343"/>
                </a:cubicBezTo>
                <a:cubicBezTo>
                  <a:pt x="8418" y="8348"/>
                  <a:pt x="8406" y="8351"/>
                  <a:pt x="8394" y="8354"/>
                </a:cubicBezTo>
                <a:cubicBezTo>
                  <a:pt x="8382" y="8356"/>
                  <a:pt x="8370" y="8357"/>
                  <a:pt x="8358" y="8357"/>
                </a:cubicBezTo>
                <a:lnTo>
                  <a:pt x="186" y="8357"/>
                </a:lnTo>
                <a:cubicBezTo>
                  <a:pt x="174" y="8357"/>
                  <a:pt x="162" y="8356"/>
                  <a:pt x="150" y="8354"/>
                </a:cubicBezTo>
                <a:cubicBezTo>
                  <a:pt x="138" y="8351"/>
                  <a:pt x="126" y="8348"/>
                  <a:pt x="115" y="8343"/>
                </a:cubicBezTo>
                <a:cubicBezTo>
                  <a:pt x="104" y="8338"/>
                  <a:pt x="93" y="8333"/>
                  <a:pt x="83" y="8326"/>
                </a:cubicBezTo>
                <a:cubicBezTo>
                  <a:pt x="73" y="8319"/>
                  <a:pt x="63" y="8311"/>
                  <a:pt x="55" y="8303"/>
                </a:cubicBezTo>
                <a:cubicBezTo>
                  <a:pt x="46" y="8294"/>
                  <a:pt x="38" y="8285"/>
                  <a:pt x="31" y="8275"/>
                </a:cubicBezTo>
                <a:cubicBezTo>
                  <a:pt x="25" y="8265"/>
                  <a:pt x="19" y="8254"/>
                  <a:pt x="14" y="8243"/>
                </a:cubicBezTo>
                <a:cubicBezTo>
                  <a:pt x="10" y="8231"/>
                  <a:pt x="6" y="8220"/>
                  <a:pt x="4" y="8208"/>
                </a:cubicBezTo>
                <a:cubicBezTo>
                  <a:pt x="1" y="8196"/>
                  <a:pt x="0" y="8184"/>
                  <a:pt x="0" y="817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27" name="任意多边形: 形状 1026"/>
          <p:cNvSpPr/>
          <p:nvPr/>
        </p:nvSpPr>
        <p:spPr>
          <a:xfrm>
            <a:off x="7299360" y="2607120"/>
            <a:ext cx="2661840" cy="1604880"/>
          </a:xfrm>
          <a:custGeom>
            <a:avLst/>
            <a:gdLst/>
            <a:ahLst/>
            <a:cxnLst/>
            <a:rect l="0" t="0" r="r" b="b"/>
            <a:pathLst>
              <a:path w="7394" h="4458">
                <a:moveTo>
                  <a:pt x="0" y="4365"/>
                </a:moveTo>
                <a:lnTo>
                  <a:pt x="0" y="93"/>
                </a:lnTo>
                <a:cubicBezTo>
                  <a:pt x="0" y="81"/>
                  <a:pt x="2" y="69"/>
                  <a:pt x="5" y="57"/>
                </a:cubicBezTo>
                <a:cubicBezTo>
                  <a:pt x="7" y="46"/>
                  <a:pt x="12" y="36"/>
                  <a:pt x="17" y="27"/>
                </a:cubicBezTo>
                <a:cubicBezTo>
                  <a:pt x="23" y="18"/>
                  <a:pt x="29" y="12"/>
                  <a:pt x="36" y="7"/>
                </a:cubicBezTo>
                <a:cubicBezTo>
                  <a:pt x="43" y="2"/>
                  <a:pt x="50" y="0"/>
                  <a:pt x="58" y="0"/>
                </a:cubicBezTo>
                <a:lnTo>
                  <a:pt x="7302" y="0"/>
                </a:lnTo>
                <a:cubicBezTo>
                  <a:pt x="7314" y="0"/>
                  <a:pt x="7326" y="2"/>
                  <a:pt x="7337" y="7"/>
                </a:cubicBezTo>
                <a:cubicBezTo>
                  <a:pt x="7349" y="12"/>
                  <a:pt x="7359" y="18"/>
                  <a:pt x="7367" y="27"/>
                </a:cubicBezTo>
                <a:cubicBezTo>
                  <a:pt x="7376" y="36"/>
                  <a:pt x="7383" y="46"/>
                  <a:pt x="7387" y="57"/>
                </a:cubicBezTo>
                <a:cubicBezTo>
                  <a:pt x="7392" y="69"/>
                  <a:pt x="7394" y="81"/>
                  <a:pt x="7394" y="93"/>
                </a:cubicBezTo>
                <a:lnTo>
                  <a:pt x="7394" y="4365"/>
                </a:lnTo>
                <a:cubicBezTo>
                  <a:pt x="7394" y="4377"/>
                  <a:pt x="7392" y="4389"/>
                  <a:pt x="7387" y="4401"/>
                </a:cubicBezTo>
                <a:cubicBezTo>
                  <a:pt x="7383" y="4412"/>
                  <a:pt x="7376" y="4422"/>
                  <a:pt x="7367" y="4431"/>
                </a:cubicBezTo>
                <a:cubicBezTo>
                  <a:pt x="7359" y="4439"/>
                  <a:pt x="7349" y="4446"/>
                  <a:pt x="7337" y="4451"/>
                </a:cubicBezTo>
                <a:cubicBezTo>
                  <a:pt x="7326" y="4456"/>
                  <a:pt x="7314" y="4458"/>
                  <a:pt x="7302" y="4458"/>
                </a:cubicBezTo>
                <a:lnTo>
                  <a:pt x="58" y="4458"/>
                </a:lnTo>
                <a:cubicBezTo>
                  <a:pt x="50" y="4458"/>
                  <a:pt x="43" y="4456"/>
                  <a:pt x="36" y="4451"/>
                </a:cubicBezTo>
                <a:cubicBezTo>
                  <a:pt x="29" y="4446"/>
                  <a:pt x="23" y="4439"/>
                  <a:pt x="17" y="4431"/>
                </a:cubicBezTo>
                <a:cubicBezTo>
                  <a:pt x="12" y="4422"/>
                  <a:pt x="7" y="4412"/>
                  <a:pt x="5" y="4401"/>
                </a:cubicBezTo>
                <a:cubicBezTo>
                  <a:pt x="2" y="4389"/>
                  <a:pt x="0" y="4377"/>
                  <a:pt x="0" y="4365"/>
                </a:cubicBezTo>
                <a:close/>
              </a:path>
            </a:pathLst>
          </a:custGeom>
          <a:solidFill>
            <a:srgbClr val="000000">
              <a:alpha val="4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28" name="任意多边形: 形状 1027"/>
          <p:cNvSpPr/>
          <p:nvPr/>
        </p:nvSpPr>
        <p:spPr>
          <a:xfrm>
            <a:off x="7286760" y="2607120"/>
            <a:ext cx="33840" cy="1604880"/>
          </a:xfrm>
          <a:custGeom>
            <a:avLst/>
            <a:gdLst/>
            <a:ahLst/>
            <a:cxnLst/>
            <a:rect l="0" t="0" r="r" b="b"/>
            <a:pathLst>
              <a:path w="94" h="4458">
                <a:moveTo>
                  <a:pt x="78" y="27"/>
                </a:moveTo>
                <a:cubicBezTo>
                  <a:pt x="73" y="45"/>
                  <a:pt x="71" y="67"/>
                  <a:pt x="71" y="93"/>
                </a:cubicBezTo>
                <a:lnTo>
                  <a:pt x="71" y="4365"/>
                </a:lnTo>
                <a:cubicBezTo>
                  <a:pt x="71" y="4391"/>
                  <a:pt x="73" y="4413"/>
                  <a:pt x="78" y="4431"/>
                </a:cubicBezTo>
                <a:cubicBezTo>
                  <a:pt x="82" y="4449"/>
                  <a:pt x="88" y="4458"/>
                  <a:pt x="94" y="4458"/>
                </a:cubicBezTo>
                <a:cubicBezTo>
                  <a:pt x="68" y="4458"/>
                  <a:pt x="47" y="4449"/>
                  <a:pt x="27" y="4431"/>
                </a:cubicBezTo>
                <a:cubicBezTo>
                  <a:pt x="9" y="4413"/>
                  <a:pt x="0" y="4391"/>
                  <a:pt x="0" y="4365"/>
                </a:cubicBezTo>
                <a:lnTo>
                  <a:pt x="0" y="93"/>
                </a:lnTo>
                <a:cubicBezTo>
                  <a:pt x="0" y="67"/>
                  <a:pt x="9" y="45"/>
                  <a:pt x="27" y="27"/>
                </a:cubicBezTo>
                <a:cubicBezTo>
                  <a:pt x="47" y="9"/>
                  <a:pt x="68" y="0"/>
                  <a:pt x="94" y="0"/>
                </a:cubicBezTo>
                <a:cubicBezTo>
                  <a:pt x="88" y="0"/>
                  <a:pt x="82" y="9"/>
                  <a:pt x="78" y="27"/>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029" name="图片 1028"/>
          <p:cNvPicPr/>
          <p:nvPr/>
        </p:nvPicPr>
        <p:blipFill>
          <a:blip r:embed="rId4"/>
          <a:stretch>
            <a:fillRect/>
          </a:stretch>
        </p:blipFill>
        <p:spPr>
          <a:xfrm>
            <a:off x="7287120" y="1805040"/>
            <a:ext cx="166680" cy="166680"/>
          </a:xfrm>
          <a:prstGeom prst="rect">
            <a:avLst/>
          </a:prstGeom>
          <a:noFill/>
          <a:ln w="0">
            <a:noFill/>
          </a:ln>
        </p:spPr>
      </p:pic>
      <p:sp>
        <p:nvSpPr>
          <p:cNvPr id="1030" name="文本框 1029"/>
          <p:cNvSpPr txBox="1"/>
          <p:nvPr/>
        </p:nvSpPr>
        <p:spPr>
          <a:xfrm>
            <a:off x="5457240" y="4097520"/>
            <a:ext cx="7754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78.5 31.4</a:t>
            </a:r>
            <a:endParaRPr lang="en-US" sz="920" b="0" u="none" strike="noStrike">
              <a:solidFill>
                <a:srgbClr val="000000"/>
              </a:solidFill>
              <a:effectLst/>
              <a:uFillTx/>
              <a:latin typeface="Times New Roman" panose="02020603050405020304"/>
            </a:endParaRPr>
          </a:p>
        </p:txBody>
      </p:sp>
      <p:sp>
        <p:nvSpPr>
          <p:cNvPr id="1031" name="文本框 1030"/>
          <p:cNvSpPr txBox="1"/>
          <p:nvPr/>
        </p:nvSpPr>
        <p:spPr>
          <a:xfrm>
            <a:off x="7554600" y="1753200"/>
            <a:ext cx="67140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⽆返回值</a:t>
            </a:r>
            <a:endParaRPr lang="en-US" sz="1320" b="0" u="none" strike="noStrike">
              <a:solidFill>
                <a:srgbClr val="000000"/>
              </a:solidFill>
              <a:effectLst/>
              <a:uFillTx/>
              <a:latin typeface="Times New Roman" panose="02020603050405020304"/>
            </a:endParaRPr>
          </a:p>
        </p:txBody>
      </p:sp>
      <p:sp>
        <p:nvSpPr>
          <p:cNvPr id="1032" name="文本框 1031"/>
          <p:cNvSpPr txBox="1"/>
          <p:nvPr/>
        </p:nvSpPr>
        <p:spPr>
          <a:xfrm>
            <a:off x="7287120" y="2129040"/>
            <a:ext cx="105696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如果函数定义中没有</a:t>
            </a:r>
            <a:endParaRPr lang="en-US" sz="920" b="0" u="none" strike="noStrike">
              <a:solidFill>
                <a:srgbClr val="000000"/>
              </a:solidFill>
              <a:effectLst/>
              <a:uFillTx/>
              <a:latin typeface="Times New Roman" panose="02020603050405020304"/>
            </a:endParaRPr>
          </a:p>
        </p:txBody>
      </p:sp>
      <p:sp>
        <p:nvSpPr>
          <p:cNvPr id="1033" name="文本框 1032"/>
          <p:cNvSpPr txBox="1"/>
          <p:nvPr/>
        </p:nvSpPr>
        <p:spPr>
          <a:xfrm>
            <a:off x="8340120" y="2156040"/>
            <a:ext cx="36432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DejaVuSans"/>
                <a:ea typeface="DejaVuSans"/>
              </a:rPr>
              <a:t>return</a:t>
            </a:r>
            <a:endParaRPr lang="en-US" sz="920" b="0" u="none" strike="noStrike">
              <a:solidFill>
                <a:srgbClr val="000000"/>
              </a:solidFill>
              <a:effectLst/>
              <a:uFillTx/>
              <a:latin typeface="Times New Roman" panose="02020603050405020304"/>
            </a:endParaRPr>
          </a:p>
        </p:txBody>
      </p:sp>
      <p:sp>
        <p:nvSpPr>
          <p:cNvPr id="1034" name="文本框 1033"/>
          <p:cNvSpPr txBox="1"/>
          <p:nvPr/>
        </p:nvSpPr>
        <p:spPr>
          <a:xfrm>
            <a:off x="8697600" y="2129040"/>
            <a:ext cx="105696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语句，系统⾃动插⼊</a:t>
            </a:r>
            <a:endParaRPr lang="en-US" sz="920" b="0" u="none" strike="noStrike">
              <a:solidFill>
                <a:srgbClr val="000000"/>
              </a:solidFill>
              <a:effectLst/>
              <a:uFillTx/>
              <a:latin typeface="Times New Roman" panose="02020603050405020304"/>
            </a:endParaRPr>
          </a:p>
        </p:txBody>
      </p:sp>
      <p:sp>
        <p:nvSpPr>
          <p:cNvPr id="1035" name="文本框 1034"/>
          <p:cNvSpPr txBox="1"/>
          <p:nvPr/>
        </p:nvSpPr>
        <p:spPr>
          <a:xfrm>
            <a:off x="7287120" y="2323080"/>
            <a:ext cx="70776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DejaVuSans"/>
                <a:ea typeface="DejaVuSans"/>
              </a:rPr>
              <a:t>return None</a:t>
            </a:r>
            <a:endParaRPr lang="en-US" sz="920" b="0" u="none" strike="noStrike">
              <a:solidFill>
                <a:srgbClr val="000000"/>
              </a:solidFill>
              <a:effectLst/>
              <a:uFillTx/>
              <a:latin typeface="Times New Roman" panose="02020603050405020304"/>
            </a:endParaRPr>
          </a:p>
        </p:txBody>
      </p:sp>
      <p:sp>
        <p:nvSpPr>
          <p:cNvPr id="1036" name="文本框 1035"/>
          <p:cNvSpPr txBox="1"/>
          <p:nvPr/>
        </p:nvSpPr>
        <p:spPr>
          <a:xfrm>
            <a:off x="7987320" y="2296080"/>
            <a:ext cx="93960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语句，返回特殊值</a:t>
            </a:r>
            <a:endParaRPr lang="en-US" sz="920" b="0" u="none" strike="noStrike">
              <a:solidFill>
                <a:srgbClr val="000000"/>
              </a:solidFill>
              <a:effectLst/>
              <a:uFillTx/>
              <a:latin typeface="Times New Roman" panose="02020603050405020304"/>
            </a:endParaRPr>
          </a:p>
        </p:txBody>
      </p:sp>
      <p:sp>
        <p:nvSpPr>
          <p:cNvPr id="1037" name="文本框 1036"/>
          <p:cNvSpPr txBox="1"/>
          <p:nvPr/>
        </p:nvSpPr>
        <p:spPr>
          <a:xfrm>
            <a:off x="8922960" y="2323080"/>
            <a:ext cx="306720" cy="136080"/>
          </a:xfrm>
          <a:prstGeom prst="rect">
            <a:avLst/>
          </a:prstGeom>
          <a:noFill/>
          <a:ln w="0">
            <a:noFill/>
          </a:ln>
        </p:spPr>
        <p:txBody>
          <a:bodyPr wrap="none" lIns="0" tIns="0" rIns="0" bIns="0" anchor="t">
            <a:spAutoFit/>
          </a:bodyPr>
          <a:lstStyle/>
          <a:p>
            <a:r>
              <a:rPr lang="en-US" sz="920" b="0" u="none" strike="noStrike">
                <a:solidFill>
                  <a:srgbClr val="D1D5DB"/>
                </a:solidFill>
                <a:effectLst/>
                <a:uFillTx/>
                <a:latin typeface="DejaVuSans"/>
                <a:ea typeface="DejaVuSans"/>
              </a:rPr>
              <a:t>None</a:t>
            </a:r>
            <a:endParaRPr lang="en-US" sz="920" b="0" u="none" strike="noStrike">
              <a:solidFill>
                <a:srgbClr val="000000"/>
              </a:solidFill>
              <a:effectLst/>
              <a:uFillTx/>
              <a:latin typeface="Times New Roman" panose="02020603050405020304"/>
            </a:endParaRPr>
          </a:p>
        </p:txBody>
      </p:sp>
      <p:sp>
        <p:nvSpPr>
          <p:cNvPr id="1038" name="文本框 1037"/>
          <p:cNvSpPr txBox="1"/>
          <p:nvPr/>
        </p:nvSpPr>
        <p:spPr>
          <a:xfrm>
            <a:off x="9228240" y="2296080"/>
            <a:ext cx="11808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a:t>
            </a:r>
            <a:endParaRPr lang="en-US" sz="920" b="0" u="none" strike="noStrike">
              <a:solidFill>
                <a:srgbClr val="000000"/>
              </a:solidFill>
              <a:effectLst/>
              <a:uFillTx/>
              <a:latin typeface="Times New Roman" panose="02020603050405020304"/>
            </a:endParaRPr>
          </a:p>
        </p:txBody>
      </p:sp>
      <p:sp>
        <p:nvSpPr>
          <p:cNvPr id="1039" name="文本框 1038"/>
          <p:cNvSpPr txBox="1"/>
          <p:nvPr/>
        </p:nvSpPr>
        <p:spPr>
          <a:xfrm>
            <a:off x="7445880" y="2760480"/>
            <a:ext cx="11275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def greet(name):</a:t>
            </a:r>
            <a:endParaRPr lang="en-US" sz="920" b="0" u="none" strike="noStrike">
              <a:solidFill>
                <a:srgbClr val="000000"/>
              </a:solidFill>
              <a:effectLst/>
              <a:uFillTx/>
              <a:latin typeface="Times New Roman" panose="02020603050405020304"/>
            </a:endParaRPr>
          </a:p>
        </p:txBody>
      </p:sp>
      <p:sp>
        <p:nvSpPr>
          <p:cNvPr id="1040" name="文本框 1039"/>
          <p:cNvSpPr txBox="1"/>
          <p:nvPr/>
        </p:nvSpPr>
        <p:spPr>
          <a:xfrm>
            <a:off x="7445880" y="2927520"/>
            <a:ext cx="4935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041" name="文本框 1040"/>
          <p:cNvSpPr txBox="1"/>
          <p:nvPr/>
        </p:nvSpPr>
        <p:spPr>
          <a:xfrm>
            <a:off x="7937280" y="2889360"/>
            <a:ext cx="58752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打印问候语</a:t>
            </a:r>
            <a:endParaRPr lang="en-US" sz="920" b="0" u="none" strike="noStrike">
              <a:solidFill>
                <a:srgbClr val="000000"/>
              </a:solidFill>
              <a:effectLst/>
              <a:uFillTx/>
              <a:latin typeface="Times New Roman" panose="02020603050405020304"/>
            </a:endParaRPr>
          </a:p>
        </p:txBody>
      </p:sp>
      <p:sp>
        <p:nvSpPr>
          <p:cNvPr id="1042" name="文本框 1041"/>
          <p:cNvSpPr txBox="1"/>
          <p:nvPr/>
        </p:nvSpPr>
        <p:spPr>
          <a:xfrm>
            <a:off x="8522280" y="2927520"/>
            <a:ext cx="2120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043" name="文本框 1042"/>
          <p:cNvSpPr txBox="1"/>
          <p:nvPr/>
        </p:nvSpPr>
        <p:spPr>
          <a:xfrm>
            <a:off x="7445880" y="3094920"/>
            <a:ext cx="8456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print(f"</a:t>
            </a:r>
            <a:endParaRPr lang="en-US" sz="920" b="0" u="none" strike="noStrike">
              <a:solidFill>
                <a:srgbClr val="000000"/>
              </a:solidFill>
              <a:effectLst/>
              <a:uFillTx/>
              <a:latin typeface="Times New Roman" panose="02020603050405020304"/>
            </a:endParaRPr>
          </a:p>
        </p:txBody>
      </p:sp>
      <p:sp>
        <p:nvSpPr>
          <p:cNvPr id="1044" name="文本框 1043"/>
          <p:cNvSpPr txBox="1"/>
          <p:nvPr/>
        </p:nvSpPr>
        <p:spPr>
          <a:xfrm>
            <a:off x="8288280" y="3056400"/>
            <a:ext cx="35280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你好，</a:t>
            </a:r>
            <a:endParaRPr lang="en-US" sz="920" b="0" u="none" strike="noStrike">
              <a:solidFill>
                <a:srgbClr val="000000"/>
              </a:solidFill>
              <a:effectLst/>
              <a:uFillTx/>
              <a:latin typeface="Times New Roman" panose="02020603050405020304"/>
            </a:endParaRPr>
          </a:p>
        </p:txBody>
      </p:sp>
      <p:sp>
        <p:nvSpPr>
          <p:cNvPr id="1045" name="文本框 1044"/>
          <p:cNvSpPr txBox="1"/>
          <p:nvPr/>
        </p:nvSpPr>
        <p:spPr>
          <a:xfrm>
            <a:off x="8639280" y="3094920"/>
            <a:ext cx="6346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{name}!")</a:t>
            </a:r>
            <a:endParaRPr lang="en-US" sz="920" b="0" u="none" strike="noStrike">
              <a:solidFill>
                <a:srgbClr val="000000"/>
              </a:solidFill>
              <a:effectLst/>
              <a:uFillTx/>
              <a:latin typeface="Times New Roman" panose="02020603050405020304"/>
            </a:endParaRPr>
          </a:p>
        </p:txBody>
      </p:sp>
      <p:sp>
        <p:nvSpPr>
          <p:cNvPr id="1046" name="文本框 1045"/>
          <p:cNvSpPr txBox="1"/>
          <p:nvPr/>
        </p:nvSpPr>
        <p:spPr>
          <a:xfrm>
            <a:off x="7445880" y="3261960"/>
            <a:ext cx="4233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 </a:t>
            </a:r>
            <a:endParaRPr lang="en-US" sz="920" b="0" u="none" strike="noStrike">
              <a:solidFill>
                <a:srgbClr val="000000"/>
              </a:solidFill>
              <a:effectLst/>
              <a:uFillTx/>
              <a:latin typeface="Times New Roman" panose="02020603050405020304"/>
            </a:endParaRPr>
          </a:p>
        </p:txBody>
      </p:sp>
      <p:sp>
        <p:nvSpPr>
          <p:cNvPr id="1047" name="文本框 1046"/>
          <p:cNvSpPr txBox="1"/>
          <p:nvPr/>
        </p:nvSpPr>
        <p:spPr>
          <a:xfrm>
            <a:off x="7867080" y="322380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没有</a:t>
            </a:r>
            <a:endParaRPr lang="en-US" sz="920" b="0" u="none" strike="noStrike">
              <a:solidFill>
                <a:srgbClr val="000000"/>
              </a:solidFill>
              <a:effectLst/>
              <a:uFillTx/>
              <a:latin typeface="Times New Roman" panose="02020603050405020304"/>
            </a:endParaRPr>
          </a:p>
        </p:txBody>
      </p:sp>
      <p:sp>
        <p:nvSpPr>
          <p:cNvPr id="1048" name="文本框 1047"/>
          <p:cNvSpPr txBox="1"/>
          <p:nvPr/>
        </p:nvSpPr>
        <p:spPr>
          <a:xfrm>
            <a:off x="8101080" y="3261960"/>
            <a:ext cx="4233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return</a:t>
            </a:r>
            <a:endParaRPr lang="en-US" sz="920" b="0" u="none" strike="noStrike">
              <a:solidFill>
                <a:srgbClr val="000000"/>
              </a:solidFill>
              <a:effectLst/>
              <a:uFillTx/>
              <a:latin typeface="Times New Roman" panose="02020603050405020304"/>
            </a:endParaRPr>
          </a:p>
        </p:txBody>
      </p:sp>
      <p:sp>
        <p:nvSpPr>
          <p:cNvPr id="1049" name="文本框 1048"/>
          <p:cNvSpPr txBox="1"/>
          <p:nvPr/>
        </p:nvSpPr>
        <p:spPr>
          <a:xfrm>
            <a:off x="8522280" y="3223800"/>
            <a:ext cx="8222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语句，⾃动返回</a:t>
            </a:r>
            <a:endParaRPr lang="en-US" sz="920" b="0" u="none" strike="noStrike">
              <a:solidFill>
                <a:srgbClr val="000000"/>
              </a:solidFill>
              <a:effectLst/>
              <a:uFillTx/>
              <a:latin typeface="Times New Roman" panose="02020603050405020304"/>
            </a:endParaRPr>
          </a:p>
        </p:txBody>
      </p:sp>
      <p:sp>
        <p:nvSpPr>
          <p:cNvPr id="1050" name="文本框 1049"/>
          <p:cNvSpPr txBox="1"/>
          <p:nvPr/>
        </p:nvSpPr>
        <p:spPr>
          <a:xfrm>
            <a:off x="9341280" y="3261960"/>
            <a:ext cx="28224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None</a:t>
            </a:r>
            <a:endParaRPr lang="en-US" sz="920" b="0" u="none" strike="noStrike">
              <a:solidFill>
                <a:srgbClr val="000000"/>
              </a:solidFill>
              <a:effectLst/>
              <a:uFillTx/>
              <a:latin typeface="Times New Roman" panose="02020603050405020304"/>
            </a:endParaRPr>
          </a:p>
        </p:txBody>
      </p:sp>
      <p:sp>
        <p:nvSpPr>
          <p:cNvPr id="1051" name="文本框 1050"/>
          <p:cNvSpPr txBox="1"/>
          <p:nvPr/>
        </p:nvSpPr>
        <p:spPr>
          <a:xfrm>
            <a:off x="7445880" y="359604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052" name="文本框 1051"/>
          <p:cNvSpPr txBox="1"/>
          <p:nvPr/>
        </p:nvSpPr>
        <p:spPr>
          <a:xfrm>
            <a:off x="7586280" y="3557880"/>
            <a:ext cx="47016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调⽤函数</a:t>
            </a:r>
            <a:endParaRPr lang="en-US" sz="920" b="0" u="none" strike="noStrike">
              <a:solidFill>
                <a:srgbClr val="000000"/>
              </a:solidFill>
              <a:effectLst/>
              <a:uFillTx/>
              <a:latin typeface="Times New Roman" panose="02020603050405020304"/>
            </a:endParaRPr>
          </a:p>
        </p:txBody>
      </p:sp>
      <p:sp>
        <p:nvSpPr>
          <p:cNvPr id="1053" name="文本框 1052"/>
          <p:cNvSpPr txBox="1"/>
          <p:nvPr/>
        </p:nvSpPr>
        <p:spPr>
          <a:xfrm>
            <a:off x="7445880" y="3763440"/>
            <a:ext cx="11275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result = greet("</a:t>
            </a:r>
            <a:endParaRPr lang="en-US" sz="920" b="0" u="none" strike="noStrike">
              <a:solidFill>
                <a:srgbClr val="000000"/>
              </a:solidFill>
              <a:effectLst/>
              <a:uFillTx/>
              <a:latin typeface="Times New Roman" panose="02020603050405020304"/>
            </a:endParaRPr>
          </a:p>
        </p:txBody>
      </p:sp>
      <p:sp>
        <p:nvSpPr>
          <p:cNvPr id="1054" name="文本框 1053"/>
          <p:cNvSpPr txBox="1"/>
          <p:nvPr/>
        </p:nvSpPr>
        <p:spPr>
          <a:xfrm>
            <a:off x="8569080" y="372492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⼩明</a:t>
            </a:r>
            <a:endParaRPr lang="en-US" sz="920" b="0" u="none" strike="noStrike">
              <a:solidFill>
                <a:srgbClr val="000000"/>
              </a:solidFill>
              <a:effectLst/>
              <a:uFillTx/>
              <a:latin typeface="Times New Roman" panose="02020603050405020304"/>
            </a:endParaRPr>
          </a:p>
        </p:txBody>
      </p:sp>
      <p:sp>
        <p:nvSpPr>
          <p:cNvPr id="1055" name="文本框 1054"/>
          <p:cNvSpPr txBox="1"/>
          <p:nvPr/>
        </p:nvSpPr>
        <p:spPr>
          <a:xfrm>
            <a:off x="8803080" y="3763440"/>
            <a:ext cx="14148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056" name="文本框 1055"/>
          <p:cNvSpPr txBox="1"/>
          <p:nvPr/>
        </p:nvSpPr>
        <p:spPr>
          <a:xfrm>
            <a:off x="7445880" y="3930480"/>
            <a:ext cx="119772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print(result)  # </a:t>
            </a:r>
            <a:endParaRPr lang="en-US" sz="920" b="0" u="none" strike="noStrike">
              <a:solidFill>
                <a:srgbClr val="000000"/>
              </a:solidFill>
              <a:effectLst/>
              <a:uFillTx/>
              <a:latin typeface="Times New Roman" panose="02020603050405020304"/>
            </a:endParaRPr>
          </a:p>
        </p:txBody>
      </p:sp>
      <p:sp>
        <p:nvSpPr>
          <p:cNvPr id="1057" name="文本框 1056"/>
          <p:cNvSpPr txBox="1"/>
          <p:nvPr/>
        </p:nvSpPr>
        <p:spPr>
          <a:xfrm>
            <a:off x="8639280" y="3892320"/>
            <a:ext cx="235440" cy="169560"/>
          </a:xfrm>
          <a:prstGeom prst="rect">
            <a:avLst/>
          </a:prstGeom>
          <a:noFill/>
          <a:ln w="0">
            <a:noFill/>
          </a:ln>
        </p:spPr>
        <p:txBody>
          <a:bodyPr wrap="none" lIns="0" tIns="0" rIns="0" bIns="0" anchor="t">
            <a:spAutoFit/>
          </a:bodyPr>
          <a:lstStyle/>
          <a:p>
            <a:r>
              <a:rPr lang="zh-CN" sz="920" b="0" u="none" strike="noStrike">
                <a:solidFill>
                  <a:srgbClr val="BFDBFE"/>
                </a:solidFill>
                <a:effectLst/>
                <a:uFillTx/>
                <a:latin typeface="NotoSansCJKsc"/>
                <a:ea typeface="NotoSansCJKsc"/>
              </a:rPr>
              <a:t>输出</a:t>
            </a:r>
            <a:endParaRPr lang="en-US" sz="920" b="0" u="none" strike="noStrike">
              <a:solidFill>
                <a:srgbClr val="000000"/>
              </a:solidFill>
              <a:effectLst/>
              <a:uFillTx/>
              <a:latin typeface="Times New Roman" panose="02020603050405020304"/>
            </a:endParaRPr>
          </a:p>
        </p:txBody>
      </p:sp>
      <p:sp>
        <p:nvSpPr>
          <p:cNvPr id="1058" name="任意多边形: 形状 1057"/>
          <p:cNvSpPr/>
          <p:nvPr/>
        </p:nvSpPr>
        <p:spPr>
          <a:xfrm>
            <a:off x="551520" y="5381640"/>
            <a:ext cx="9610560" cy="434880"/>
          </a:xfrm>
          <a:custGeom>
            <a:avLst/>
            <a:gdLst/>
            <a:ahLst/>
            <a:cxnLst/>
            <a:rect l="0" t="0" r="r" b="b"/>
            <a:pathLst>
              <a:path w="26696" h="1208">
                <a:moveTo>
                  <a:pt x="0" y="1022"/>
                </a:moveTo>
                <a:lnTo>
                  <a:pt x="0" y="186"/>
                </a:lnTo>
                <a:cubicBezTo>
                  <a:pt x="0" y="174"/>
                  <a:pt x="0" y="162"/>
                  <a:pt x="2" y="150"/>
                </a:cubicBezTo>
                <a:cubicBezTo>
                  <a:pt x="4" y="137"/>
                  <a:pt x="7" y="126"/>
                  <a:pt x="10" y="114"/>
                </a:cubicBezTo>
                <a:cubicBezTo>
                  <a:pt x="14" y="103"/>
                  <a:pt x="18" y="92"/>
                  <a:pt x="23" y="82"/>
                </a:cubicBezTo>
                <a:cubicBezTo>
                  <a:pt x="28" y="72"/>
                  <a:pt x="34" y="63"/>
                  <a:pt x="40" y="54"/>
                </a:cubicBezTo>
                <a:cubicBezTo>
                  <a:pt x="47" y="45"/>
                  <a:pt x="54" y="38"/>
                  <a:pt x="61" y="31"/>
                </a:cubicBezTo>
                <a:cubicBezTo>
                  <a:pt x="69" y="24"/>
                  <a:pt x="77" y="19"/>
                  <a:pt x="86" y="14"/>
                </a:cubicBezTo>
                <a:cubicBezTo>
                  <a:pt x="94" y="9"/>
                  <a:pt x="103" y="6"/>
                  <a:pt x="112" y="3"/>
                </a:cubicBezTo>
                <a:cubicBezTo>
                  <a:pt x="121" y="1"/>
                  <a:pt x="130" y="0"/>
                  <a:pt x="139" y="0"/>
                </a:cubicBezTo>
                <a:lnTo>
                  <a:pt x="26510" y="0"/>
                </a:lnTo>
                <a:cubicBezTo>
                  <a:pt x="26522" y="0"/>
                  <a:pt x="26534" y="1"/>
                  <a:pt x="26546" y="3"/>
                </a:cubicBezTo>
                <a:cubicBezTo>
                  <a:pt x="26558" y="6"/>
                  <a:pt x="26570" y="9"/>
                  <a:pt x="26581" y="14"/>
                </a:cubicBezTo>
                <a:cubicBezTo>
                  <a:pt x="26592" y="19"/>
                  <a:pt x="26603" y="24"/>
                  <a:pt x="26613" y="31"/>
                </a:cubicBezTo>
                <a:cubicBezTo>
                  <a:pt x="26623" y="38"/>
                  <a:pt x="26633" y="45"/>
                  <a:pt x="26641" y="54"/>
                </a:cubicBezTo>
                <a:cubicBezTo>
                  <a:pt x="26650" y="63"/>
                  <a:pt x="26657" y="72"/>
                  <a:pt x="26664" y="82"/>
                </a:cubicBezTo>
                <a:cubicBezTo>
                  <a:pt x="26671" y="92"/>
                  <a:pt x="26677" y="103"/>
                  <a:pt x="26681" y="114"/>
                </a:cubicBezTo>
                <a:cubicBezTo>
                  <a:pt x="26686" y="126"/>
                  <a:pt x="26690" y="137"/>
                  <a:pt x="26692" y="150"/>
                </a:cubicBezTo>
                <a:cubicBezTo>
                  <a:pt x="26694" y="162"/>
                  <a:pt x="26696" y="174"/>
                  <a:pt x="26696" y="186"/>
                </a:cubicBezTo>
                <a:lnTo>
                  <a:pt x="26696" y="1022"/>
                </a:lnTo>
                <a:cubicBezTo>
                  <a:pt x="26696" y="1034"/>
                  <a:pt x="26694" y="1046"/>
                  <a:pt x="26692" y="1058"/>
                </a:cubicBezTo>
                <a:cubicBezTo>
                  <a:pt x="26690" y="1070"/>
                  <a:pt x="26686" y="1082"/>
                  <a:pt x="26681" y="1093"/>
                </a:cubicBezTo>
                <a:cubicBezTo>
                  <a:pt x="26677" y="1104"/>
                  <a:pt x="26671" y="1115"/>
                  <a:pt x="26664" y="1125"/>
                </a:cubicBezTo>
                <a:cubicBezTo>
                  <a:pt x="26657" y="1135"/>
                  <a:pt x="26650" y="1145"/>
                  <a:pt x="26641" y="1153"/>
                </a:cubicBezTo>
                <a:cubicBezTo>
                  <a:pt x="26633" y="1162"/>
                  <a:pt x="26623" y="1170"/>
                  <a:pt x="26613" y="1176"/>
                </a:cubicBezTo>
                <a:cubicBezTo>
                  <a:pt x="26603" y="1183"/>
                  <a:pt x="26592" y="1189"/>
                  <a:pt x="26581" y="1194"/>
                </a:cubicBezTo>
                <a:cubicBezTo>
                  <a:pt x="26570" y="1198"/>
                  <a:pt x="26558" y="1202"/>
                  <a:pt x="26546" y="1204"/>
                </a:cubicBezTo>
                <a:cubicBezTo>
                  <a:pt x="26534" y="1207"/>
                  <a:pt x="26522" y="1208"/>
                  <a:pt x="26510" y="1208"/>
                </a:cubicBezTo>
                <a:lnTo>
                  <a:pt x="139" y="1208"/>
                </a:lnTo>
                <a:cubicBezTo>
                  <a:pt x="130" y="1208"/>
                  <a:pt x="121" y="1207"/>
                  <a:pt x="112" y="1204"/>
                </a:cubicBezTo>
                <a:cubicBezTo>
                  <a:pt x="103" y="1202"/>
                  <a:pt x="94" y="1198"/>
                  <a:pt x="86" y="1194"/>
                </a:cubicBezTo>
                <a:cubicBezTo>
                  <a:pt x="77" y="1189"/>
                  <a:pt x="69" y="1183"/>
                  <a:pt x="61" y="1176"/>
                </a:cubicBezTo>
                <a:cubicBezTo>
                  <a:pt x="54" y="1170"/>
                  <a:pt x="47" y="1162"/>
                  <a:pt x="40" y="1153"/>
                </a:cubicBezTo>
                <a:cubicBezTo>
                  <a:pt x="34" y="1145"/>
                  <a:pt x="28" y="1135"/>
                  <a:pt x="23" y="1125"/>
                </a:cubicBezTo>
                <a:cubicBezTo>
                  <a:pt x="18" y="1115"/>
                  <a:pt x="14" y="1104"/>
                  <a:pt x="10" y="1093"/>
                </a:cubicBezTo>
                <a:cubicBezTo>
                  <a:pt x="7" y="1082"/>
                  <a:pt x="4" y="1070"/>
                  <a:pt x="2" y="1058"/>
                </a:cubicBezTo>
                <a:cubicBezTo>
                  <a:pt x="0" y="1046"/>
                  <a:pt x="0" y="1034"/>
                  <a:pt x="0" y="1022"/>
                </a:cubicBezTo>
                <a:close/>
              </a:path>
            </a:pathLst>
          </a:custGeom>
          <a:solidFill>
            <a:srgbClr val="1E3A8A">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059" name="任意多边形: 形状 1058"/>
          <p:cNvSpPr/>
          <p:nvPr/>
        </p:nvSpPr>
        <p:spPr>
          <a:xfrm>
            <a:off x="534600" y="5381640"/>
            <a:ext cx="67320" cy="434880"/>
          </a:xfrm>
          <a:custGeom>
            <a:avLst/>
            <a:gdLst/>
            <a:ahLst/>
            <a:cxnLst/>
            <a:rect l="0" t="0" r="r" b="b"/>
            <a:pathLst>
              <a:path w="187" h="1208">
                <a:moveTo>
                  <a:pt x="0" y="0"/>
                </a:moveTo>
                <a:lnTo>
                  <a:pt x="187" y="0"/>
                </a:lnTo>
                <a:lnTo>
                  <a:pt x="187" y="1208"/>
                </a:lnTo>
                <a:lnTo>
                  <a:pt x="0" y="1208"/>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060" name="图片 1059"/>
          <p:cNvPicPr/>
          <p:nvPr/>
        </p:nvPicPr>
        <p:blipFill>
          <a:blip r:embed="rId5"/>
          <a:stretch>
            <a:fillRect/>
          </a:stretch>
        </p:blipFill>
        <p:spPr>
          <a:xfrm>
            <a:off x="702000" y="5548680"/>
            <a:ext cx="100080" cy="133200"/>
          </a:xfrm>
          <a:prstGeom prst="rect">
            <a:avLst/>
          </a:prstGeom>
          <a:noFill/>
          <a:ln w="0">
            <a:noFill/>
          </a:ln>
        </p:spPr>
      </p:pic>
      <p:sp>
        <p:nvSpPr>
          <p:cNvPr id="1061" name="文本框 1060"/>
          <p:cNvSpPr txBox="1"/>
          <p:nvPr/>
        </p:nvSpPr>
        <p:spPr>
          <a:xfrm>
            <a:off x="8873280" y="3930480"/>
            <a:ext cx="423360" cy="132840"/>
          </a:xfrm>
          <a:prstGeom prst="rect">
            <a:avLst/>
          </a:prstGeom>
          <a:noFill/>
          <a:ln w="0">
            <a:noFill/>
          </a:ln>
        </p:spPr>
        <p:txBody>
          <a:bodyPr wrap="none" lIns="0" tIns="0" rIns="0" bIns="0" anchor="t">
            <a:spAutoFit/>
          </a:bodyPr>
          <a:lstStyle/>
          <a:p>
            <a:r>
              <a:rPr lang="en-US" sz="920" b="0" u="none" strike="noStrike">
                <a:solidFill>
                  <a:srgbClr val="BFDBFE"/>
                </a:solidFill>
                <a:effectLst/>
                <a:uFillTx/>
                <a:latin typeface="Courier New" panose="02070309020205020404"/>
                <a:ea typeface="Courier New" panose="02070309020205020404"/>
              </a:rPr>
              <a:t>: None</a:t>
            </a:r>
            <a:endParaRPr lang="en-US" sz="920" b="0" u="none" strike="noStrike">
              <a:solidFill>
                <a:srgbClr val="000000"/>
              </a:solidFill>
              <a:effectLst/>
              <a:uFillTx/>
              <a:latin typeface="Times New Roman" panose="02020603050405020304"/>
            </a:endParaRPr>
          </a:p>
        </p:txBody>
      </p:sp>
      <p:sp>
        <p:nvSpPr>
          <p:cNvPr id="1062" name="文本框 1061"/>
          <p:cNvSpPr txBox="1"/>
          <p:nvPr/>
        </p:nvSpPr>
        <p:spPr>
          <a:xfrm>
            <a:off x="902520" y="5505120"/>
            <a:ext cx="235440" cy="169560"/>
          </a:xfrm>
          <a:prstGeom prst="rect">
            <a:avLst/>
          </a:prstGeom>
          <a:noFill/>
          <a:ln w="0">
            <a:noFill/>
          </a:ln>
        </p:spPr>
        <p:txBody>
          <a:bodyPr wrap="none" lIns="0" tIns="0" rIns="0" bIns="0" anchor="t">
            <a:spAutoFit/>
          </a:bodyPr>
          <a:lstStyle/>
          <a:p>
            <a:r>
              <a:rPr lang="zh-CN" sz="920" b="0" u="none" strike="noStrike">
                <a:solidFill>
                  <a:srgbClr val="E5E7EB"/>
                </a:solidFill>
                <a:effectLst/>
                <a:uFillTx/>
                <a:latin typeface="NotoSansCJKsc"/>
                <a:ea typeface="NotoSansCJKsc"/>
              </a:rPr>
              <a:t>注意</a:t>
            </a:r>
            <a:endParaRPr lang="en-US" sz="920" b="0" u="none" strike="noStrike">
              <a:solidFill>
                <a:srgbClr val="000000"/>
              </a:solidFill>
              <a:effectLst/>
              <a:uFillTx/>
              <a:latin typeface="Times New Roman" panose="02020603050405020304"/>
            </a:endParaRPr>
          </a:p>
        </p:txBody>
      </p:sp>
      <p:sp>
        <p:nvSpPr>
          <p:cNvPr id="1063" name="文本框 1062"/>
          <p:cNvSpPr txBox="1"/>
          <p:nvPr/>
        </p:nvSpPr>
        <p:spPr>
          <a:xfrm>
            <a:off x="1136520" y="5532120"/>
            <a:ext cx="116640" cy="136080"/>
          </a:xfrm>
          <a:prstGeom prst="rect">
            <a:avLst/>
          </a:prstGeom>
          <a:noFill/>
          <a:ln w="0">
            <a:noFill/>
          </a:ln>
        </p:spPr>
        <p:txBody>
          <a:bodyPr wrap="none" lIns="0" tIns="0" rIns="0" bIns="0" anchor="t">
            <a:spAutoFit/>
          </a:bodyPr>
          <a:lstStyle/>
          <a:p>
            <a:r>
              <a:rPr lang="en-US" sz="920" b="1" u="none" strike="noStrike">
                <a:solidFill>
                  <a:srgbClr val="E5E7EB"/>
                </a:solidFill>
                <a:effectLst/>
                <a:uFillTx/>
                <a:latin typeface="DejaVuSans"/>
                <a:ea typeface="DejaVuSans"/>
              </a:rPr>
              <a:t>: </a:t>
            </a:r>
            <a:endParaRPr lang="en-US" sz="920" b="0" u="none" strike="noStrike">
              <a:solidFill>
                <a:srgbClr val="000000"/>
              </a:solidFill>
              <a:effectLst/>
              <a:uFillTx/>
              <a:latin typeface="Times New Roman" panose="02020603050405020304"/>
            </a:endParaRPr>
          </a:p>
        </p:txBody>
      </p:sp>
      <p:sp>
        <p:nvSpPr>
          <p:cNvPr id="1064" name="文本框 1063"/>
          <p:cNvSpPr txBox="1"/>
          <p:nvPr/>
        </p:nvSpPr>
        <p:spPr>
          <a:xfrm>
            <a:off x="1220400" y="5505120"/>
            <a:ext cx="5985360" cy="169560"/>
          </a:xfrm>
          <a:prstGeom prst="rect">
            <a:avLst/>
          </a:prstGeom>
          <a:noFill/>
          <a:ln w="0">
            <a:noFill/>
          </a:ln>
        </p:spPr>
        <p:txBody>
          <a:bodyPr wrap="none" lIns="0" tIns="0" rIns="0" bIns="0" anchor="t">
            <a:spAutoFit/>
          </a:bodyPr>
          <a:lstStyle/>
          <a:p>
            <a:r>
              <a:rPr lang="zh-CN" sz="920" b="0" u="none" strike="noStrike">
                <a:solidFill>
                  <a:srgbClr val="E5E7EB"/>
                </a:solidFill>
                <a:effectLst/>
                <a:uFillTx/>
                <a:latin typeface="NotoSansCJKsc"/>
                <a:ea typeface="NotoSansCJKsc"/>
              </a:rPr>
              <a:t>调⽤函数时的参数传递实现了函数外部向函数内部输⼊数据，⽽函数的返回值则解决了函数向外部输出信息的问题。</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4" name="文本框 483"/>
          <p:cNvSpPr txBox="1"/>
          <p:nvPr/>
        </p:nvSpPr>
        <p:spPr>
          <a:xfrm>
            <a:off x="333785" y="117810"/>
            <a:ext cx="1805940" cy="363855"/>
          </a:xfrm>
          <a:prstGeom prst="rect">
            <a:avLst/>
          </a:prstGeom>
          <a:noFill/>
          <a:ln w="0">
            <a:noFill/>
          </a:ln>
        </p:spPr>
        <p:txBody>
          <a:bodyPr wrap="none" lIns="0" tIns="0" rIns="0" bIns="0" anchor="t">
            <a:spAutoFit/>
          </a:bodyPr>
          <a:p>
            <a:r>
              <a:rPr lang="zh-CN" sz="2370" b="0" u="none" strike="noStrike">
                <a:solidFill>
                  <a:srgbClr val="FFFFFF"/>
                </a:solidFill>
                <a:effectLst/>
                <a:uFillTx/>
                <a:latin typeface="WenQuanYiZenHei"/>
                <a:ea typeface="WenQuanYiZenHei"/>
              </a:rPr>
              <a:t>递归函数示例</a:t>
            </a:r>
            <a:endParaRPr lang="zh-CN" sz="2370" b="0" u="none" strike="noStrike">
              <a:solidFill>
                <a:srgbClr val="FFFFFF"/>
              </a:solidFill>
              <a:effectLst/>
              <a:uFillTx/>
              <a:latin typeface="WenQuanYiZenHei"/>
              <a:ea typeface="WenQuanYiZenHei"/>
            </a:endParaRPr>
          </a:p>
        </p:txBody>
      </p:sp>
      <p:sp>
        <p:nvSpPr>
          <p:cNvPr id="200" name="任意多边形: 形状 199"/>
          <p:cNvSpPr/>
          <p:nvPr/>
        </p:nvSpPr>
        <p:spPr>
          <a:xfrm>
            <a:off x="334780" y="619320"/>
            <a:ext cx="5774760" cy="33840"/>
          </a:xfrm>
          <a:custGeom>
            <a:avLst/>
            <a:gdLst/>
            <a:ahLst/>
            <a:cxnLst/>
            <a:rect l="0" t="0" r="r" b="b"/>
            <a:pathLst>
              <a:path w="16041" h="94">
                <a:moveTo>
                  <a:pt x="0" y="0"/>
                </a:moveTo>
                <a:lnTo>
                  <a:pt x="16041" y="0"/>
                </a:lnTo>
                <a:lnTo>
                  <a:pt x="16041" y="94"/>
                </a:lnTo>
                <a:lnTo>
                  <a:pt x="0" y="94"/>
                </a:lnTo>
                <a:lnTo>
                  <a:pt x="0" y="0"/>
                </a:ln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147" name="任意多边形: 形状 146"/>
          <p:cNvSpPr/>
          <p:nvPr/>
        </p:nvSpPr>
        <p:spPr>
          <a:xfrm>
            <a:off x="334645" y="2573655"/>
            <a:ext cx="6031230" cy="1948815"/>
          </a:xfrm>
          <a:custGeom>
            <a:avLst/>
            <a:gdLst/>
            <a:ahLst/>
            <a:cxnLst/>
            <a:rect l="0" t="0" r="r" b="b"/>
            <a:pathLst>
              <a:path w="13326" h="3994">
                <a:moveTo>
                  <a:pt x="0" y="3808"/>
                </a:moveTo>
                <a:lnTo>
                  <a:pt x="0" y="186"/>
                </a:lnTo>
                <a:cubicBezTo>
                  <a:pt x="0" y="174"/>
                  <a:pt x="1" y="162"/>
                  <a:pt x="3" y="150"/>
                </a:cubicBezTo>
                <a:cubicBezTo>
                  <a:pt x="5" y="138"/>
                  <a:pt x="7" y="126"/>
                  <a:pt x="11" y="115"/>
                </a:cubicBezTo>
                <a:cubicBezTo>
                  <a:pt x="14" y="104"/>
                  <a:pt x="19" y="93"/>
                  <a:pt x="24" y="83"/>
                </a:cubicBezTo>
                <a:cubicBezTo>
                  <a:pt x="29" y="73"/>
                  <a:pt x="35" y="63"/>
                  <a:pt x="41" y="55"/>
                </a:cubicBezTo>
                <a:cubicBezTo>
                  <a:pt x="48" y="46"/>
                  <a:pt x="55" y="38"/>
                  <a:pt x="62" y="32"/>
                </a:cubicBezTo>
                <a:cubicBezTo>
                  <a:pt x="70" y="25"/>
                  <a:pt x="78" y="19"/>
                  <a:pt x="86" y="14"/>
                </a:cubicBezTo>
                <a:cubicBezTo>
                  <a:pt x="95" y="10"/>
                  <a:pt x="104" y="6"/>
                  <a:pt x="112" y="4"/>
                </a:cubicBezTo>
                <a:cubicBezTo>
                  <a:pt x="121" y="1"/>
                  <a:pt x="131" y="0"/>
                  <a:pt x="140" y="0"/>
                </a:cubicBezTo>
                <a:lnTo>
                  <a:pt x="13140" y="0"/>
                </a:lnTo>
                <a:cubicBezTo>
                  <a:pt x="13152" y="0"/>
                  <a:pt x="13164" y="1"/>
                  <a:pt x="13176" y="4"/>
                </a:cubicBezTo>
                <a:cubicBezTo>
                  <a:pt x="13188" y="6"/>
                  <a:pt x="13200" y="10"/>
                  <a:pt x="13211" y="14"/>
                </a:cubicBezTo>
                <a:cubicBezTo>
                  <a:pt x="13222" y="19"/>
                  <a:pt x="13233" y="25"/>
                  <a:pt x="13243" y="32"/>
                </a:cubicBezTo>
                <a:cubicBezTo>
                  <a:pt x="13253" y="38"/>
                  <a:pt x="13263" y="46"/>
                  <a:pt x="13271" y="55"/>
                </a:cubicBezTo>
                <a:cubicBezTo>
                  <a:pt x="13280" y="63"/>
                  <a:pt x="13288" y="73"/>
                  <a:pt x="13294" y="83"/>
                </a:cubicBezTo>
                <a:cubicBezTo>
                  <a:pt x="13301" y="93"/>
                  <a:pt x="13307" y="104"/>
                  <a:pt x="13312" y="115"/>
                </a:cubicBezTo>
                <a:cubicBezTo>
                  <a:pt x="13316" y="126"/>
                  <a:pt x="13320" y="138"/>
                  <a:pt x="13322" y="150"/>
                </a:cubicBezTo>
                <a:cubicBezTo>
                  <a:pt x="13324" y="162"/>
                  <a:pt x="13326" y="174"/>
                  <a:pt x="13326" y="186"/>
                </a:cubicBezTo>
                <a:lnTo>
                  <a:pt x="13326" y="3808"/>
                </a:lnTo>
                <a:cubicBezTo>
                  <a:pt x="13326" y="3820"/>
                  <a:pt x="13324" y="3833"/>
                  <a:pt x="13322" y="3844"/>
                </a:cubicBezTo>
                <a:cubicBezTo>
                  <a:pt x="13320" y="3856"/>
                  <a:pt x="13316" y="3868"/>
                  <a:pt x="13312" y="3879"/>
                </a:cubicBezTo>
                <a:cubicBezTo>
                  <a:pt x="13307" y="3891"/>
                  <a:pt x="13301" y="3901"/>
                  <a:pt x="13294" y="3911"/>
                </a:cubicBezTo>
                <a:cubicBezTo>
                  <a:pt x="13288" y="3922"/>
                  <a:pt x="13280" y="3931"/>
                  <a:pt x="13271" y="3940"/>
                </a:cubicBezTo>
                <a:cubicBezTo>
                  <a:pt x="13263" y="3948"/>
                  <a:pt x="13253" y="3956"/>
                  <a:pt x="13243" y="3963"/>
                </a:cubicBezTo>
                <a:cubicBezTo>
                  <a:pt x="13233" y="3969"/>
                  <a:pt x="13222" y="3975"/>
                  <a:pt x="13211" y="3980"/>
                </a:cubicBezTo>
                <a:cubicBezTo>
                  <a:pt x="13200" y="3984"/>
                  <a:pt x="13188" y="3988"/>
                  <a:pt x="13176" y="3990"/>
                </a:cubicBezTo>
                <a:cubicBezTo>
                  <a:pt x="13164" y="3993"/>
                  <a:pt x="13152" y="3994"/>
                  <a:pt x="13140" y="3994"/>
                </a:cubicBezTo>
                <a:lnTo>
                  <a:pt x="140" y="3994"/>
                </a:lnTo>
                <a:cubicBezTo>
                  <a:pt x="131" y="3994"/>
                  <a:pt x="121" y="3993"/>
                  <a:pt x="112" y="3990"/>
                </a:cubicBezTo>
                <a:cubicBezTo>
                  <a:pt x="104" y="3988"/>
                  <a:pt x="95" y="3984"/>
                  <a:pt x="86" y="3980"/>
                </a:cubicBezTo>
                <a:cubicBezTo>
                  <a:pt x="78" y="3975"/>
                  <a:pt x="70" y="3969"/>
                  <a:pt x="62" y="3963"/>
                </a:cubicBezTo>
                <a:cubicBezTo>
                  <a:pt x="55" y="3956"/>
                  <a:pt x="48" y="3948"/>
                  <a:pt x="41" y="3940"/>
                </a:cubicBezTo>
                <a:cubicBezTo>
                  <a:pt x="35" y="3931"/>
                  <a:pt x="29" y="3922"/>
                  <a:pt x="24" y="3911"/>
                </a:cubicBezTo>
                <a:cubicBezTo>
                  <a:pt x="19" y="3901"/>
                  <a:pt x="14" y="3891"/>
                  <a:pt x="11" y="3879"/>
                </a:cubicBezTo>
                <a:cubicBezTo>
                  <a:pt x="7" y="3868"/>
                  <a:pt x="5" y="3856"/>
                  <a:pt x="3" y="3844"/>
                </a:cubicBezTo>
                <a:cubicBezTo>
                  <a:pt x="1" y="3833"/>
                  <a:pt x="0" y="3820"/>
                  <a:pt x="0" y="3808"/>
                </a:cubicBezTo>
                <a:close/>
              </a:path>
            </a:pathLst>
          </a:custGeom>
          <a:solidFill>
            <a:srgbClr val="121836"/>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48" name="任意多边形: 形状 147"/>
          <p:cNvSpPr/>
          <p:nvPr/>
        </p:nvSpPr>
        <p:spPr>
          <a:xfrm>
            <a:off x="334645" y="2599345"/>
            <a:ext cx="67320" cy="1944000"/>
          </a:xfrm>
          <a:custGeom>
            <a:avLst/>
            <a:gdLst/>
            <a:ahLst/>
            <a:cxnLst/>
            <a:rect l="0" t="0" r="r" b="b"/>
            <a:pathLst>
              <a:path w="187" h="3994">
                <a:moveTo>
                  <a:pt x="0" y="0"/>
                </a:moveTo>
                <a:lnTo>
                  <a:pt x="187" y="0"/>
                </a:lnTo>
                <a:lnTo>
                  <a:pt x="187" y="3994"/>
                </a:lnTo>
                <a:lnTo>
                  <a:pt x="0" y="3994"/>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155" name="文本框 154"/>
          <p:cNvSpPr txBox="1"/>
          <p:nvPr/>
        </p:nvSpPr>
        <p:spPr>
          <a:xfrm>
            <a:off x="613410" y="2720975"/>
            <a:ext cx="5434965" cy="1677035"/>
          </a:xfrm>
          <a:prstGeom prst="rect">
            <a:avLst/>
          </a:prstGeom>
          <a:noFill/>
          <a:ln w="0">
            <a:noFill/>
          </a:ln>
        </p:spPr>
        <p:txBody>
          <a:bodyPr wrap="square" lIns="0" tIns="0" rIns="0" bIns="0" anchor="t">
            <a:spAutoFit/>
          </a:bodyPr>
          <a:p>
            <a:pPr indent="0" fontAlgn="auto">
              <a:spcBef>
                <a:spcPts val="600"/>
              </a:spcBef>
            </a:pPr>
            <a:r>
              <a:rPr lang="en-US" altLang="zh-CN" sz="1400" b="0" u="none" strike="noStrike">
                <a:solidFill>
                  <a:schemeClr val="tx1"/>
                </a:solidFill>
                <a:effectLst/>
                <a:uFillTx/>
                <a:latin typeface="Times New Roman" panose="02020603050405020304"/>
              </a:rPr>
              <a:t>def fact(n): </a:t>
            </a:r>
            <a:endParaRPr lang="en-US" altLang="zh-CN" sz="1400" b="0" u="none" strike="noStrike">
              <a:solidFill>
                <a:schemeClr val="tx1"/>
              </a:solidFill>
              <a:effectLst/>
              <a:uFillTx/>
              <a:latin typeface="Times New Roman" panose="02020603050405020304"/>
            </a:endParaRPr>
          </a:p>
          <a:p>
            <a:pPr indent="457200" fontAlgn="auto">
              <a:spcBef>
                <a:spcPts val="600"/>
              </a:spcBef>
            </a:pPr>
            <a:r>
              <a:rPr lang="en-US" altLang="zh-CN" sz="1400" b="0" u="none" strike="noStrike">
                <a:solidFill>
                  <a:schemeClr val="tx1"/>
                </a:solidFill>
                <a:effectLst/>
                <a:uFillTx/>
                <a:latin typeface="Times New Roman" panose="02020603050405020304"/>
              </a:rPr>
              <a:t>if n==0 or n==1: </a:t>
            </a:r>
            <a:endParaRPr lang="en-US" altLang="zh-CN" sz="1400" b="0" u="none" strike="noStrike">
              <a:solidFill>
                <a:schemeClr val="tx1"/>
              </a:solidFill>
              <a:effectLst/>
              <a:uFillTx/>
              <a:latin typeface="Times New Roman" panose="02020603050405020304"/>
            </a:endParaRPr>
          </a:p>
          <a:p>
            <a:pPr marL="457200" lvl="1" indent="457200" fontAlgn="auto">
              <a:spcBef>
                <a:spcPts val="600"/>
              </a:spcBef>
            </a:pPr>
            <a:r>
              <a:rPr lang="en-US" altLang="zh-CN" sz="1400" b="0" u="none" strike="noStrike">
                <a:solidFill>
                  <a:schemeClr val="tx1"/>
                </a:solidFill>
                <a:effectLst/>
                <a:uFillTx/>
                <a:latin typeface="Times New Roman" panose="02020603050405020304"/>
              </a:rPr>
              <a:t>return 1 #</a:t>
            </a:r>
            <a:r>
              <a:rPr lang="zh-CN" altLang="en-US" sz="1400" b="0" u="none" strike="noStrike">
                <a:solidFill>
                  <a:schemeClr val="tx1"/>
                </a:solidFill>
                <a:effectLst/>
                <a:uFillTx/>
                <a:latin typeface="Times New Roman" panose="02020603050405020304"/>
              </a:rPr>
              <a:t>递归终止条件</a:t>
            </a:r>
            <a:endParaRPr lang="zh-CN" altLang="en-US" sz="1400" b="0" u="none" strike="noStrike">
              <a:solidFill>
                <a:schemeClr val="tx1"/>
              </a:solidFill>
              <a:effectLst/>
              <a:uFillTx/>
              <a:latin typeface="Times New Roman" panose="02020603050405020304"/>
            </a:endParaRPr>
          </a:p>
          <a:p>
            <a:pPr indent="0" fontAlgn="auto">
              <a:spcBef>
                <a:spcPts val="600"/>
              </a:spcBef>
            </a:pPr>
            <a:r>
              <a:rPr lang="en-US" altLang="zh-CN" sz="1400" b="0" u="none" strike="noStrike">
                <a:solidFill>
                  <a:schemeClr val="tx1"/>
                </a:solidFill>
                <a:effectLst/>
                <a:uFillTx/>
                <a:latin typeface="Times New Roman" panose="02020603050405020304"/>
              </a:rPr>
              <a:t>          else: </a:t>
            </a:r>
            <a:endParaRPr lang="en-US" altLang="zh-CN" sz="1400" b="0" u="none" strike="noStrike">
              <a:solidFill>
                <a:schemeClr val="tx1"/>
              </a:solidFill>
              <a:effectLst/>
              <a:uFillTx/>
              <a:latin typeface="Times New Roman" panose="02020603050405020304"/>
            </a:endParaRPr>
          </a:p>
          <a:p>
            <a:pPr marL="457200" lvl="1" indent="457200" fontAlgn="auto">
              <a:spcBef>
                <a:spcPts val="600"/>
              </a:spcBef>
            </a:pPr>
            <a:r>
              <a:rPr lang="en-US" altLang="zh-CN" sz="1400" b="0" u="none" strike="noStrike">
                <a:solidFill>
                  <a:schemeClr val="tx1"/>
                </a:solidFill>
                <a:effectLst/>
                <a:uFillTx/>
                <a:latin typeface="Times New Roman" panose="02020603050405020304"/>
              </a:rPr>
              <a:t>return n*fact(n-1) #</a:t>
            </a:r>
            <a:r>
              <a:rPr lang="zh-CN" altLang="en-US" sz="1400" b="0" u="none" strike="noStrike">
                <a:solidFill>
                  <a:schemeClr val="tx1"/>
                </a:solidFill>
                <a:effectLst/>
                <a:uFillTx/>
                <a:latin typeface="Times New Roman" panose="02020603050405020304"/>
              </a:rPr>
              <a:t>能使用递归形式表示</a:t>
            </a:r>
            <a:endParaRPr lang="zh-CN" altLang="en-US" sz="1400" b="0" u="none" strike="noStrike">
              <a:solidFill>
                <a:schemeClr val="tx1"/>
              </a:solidFill>
              <a:effectLst/>
              <a:uFillTx/>
              <a:latin typeface="Times New Roman" panose="02020603050405020304"/>
            </a:endParaRPr>
          </a:p>
          <a:p>
            <a:pPr indent="0" fontAlgn="auto">
              <a:spcBef>
                <a:spcPts val="600"/>
              </a:spcBef>
            </a:pPr>
            <a:r>
              <a:rPr lang="en-US" altLang="zh-CN" sz="1400" b="0" u="none" strike="noStrike">
                <a:solidFill>
                  <a:schemeClr val="tx1"/>
                </a:solidFill>
                <a:effectLst/>
                <a:uFillTx/>
                <a:latin typeface="Times New Roman" panose="02020603050405020304"/>
              </a:rPr>
              <a:t>print(fact(3))</a:t>
            </a:r>
            <a:endParaRPr lang="en-US" altLang="zh-CN" sz="1400" b="0" u="none" strike="noStrike">
              <a:solidFill>
                <a:schemeClr val="tx1"/>
              </a:solidFill>
              <a:effectLst/>
              <a:uFillTx/>
              <a:latin typeface="Times New Roman" panose="02020603050405020304"/>
            </a:endParaRPr>
          </a:p>
        </p:txBody>
      </p:sp>
      <p:sp>
        <p:nvSpPr>
          <p:cNvPr id="122" name="任意多边形: 形状 121"/>
          <p:cNvSpPr/>
          <p:nvPr/>
        </p:nvSpPr>
        <p:spPr>
          <a:xfrm>
            <a:off x="334010" y="908685"/>
            <a:ext cx="8458835" cy="365125"/>
          </a:xfrm>
          <a:custGeom>
            <a:avLst/>
            <a:gdLst/>
            <a:ahLst/>
            <a:cxnLst/>
            <a:rect l="0" t="0" r="r" b="b"/>
            <a:pathLst>
              <a:path w="13372" h="1672">
                <a:moveTo>
                  <a:pt x="0" y="1580"/>
                </a:moveTo>
                <a:lnTo>
                  <a:pt x="0" y="93"/>
                </a:lnTo>
                <a:cubicBezTo>
                  <a:pt x="0" y="81"/>
                  <a:pt x="2" y="69"/>
                  <a:pt x="7" y="57"/>
                </a:cubicBezTo>
                <a:cubicBezTo>
                  <a:pt x="12" y="46"/>
                  <a:pt x="19" y="36"/>
                  <a:pt x="27" y="27"/>
                </a:cubicBezTo>
                <a:cubicBezTo>
                  <a:pt x="36" y="19"/>
                  <a:pt x="46" y="12"/>
                  <a:pt x="57" y="7"/>
                </a:cubicBezTo>
                <a:cubicBezTo>
                  <a:pt x="69" y="2"/>
                  <a:pt x="81" y="0"/>
                  <a:pt x="93" y="0"/>
                </a:cubicBezTo>
                <a:lnTo>
                  <a:pt x="13279" y="0"/>
                </a:lnTo>
                <a:cubicBezTo>
                  <a:pt x="13291" y="0"/>
                  <a:pt x="13303" y="2"/>
                  <a:pt x="13314" y="7"/>
                </a:cubicBezTo>
                <a:cubicBezTo>
                  <a:pt x="13326" y="12"/>
                  <a:pt x="13336" y="19"/>
                  <a:pt x="13345" y="27"/>
                </a:cubicBezTo>
                <a:cubicBezTo>
                  <a:pt x="13353" y="36"/>
                  <a:pt x="13360" y="46"/>
                  <a:pt x="13365" y="57"/>
                </a:cubicBezTo>
                <a:cubicBezTo>
                  <a:pt x="13369" y="69"/>
                  <a:pt x="13372" y="81"/>
                  <a:pt x="13372" y="93"/>
                </a:cubicBezTo>
                <a:lnTo>
                  <a:pt x="13372" y="1580"/>
                </a:lnTo>
                <a:cubicBezTo>
                  <a:pt x="13372" y="1592"/>
                  <a:pt x="13369" y="1604"/>
                  <a:pt x="13365" y="1615"/>
                </a:cubicBezTo>
                <a:cubicBezTo>
                  <a:pt x="13360" y="1626"/>
                  <a:pt x="13353" y="1636"/>
                  <a:pt x="13345" y="1645"/>
                </a:cubicBezTo>
                <a:cubicBezTo>
                  <a:pt x="13336" y="1654"/>
                  <a:pt x="13326" y="1661"/>
                  <a:pt x="13314" y="1665"/>
                </a:cubicBezTo>
                <a:cubicBezTo>
                  <a:pt x="13303" y="1670"/>
                  <a:pt x="13291" y="1672"/>
                  <a:pt x="13279" y="1672"/>
                </a:cubicBezTo>
                <a:lnTo>
                  <a:pt x="93" y="1672"/>
                </a:lnTo>
                <a:cubicBezTo>
                  <a:pt x="81" y="1672"/>
                  <a:pt x="69" y="1670"/>
                  <a:pt x="57" y="1665"/>
                </a:cubicBezTo>
                <a:cubicBezTo>
                  <a:pt x="46" y="1661"/>
                  <a:pt x="36" y="1654"/>
                  <a:pt x="27" y="1645"/>
                </a:cubicBezTo>
                <a:cubicBezTo>
                  <a:pt x="19" y="1636"/>
                  <a:pt x="12" y="1626"/>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pic>
        <p:nvPicPr>
          <p:cNvPr id="133" name="图片 132"/>
          <p:cNvPicPr/>
          <p:nvPr/>
        </p:nvPicPr>
        <p:blipFill>
          <a:blip r:embed="rId1"/>
          <a:stretch>
            <a:fillRect/>
          </a:stretch>
        </p:blipFill>
        <p:spPr>
          <a:xfrm>
            <a:off x="435155" y="1042410"/>
            <a:ext cx="133200" cy="133200"/>
          </a:xfrm>
          <a:prstGeom prst="rect">
            <a:avLst/>
          </a:prstGeom>
          <a:noFill/>
          <a:ln w="0">
            <a:noFill/>
          </a:ln>
        </p:spPr>
      </p:pic>
      <p:sp>
        <p:nvSpPr>
          <p:cNvPr id="135" name="文本框 134"/>
          <p:cNvSpPr txBox="1"/>
          <p:nvPr/>
        </p:nvSpPr>
        <p:spPr>
          <a:xfrm>
            <a:off x="680085" y="960120"/>
            <a:ext cx="7799070" cy="215265"/>
          </a:xfrm>
          <a:prstGeom prst="rect">
            <a:avLst/>
          </a:prstGeom>
          <a:noFill/>
          <a:ln w="0">
            <a:noFill/>
          </a:ln>
        </p:spPr>
        <p:txBody>
          <a:bodyPr wrap="square" lIns="0" tIns="0" rIns="0" bIns="0" anchor="t">
            <a:spAutoFit/>
          </a:bodyPr>
          <a:p>
            <a:pPr algn="l"/>
            <a:r>
              <a:rPr lang="zh-CN" altLang="en-US" sz="1400" b="0" u="none" strike="noStrike">
                <a:solidFill>
                  <a:schemeClr val="tx1"/>
                </a:solidFill>
                <a:effectLst/>
                <a:uFillTx/>
                <a:latin typeface="Times New Roman" panose="02020603050405020304"/>
              </a:rPr>
              <a:t>【例</a:t>
            </a:r>
            <a:r>
              <a:rPr lang="en-US" altLang="zh-CN" sz="1400" b="0" u="none" strike="noStrike">
                <a:solidFill>
                  <a:schemeClr val="tx1"/>
                </a:solidFill>
                <a:effectLst/>
                <a:uFillTx/>
                <a:latin typeface="Times New Roman" panose="02020603050405020304"/>
              </a:rPr>
              <a:t> 7-4</a:t>
            </a:r>
            <a:r>
              <a:rPr lang="zh-CN" altLang="en-US" sz="1400" b="0" u="none" strike="noStrike">
                <a:solidFill>
                  <a:schemeClr val="tx1"/>
                </a:solidFill>
                <a:effectLst/>
                <a:uFillTx/>
                <a:latin typeface="Times New Roman" panose="02020603050405020304"/>
              </a:rPr>
              <a:t>】使用递归函数求</a:t>
            </a:r>
            <a:r>
              <a:rPr lang="en-US" altLang="zh-CN" sz="1400" b="0" u="none" strike="noStrike">
                <a:solidFill>
                  <a:schemeClr val="tx1"/>
                </a:solidFill>
                <a:effectLst/>
                <a:uFillTx/>
                <a:latin typeface="Times New Roman" panose="02020603050405020304"/>
              </a:rPr>
              <a:t> n!</a:t>
            </a:r>
            <a:endParaRPr lang="en-US" altLang="zh-CN" sz="1400" b="0" u="none" strike="noStrike">
              <a:solidFill>
                <a:schemeClr val="tx1"/>
              </a:solidFill>
              <a:effectLst/>
              <a:uFillTx/>
              <a:latin typeface="Times New Roman" panose="02020603050405020304"/>
            </a:endParaRPr>
          </a:p>
        </p:txBody>
      </p:sp>
      <p:sp>
        <p:nvSpPr>
          <p:cNvPr id="121" name="任意多边形: 形状 120"/>
          <p:cNvSpPr/>
          <p:nvPr/>
        </p:nvSpPr>
        <p:spPr>
          <a:xfrm>
            <a:off x="334645" y="1363980"/>
            <a:ext cx="4813935" cy="1021080"/>
          </a:xfrm>
          <a:custGeom>
            <a:avLst/>
            <a:gdLst/>
            <a:ahLst/>
            <a:cxnLst/>
            <a:rect l="0" t="0" r="r" b="b"/>
            <a:pathLst>
              <a:path w="13372" h="1673">
                <a:moveTo>
                  <a:pt x="0" y="1580"/>
                </a:moveTo>
                <a:lnTo>
                  <a:pt x="0" y="93"/>
                </a:lnTo>
                <a:cubicBezTo>
                  <a:pt x="0" y="81"/>
                  <a:pt x="2" y="69"/>
                  <a:pt x="7" y="58"/>
                </a:cubicBezTo>
                <a:cubicBezTo>
                  <a:pt x="12" y="46"/>
                  <a:pt x="19" y="36"/>
                  <a:pt x="27" y="27"/>
                </a:cubicBezTo>
                <a:cubicBezTo>
                  <a:pt x="36" y="19"/>
                  <a:pt x="46" y="12"/>
                  <a:pt x="57" y="7"/>
                </a:cubicBezTo>
                <a:cubicBezTo>
                  <a:pt x="69" y="3"/>
                  <a:pt x="81" y="0"/>
                  <a:pt x="93" y="0"/>
                </a:cubicBezTo>
                <a:lnTo>
                  <a:pt x="13279" y="0"/>
                </a:lnTo>
                <a:cubicBezTo>
                  <a:pt x="13291" y="0"/>
                  <a:pt x="13303" y="3"/>
                  <a:pt x="13314" y="7"/>
                </a:cubicBezTo>
                <a:cubicBezTo>
                  <a:pt x="13326" y="12"/>
                  <a:pt x="13336" y="19"/>
                  <a:pt x="13345" y="27"/>
                </a:cubicBezTo>
                <a:cubicBezTo>
                  <a:pt x="13353" y="36"/>
                  <a:pt x="13360" y="46"/>
                  <a:pt x="13365" y="58"/>
                </a:cubicBezTo>
                <a:cubicBezTo>
                  <a:pt x="13369" y="69"/>
                  <a:pt x="13372" y="81"/>
                  <a:pt x="13372" y="93"/>
                </a:cubicBezTo>
                <a:lnTo>
                  <a:pt x="13372" y="1580"/>
                </a:lnTo>
                <a:cubicBezTo>
                  <a:pt x="13372" y="1592"/>
                  <a:pt x="13369" y="1604"/>
                  <a:pt x="13365" y="1615"/>
                </a:cubicBezTo>
                <a:cubicBezTo>
                  <a:pt x="13360" y="1627"/>
                  <a:pt x="13353" y="1637"/>
                  <a:pt x="13345" y="1645"/>
                </a:cubicBezTo>
                <a:cubicBezTo>
                  <a:pt x="13336" y="1654"/>
                  <a:pt x="13326" y="1661"/>
                  <a:pt x="13314" y="1666"/>
                </a:cubicBezTo>
                <a:cubicBezTo>
                  <a:pt x="13303" y="1670"/>
                  <a:pt x="13291" y="1673"/>
                  <a:pt x="13279" y="1673"/>
                </a:cubicBezTo>
                <a:lnTo>
                  <a:pt x="93" y="1673"/>
                </a:lnTo>
                <a:cubicBezTo>
                  <a:pt x="81" y="1673"/>
                  <a:pt x="69" y="1670"/>
                  <a:pt x="57" y="1666"/>
                </a:cubicBezTo>
                <a:cubicBezTo>
                  <a:pt x="46" y="1661"/>
                  <a:pt x="36" y="1654"/>
                  <a:pt x="27" y="1645"/>
                </a:cubicBezTo>
                <a:cubicBezTo>
                  <a:pt x="19" y="1637"/>
                  <a:pt x="12" y="1627"/>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3" name="文本框 2"/>
          <p:cNvSpPr txBox="1"/>
          <p:nvPr/>
        </p:nvSpPr>
        <p:spPr>
          <a:xfrm>
            <a:off x="613410" y="1363980"/>
            <a:ext cx="4432935" cy="953135"/>
          </a:xfrm>
          <a:prstGeom prst="rect">
            <a:avLst/>
          </a:prstGeom>
        </p:spPr>
        <p:txBody>
          <a:bodyPr wrap="square">
            <a:spAutoFit/>
          </a:bodyPr>
          <a:p>
            <a:r>
              <a:rPr lang="zh-CN" altLang="en-US" sz="1400">
                <a:solidFill>
                  <a:schemeClr val="tx1"/>
                </a:solidFill>
                <a:latin typeface="FZShuSong-Z01S"/>
                <a:ea typeface="FZShuSong-Z01S"/>
              </a:rPr>
              <a:t>【分析】</a:t>
            </a:r>
            <a:endParaRPr lang="zh-CN" altLang="en-US" sz="1400">
              <a:solidFill>
                <a:schemeClr val="tx1"/>
              </a:solidFill>
              <a:latin typeface="FZShuSong-Z01S"/>
              <a:ea typeface="FZShuSong-Z01S"/>
            </a:endParaRPr>
          </a:p>
          <a:p>
            <a:r>
              <a:rPr lang="zh-CN" altLang="en-US" sz="1400">
                <a:solidFill>
                  <a:schemeClr val="tx1"/>
                </a:solidFill>
                <a:latin typeface="FZShuSong-Z01S"/>
                <a:ea typeface="FZShuSong-Z01S"/>
              </a:rPr>
              <a:t>使用递归，我们可以定义以下阶乘运算</a:t>
            </a:r>
            <a:endParaRPr lang="zh-CN" altLang="en-US" sz="1400">
              <a:solidFill>
                <a:schemeClr val="tx1"/>
              </a:solidFill>
              <a:latin typeface="FZShuSong-Z01S"/>
              <a:ea typeface="FZShuSong-Z01S"/>
            </a:endParaRPr>
          </a:p>
          <a:p>
            <a:r>
              <a:rPr lang="en-US" altLang="zh-CN" sz="1400">
                <a:solidFill>
                  <a:schemeClr val="tx1"/>
                </a:solidFill>
                <a:latin typeface="FZShuSong-Z01S"/>
                <a:ea typeface="FZShuSong-Z01S"/>
              </a:rPr>
              <a:t>n!=n(n-1)! </a:t>
            </a:r>
            <a:endParaRPr lang="en-US" altLang="zh-CN" sz="1400">
              <a:solidFill>
                <a:schemeClr val="tx1"/>
              </a:solidFill>
              <a:latin typeface="FZShuSong-Z01S"/>
              <a:ea typeface="FZShuSong-Z01S"/>
            </a:endParaRPr>
          </a:p>
          <a:p>
            <a:r>
              <a:rPr lang="en-US" altLang="zh-CN" sz="1400">
                <a:solidFill>
                  <a:schemeClr val="tx1"/>
                </a:solidFill>
                <a:latin typeface="FZShuSong-Z01S"/>
                <a:ea typeface="FZShuSong-Z01S"/>
              </a:rPr>
              <a:t>(n-1)!=(n-1)(n-2)!</a:t>
            </a:r>
            <a:r>
              <a:rPr lang="en-US" altLang="en-US" sz="1400">
                <a:solidFill>
                  <a:schemeClr val="tx1"/>
                </a:solidFill>
                <a:latin typeface="FZShuSong-Z01S"/>
                <a:ea typeface="FZShuSong-Z01S"/>
              </a:rPr>
              <a:t></a:t>
            </a:r>
            <a:endParaRPr lang="en-US" altLang="zh-CN" sz="1400">
              <a:solidFill>
                <a:schemeClr val="tx1"/>
              </a:solidFill>
              <a:latin typeface="FZShuSong-Z01S"/>
              <a:ea typeface="FZShuSong-Z01S"/>
            </a:endParaRPr>
          </a:p>
        </p:txBody>
      </p:sp>
      <p:sp>
        <p:nvSpPr>
          <p:cNvPr id="149" name="任意多边形: 形状 148"/>
          <p:cNvSpPr/>
          <p:nvPr/>
        </p:nvSpPr>
        <p:spPr>
          <a:xfrm>
            <a:off x="6772275" y="3194685"/>
            <a:ext cx="3392170" cy="548005"/>
          </a:xfrm>
          <a:custGeom>
            <a:avLst/>
            <a:gdLst/>
            <a:ahLst/>
            <a:cxnLst/>
            <a:rect l="0" t="0" r="r" b="b"/>
            <a:pathLst>
              <a:path w="13326" h="3251">
                <a:moveTo>
                  <a:pt x="0" y="3065"/>
                </a:moveTo>
                <a:lnTo>
                  <a:pt x="0" y="186"/>
                </a:lnTo>
                <a:cubicBezTo>
                  <a:pt x="0" y="174"/>
                  <a:pt x="1" y="161"/>
                  <a:pt x="3" y="150"/>
                </a:cubicBezTo>
                <a:cubicBezTo>
                  <a:pt x="5" y="138"/>
                  <a:pt x="7" y="126"/>
                  <a:pt x="11" y="115"/>
                </a:cubicBezTo>
                <a:cubicBezTo>
                  <a:pt x="14" y="103"/>
                  <a:pt x="19" y="93"/>
                  <a:pt x="24" y="83"/>
                </a:cubicBezTo>
                <a:cubicBezTo>
                  <a:pt x="29" y="72"/>
                  <a:pt x="35" y="63"/>
                  <a:pt x="41" y="54"/>
                </a:cubicBezTo>
                <a:cubicBezTo>
                  <a:pt x="48" y="46"/>
                  <a:pt x="55" y="38"/>
                  <a:pt x="62" y="31"/>
                </a:cubicBezTo>
                <a:cubicBezTo>
                  <a:pt x="70" y="25"/>
                  <a:pt x="78" y="19"/>
                  <a:pt x="86" y="14"/>
                </a:cubicBezTo>
                <a:cubicBezTo>
                  <a:pt x="95" y="10"/>
                  <a:pt x="104" y="6"/>
                  <a:pt x="112" y="4"/>
                </a:cubicBezTo>
                <a:cubicBezTo>
                  <a:pt x="121" y="1"/>
                  <a:pt x="131" y="0"/>
                  <a:pt x="140" y="0"/>
                </a:cubicBezTo>
                <a:lnTo>
                  <a:pt x="13140" y="0"/>
                </a:lnTo>
                <a:cubicBezTo>
                  <a:pt x="13152" y="0"/>
                  <a:pt x="13164" y="1"/>
                  <a:pt x="13176" y="4"/>
                </a:cubicBezTo>
                <a:cubicBezTo>
                  <a:pt x="13188" y="6"/>
                  <a:pt x="13200" y="10"/>
                  <a:pt x="13211" y="14"/>
                </a:cubicBezTo>
                <a:cubicBezTo>
                  <a:pt x="13222" y="19"/>
                  <a:pt x="13233" y="25"/>
                  <a:pt x="13243" y="31"/>
                </a:cubicBezTo>
                <a:cubicBezTo>
                  <a:pt x="13253" y="38"/>
                  <a:pt x="13263" y="46"/>
                  <a:pt x="13271" y="54"/>
                </a:cubicBezTo>
                <a:cubicBezTo>
                  <a:pt x="13280" y="63"/>
                  <a:pt x="13288" y="72"/>
                  <a:pt x="13294" y="83"/>
                </a:cubicBezTo>
                <a:cubicBezTo>
                  <a:pt x="13301" y="93"/>
                  <a:pt x="13307" y="103"/>
                  <a:pt x="13312" y="115"/>
                </a:cubicBezTo>
                <a:cubicBezTo>
                  <a:pt x="13316" y="126"/>
                  <a:pt x="13320" y="138"/>
                  <a:pt x="13322" y="150"/>
                </a:cubicBezTo>
                <a:cubicBezTo>
                  <a:pt x="13324" y="161"/>
                  <a:pt x="13326" y="174"/>
                  <a:pt x="13326" y="186"/>
                </a:cubicBezTo>
                <a:lnTo>
                  <a:pt x="13326" y="3065"/>
                </a:lnTo>
                <a:cubicBezTo>
                  <a:pt x="13326" y="3077"/>
                  <a:pt x="13324" y="3089"/>
                  <a:pt x="13322" y="3101"/>
                </a:cubicBezTo>
                <a:cubicBezTo>
                  <a:pt x="13320" y="3113"/>
                  <a:pt x="13316" y="3125"/>
                  <a:pt x="13312" y="3136"/>
                </a:cubicBezTo>
                <a:cubicBezTo>
                  <a:pt x="13307" y="3148"/>
                  <a:pt x="13301" y="3158"/>
                  <a:pt x="13294" y="3168"/>
                </a:cubicBezTo>
                <a:cubicBezTo>
                  <a:pt x="13288" y="3178"/>
                  <a:pt x="13280" y="3188"/>
                  <a:pt x="13271" y="3196"/>
                </a:cubicBezTo>
                <a:cubicBezTo>
                  <a:pt x="13263" y="3205"/>
                  <a:pt x="13253" y="3213"/>
                  <a:pt x="13243" y="3220"/>
                </a:cubicBezTo>
                <a:cubicBezTo>
                  <a:pt x="13233" y="3226"/>
                  <a:pt x="13222" y="3232"/>
                  <a:pt x="13211" y="3237"/>
                </a:cubicBezTo>
                <a:cubicBezTo>
                  <a:pt x="13200" y="3241"/>
                  <a:pt x="13188" y="3245"/>
                  <a:pt x="13176" y="3247"/>
                </a:cubicBezTo>
                <a:cubicBezTo>
                  <a:pt x="13164" y="3250"/>
                  <a:pt x="13152" y="3251"/>
                  <a:pt x="13140" y="3251"/>
                </a:cubicBezTo>
                <a:lnTo>
                  <a:pt x="140" y="3251"/>
                </a:lnTo>
                <a:cubicBezTo>
                  <a:pt x="131" y="3251"/>
                  <a:pt x="121" y="3250"/>
                  <a:pt x="112" y="3247"/>
                </a:cubicBezTo>
                <a:cubicBezTo>
                  <a:pt x="104" y="3245"/>
                  <a:pt x="95" y="3241"/>
                  <a:pt x="86" y="3237"/>
                </a:cubicBezTo>
                <a:cubicBezTo>
                  <a:pt x="78" y="3232"/>
                  <a:pt x="70" y="3226"/>
                  <a:pt x="62" y="3220"/>
                </a:cubicBezTo>
                <a:cubicBezTo>
                  <a:pt x="55" y="3213"/>
                  <a:pt x="48" y="3205"/>
                  <a:pt x="41" y="3196"/>
                </a:cubicBezTo>
                <a:cubicBezTo>
                  <a:pt x="35" y="3188"/>
                  <a:pt x="29" y="3178"/>
                  <a:pt x="24" y="3168"/>
                </a:cubicBezTo>
                <a:cubicBezTo>
                  <a:pt x="19" y="3158"/>
                  <a:pt x="14" y="3148"/>
                  <a:pt x="11" y="3136"/>
                </a:cubicBezTo>
                <a:cubicBezTo>
                  <a:pt x="7" y="3125"/>
                  <a:pt x="5" y="3113"/>
                  <a:pt x="3" y="3101"/>
                </a:cubicBezTo>
                <a:cubicBezTo>
                  <a:pt x="1" y="3089"/>
                  <a:pt x="0" y="3077"/>
                  <a:pt x="0" y="3065"/>
                </a:cubicBezTo>
                <a:close/>
              </a:path>
            </a:pathLst>
          </a:custGeom>
          <a:solidFill>
            <a:srgbClr val="7F1D1D">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50" name="任意多边形: 形状 149"/>
          <p:cNvSpPr/>
          <p:nvPr/>
        </p:nvSpPr>
        <p:spPr>
          <a:xfrm>
            <a:off x="6713220" y="3194685"/>
            <a:ext cx="76200" cy="548640"/>
          </a:xfrm>
          <a:custGeom>
            <a:avLst/>
            <a:gdLst/>
            <a:ahLst/>
            <a:cxnLst/>
            <a:rect l="0" t="0" r="r" b="b"/>
            <a:pathLst>
              <a:path w="187" h="3251">
                <a:moveTo>
                  <a:pt x="0" y="0"/>
                </a:moveTo>
                <a:lnTo>
                  <a:pt x="187" y="0"/>
                </a:lnTo>
                <a:lnTo>
                  <a:pt x="187" y="3251"/>
                </a:lnTo>
                <a:lnTo>
                  <a:pt x="0" y="3251"/>
                </a:lnTo>
                <a:lnTo>
                  <a:pt x="0" y="0"/>
                </a:lnTo>
                <a:close/>
              </a:path>
            </a:pathLst>
          </a:custGeom>
          <a:solidFill>
            <a:srgbClr val="EF4444"/>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4" name="任意多边形: 形状 120"/>
          <p:cNvSpPr/>
          <p:nvPr/>
        </p:nvSpPr>
        <p:spPr>
          <a:xfrm>
            <a:off x="6911340" y="2720975"/>
            <a:ext cx="2388235" cy="356870"/>
          </a:xfrm>
          <a:custGeom>
            <a:avLst/>
            <a:gdLst/>
            <a:ahLst/>
            <a:cxnLst/>
            <a:rect l="0" t="0" r="r" b="b"/>
            <a:pathLst>
              <a:path w="13372" h="1673">
                <a:moveTo>
                  <a:pt x="0" y="1580"/>
                </a:moveTo>
                <a:lnTo>
                  <a:pt x="0" y="93"/>
                </a:lnTo>
                <a:cubicBezTo>
                  <a:pt x="0" y="81"/>
                  <a:pt x="2" y="69"/>
                  <a:pt x="7" y="58"/>
                </a:cubicBezTo>
                <a:cubicBezTo>
                  <a:pt x="12" y="46"/>
                  <a:pt x="19" y="36"/>
                  <a:pt x="27" y="27"/>
                </a:cubicBezTo>
                <a:cubicBezTo>
                  <a:pt x="36" y="19"/>
                  <a:pt x="46" y="12"/>
                  <a:pt x="57" y="7"/>
                </a:cubicBezTo>
                <a:cubicBezTo>
                  <a:pt x="69" y="3"/>
                  <a:pt x="81" y="0"/>
                  <a:pt x="93" y="0"/>
                </a:cubicBezTo>
                <a:lnTo>
                  <a:pt x="13279" y="0"/>
                </a:lnTo>
                <a:cubicBezTo>
                  <a:pt x="13291" y="0"/>
                  <a:pt x="13303" y="3"/>
                  <a:pt x="13314" y="7"/>
                </a:cubicBezTo>
                <a:cubicBezTo>
                  <a:pt x="13326" y="12"/>
                  <a:pt x="13336" y="19"/>
                  <a:pt x="13345" y="27"/>
                </a:cubicBezTo>
                <a:cubicBezTo>
                  <a:pt x="13353" y="36"/>
                  <a:pt x="13360" y="46"/>
                  <a:pt x="13365" y="58"/>
                </a:cubicBezTo>
                <a:cubicBezTo>
                  <a:pt x="13369" y="69"/>
                  <a:pt x="13372" y="81"/>
                  <a:pt x="13372" y="93"/>
                </a:cubicBezTo>
                <a:lnTo>
                  <a:pt x="13372" y="1580"/>
                </a:lnTo>
                <a:cubicBezTo>
                  <a:pt x="13372" y="1592"/>
                  <a:pt x="13369" y="1604"/>
                  <a:pt x="13365" y="1615"/>
                </a:cubicBezTo>
                <a:cubicBezTo>
                  <a:pt x="13360" y="1627"/>
                  <a:pt x="13353" y="1637"/>
                  <a:pt x="13345" y="1645"/>
                </a:cubicBezTo>
                <a:cubicBezTo>
                  <a:pt x="13336" y="1654"/>
                  <a:pt x="13326" y="1661"/>
                  <a:pt x="13314" y="1666"/>
                </a:cubicBezTo>
                <a:cubicBezTo>
                  <a:pt x="13303" y="1670"/>
                  <a:pt x="13291" y="1673"/>
                  <a:pt x="13279" y="1673"/>
                </a:cubicBezTo>
                <a:lnTo>
                  <a:pt x="93" y="1673"/>
                </a:lnTo>
                <a:cubicBezTo>
                  <a:pt x="81" y="1673"/>
                  <a:pt x="69" y="1670"/>
                  <a:pt x="57" y="1666"/>
                </a:cubicBezTo>
                <a:cubicBezTo>
                  <a:pt x="46" y="1661"/>
                  <a:pt x="36" y="1654"/>
                  <a:pt x="27" y="1645"/>
                </a:cubicBezTo>
                <a:cubicBezTo>
                  <a:pt x="19" y="1637"/>
                  <a:pt x="12" y="1627"/>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pPr algn="l"/>
            <a:r>
              <a:rPr lang="zh-CN" altLang="en-US" sz="1400">
                <a:effectLst/>
                <a:uFillTx/>
                <a:latin typeface="Times New Roman" panose="02020603050405020304"/>
                <a:sym typeface="+mn-ea"/>
              </a:rPr>
              <a:t>程序的运行结果如下：</a:t>
            </a:r>
            <a:endParaRPr lang="en-US" sz="1400" b="0" u="none" strike="noStrike">
              <a:solidFill>
                <a:srgbClr val="FFFFFF"/>
              </a:solidFill>
              <a:effectLst/>
              <a:uFillTx/>
              <a:latin typeface="Times New Roman" panose="02020603050405020304"/>
            </a:endParaRPr>
          </a:p>
        </p:txBody>
      </p:sp>
      <p:sp>
        <p:nvSpPr>
          <p:cNvPr id="5" name="文本框 4"/>
          <p:cNvSpPr txBox="1"/>
          <p:nvPr/>
        </p:nvSpPr>
        <p:spPr>
          <a:xfrm>
            <a:off x="6891655" y="3312795"/>
            <a:ext cx="3183890" cy="306705"/>
          </a:xfrm>
          <a:prstGeom prst="rect">
            <a:avLst/>
          </a:prstGeom>
        </p:spPr>
        <p:txBody>
          <a:bodyPr wrap="square">
            <a:spAutoFit/>
          </a:bodyPr>
          <a:p>
            <a:r>
              <a:rPr lang="en-US" altLang="zh-CN" sz="1400">
                <a:solidFill>
                  <a:schemeClr val="tx1"/>
                </a:solidFill>
                <a:ea typeface="+mn-lt"/>
              </a:rPr>
              <a:t>6</a:t>
            </a:r>
            <a:endParaRPr lang="en-US" altLang="zh-CN" sz="1400">
              <a:solidFill>
                <a:schemeClr val="tx1"/>
              </a:solidFill>
              <a:ea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4" name="文本框 483"/>
          <p:cNvSpPr txBox="1"/>
          <p:nvPr/>
        </p:nvSpPr>
        <p:spPr>
          <a:xfrm>
            <a:off x="333785" y="117810"/>
            <a:ext cx="1805940" cy="363855"/>
          </a:xfrm>
          <a:prstGeom prst="rect">
            <a:avLst/>
          </a:prstGeom>
          <a:noFill/>
          <a:ln w="0">
            <a:noFill/>
          </a:ln>
        </p:spPr>
        <p:txBody>
          <a:bodyPr wrap="none" lIns="0" tIns="0" rIns="0" bIns="0" anchor="t">
            <a:spAutoFit/>
          </a:bodyPr>
          <a:p>
            <a:r>
              <a:rPr lang="zh-CN" sz="2370" b="0" u="none" strike="noStrike">
                <a:solidFill>
                  <a:srgbClr val="FFFFFF"/>
                </a:solidFill>
                <a:effectLst/>
                <a:uFillTx/>
                <a:latin typeface="WenQuanYiZenHei"/>
                <a:ea typeface="WenQuanYiZenHei"/>
              </a:rPr>
              <a:t>递归函数示例</a:t>
            </a:r>
            <a:endParaRPr lang="zh-CN" sz="2370" b="0" u="none" strike="noStrike">
              <a:solidFill>
                <a:srgbClr val="FFFFFF"/>
              </a:solidFill>
              <a:effectLst/>
              <a:uFillTx/>
              <a:latin typeface="WenQuanYiZenHei"/>
              <a:ea typeface="WenQuanYiZenHei"/>
            </a:endParaRPr>
          </a:p>
        </p:txBody>
      </p:sp>
      <p:sp>
        <p:nvSpPr>
          <p:cNvPr id="200" name="任意多边形: 形状 199"/>
          <p:cNvSpPr/>
          <p:nvPr/>
        </p:nvSpPr>
        <p:spPr>
          <a:xfrm>
            <a:off x="334780" y="619320"/>
            <a:ext cx="5774760" cy="33840"/>
          </a:xfrm>
          <a:custGeom>
            <a:avLst/>
            <a:gdLst/>
            <a:ahLst/>
            <a:cxnLst/>
            <a:rect l="0" t="0" r="r" b="b"/>
            <a:pathLst>
              <a:path w="16041" h="94">
                <a:moveTo>
                  <a:pt x="0" y="0"/>
                </a:moveTo>
                <a:lnTo>
                  <a:pt x="16041" y="0"/>
                </a:lnTo>
                <a:lnTo>
                  <a:pt x="16041" y="94"/>
                </a:lnTo>
                <a:lnTo>
                  <a:pt x="0" y="94"/>
                </a:lnTo>
                <a:lnTo>
                  <a:pt x="0" y="0"/>
                </a:lnTo>
                <a:close/>
              </a:path>
            </a:pathLst>
          </a:custGeom>
          <a:solidFill>
            <a:srgbClr val="F59E0B"/>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147" name="任意多边形: 形状 146"/>
          <p:cNvSpPr/>
          <p:nvPr/>
        </p:nvSpPr>
        <p:spPr>
          <a:xfrm>
            <a:off x="334645" y="2979420"/>
            <a:ext cx="6031230" cy="2946400"/>
          </a:xfrm>
          <a:custGeom>
            <a:avLst/>
            <a:gdLst/>
            <a:ahLst/>
            <a:cxnLst/>
            <a:rect l="0" t="0" r="r" b="b"/>
            <a:pathLst>
              <a:path w="13326" h="3994">
                <a:moveTo>
                  <a:pt x="0" y="3808"/>
                </a:moveTo>
                <a:lnTo>
                  <a:pt x="0" y="186"/>
                </a:lnTo>
                <a:cubicBezTo>
                  <a:pt x="0" y="174"/>
                  <a:pt x="1" y="162"/>
                  <a:pt x="3" y="150"/>
                </a:cubicBezTo>
                <a:cubicBezTo>
                  <a:pt x="5" y="138"/>
                  <a:pt x="7" y="126"/>
                  <a:pt x="11" y="115"/>
                </a:cubicBezTo>
                <a:cubicBezTo>
                  <a:pt x="14" y="104"/>
                  <a:pt x="19" y="93"/>
                  <a:pt x="24" y="83"/>
                </a:cubicBezTo>
                <a:cubicBezTo>
                  <a:pt x="29" y="73"/>
                  <a:pt x="35" y="63"/>
                  <a:pt x="41" y="55"/>
                </a:cubicBezTo>
                <a:cubicBezTo>
                  <a:pt x="48" y="46"/>
                  <a:pt x="55" y="38"/>
                  <a:pt x="62" y="32"/>
                </a:cubicBezTo>
                <a:cubicBezTo>
                  <a:pt x="70" y="25"/>
                  <a:pt x="78" y="19"/>
                  <a:pt x="86" y="14"/>
                </a:cubicBezTo>
                <a:cubicBezTo>
                  <a:pt x="95" y="10"/>
                  <a:pt x="104" y="6"/>
                  <a:pt x="112" y="4"/>
                </a:cubicBezTo>
                <a:cubicBezTo>
                  <a:pt x="121" y="1"/>
                  <a:pt x="131" y="0"/>
                  <a:pt x="140" y="0"/>
                </a:cubicBezTo>
                <a:lnTo>
                  <a:pt x="13140" y="0"/>
                </a:lnTo>
                <a:cubicBezTo>
                  <a:pt x="13152" y="0"/>
                  <a:pt x="13164" y="1"/>
                  <a:pt x="13176" y="4"/>
                </a:cubicBezTo>
                <a:cubicBezTo>
                  <a:pt x="13188" y="6"/>
                  <a:pt x="13200" y="10"/>
                  <a:pt x="13211" y="14"/>
                </a:cubicBezTo>
                <a:cubicBezTo>
                  <a:pt x="13222" y="19"/>
                  <a:pt x="13233" y="25"/>
                  <a:pt x="13243" y="32"/>
                </a:cubicBezTo>
                <a:cubicBezTo>
                  <a:pt x="13253" y="38"/>
                  <a:pt x="13263" y="46"/>
                  <a:pt x="13271" y="55"/>
                </a:cubicBezTo>
                <a:cubicBezTo>
                  <a:pt x="13280" y="63"/>
                  <a:pt x="13288" y="73"/>
                  <a:pt x="13294" y="83"/>
                </a:cubicBezTo>
                <a:cubicBezTo>
                  <a:pt x="13301" y="93"/>
                  <a:pt x="13307" y="104"/>
                  <a:pt x="13312" y="115"/>
                </a:cubicBezTo>
                <a:cubicBezTo>
                  <a:pt x="13316" y="126"/>
                  <a:pt x="13320" y="138"/>
                  <a:pt x="13322" y="150"/>
                </a:cubicBezTo>
                <a:cubicBezTo>
                  <a:pt x="13324" y="162"/>
                  <a:pt x="13326" y="174"/>
                  <a:pt x="13326" y="186"/>
                </a:cubicBezTo>
                <a:lnTo>
                  <a:pt x="13326" y="3808"/>
                </a:lnTo>
                <a:cubicBezTo>
                  <a:pt x="13326" y="3820"/>
                  <a:pt x="13324" y="3833"/>
                  <a:pt x="13322" y="3844"/>
                </a:cubicBezTo>
                <a:cubicBezTo>
                  <a:pt x="13320" y="3856"/>
                  <a:pt x="13316" y="3868"/>
                  <a:pt x="13312" y="3879"/>
                </a:cubicBezTo>
                <a:cubicBezTo>
                  <a:pt x="13307" y="3891"/>
                  <a:pt x="13301" y="3901"/>
                  <a:pt x="13294" y="3911"/>
                </a:cubicBezTo>
                <a:cubicBezTo>
                  <a:pt x="13288" y="3922"/>
                  <a:pt x="13280" y="3931"/>
                  <a:pt x="13271" y="3940"/>
                </a:cubicBezTo>
                <a:cubicBezTo>
                  <a:pt x="13263" y="3948"/>
                  <a:pt x="13253" y="3956"/>
                  <a:pt x="13243" y="3963"/>
                </a:cubicBezTo>
                <a:cubicBezTo>
                  <a:pt x="13233" y="3969"/>
                  <a:pt x="13222" y="3975"/>
                  <a:pt x="13211" y="3980"/>
                </a:cubicBezTo>
                <a:cubicBezTo>
                  <a:pt x="13200" y="3984"/>
                  <a:pt x="13188" y="3988"/>
                  <a:pt x="13176" y="3990"/>
                </a:cubicBezTo>
                <a:cubicBezTo>
                  <a:pt x="13164" y="3993"/>
                  <a:pt x="13152" y="3994"/>
                  <a:pt x="13140" y="3994"/>
                </a:cubicBezTo>
                <a:lnTo>
                  <a:pt x="140" y="3994"/>
                </a:lnTo>
                <a:cubicBezTo>
                  <a:pt x="131" y="3994"/>
                  <a:pt x="121" y="3993"/>
                  <a:pt x="112" y="3990"/>
                </a:cubicBezTo>
                <a:cubicBezTo>
                  <a:pt x="104" y="3988"/>
                  <a:pt x="95" y="3984"/>
                  <a:pt x="86" y="3980"/>
                </a:cubicBezTo>
                <a:cubicBezTo>
                  <a:pt x="78" y="3975"/>
                  <a:pt x="70" y="3969"/>
                  <a:pt x="62" y="3963"/>
                </a:cubicBezTo>
                <a:cubicBezTo>
                  <a:pt x="55" y="3956"/>
                  <a:pt x="48" y="3948"/>
                  <a:pt x="41" y="3940"/>
                </a:cubicBezTo>
                <a:cubicBezTo>
                  <a:pt x="35" y="3931"/>
                  <a:pt x="29" y="3922"/>
                  <a:pt x="24" y="3911"/>
                </a:cubicBezTo>
                <a:cubicBezTo>
                  <a:pt x="19" y="3901"/>
                  <a:pt x="14" y="3891"/>
                  <a:pt x="11" y="3879"/>
                </a:cubicBezTo>
                <a:cubicBezTo>
                  <a:pt x="7" y="3868"/>
                  <a:pt x="5" y="3856"/>
                  <a:pt x="3" y="3844"/>
                </a:cubicBezTo>
                <a:cubicBezTo>
                  <a:pt x="1" y="3833"/>
                  <a:pt x="0" y="3820"/>
                  <a:pt x="0" y="3808"/>
                </a:cubicBezTo>
                <a:close/>
              </a:path>
            </a:pathLst>
          </a:custGeom>
          <a:solidFill>
            <a:srgbClr val="121836"/>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48" name="任意多边形: 形状 147"/>
          <p:cNvSpPr/>
          <p:nvPr/>
        </p:nvSpPr>
        <p:spPr>
          <a:xfrm>
            <a:off x="334010" y="2984500"/>
            <a:ext cx="76200" cy="2941320"/>
          </a:xfrm>
          <a:custGeom>
            <a:avLst/>
            <a:gdLst/>
            <a:ahLst/>
            <a:cxnLst/>
            <a:rect l="0" t="0" r="r" b="b"/>
            <a:pathLst>
              <a:path w="187" h="3994">
                <a:moveTo>
                  <a:pt x="0" y="0"/>
                </a:moveTo>
                <a:lnTo>
                  <a:pt x="187" y="0"/>
                </a:lnTo>
                <a:lnTo>
                  <a:pt x="187" y="3994"/>
                </a:lnTo>
                <a:lnTo>
                  <a:pt x="0" y="3994"/>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155" name="文本框 154"/>
          <p:cNvSpPr txBox="1"/>
          <p:nvPr/>
        </p:nvSpPr>
        <p:spPr>
          <a:xfrm>
            <a:off x="567690" y="3026410"/>
            <a:ext cx="5434965" cy="2846705"/>
          </a:xfrm>
          <a:prstGeom prst="rect">
            <a:avLst/>
          </a:prstGeom>
          <a:noFill/>
          <a:ln w="0">
            <a:noFill/>
          </a:ln>
        </p:spPr>
        <p:txBody>
          <a:bodyPr wrap="square" lIns="0" tIns="0" rIns="0" bIns="0" anchor="t">
            <a:spAutoFit/>
          </a:bodyPr>
          <a:p>
            <a:pPr indent="0" fontAlgn="auto">
              <a:spcBef>
                <a:spcPts val="600"/>
              </a:spcBef>
            </a:pPr>
            <a:r>
              <a:rPr lang="en-US" altLang="zh-CN" sz="1400" b="0" u="none" strike="noStrike">
                <a:solidFill>
                  <a:schemeClr val="tx1"/>
                </a:solidFill>
                <a:effectLst/>
                <a:uFillTx/>
                <a:latin typeface="Times New Roman" panose="02020603050405020304"/>
              </a:rPr>
              <a:t>def fgcd(a,b): </a:t>
            </a:r>
            <a:endParaRPr lang="en-US" altLang="zh-CN" sz="1400" b="0" u="none" strike="noStrike">
              <a:solidFill>
                <a:schemeClr val="tx1"/>
              </a:solidFill>
              <a:effectLst/>
              <a:uFillTx/>
              <a:latin typeface="Times New Roman" panose="02020603050405020304"/>
            </a:endParaRPr>
          </a:p>
          <a:p>
            <a:pPr indent="457200" fontAlgn="auto">
              <a:spcBef>
                <a:spcPts val="600"/>
              </a:spcBef>
            </a:pPr>
            <a:r>
              <a:rPr lang="en-US" altLang="zh-CN" sz="1400" b="0" u="none" strike="noStrike">
                <a:solidFill>
                  <a:schemeClr val="tx1"/>
                </a:solidFill>
                <a:effectLst/>
                <a:uFillTx/>
                <a:latin typeface="Times New Roman" panose="02020603050405020304"/>
              </a:rPr>
              <a:t>if a&lt;b: #</a:t>
            </a:r>
            <a:r>
              <a:rPr lang="zh-CN" altLang="en-US" sz="1400" b="0" u="none" strike="noStrike">
                <a:solidFill>
                  <a:schemeClr val="tx1"/>
                </a:solidFill>
                <a:effectLst/>
                <a:uFillTx/>
                <a:latin typeface="Times New Roman" panose="02020603050405020304"/>
              </a:rPr>
              <a:t>如果</a:t>
            </a:r>
            <a:r>
              <a:rPr lang="en-US" altLang="zh-CN" sz="1400" b="0" u="none" strike="noStrike">
                <a:solidFill>
                  <a:schemeClr val="tx1"/>
                </a:solidFill>
                <a:effectLst/>
                <a:uFillTx/>
                <a:latin typeface="Times New Roman" panose="02020603050405020304"/>
              </a:rPr>
              <a:t> a&lt;b</a:t>
            </a:r>
            <a:r>
              <a:rPr lang="zh-CN" altLang="en-US" sz="1400" b="0" u="none" strike="noStrike">
                <a:solidFill>
                  <a:schemeClr val="tx1"/>
                </a:solidFill>
                <a:effectLst/>
                <a:uFillTx/>
                <a:latin typeface="Times New Roman" panose="02020603050405020304"/>
              </a:rPr>
              <a:t>，两个数交换</a:t>
            </a:r>
            <a:r>
              <a:rPr lang="en-US" altLang="zh-CN" sz="1400" b="0" u="none" strike="noStrike">
                <a:solidFill>
                  <a:schemeClr val="tx1"/>
                </a:solidFill>
                <a:effectLst/>
                <a:uFillTx/>
                <a:latin typeface="Times New Roman" panose="02020603050405020304"/>
              </a:rPr>
              <a:t> </a:t>
            </a:r>
            <a:endParaRPr lang="en-US" altLang="zh-CN" sz="1400" b="0" u="none" strike="noStrike">
              <a:solidFill>
                <a:schemeClr val="tx1"/>
              </a:solidFill>
              <a:effectLst/>
              <a:uFillTx/>
              <a:latin typeface="Times New Roman" panose="02020603050405020304"/>
            </a:endParaRPr>
          </a:p>
          <a:p>
            <a:pPr marL="457200" lvl="1" indent="457200" fontAlgn="auto">
              <a:spcBef>
                <a:spcPts val="600"/>
              </a:spcBef>
            </a:pPr>
            <a:r>
              <a:rPr lang="en-US" altLang="zh-CN" sz="1400" b="0" u="none" strike="noStrike">
                <a:solidFill>
                  <a:schemeClr val="tx1"/>
                </a:solidFill>
                <a:effectLst/>
                <a:uFillTx/>
                <a:latin typeface="Times New Roman" panose="02020603050405020304"/>
              </a:rPr>
              <a:t>a,b=b,a </a:t>
            </a:r>
            <a:endParaRPr lang="en-US" altLang="zh-CN" sz="1400" b="0" u="none" strike="noStrike">
              <a:solidFill>
                <a:schemeClr val="tx1"/>
              </a:solidFill>
              <a:effectLst/>
              <a:uFillTx/>
              <a:latin typeface="Times New Roman" panose="02020603050405020304"/>
            </a:endParaRPr>
          </a:p>
          <a:p>
            <a:pPr indent="457200" fontAlgn="auto">
              <a:spcBef>
                <a:spcPts val="600"/>
              </a:spcBef>
            </a:pPr>
            <a:r>
              <a:rPr lang="en-US" altLang="zh-CN" sz="1400" b="0" u="none" strike="noStrike">
                <a:solidFill>
                  <a:schemeClr val="tx1"/>
                </a:solidFill>
                <a:effectLst/>
                <a:uFillTx/>
                <a:latin typeface="Times New Roman" panose="02020603050405020304"/>
              </a:rPr>
              <a:t>if a%b==0: #</a:t>
            </a:r>
            <a:r>
              <a:rPr lang="zh-CN" altLang="en-US" sz="1400" b="0" u="none" strike="noStrike">
                <a:solidFill>
                  <a:schemeClr val="tx1"/>
                </a:solidFill>
                <a:effectLst/>
                <a:uFillTx/>
                <a:latin typeface="Times New Roman" panose="02020603050405020304"/>
              </a:rPr>
              <a:t>递归终止条件</a:t>
            </a:r>
            <a:endParaRPr lang="zh-CN" altLang="en-US" sz="1400" b="0" u="none" strike="noStrike">
              <a:solidFill>
                <a:schemeClr val="tx1"/>
              </a:solidFill>
              <a:effectLst/>
              <a:uFillTx/>
              <a:latin typeface="Times New Roman" panose="02020603050405020304"/>
            </a:endParaRPr>
          </a:p>
          <a:p>
            <a:pPr marL="457200" lvl="1" indent="457200" fontAlgn="auto">
              <a:spcBef>
                <a:spcPts val="600"/>
              </a:spcBef>
            </a:pPr>
            <a:r>
              <a:rPr lang="en-US" altLang="zh-CN" sz="1400" b="0" u="none" strike="noStrike">
                <a:solidFill>
                  <a:schemeClr val="tx1"/>
                </a:solidFill>
                <a:effectLst/>
                <a:uFillTx/>
                <a:latin typeface="Times New Roman" panose="02020603050405020304"/>
              </a:rPr>
              <a:t>return b</a:t>
            </a:r>
            <a:endParaRPr lang="en-US" altLang="zh-CN" sz="1400" b="0" u="none" strike="noStrike">
              <a:solidFill>
                <a:schemeClr val="tx1"/>
              </a:solidFill>
              <a:effectLst/>
              <a:uFillTx/>
              <a:latin typeface="Times New Roman" panose="02020603050405020304"/>
            </a:endParaRPr>
          </a:p>
          <a:p>
            <a:pPr indent="457200" fontAlgn="auto">
              <a:spcBef>
                <a:spcPts val="600"/>
              </a:spcBef>
            </a:pPr>
            <a:r>
              <a:rPr lang="en-US" altLang="zh-CN" sz="1400" b="0" u="none" strike="noStrike">
                <a:solidFill>
                  <a:schemeClr val="tx1"/>
                </a:solidFill>
                <a:effectLst/>
                <a:uFillTx/>
                <a:latin typeface="Times New Roman" panose="02020603050405020304"/>
              </a:rPr>
              <a:t>else: </a:t>
            </a:r>
            <a:endParaRPr lang="en-US" altLang="zh-CN" sz="1400" b="0" u="none" strike="noStrike">
              <a:solidFill>
                <a:schemeClr val="tx1"/>
              </a:solidFill>
              <a:effectLst/>
              <a:uFillTx/>
              <a:latin typeface="Times New Roman" panose="02020603050405020304"/>
            </a:endParaRPr>
          </a:p>
          <a:p>
            <a:pPr marL="457200" lvl="1" indent="457200" fontAlgn="auto">
              <a:spcBef>
                <a:spcPts val="600"/>
              </a:spcBef>
            </a:pPr>
            <a:r>
              <a:rPr lang="en-US" altLang="zh-CN" sz="1400" b="0" u="none" strike="noStrike">
                <a:solidFill>
                  <a:schemeClr val="tx1"/>
                </a:solidFill>
                <a:effectLst/>
                <a:uFillTx/>
                <a:latin typeface="Times New Roman" panose="02020603050405020304"/>
              </a:rPr>
              <a:t>return fgcd(b,a%b) #</a:t>
            </a:r>
            <a:r>
              <a:rPr lang="zh-CN" altLang="en-US" sz="1400" b="0" u="none" strike="noStrike">
                <a:solidFill>
                  <a:schemeClr val="tx1"/>
                </a:solidFill>
                <a:effectLst/>
                <a:uFillTx/>
                <a:latin typeface="Times New Roman" panose="02020603050405020304"/>
              </a:rPr>
              <a:t>递归形式</a:t>
            </a:r>
            <a:endParaRPr lang="zh-CN" altLang="en-US" sz="1400" b="0" u="none" strike="noStrike">
              <a:solidFill>
                <a:schemeClr val="tx1"/>
              </a:solidFill>
              <a:effectLst/>
              <a:uFillTx/>
              <a:latin typeface="Times New Roman" panose="02020603050405020304"/>
            </a:endParaRPr>
          </a:p>
          <a:p>
            <a:pPr indent="0" fontAlgn="auto">
              <a:spcBef>
                <a:spcPts val="600"/>
              </a:spcBef>
            </a:pPr>
            <a:r>
              <a:rPr lang="en-US" altLang="zh-CN" sz="1400" b="0" u="none" strike="noStrike">
                <a:solidFill>
                  <a:schemeClr val="tx1"/>
                </a:solidFill>
                <a:effectLst/>
                <a:uFillTx/>
                <a:latin typeface="Times New Roman" panose="02020603050405020304"/>
              </a:rPr>
              <a:t>x=int(input("</a:t>
            </a:r>
            <a:r>
              <a:rPr lang="zh-CN" altLang="en-US" sz="1400" b="0" u="none" strike="noStrike">
                <a:solidFill>
                  <a:schemeClr val="tx1"/>
                </a:solidFill>
                <a:effectLst/>
                <a:uFillTx/>
                <a:latin typeface="Times New Roman" panose="02020603050405020304"/>
              </a:rPr>
              <a:t>请输入第一个数：</a:t>
            </a:r>
            <a:r>
              <a:rPr lang="en-US" altLang="zh-CN" sz="1400" b="0" u="none" strike="noStrike">
                <a:solidFill>
                  <a:schemeClr val="tx1"/>
                </a:solidFill>
                <a:effectLst/>
                <a:uFillTx/>
                <a:latin typeface="Times New Roman" panose="02020603050405020304"/>
              </a:rPr>
              <a:t>")) </a:t>
            </a:r>
            <a:endParaRPr lang="en-US" altLang="zh-CN" sz="1400" b="0" u="none" strike="noStrike">
              <a:solidFill>
                <a:schemeClr val="tx1"/>
              </a:solidFill>
              <a:effectLst/>
              <a:uFillTx/>
              <a:latin typeface="Times New Roman" panose="02020603050405020304"/>
            </a:endParaRPr>
          </a:p>
          <a:p>
            <a:pPr indent="0" fontAlgn="auto">
              <a:spcBef>
                <a:spcPts val="600"/>
              </a:spcBef>
            </a:pPr>
            <a:r>
              <a:rPr lang="en-US" altLang="zh-CN" sz="1400" b="0" u="none" strike="noStrike">
                <a:solidFill>
                  <a:schemeClr val="tx1"/>
                </a:solidFill>
                <a:effectLst/>
                <a:uFillTx/>
                <a:latin typeface="Times New Roman" panose="02020603050405020304"/>
              </a:rPr>
              <a:t>y=int(input("</a:t>
            </a:r>
            <a:r>
              <a:rPr lang="zh-CN" altLang="en-US" sz="1400" b="0" u="none" strike="noStrike">
                <a:solidFill>
                  <a:schemeClr val="tx1"/>
                </a:solidFill>
                <a:effectLst/>
                <a:uFillTx/>
                <a:latin typeface="Times New Roman" panose="02020603050405020304"/>
              </a:rPr>
              <a:t>请输入第二个数：</a:t>
            </a:r>
            <a:r>
              <a:rPr lang="en-US" altLang="zh-CN" sz="1400" b="0" u="none" strike="noStrike">
                <a:solidFill>
                  <a:schemeClr val="tx1"/>
                </a:solidFill>
                <a:effectLst/>
                <a:uFillTx/>
                <a:latin typeface="Times New Roman" panose="02020603050405020304"/>
              </a:rPr>
              <a:t>")) </a:t>
            </a:r>
            <a:endParaRPr lang="en-US" altLang="zh-CN" sz="1400" b="0" u="none" strike="noStrike">
              <a:solidFill>
                <a:schemeClr val="tx1"/>
              </a:solidFill>
              <a:effectLst/>
              <a:uFillTx/>
              <a:latin typeface="Times New Roman" panose="02020603050405020304"/>
            </a:endParaRPr>
          </a:p>
          <a:p>
            <a:pPr indent="0" fontAlgn="auto">
              <a:spcBef>
                <a:spcPts val="600"/>
              </a:spcBef>
            </a:pPr>
            <a:r>
              <a:rPr lang="en-US" altLang="zh-CN" sz="1400" b="0" u="none" strike="noStrike">
                <a:solidFill>
                  <a:schemeClr val="tx1"/>
                </a:solidFill>
                <a:effectLst/>
                <a:uFillTx/>
                <a:latin typeface="Times New Roman" panose="02020603050405020304"/>
              </a:rPr>
              <a:t>print("</a:t>
            </a:r>
            <a:r>
              <a:rPr lang="zh-CN" altLang="en-US" sz="1400" b="0" u="none" strike="noStrike">
                <a:solidFill>
                  <a:schemeClr val="tx1"/>
                </a:solidFill>
                <a:effectLst/>
                <a:uFillTx/>
                <a:latin typeface="Times New Roman" panose="02020603050405020304"/>
              </a:rPr>
              <a:t>最大公约数：</a:t>
            </a:r>
            <a:r>
              <a:rPr lang="en-US" altLang="zh-CN" sz="1400" b="0" u="none" strike="noStrike">
                <a:solidFill>
                  <a:schemeClr val="tx1"/>
                </a:solidFill>
                <a:effectLst/>
                <a:uFillTx/>
                <a:latin typeface="Times New Roman" panose="02020603050405020304"/>
              </a:rPr>
              <a:t>",fgcd(x,y))</a:t>
            </a:r>
            <a:endParaRPr lang="en-US" altLang="zh-CN" sz="1400" b="0" u="none" strike="noStrike">
              <a:solidFill>
                <a:schemeClr val="tx1"/>
              </a:solidFill>
              <a:effectLst/>
              <a:uFillTx/>
              <a:latin typeface="Times New Roman" panose="02020603050405020304"/>
            </a:endParaRPr>
          </a:p>
        </p:txBody>
      </p:sp>
      <p:sp>
        <p:nvSpPr>
          <p:cNvPr id="122" name="任意多边形: 形状 121"/>
          <p:cNvSpPr/>
          <p:nvPr/>
        </p:nvSpPr>
        <p:spPr>
          <a:xfrm>
            <a:off x="334010" y="908685"/>
            <a:ext cx="8458835" cy="546735"/>
          </a:xfrm>
          <a:custGeom>
            <a:avLst/>
            <a:gdLst/>
            <a:ahLst/>
            <a:cxnLst/>
            <a:rect l="0" t="0" r="r" b="b"/>
            <a:pathLst>
              <a:path w="13372" h="1672">
                <a:moveTo>
                  <a:pt x="0" y="1580"/>
                </a:moveTo>
                <a:lnTo>
                  <a:pt x="0" y="93"/>
                </a:lnTo>
                <a:cubicBezTo>
                  <a:pt x="0" y="81"/>
                  <a:pt x="2" y="69"/>
                  <a:pt x="7" y="57"/>
                </a:cubicBezTo>
                <a:cubicBezTo>
                  <a:pt x="12" y="46"/>
                  <a:pt x="19" y="36"/>
                  <a:pt x="27" y="27"/>
                </a:cubicBezTo>
                <a:cubicBezTo>
                  <a:pt x="36" y="19"/>
                  <a:pt x="46" y="12"/>
                  <a:pt x="57" y="7"/>
                </a:cubicBezTo>
                <a:cubicBezTo>
                  <a:pt x="69" y="2"/>
                  <a:pt x="81" y="0"/>
                  <a:pt x="93" y="0"/>
                </a:cubicBezTo>
                <a:lnTo>
                  <a:pt x="13279" y="0"/>
                </a:lnTo>
                <a:cubicBezTo>
                  <a:pt x="13291" y="0"/>
                  <a:pt x="13303" y="2"/>
                  <a:pt x="13314" y="7"/>
                </a:cubicBezTo>
                <a:cubicBezTo>
                  <a:pt x="13326" y="12"/>
                  <a:pt x="13336" y="19"/>
                  <a:pt x="13345" y="27"/>
                </a:cubicBezTo>
                <a:cubicBezTo>
                  <a:pt x="13353" y="36"/>
                  <a:pt x="13360" y="46"/>
                  <a:pt x="13365" y="57"/>
                </a:cubicBezTo>
                <a:cubicBezTo>
                  <a:pt x="13369" y="69"/>
                  <a:pt x="13372" y="81"/>
                  <a:pt x="13372" y="93"/>
                </a:cubicBezTo>
                <a:lnTo>
                  <a:pt x="13372" y="1580"/>
                </a:lnTo>
                <a:cubicBezTo>
                  <a:pt x="13372" y="1592"/>
                  <a:pt x="13369" y="1604"/>
                  <a:pt x="13365" y="1615"/>
                </a:cubicBezTo>
                <a:cubicBezTo>
                  <a:pt x="13360" y="1626"/>
                  <a:pt x="13353" y="1636"/>
                  <a:pt x="13345" y="1645"/>
                </a:cubicBezTo>
                <a:cubicBezTo>
                  <a:pt x="13336" y="1654"/>
                  <a:pt x="13326" y="1661"/>
                  <a:pt x="13314" y="1665"/>
                </a:cubicBezTo>
                <a:cubicBezTo>
                  <a:pt x="13303" y="1670"/>
                  <a:pt x="13291" y="1672"/>
                  <a:pt x="13279" y="1672"/>
                </a:cubicBezTo>
                <a:lnTo>
                  <a:pt x="93" y="1672"/>
                </a:lnTo>
                <a:cubicBezTo>
                  <a:pt x="81" y="1672"/>
                  <a:pt x="69" y="1670"/>
                  <a:pt x="57" y="1665"/>
                </a:cubicBezTo>
                <a:cubicBezTo>
                  <a:pt x="46" y="1661"/>
                  <a:pt x="36" y="1654"/>
                  <a:pt x="27" y="1645"/>
                </a:cubicBezTo>
                <a:cubicBezTo>
                  <a:pt x="19" y="1636"/>
                  <a:pt x="12" y="1626"/>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pic>
        <p:nvPicPr>
          <p:cNvPr id="133" name="图片 132"/>
          <p:cNvPicPr/>
          <p:nvPr/>
        </p:nvPicPr>
        <p:blipFill>
          <a:blip r:embed="rId1"/>
          <a:stretch>
            <a:fillRect/>
          </a:stretch>
        </p:blipFill>
        <p:spPr>
          <a:xfrm>
            <a:off x="434520" y="1024630"/>
            <a:ext cx="133200" cy="133200"/>
          </a:xfrm>
          <a:prstGeom prst="rect">
            <a:avLst/>
          </a:prstGeom>
          <a:noFill/>
          <a:ln w="0">
            <a:noFill/>
          </a:ln>
        </p:spPr>
      </p:pic>
      <p:sp>
        <p:nvSpPr>
          <p:cNvPr id="135" name="文本框 134"/>
          <p:cNvSpPr txBox="1"/>
          <p:nvPr/>
        </p:nvSpPr>
        <p:spPr>
          <a:xfrm>
            <a:off x="680085" y="960120"/>
            <a:ext cx="7799070" cy="495300"/>
          </a:xfrm>
          <a:prstGeom prst="rect">
            <a:avLst/>
          </a:prstGeom>
          <a:noFill/>
          <a:ln w="0">
            <a:noFill/>
          </a:ln>
        </p:spPr>
        <p:txBody>
          <a:bodyPr wrap="square" lIns="0" tIns="0" rIns="0" bIns="0" anchor="t">
            <a:noAutofit/>
          </a:bodyPr>
          <a:p>
            <a:pPr algn="l"/>
            <a:r>
              <a:rPr lang="zh-CN" altLang="en-US" sz="1400" b="0" u="none" strike="noStrike">
                <a:solidFill>
                  <a:schemeClr val="tx1"/>
                </a:solidFill>
                <a:effectLst/>
                <a:uFillTx/>
                <a:latin typeface="Times New Roman" panose="02020603050405020304"/>
              </a:rPr>
              <a:t>【例</a:t>
            </a:r>
            <a:r>
              <a:rPr lang="en-US" altLang="zh-CN" sz="1400" b="0" u="none" strike="noStrike">
                <a:solidFill>
                  <a:schemeClr val="tx1"/>
                </a:solidFill>
                <a:effectLst/>
                <a:uFillTx/>
                <a:latin typeface="Times New Roman" panose="02020603050405020304"/>
              </a:rPr>
              <a:t> 7-5</a:t>
            </a:r>
            <a:r>
              <a:rPr lang="zh-CN" altLang="en-US" sz="1400" b="0" u="none" strike="noStrike">
                <a:solidFill>
                  <a:schemeClr val="tx1"/>
                </a:solidFill>
                <a:effectLst/>
                <a:uFillTx/>
                <a:latin typeface="Times New Roman" panose="02020603050405020304"/>
              </a:rPr>
              <a:t>】最大公约数，如果两个数能同时被一个数整除，那么这个数就是这两个数的公约数。最大公约数，是指两个或多个整数公约数中最大的一个。</a:t>
            </a:r>
            <a:endParaRPr lang="zh-CN" altLang="en-US" sz="1400" b="0" u="none" strike="noStrike">
              <a:solidFill>
                <a:schemeClr val="tx1"/>
              </a:solidFill>
              <a:effectLst/>
              <a:uFillTx/>
              <a:latin typeface="Times New Roman" panose="02020603050405020304"/>
            </a:endParaRPr>
          </a:p>
        </p:txBody>
      </p:sp>
      <p:sp>
        <p:nvSpPr>
          <p:cNvPr id="121" name="任意多边形: 形状 120"/>
          <p:cNvSpPr/>
          <p:nvPr/>
        </p:nvSpPr>
        <p:spPr>
          <a:xfrm>
            <a:off x="334010" y="1498600"/>
            <a:ext cx="4813935" cy="1383665"/>
          </a:xfrm>
          <a:custGeom>
            <a:avLst/>
            <a:gdLst/>
            <a:ahLst/>
            <a:cxnLst/>
            <a:rect l="0" t="0" r="r" b="b"/>
            <a:pathLst>
              <a:path w="13372" h="1673">
                <a:moveTo>
                  <a:pt x="0" y="1580"/>
                </a:moveTo>
                <a:lnTo>
                  <a:pt x="0" y="93"/>
                </a:lnTo>
                <a:cubicBezTo>
                  <a:pt x="0" y="81"/>
                  <a:pt x="2" y="69"/>
                  <a:pt x="7" y="58"/>
                </a:cubicBezTo>
                <a:cubicBezTo>
                  <a:pt x="12" y="46"/>
                  <a:pt x="19" y="36"/>
                  <a:pt x="27" y="27"/>
                </a:cubicBezTo>
                <a:cubicBezTo>
                  <a:pt x="36" y="19"/>
                  <a:pt x="46" y="12"/>
                  <a:pt x="57" y="7"/>
                </a:cubicBezTo>
                <a:cubicBezTo>
                  <a:pt x="69" y="3"/>
                  <a:pt x="81" y="0"/>
                  <a:pt x="93" y="0"/>
                </a:cubicBezTo>
                <a:lnTo>
                  <a:pt x="13279" y="0"/>
                </a:lnTo>
                <a:cubicBezTo>
                  <a:pt x="13291" y="0"/>
                  <a:pt x="13303" y="3"/>
                  <a:pt x="13314" y="7"/>
                </a:cubicBezTo>
                <a:cubicBezTo>
                  <a:pt x="13326" y="12"/>
                  <a:pt x="13336" y="19"/>
                  <a:pt x="13345" y="27"/>
                </a:cubicBezTo>
                <a:cubicBezTo>
                  <a:pt x="13353" y="36"/>
                  <a:pt x="13360" y="46"/>
                  <a:pt x="13365" y="58"/>
                </a:cubicBezTo>
                <a:cubicBezTo>
                  <a:pt x="13369" y="69"/>
                  <a:pt x="13372" y="81"/>
                  <a:pt x="13372" y="93"/>
                </a:cubicBezTo>
                <a:lnTo>
                  <a:pt x="13372" y="1580"/>
                </a:lnTo>
                <a:cubicBezTo>
                  <a:pt x="13372" y="1592"/>
                  <a:pt x="13369" y="1604"/>
                  <a:pt x="13365" y="1615"/>
                </a:cubicBezTo>
                <a:cubicBezTo>
                  <a:pt x="13360" y="1627"/>
                  <a:pt x="13353" y="1637"/>
                  <a:pt x="13345" y="1645"/>
                </a:cubicBezTo>
                <a:cubicBezTo>
                  <a:pt x="13336" y="1654"/>
                  <a:pt x="13326" y="1661"/>
                  <a:pt x="13314" y="1666"/>
                </a:cubicBezTo>
                <a:cubicBezTo>
                  <a:pt x="13303" y="1670"/>
                  <a:pt x="13291" y="1673"/>
                  <a:pt x="13279" y="1673"/>
                </a:cubicBezTo>
                <a:lnTo>
                  <a:pt x="93" y="1673"/>
                </a:lnTo>
                <a:cubicBezTo>
                  <a:pt x="81" y="1673"/>
                  <a:pt x="69" y="1670"/>
                  <a:pt x="57" y="1666"/>
                </a:cubicBezTo>
                <a:cubicBezTo>
                  <a:pt x="46" y="1661"/>
                  <a:pt x="36" y="1654"/>
                  <a:pt x="27" y="1645"/>
                </a:cubicBezTo>
                <a:cubicBezTo>
                  <a:pt x="19" y="1637"/>
                  <a:pt x="12" y="1627"/>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3" name="文本框 2"/>
          <p:cNvSpPr txBox="1"/>
          <p:nvPr/>
        </p:nvSpPr>
        <p:spPr>
          <a:xfrm>
            <a:off x="612775" y="1510030"/>
            <a:ext cx="4432935" cy="1383665"/>
          </a:xfrm>
          <a:prstGeom prst="rect">
            <a:avLst/>
          </a:prstGeom>
        </p:spPr>
        <p:txBody>
          <a:bodyPr wrap="square">
            <a:spAutoFit/>
          </a:bodyPr>
          <a:p>
            <a:r>
              <a:rPr lang="zh-CN" altLang="en-US" sz="1400">
                <a:solidFill>
                  <a:schemeClr val="tx1"/>
                </a:solidFill>
                <a:latin typeface="FZShuSong-Z01S"/>
                <a:ea typeface="FZShuSong-Z01S"/>
              </a:rPr>
              <a:t>【分析】</a:t>
            </a:r>
            <a:endParaRPr lang="zh-CN" altLang="en-US" sz="1400">
              <a:solidFill>
                <a:schemeClr val="tx1"/>
              </a:solidFill>
              <a:latin typeface="FZShuSong-Z01S"/>
              <a:ea typeface="FZShuSong-Z01S"/>
            </a:endParaRPr>
          </a:p>
          <a:p>
            <a:r>
              <a:rPr lang="zh-CN" altLang="en-US" sz="1400">
                <a:solidFill>
                  <a:schemeClr val="tx1"/>
                </a:solidFill>
                <a:latin typeface="FZShuSong-Z01S"/>
                <a:ea typeface="FZShuSong-Z01S"/>
              </a:rPr>
              <a:t>其步骤如下。</a:t>
            </a:r>
            <a:endParaRPr lang="zh-CN" altLang="en-US" sz="1400">
              <a:solidFill>
                <a:schemeClr val="tx1"/>
              </a:solidFill>
              <a:latin typeface="FZShuSong-Z01S"/>
              <a:ea typeface="FZShuSong-Z01S"/>
            </a:endParaRPr>
          </a:p>
          <a:p>
            <a:r>
              <a:rPr lang="zh-CN" altLang="en-US" sz="1400">
                <a:solidFill>
                  <a:schemeClr val="tx1"/>
                </a:solidFill>
                <a:latin typeface="FZShuSong-Z01S"/>
                <a:ea typeface="FZShuSong-Z01S"/>
              </a:rPr>
              <a:t>（</a:t>
            </a:r>
            <a:r>
              <a:rPr lang="en-US" altLang="zh-CN" sz="1400">
                <a:solidFill>
                  <a:schemeClr val="tx1"/>
                </a:solidFill>
                <a:latin typeface="FZShuSong-Z01S"/>
                <a:ea typeface="FZShuSong-Z01S"/>
              </a:rPr>
              <a:t>1</a:t>
            </a:r>
            <a:r>
              <a:rPr lang="zh-CN" altLang="en-US" sz="1400">
                <a:solidFill>
                  <a:schemeClr val="tx1"/>
                </a:solidFill>
                <a:latin typeface="FZShuSong-Z01S"/>
                <a:ea typeface="FZShuSong-Z01S"/>
              </a:rPr>
              <a:t>）保证</a:t>
            </a:r>
            <a:r>
              <a:rPr lang="en-US" altLang="zh-CN" sz="1400">
                <a:solidFill>
                  <a:schemeClr val="tx1"/>
                </a:solidFill>
                <a:latin typeface="FZShuSong-Z01S"/>
                <a:ea typeface="FZShuSong-Z01S"/>
              </a:rPr>
              <a:t> m&gt;n</a:t>
            </a:r>
            <a:r>
              <a:rPr lang="zh-CN" altLang="en-US" sz="1400">
                <a:solidFill>
                  <a:schemeClr val="tx1"/>
                </a:solidFill>
                <a:latin typeface="FZShuSong-Z01S"/>
                <a:ea typeface="FZShuSong-Z01S"/>
              </a:rPr>
              <a:t>，如果</a:t>
            </a:r>
            <a:r>
              <a:rPr lang="en-US" altLang="zh-CN" sz="1400">
                <a:solidFill>
                  <a:schemeClr val="tx1"/>
                </a:solidFill>
                <a:latin typeface="FZShuSong-Z01S"/>
                <a:ea typeface="FZShuSong-Z01S"/>
              </a:rPr>
              <a:t> m&lt;n</a:t>
            </a:r>
            <a:r>
              <a:rPr lang="zh-CN" altLang="en-US" sz="1400">
                <a:solidFill>
                  <a:schemeClr val="tx1"/>
                </a:solidFill>
                <a:latin typeface="FZShuSong-Z01S"/>
                <a:ea typeface="FZShuSong-Z01S"/>
              </a:rPr>
              <a:t>，则两个数交换。</a:t>
            </a:r>
            <a:endParaRPr lang="zh-CN" altLang="en-US" sz="1400">
              <a:solidFill>
                <a:schemeClr val="tx1"/>
              </a:solidFill>
              <a:latin typeface="FZShuSong-Z01S"/>
              <a:ea typeface="FZShuSong-Z01S"/>
            </a:endParaRPr>
          </a:p>
          <a:p>
            <a:r>
              <a:rPr lang="zh-CN" altLang="en-US" sz="1400">
                <a:solidFill>
                  <a:schemeClr val="tx1"/>
                </a:solidFill>
                <a:latin typeface="FZShuSong-Z01S"/>
                <a:ea typeface="FZShuSong-Z01S"/>
              </a:rPr>
              <a:t>（</a:t>
            </a:r>
            <a:r>
              <a:rPr lang="en-US" altLang="zh-CN" sz="1400">
                <a:solidFill>
                  <a:schemeClr val="tx1"/>
                </a:solidFill>
                <a:latin typeface="FZShuSong-Z01S"/>
                <a:ea typeface="FZShuSong-Z01S"/>
              </a:rPr>
              <a:t>2</a:t>
            </a:r>
            <a:r>
              <a:rPr lang="zh-CN" altLang="en-US" sz="1400">
                <a:solidFill>
                  <a:schemeClr val="tx1"/>
                </a:solidFill>
                <a:latin typeface="FZShuSong-Z01S"/>
                <a:ea typeface="FZShuSong-Z01S"/>
              </a:rPr>
              <a:t>）计算</a:t>
            </a:r>
            <a:r>
              <a:rPr lang="en-US" altLang="zh-CN" sz="1400">
                <a:solidFill>
                  <a:schemeClr val="tx1"/>
                </a:solidFill>
                <a:latin typeface="FZShuSong-Z01S"/>
                <a:ea typeface="FZShuSong-Z01S"/>
              </a:rPr>
              <a:t> m%n</a:t>
            </a:r>
            <a:r>
              <a:rPr lang="zh-CN" altLang="en-US" sz="1400">
                <a:solidFill>
                  <a:schemeClr val="tx1"/>
                </a:solidFill>
                <a:latin typeface="FZShuSong-Z01S"/>
                <a:ea typeface="FZShuSong-Z01S"/>
              </a:rPr>
              <a:t>，如果结果为</a:t>
            </a:r>
            <a:r>
              <a:rPr lang="en-US" altLang="zh-CN" sz="1400">
                <a:solidFill>
                  <a:schemeClr val="tx1"/>
                </a:solidFill>
                <a:latin typeface="FZShuSong-Z01S"/>
                <a:ea typeface="FZShuSong-Z01S"/>
              </a:rPr>
              <a:t> 0</a:t>
            </a:r>
            <a:r>
              <a:rPr lang="zh-CN" altLang="en-US" sz="1400">
                <a:solidFill>
                  <a:schemeClr val="tx1"/>
                </a:solidFill>
                <a:latin typeface="FZShuSong-Z01S"/>
                <a:ea typeface="FZShuSong-Z01S"/>
              </a:rPr>
              <a:t>，则</a:t>
            </a:r>
            <a:r>
              <a:rPr lang="en-US" altLang="zh-CN" sz="1400">
                <a:solidFill>
                  <a:schemeClr val="tx1"/>
                </a:solidFill>
                <a:latin typeface="FZShuSong-Z01S"/>
                <a:ea typeface="FZShuSong-Z01S"/>
              </a:rPr>
              <a:t> n </a:t>
            </a:r>
            <a:r>
              <a:rPr lang="zh-CN" altLang="en-US" sz="1400">
                <a:solidFill>
                  <a:schemeClr val="tx1"/>
                </a:solidFill>
                <a:latin typeface="FZShuSong-Z01S"/>
                <a:ea typeface="FZShuSong-Z01S"/>
              </a:rPr>
              <a:t>为最大公约数；如果结果不为</a:t>
            </a:r>
            <a:r>
              <a:rPr lang="en-US" altLang="zh-CN" sz="1400">
                <a:solidFill>
                  <a:schemeClr val="tx1"/>
                </a:solidFill>
                <a:latin typeface="FZShuSong-Z01S"/>
                <a:ea typeface="FZShuSong-Z01S"/>
              </a:rPr>
              <a:t> 0</a:t>
            </a:r>
            <a:r>
              <a:rPr lang="zh-CN" altLang="en-US" sz="1400">
                <a:solidFill>
                  <a:schemeClr val="tx1"/>
                </a:solidFill>
                <a:latin typeface="FZShuSong-Z01S"/>
                <a:ea typeface="FZShuSong-Z01S"/>
              </a:rPr>
              <a:t>，则将</a:t>
            </a:r>
            <a:r>
              <a:rPr lang="en-US" altLang="zh-CN" sz="1400">
                <a:solidFill>
                  <a:schemeClr val="tx1"/>
                </a:solidFill>
                <a:latin typeface="FZShuSong-Z01S"/>
                <a:ea typeface="FZShuSong-Z01S"/>
              </a:rPr>
              <a:t> n </a:t>
            </a:r>
            <a:r>
              <a:rPr lang="zh-CN" altLang="en-US" sz="1400">
                <a:solidFill>
                  <a:schemeClr val="tx1"/>
                </a:solidFill>
                <a:latin typeface="FZShuSong-Z01S"/>
                <a:ea typeface="FZShuSong-Z01S"/>
              </a:rPr>
              <a:t>赋值给</a:t>
            </a:r>
            <a:r>
              <a:rPr lang="en-US" altLang="zh-CN" sz="1400">
                <a:solidFill>
                  <a:schemeClr val="tx1"/>
                </a:solidFill>
                <a:latin typeface="FZShuSong-Z01S"/>
                <a:ea typeface="FZShuSong-Z01S"/>
              </a:rPr>
              <a:t> m</a:t>
            </a:r>
            <a:r>
              <a:rPr lang="zh-CN" altLang="en-US" sz="1400">
                <a:solidFill>
                  <a:schemeClr val="tx1"/>
                </a:solidFill>
                <a:latin typeface="FZShuSong-Z01S"/>
                <a:ea typeface="FZShuSong-Z01S"/>
              </a:rPr>
              <a:t>，</a:t>
            </a:r>
            <a:r>
              <a:rPr lang="en-US" altLang="zh-CN" sz="1400">
                <a:solidFill>
                  <a:schemeClr val="tx1"/>
                </a:solidFill>
                <a:latin typeface="FZShuSong-Z01S"/>
                <a:ea typeface="FZShuSong-Z01S"/>
              </a:rPr>
              <a:t>m%n </a:t>
            </a:r>
            <a:r>
              <a:rPr lang="zh-CN" altLang="en-US" sz="1400">
                <a:solidFill>
                  <a:schemeClr val="tx1"/>
                </a:solidFill>
                <a:latin typeface="FZShuSong-Z01S"/>
                <a:ea typeface="FZShuSong-Z01S"/>
              </a:rPr>
              <a:t>赋</a:t>
            </a:r>
            <a:endParaRPr lang="zh-CN" altLang="en-US" sz="1400">
              <a:solidFill>
                <a:schemeClr val="tx1"/>
              </a:solidFill>
              <a:latin typeface="FZShuSong-Z01S"/>
              <a:ea typeface="FZShuSong-Z01S"/>
            </a:endParaRPr>
          </a:p>
          <a:p>
            <a:r>
              <a:rPr lang="zh-CN" altLang="en-US" sz="1400">
                <a:solidFill>
                  <a:schemeClr val="tx1"/>
                </a:solidFill>
                <a:latin typeface="FZShuSong-Z01S"/>
                <a:ea typeface="FZShuSong-Z01S"/>
              </a:rPr>
              <a:t>值给</a:t>
            </a:r>
            <a:r>
              <a:rPr lang="en-US" altLang="zh-CN" sz="1400">
                <a:solidFill>
                  <a:schemeClr val="tx1"/>
                </a:solidFill>
                <a:latin typeface="FZShuSong-Z01S"/>
                <a:ea typeface="FZShuSong-Z01S"/>
              </a:rPr>
              <a:t> n</a:t>
            </a:r>
            <a:r>
              <a:rPr lang="zh-CN" altLang="en-US" sz="1400">
                <a:solidFill>
                  <a:schemeClr val="tx1"/>
                </a:solidFill>
                <a:latin typeface="FZShuSong-Z01S"/>
                <a:ea typeface="FZShuSong-Z01S"/>
              </a:rPr>
              <a:t>，继续进行</a:t>
            </a:r>
            <a:r>
              <a:rPr lang="en-US" altLang="zh-CN" sz="1400">
                <a:solidFill>
                  <a:schemeClr val="tx1"/>
                </a:solidFill>
                <a:latin typeface="FZShuSong-Z01S"/>
                <a:ea typeface="FZShuSong-Z01S"/>
              </a:rPr>
              <a:t> m%n </a:t>
            </a:r>
            <a:r>
              <a:rPr lang="zh-CN" altLang="en-US" sz="1400">
                <a:solidFill>
                  <a:schemeClr val="tx1"/>
                </a:solidFill>
                <a:latin typeface="FZShuSong-Z01S"/>
                <a:ea typeface="FZShuSong-Z01S"/>
              </a:rPr>
              <a:t>操作，直到余数为</a:t>
            </a:r>
            <a:r>
              <a:rPr lang="en-US" altLang="zh-CN" sz="1400">
                <a:solidFill>
                  <a:schemeClr val="tx1"/>
                </a:solidFill>
                <a:latin typeface="FZShuSong-Z01S"/>
                <a:ea typeface="FZShuSong-Z01S"/>
              </a:rPr>
              <a:t> 0</a:t>
            </a:r>
            <a:r>
              <a:rPr lang="zh-CN" altLang="en-US" sz="1400">
                <a:solidFill>
                  <a:schemeClr val="tx1"/>
                </a:solidFill>
                <a:latin typeface="FZShuSong-Z01S"/>
                <a:ea typeface="FZShuSong-Z01S"/>
              </a:rPr>
              <a:t>。</a:t>
            </a:r>
            <a:endParaRPr lang="zh-CN" altLang="en-US" sz="1400">
              <a:solidFill>
                <a:schemeClr val="tx1"/>
              </a:solidFill>
              <a:latin typeface="FZShuSong-Z01S"/>
              <a:ea typeface="FZShuSong-Z01S"/>
            </a:endParaRPr>
          </a:p>
        </p:txBody>
      </p:sp>
      <p:sp>
        <p:nvSpPr>
          <p:cNvPr id="149" name="任意多边形: 形状 148"/>
          <p:cNvSpPr/>
          <p:nvPr/>
        </p:nvSpPr>
        <p:spPr>
          <a:xfrm>
            <a:off x="6771640" y="3642360"/>
            <a:ext cx="3392170" cy="965835"/>
          </a:xfrm>
          <a:custGeom>
            <a:avLst/>
            <a:gdLst/>
            <a:ahLst/>
            <a:cxnLst/>
            <a:rect l="0" t="0" r="r" b="b"/>
            <a:pathLst>
              <a:path w="13326" h="3251">
                <a:moveTo>
                  <a:pt x="0" y="3065"/>
                </a:moveTo>
                <a:lnTo>
                  <a:pt x="0" y="186"/>
                </a:lnTo>
                <a:cubicBezTo>
                  <a:pt x="0" y="174"/>
                  <a:pt x="1" y="161"/>
                  <a:pt x="3" y="150"/>
                </a:cubicBezTo>
                <a:cubicBezTo>
                  <a:pt x="5" y="138"/>
                  <a:pt x="7" y="126"/>
                  <a:pt x="11" y="115"/>
                </a:cubicBezTo>
                <a:cubicBezTo>
                  <a:pt x="14" y="103"/>
                  <a:pt x="19" y="93"/>
                  <a:pt x="24" y="83"/>
                </a:cubicBezTo>
                <a:cubicBezTo>
                  <a:pt x="29" y="72"/>
                  <a:pt x="35" y="63"/>
                  <a:pt x="41" y="54"/>
                </a:cubicBezTo>
                <a:cubicBezTo>
                  <a:pt x="48" y="46"/>
                  <a:pt x="55" y="38"/>
                  <a:pt x="62" y="31"/>
                </a:cubicBezTo>
                <a:cubicBezTo>
                  <a:pt x="70" y="25"/>
                  <a:pt x="78" y="19"/>
                  <a:pt x="86" y="14"/>
                </a:cubicBezTo>
                <a:cubicBezTo>
                  <a:pt x="95" y="10"/>
                  <a:pt x="104" y="6"/>
                  <a:pt x="112" y="4"/>
                </a:cubicBezTo>
                <a:cubicBezTo>
                  <a:pt x="121" y="1"/>
                  <a:pt x="131" y="0"/>
                  <a:pt x="140" y="0"/>
                </a:cubicBezTo>
                <a:lnTo>
                  <a:pt x="13140" y="0"/>
                </a:lnTo>
                <a:cubicBezTo>
                  <a:pt x="13152" y="0"/>
                  <a:pt x="13164" y="1"/>
                  <a:pt x="13176" y="4"/>
                </a:cubicBezTo>
                <a:cubicBezTo>
                  <a:pt x="13188" y="6"/>
                  <a:pt x="13200" y="10"/>
                  <a:pt x="13211" y="14"/>
                </a:cubicBezTo>
                <a:cubicBezTo>
                  <a:pt x="13222" y="19"/>
                  <a:pt x="13233" y="25"/>
                  <a:pt x="13243" y="31"/>
                </a:cubicBezTo>
                <a:cubicBezTo>
                  <a:pt x="13253" y="38"/>
                  <a:pt x="13263" y="46"/>
                  <a:pt x="13271" y="54"/>
                </a:cubicBezTo>
                <a:cubicBezTo>
                  <a:pt x="13280" y="63"/>
                  <a:pt x="13288" y="72"/>
                  <a:pt x="13294" y="83"/>
                </a:cubicBezTo>
                <a:cubicBezTo>
                  <a:pt x="13301" y="93"/>
                  <a:pt x="13307" y="103"/>
                  <a:pt x="13312" y="115"/>
                </a:cubicBezTo>
                <a:cubicBezTo>
                  <a:pt x="13316" y="126"/>
                  <a:pt x="13320" y="138"/>
                  <a:pt x="13322" y="150"/>
                </a:cubicBezTo>
                <a:cubicBezTo>
                  <a:pt x="13324" y="161"/>
                  <a:pt x="13326" y="174"/>
                  <a:pt x="13326" y="186"/>
                </a:cubicBezTo>
                <a:lnTo>
                  <a:pt x="13326" y="3065"/>
                </a:lnTo>
                <a:cubicBezTo>
                  <a:pt x="13326" y="3077"/>
                  <a:pt x="13324" y="3089"/>
                  <a:pt x="13322" y="3101"/>
                </a:cubicBezTo>
                <a:cubicBezTo>
                  <a:pt x="13320" y="3113"/>
                  <a:pt x="13316" y="3125"/>
                  <a:pt x="13312" y="3136"/>
                </a:cubicBezTo>
                <a:cubicBezTo>
                  <a:pt x="13307" y="3148"/>
                  <a:pt x="13301" y="3158"/>
                  <a:pt x="13294" y="3168"/>
                </a:cubicBezTo>
                <a:cubicBezTo>
                  <a:pt x="13288" y="3178"/>
                  <a:pt x="13280" y="3188"/>
                  <a:pt x="13271" y="3196"/>
                </a:cubicBezTo>
                <a:cubicBezTo>
                  <a:pt x="13263" y="3205"/>
                  <a:pt x="13253" y="3213"/>
                  <a:pt x="13243" y="3220"/>
                </a:cubicBezTo>
                <a:cubicBezTo>
                  <a:pt x="13233" y="3226"/>
                  <a:pt x="13222" y="3232"/>
                  <a:pt x="13211" y="3237"/>
                </a:cubicBezTo>
                <a:cubicBezTo>
                  <a:pt x="13200" y="3241"/>
                  <a:pt x="13188" y="3245"/>
                  <a:pt x="13176" y="3247"/>
                </a:cubicBezTo>
                <a:cubicBezTo>
                  <a:pt x="13164" y="3250"/>
                  <a:pt x="13152" y="3251"/>
                  <a:pt x="13140" y="3251"/>
                </a:cubicBezTo>
                <a:lnTo>
                  <a:pt x="140" y="3251"/>
                </a:lnTo>
                <a:cubicBezTo>
                  <a:pt x="131" y="3251"/>
                  <a:pt x="121" y="3250"/>
                  <a:pt x="112" y="3247"/>
                </a:cubicBezTo>
                <a:cubicBezTo>
                  <a:pt x="104" y="3245"/>
                  <a:pt x="95" y="3241"/>
                  <a:pt x="86" y="3237"/>
                </a:cubicBezTo>
                <a:cubicBezTo>
                  <a:pt x="78" y="3232"/>
                  <a:pt x="70" y="3226"/>
                  <a:pt x="62" y="3220"/>
                </a:cubicBezTo>
                <a:cubicBezTo>
                  <a:pt x="55" y="3213"/>
                  <a:pt x="48" y="3205"/>
                  <a:pt x="41" y="3196"/>
                </a:cubicBezTo>
                <a:cubicBezTo>
                  <a:pt x="35" y="3188"/>
                  <a:pt x="29" y="3178"/>
                  <a:pt x="24" y="3168"/>
                </a:cubicBezTo>
                <a:cubicBezTo>
                  <a:pt x="19" y="3158"/>
                  <a:pt x="14" y="3148"/>
                  <a:pt x="11" y="3136"/>
                </a:cubicBezTo>
                <a:cubicBezTo>
                  <a:pt x="7" y="3125"/>
                  <a:pt x="5" y="3113"/>
                  <a:pt x="3" y="3101"/>
                </a:cubicBezTo>
                <a:cubicBezTo>
                  <a:pt x="1" y="3089"/>
                  <a:pt x="0" y="3077"/>
                  <a:pt x="0" y="3065"/>
                </a:cubicBezTo>
                <a:close/>
              </a:path>
            </a:pathLst>
          </a:custGeom>
          <a:solidFill>
            <a:srgbClr val="7F1D1D">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50" name="任意多边形: 形状 149"/>
          <p:cNvSpPr/>
          <p:nvPr/>
        </p:nvSpPr>
        <p:spPr>
          <a:xfrm>
            <a:off x="6712585" y="3642360"/>
            <a:ext cx="76200" cy="967105"/>
          </a:xfrm>
          <a:custGeom>
            <a:avLst/>
            <a:gdLst/>
            <a:ahLst/>
            <a:cxnLst/>
            <a:rect l="0" t="0" r="r" b="b"/>
            <a:pathLst>
              <a:path w="187" h="3251">
                <a:moveTo>
                  <a:pt x="0" y="0"/>
                </a:moveTo>
                <a:lnTo>
                  <a:pt x="187" y="0"/>
                </a:lnTo>
                <a:lnTo>
                  <a:pt x="187" y="3251"/>
                </a:lnTo>
                <a:lnTo>
                  <a:pt x="0" y="3251"/>
                </a:lnTo>
                <a:lnTo>
                  <a:pt x="0" y="0"/>
                </a:lnTo>
                <a:close/>
              </a:path>
            </a:pathLst>
          </a:custGeom>
          <a:solidFill>
            <a:srgbClr val="EF4444"/>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4" name="任意多边形: 形状 120"/>
          <p:cNvSpPr/>
          <p:nvPr/>
        </p:nvSpPr>
        <p:spPr>
          <a:xfrm>
            <a:off x="6910705" y="3168650"/>
            <a:ext cx="2388235" cy="356870"/>
          </a:xfrm>
          <a:custGeom>
            <a:avLst/>
            <a:gdLst/>
            <a:ahLst/>
            <a:cxnLst/>
            <a:rect l="0" t="0" r="r" b="b"/>
            <a:pathLst>
              <a:path w="13372" h="1673">
                <a:moveTo>
                  <a:pt x="0" y="1580"/>
                </a:moveTo>
                <a:lnTo>
                  <a:pt x="0" y="93"/>
                </a:lnTo>
                <a:cubicBezTo>
                  <a:pt x="0" y="81"/>
                  <a:pt x="2" y="69"/>
                  <a:pt x="7" y="58"/>
                </a:cubicBezTo>
                <a:cubicBezTo>
                  <a:pt x="12" y="46"/>
                  <a:pt x="19" y="36"/>
                  <a:pt x="27" y="27"/>
                </a:cubicBezTo>
                <a:cubicBezTo>
                  <a:pt x="36" y="19"/>
                  <a:pt x="46" y="12"/>
                  <a:pt x="57" y="7"/>
                </a:cubicBezTo>
                <a:cubicBezTo>
                  <a:pt x="69" y="3"/>
                  <a:pt x="81" y="0"/>
                  <a:pt x="93" y="0"/>
                </a:cubicBezTo>
                <a:lnTo>
                  <a:pt x="13279" y="0"/>
                </a:lnTo>
                <a:cubicBezTo>
                  <a:pt x="13291" y="0"/>
                  <a:pt x="13303" y="3"/>
                  <a:pt x="13314" y="7"/>
                </a:cubicBezTo>
                <a:cubicBezTo>
                  <a:pt x="13326" y="12"/>
                  <a:pt x="13336" y="19"/>
                  <a:pt x="13345" y="27"/>
                </a:cubicBezTo>
                <a:cubicBezTo>
                  <a:pt x="13353" y="36"/>
                  <a:pt x="13360" y="46"/>
                  <a:pt x="13365" y="58"/>
                </a:cubicBezTo>
                <a:cubicBezTo>
                  <a:pt x="13369" y="69"/>
                  <a:pt x="13372" y="81"/>
                  <a:pt x="13372" y="93"/>
                </a:cubicBezTo>
                <a:lnTo>
                  <a:pt x="13372" y="1580"/>
                </a:lnTo>
                <a:cubicBezTo>
                  <a:pt x="13372" y="1592"/>
                  <a:pt x="13369" y="1604"/>
                  <a:pt x="13365" y="1615"/>
                </a:cubicBezTo>
                <a:cubicBezTo>
                  <a:pt x="13360" y="1627"/>
                  <a:pt x="13353" y="1637"/>
                  <a:pt x="13345" y="1645"/>
                </a:cubicBezTo>
                <a:cubicBezTo>
                  <a:pt x="13336" y="1654"/>
                  <a:pt x="13326" y="1661"/>
                  <a:pt x="13314" y="1666"/>
                </a:cubicBezTo>
                <a:cubicBezTo>
                  <a:pt x="13303" y="1670"/>
                  <a:pt x="13291" y="1673"/>
                  <a:pt x="13279" y="1673"/>
                </a:cubicBezTo>
                <a:lnTo>
                  <a:pt x="93" y="1673"/>
                </a:lnTo>
                <a:cubicBezTo>
                  <a:pt x="81" y="1673"/>
                  <a:pt x="69" y="1670"/>
                  <a:pt x="57" y="1666"/>
                </a:cubicBezTo>
                <a:cubicBezTo>
                  <a:pt x="46" y="1661"/>
                  <a:pt x="36" y="1654"/>
                  <a:pt x="27" y="1645"/>
                </a:cubicBezTo>
                <a:cubicBezTo>
                  <a:pt x="19" y="1637"/>
                  <a:pt x="12" y="1627"/>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pPr algn="l"/>
            <a:r>
              <a:rPr lang="zh-CN" altLang="en-US" sz="1400">
                <a:effectLst/>
                <a:uFillTx/>
                <a:latin typeface="Times New Roman" panose="02020603050405020304"/>
                <a:sym typeface="+mn-ea"/>
              </a:rPr>
              <a:t>程序的运行结果如下：</a:t>
            </a:r>
            <a:endParaRPr lang="en-US" sz="1400" b="0" u="none" strike="noStrike">
              <a:solidFill>
                <a:srgbClr val="FFFFFF"/>
              </a:solidFill>
              <a:effectLst/>
              <a:uFillTx/>
              <a:latin typeface="Times New Roman" panose="02020603050405020304"/>
            </a:endParaRPr>
          </a:p>
        </p:txBody>
      </p:sp>
      <p:sp>
        <p:nvSpPr>
          <p:cNvPr id="5" name="文本框 4"/>
          <p:cNvSpPr txBox="1"/>
          <p:nvPr/>
        </p:nvSpPr>
        <p:spPr>
          <a:xfrm>
            <a:off x="6891020" y="3760470"/>
            <a:ext cx="3183890" cy="734695"/>
          </a:xfrm>
          <a:prstGeom prst="rect">
            <a:avLst/>
          </a:prstGeom>
        </p:spPr>
        <p:txBody>
          <a:bodyPr wrap="square">
            <a:noAutofit/>
          </a:bodyPr>
          <a:p>
            <a:r>
              <a:rPr lang="zh-CN" altLang="en-US" sz="1400">
                <a:solidFill>
                  <a:schemeClr val="tx1"/>
                </a:solidFill>
                <a:ea typeface="+mn-lt"/>
              </a:rPr>
              <a:t>请输入第一个数：</a:t>
            </a:r>
            <a:r>
              <a:rPr lang="en-US" altLang="zh-CN" sz="1400">
                <a:solidFill>
                  <a:schemeClr val="tx1"/>
                </a:solidFill>
                <a:ea typeface="+mn-lt"/>
              </a:rPr>
              <a:t>12 </a:t>
            </a:r>
            <a:endParaRPr lang="en-US" altLang="zh-CN" sz="1400">
              <a:solidFill>
                <a:schemeClr val="tx1"/>
              </a:solidFill>
              <a:ea typeface="+mn-lt"/>
            </a:endParaRPr>
          </a:p>
          <a:p>
            <a:r>
              <a:rPr lang="zh-CN" altLang="en-US" sz="1400">
                <a:solidFill>
                  <a:schemeClr val="tx1"/>
                </a:solidFill>
                <a:ea typeface="+mn-lt"/>
              </a:rPr>
              <a:t>请输入第二个数：</a:t>
            </a:r>
            <a:r>
              <a:rPr lang="en-US" altLang="zh-CN" sz="1400">
                <a:solidFill>
                  <a:schemeClr val="tx1"/>
                </a:solidFill>
                <a:ea typeface="+mn-lt"/>
              </a:rPr>
              <a:t>18 </a:t>
            </a:r>
            <a:endParaRPr lang="en-US" altLang="zh-CN" sz="1400">
              <a:solidFill>
                <a:schemeClr val="tx1"/>
              </a:solidFill>
              <a:ea typeface="+mn-lt"/>
            </a:endParaRPr>
          </a:p>
          <a:p>
            <a:r>
              <a:rPr lang="zh-CN" altLang="en-US" sz="1400">
                <a:solidFill>
                  <a:schemeClr val="tx1"/>
                </a:solidFill>
                <a:ea typeface="+mn-lt"/>
              </a:rPr>
              <a:t>最大公约数：</a:t>
            </a:r>
            <a:r>
              <a:rPr lang="en-US" altLang="zh-CN" sz="1400">
                <a:solidFill>
                  <a:schemeClr val="tx1"/>
                </a:solidFill>
                <a:ea typeface="+mn-lt"/>
              </a:rPr>
              <a:t>6</a:t>
            </a:r>
            <a:endParaRPr lang="en-US" altLang="zh-CN" sz="1400">
              <a:solidFill>
                <a:schemeClr val="tx1"/>
              </a:solidFill>
              <a:ea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7" name="任意多边形: 形状 1066"/>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68" name="文本框 1067"/>
          <p:cNvSpPr txBox="1"/>
          <p:nvPr/>
        </p:nvSpPr>
        <p:spPr>
          <a:xfrm>
            <a:off x="534960" y="252720"/>
            <a:ext cx="210240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变量作⽤域概述</a:t>
            </a:r>
            <a:endParaRPr lang="en-US" sz="2370" b="0" u="none" strike="noStrike">
              <a:solidFill>
                <a:srgbClr val="000000"/>
              </a:solidFill>
              <a:effectLst/>
              <a:uFillTx/>
              <a:latin typeface="Times New Roman" panose="02020603050405020304"/>
            </a:endParaRPr>
          </a:p>
        </p:txBody>
      </p:sp>
      <p:sp>
        <p:nvSpPr>
          <p:cNvPr id="1069" name="文本框 1068"/>
          <p:cNvSpPr txBox="1"/>
          <p:nvPr/>
        </p:nvSpPr>
        <p:spPr>
          <a:xfrm>
            <a:off x="534960" y="961920"/>
            <a:ext cx="528156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变量的作⽤域是指变量的作⽤范围，它决定哪⼀部分程序可以访问特定的变量。</a:t>
            </a:r>
            <a:endParaRPr lang="en-US" sz="1180" b="0" u="none" strike="noStrike">
              <a:solidFill>
                <a:srgbClr val="000000"/>
              </a:solidFill>
              <a:effectLst/>
              <a:uFillTx/>
              <a:latin typeface="Times New Roman" panose="02020603050405020304"/>
            </a:endParaRPr>
          </a:p>
        </p:txBody>
      </p:sp>
      <p:sp>
        <p:nvSpPr>
          <p:cNvPr id="1070" name="文本框 1069"/>
          <p:cNvSpPr txBox="1"/>
          <p:nvPr/>
        </p:nvSpPr>
        <p:spPr>
          <a:xfrm>
            <a:off x="5799600" y="996840"/>
            <a:ext cx="52380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DejaVuSans"/>
                <a:ea typeface="DejaVuSans"/>
              </a:rPr>
              <a:t>Python</a:t>
            </a:r>
            <a:endParaRPr lang="en-US" sz="1180" b="0" u="none" strike="noStrike">
              <a:solidFill>
                <a:srgbClr val="000000"/>
              </a:solidFill>
              <a:effectLst/>
              <a:uFillTx/>
              <a:latin typeface="Times New Roman" panose="02020603050405020304"/>
            </a:endParaRPr>
          </a:p>
        </p:txBody>
      </p:sp>
      <p:pic>
        <p:nvPicPr>
          <p:cNvPr id="1071" name="图片 1070"/>
          <p:cNvPicPr/>
          <p:nvPr/>
        </p:nvPicPr>
        <p:blipFill>
          <a:blip r:embed="rId1"/>
          <a:stretch>
            <a:fillRect/>
          </a:stretch>
        </p:blipFill>
        <p:spPr>
          <a:xfrm>
            <a:off x="852480" y="1838520"/>
            <a:ext cx="4178160" cy="3342240"/>
          </a:xfrm>
          <a:prstGeom prst="rect">
            <a:avLst/>
          </a:prstGeom>
          <a:noFill/>
          <a:ln w="0">
            <a:noFill/>
          </a:ln>
        </p:spPr>
      </p:pic>
      <p:sp>
        <p:nvSpPr>
          <p:cNvPr id="1072" name="任意多边形: 形状 1071"/>
          <p:cNvSpPr/>
          <p:nvPr/>
        </p:nvSpPr>
        <p:spPr>
          <a:xfrm>
            <a:off x="7980480" y="83520"/>
            <a:ext cx="8640" cy="8640"/>
          </a:xfrm>
          <a:custGeom>
            <a:avLst/>
            <a:gdLst/>
            <a:ahLst/>
            <a:cxnLst/>
            <a:rect l="0" t="0" r="r" b="b"/>
            <a:pathLst>
              <a:path w="24" h="24">
                <a:moveTo>
                  <a:pt x="0" y="20"/>
                </a:moveTo>
                <a:lnTo>
                  <a:pt x="0" y="3"/>
                </a:lnTo>
                <a:cubicBezTo>
                  <a:pt x="0" y="1"/>
                  <a:pt x="1" y="0"/>
                  <a:pt x="3" y="0"/>
                </a:cubicBezTo>
                <a:lnTo>
                  <a:pt x="21" y="0"/>
                </a:lnTo>
                <a:cubicBezTo>
                  <a:pt x="23" y="0"/>
                  <a:pt x="24" y="1"/>
                  <a:pt x="24" y="3"/>
                </a:cubicBezTo>
                <a:lnTo>
                  <a:pt x="24" y="20"/>
                </a:lnTo>
                <a:cubicBezTo>
                  <a:pt x="24" y="23"/>
                  <a:pt x="23" y="24"/>
                  <a:pt x="21" y="24"/>
                </a:cubicBezTo>
                <a:lnTo>
                  <a:pt x="3"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3" name="任意多边形: 形状 1072"/>
          <p:cNvSpPr/>
          <p:nvPr/>
        </p:nvSpPr>
        <p:spPr>
          <a:xfrm>
            <a:off x="2498400" y="2347920"/>
            <a:ext cx="8640" cy="9000"/>
          </a:xfrm>
          <a:custGeom>
            <a:avLst/>
            <a:gdLst/>
            <a:ahLst/>
            <a:cxnLst/>
            <a:rect l="0" t="0" r="r" b="b"/>
            <a:pathLst>
              <a:path w="24" h="25">
                <a:moveTo>
                  <a:pt x="0" y="21"/>
                </a:moveTo>
                <a:lnTo>
                  <a:pt x="0" y="3"/>
                </a:lnTo>
                <a:cubicBezTo>
                  <a:pt x="0" y="1"/>
                  <a:pt x="1" y="0"/>
                  <a:pt x="3" y="0"/>
                </a:cubicBezTo>
                <a:lnTo>
                  <a:pt x="22" y="0"/>
                </a:lnTo>
                <a:cubicBezTo>
                  <a:pt x="23" y="0"/>
                  <a:pt x="24" y="1"/>
                  <a:pt x="24" y="3"/>
                </a:cubicBezTo>
                <a:lnTo>
                  <a:pt x="24" y="21"/>
                </a:lnTo>
                <a:cubicBezTo>
                  <a:pt x="24" y="24"/>
                  <a:pt x="23" y="25"/>
                  <a:pt x="22" y="25"/>
                </a:cubicBezTo>
                <a:lnTo>
                  <a:pt x="3" y="25"/>
                </a:lnTo>
                <a:cubicBezTo>
                  <a:pt x="1" y="25"/>
                  <a:pt x="0" y="24"/>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4" name="任意多边形: 形状 1073"/>
          <p:cNvSpPr/>
          <p:nvPr/>
        </p:nvSpPr>
        <p:spPr>
          <a:xfrm>
            <a:off x="6676920" y="3634920"/>
            <a:ext cx="8640" cy="8640"/>
          </a:xfrm>
          <a:custGeom>
            <a:avLst/>
            <a:gdLst/>
            <a:ahLst/>
            <a:cxnLst/>
            <a:rect l="0" t="0" r="r" b="b"/>
            <a:pathLst>
              <a:path w="24" h="24">
                <a:moveTo>
                  <a:pt x="0" y="23"/>
                </a:moveTo>
                <a:lnTo>
                  <a:pt x="0" y="2"/>
                </a:lnTo>
                <a:cubicBezTo>
                  <a:pt x="0" y="1"/>
                  <a:pt x="0" y="0"/>
                  <a:pt x="2" y="0"/>
                </a:cubicBezTo>
                <a:lnTo>
                  <a:pt x="22" y="0"/>
                </a:lnTo>
                <a:cubicBezTo>
                  <a:pt x="23" y="0"/>
                  <a:pt x="24" y="1"/>
                  <a:pt x="24" y="2"/>
                </a:cubicBezTo>
                <a:lnTo>
                  <a:pt x="24" y="23"/>
                </a:lnTo>
                <a:cubicBezTo>
                  <a:pt x="24" y="24"/>
                  <a:pt x="23" y="24"/>
                  <a:pt x="22" y="24"/>
                </a:cubicBezTo>
                <a:lnTo>
                  <a:pt x="2" y="24"/>
                </a:lnTo>
                <a:cubicBezTo>
                  <a:pt x="0"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5" name="任意多边形: 形状 1074"/>
          <p:cNvSpPr/>
          <p:nvPr/>
        </p:nvSpPr>
        <p:spPr>
          <a:xfrm>
            <a:off x="9234000" y="4905360"/>
            <a:ext cx="8640" cy="8640"/>
          </a:xfrm>
          <a:custGeom>
            <a:avLst/>
            <a:gdLst/>
            <a:ahLst/>
            <a:cxnLst/>
            <a:rect l="0" t="0" r="r" b="b"/>
            <a:pathLst>
              <a:path w="24" h="24">
                <a:moveTo>
                  <a:pt x="0" y="17"/>
                </a:moveTo>
                <a:lnTo>
                  <a:pt x="0" y="7"/>
                </a:lnTo>
                <a:cubicBezTo>
                  <a:pt x="0" y="3"/>
                  <a:pt x="2" y="0"/>
                  <a:pt x="6" y="0"/>
                </a:cubicBezTo>
                <a:lnTo>
                  <a:pt x="18" y="0"/>
                </a:lnTo>
                <a:cubicBezTo>
                  <a:pt x="22" y="0"/>
                  <a:pt x="24" y="3"/>
                  <a:pt x="24" y="7"/>
                </a:cubicBezTo>
                <a:lnTo>
                  <a:pt x="24" y="17"/>
                </a:lnTo>
                <a:cubicBezTo>
                  <a:pt x="24" y="22"/>
                  <a:pt x="22" y="24"/>
                  <a:pt x="18" y="24"/>
                </a:cubicBezTo>
                <a:lnTo>
                  <a:pt x="6"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6" name="任意多边形: 形状 1075"/>
          <p:cNvSpPr/>
          <p:nvPr/>
        </p:nvSpPr>
        <p:spPr>
          <a:xfrm>
            <a:off x="1454040" y="2130840"/>
            <a:ext cx="8640" cy="8640"/>
          </a:xfrm>
          <a:custGeom>
            <a:avLst/>
            <a:gdLst/>
            <a:ahLst/>
            <a:cxnLst/>
            <a:rect l="0" t="0" r="r" b="b"/>
            <a:pathLst>
              <a:path w="24" h="24">
                <a:moveTo>
                  <a:pt x="24" y="12"/>
                </a:moveTo>
                <a:cubicBezTo>
                  <a:pt x="24" y="16"/>
                  <a:pt x="23" y="18"/>
                  <a:pt x="19" y="21"/>
                </a:cubicBezTo>
                <a:cubicBezTo>
                  <a:pt x="17" y="23"/>
                  <a:pt x="14" y="24"/>
                  <a:pt x="11" y="24"/>
                </a:cubicBezTo>
                <a:cubicBezTo>
                  <a:pt x="8" y="24"/>
                  <a:pt x="5" y="23"/>
                  <a:pt x="3" y="21"/>
                </a:cubicBezTo>
                <a:cubicBezTo>
                  <a:pt x="1" y="18"/>
                  <a:pt x="0" y="16"/>
                  <a:pt x="0" y="12"/>
                </a:cubicBezTo>
                <a:cubicBezTo>
                  <a:pt x="0" y="9"/>
                  <a:pt x="1" y="6"/>
                  <a:pt x="3" y="3"/>
                </a:cubicBezTo>
                <a:cubicBezTo>
                  <a:pt x="5" y="1"/>
                  <a:pt x="8" y="0"/>
                  <a:pt x="11" y="0"/>
                </a:cubicBezTo>
                <a:cubicBezTo>
                  <a:pt x="14" y="0"/>
                  <a:pt x="17" y="1"/>
                  <a:pt x="19" y="3"/>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7" name="任意多边形: 形状 1076"/>
          <p:cNvSpPr/>
          <p:nvPr/>
        </p:nvSpPr>
        <p:spPr>
          <a:xfrm>
            <a:off x="8280" y="810360"/>
            <a:ext cx="8640" cy="17280"/>
          </a:xfrm>
          <a:custGeom>
            <a:avLst/>
            <a:gdLst/>
            <a:ahLst/>
            <a:cxnLst/>
            <a:rect l="0" t="0" r="r" b="b"/>
            <a:pathLst>
              <a:path w="24" h="48">
                <a:moveTo>
                  <a:pt x="0" y="36"/>
                </a:moveTo>
                <a:lnTo>
                  <a:pt x="0" y="12"/>
                </a:lnTo>
                <a:cubicBezTo>
                  <a:pt x="0" y="9"/>
                  <a:pt x="1" y="6"/>
                  <a:pt x="3" y="4"/>
                </a:cubicBezTo>
                <a:cubicBezTo>
                  <a:pt x="5" y="1"/>
                  <a:pt x="8" y="0"/>
                  <a:pt x="11" y="0"/>
                </a:cubicBezTo>
                <a:cubicBezTo>
                  <a:pt x="16" y="0"/>
                  <a:pt x="18" y="1"/>
                  <a:pt x="21" y="4"/>
                </a:cubicBezTo>
                <a:cubicBezTo>
                  <a:pt x="23" y="6"/>
                  <a:pt x="24" y="9"/>
                  <a:pt x="24" y="12"/>
                </a:cubicBezTo>
                <a:lnTo>
                  <a:pt x="24" y="36"/>
                </a:lnTo>
                <a:cubicBezTo>
                  <a:pt x="24" y="39"/>
                  <a:pt x="23" y="42"/>
                  <a:pt x="21" y="44"/>
                </a:cubicBezTo>
                <a:cubicBezTo>
                  <a:pt x="18" y="46"/>
                  <a:pt x="16" y="48"/>
                  <a:pt x="11" y="48"/>
                </a:cubicBezTo>
                <a:cubicBezTo>
                  <a:pt x="8" y="48"/>
                  <a:pt x="5"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8" name="任意多边形: 形状 1077"/>
          <p:cNvSpPr/>
          <p:nvPr/>
        </p:nvSpPr>
        <p:spPr>
          <a:xfrm>
            <a:off x="2072160" y="3033360"/>
            <a:ext cx="9000" cy="8640"/>
          </a:xfrm>
          <a:custGeom>
            <a:avLst/>
            <a:gdLst/>
            <a:ahLst/>
            <a:cxnLst/>
            <a:rect l="0" t="0" r="r" b="b"/>
            <a:pathLst>
              <a:path w="25" h="24">
                <a:moveTo>
                  <a:pt x="0" y="17"/>
                </a:moveTo>
                <a:lnTo>
                  <a:pt x="0" y="8"/>
                </a:lnTo>
                <a:cubicBezTo>
                  <a:pt x="0" y="2"/>
                  <a:pt x="3" y="0"/>
                  <a:pt x="9" y="0"/>
                </a:cubicBezTo>
                <a:lnTo>
                  <a:pt x="17" y="0"/>
                </a:lnTo>
                <a:cubicBezTo>
                  <a:pt x="22" y="0"/>
                  <a:pt x="25" y="2"/>
                  <a:pt x="25" y="8"/>
                </a:cubicBezTo>
                <a:lnTo>
                  <a:pt x="25" y="17"/>
                </a:lnTo>
                <a:cubicBezTo>
                  <a:pt x="25" y="22"/>
                  <a:pt x="22" y="24"/>
                  <a:pt x="17" y="24"/>
                </a:cubicBezTo>
                <a:lnTo>
                  <a:pt x="9" y="24"/>
                </a:lnTo>
                <a:cubicBezTo>
                  <a:pt x="3"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79" name="任意多边形: 形状 1078"/>
          <p:cNvSpPr/>
          <p:nvPr/>
        </p:nvSpPr>
        <p:spPr>
          <a:xfrm>
            <a:off x="33120" y="3166920"/>
            <a:ext cx="9000" cy="17280"/>
          </a:xfrm>
          <a:custGeom>
            <a:avLst/>
            <a:gdLst/>
            <a:ahLst/>
            <a:cxnLst/>
            <a:rect l="0" t="0" r="r" b="b"/>
            <a:pathLst>
              <a:path w="25" h="48">
                <a:moveTo>
                  <a:pt x="0" y="36"/>
                </a:moveTo>
                <a:lnTo>
                  <a:pt x="0" y="13"/>
                </a:lnTo>
                <a:cubicBezTo>
                  <a:pt x="0" y="9"/>
                  <a:pt x="1" y="6"/>
                  <a:pt x="4" y="4"/>
                </a:cubicBezTo>
                <a:cubicBezTo>
                  <a:pt x="6" y="1"/>
                  <a:pt x="9" y="0"/>
                  <a:pt x="13" y="0"/>
                </a:cubicBezTo>
                <a:cubicBezTo>
                  <a:pt x="16" y="0"/>
                  <a:pt x="19" y="1"/>
                  <a:pt x="21" y="4"/>
                </a:cubicBezTo>
                <a:cubicBezTo>
                  <a:pt x="23" y="6"/>
                  <a:pt x="25" y="9"/>
                  <a:pt x="25" y="13"/>
                </a:cubicBezTo>
                <a:lnTo>
                  <a:pt x="25" y="36"/>
                </a:lnTo>
                <a:cubicBezTo>
                  <a:pt x="25" y="39"/>
                  <a:pt x="23" y="42"/>
                  <a:pt x="21" y="44"/>
                </a:cubicBezTo>
                <a:cubicBezTo>
                  <a:pt x="19" y="47"/>
                  <a:pt x="16" y="48"/>
                  <a:pt x="13" y="48"/>
                </a:cubicBezTo>
                <a:cubicBezTo>
                  <a:pt x="9" y="48"/>
                  <a:pt x="6" y="47"/>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0" name="任意多边形: 形状 1079"/>
          <p:cNvSpPr/>
          <p:nvPr/>
        </p:nvSpPr>
        <p:spPr>
          <a:xfrm>
            <a:off x="6451200" y="3551400"/>
            <a:ext cx="8640" cy="8640"/>
          </a:xfrm>
          <a:custGeom>
            <a:avLst/>
            <a:gdLst/>
            <a:ahLst/>
            <a:cxnLst/>
            <a:rect l="0" t="0" r="r" b="b"/>
            <a:pathLst>
              <a:path w="24" h="24">
                <a:moveTo>
                  <a:pt x="0" y="15"/>
                </a:moveTo>
                <a:lnTo>
                  <a:pt x="0" y="9"/>
                </a:lnTo>
                <a:cubicBezTo>
                  <a:pt x="0" y="7"/>
                  <a:pt x="1" y="4"/>
                  <a:pt x="3" y="3"/>
                </a:cubicBezTo>
                <a:cubicBezTo>
                  <a:pt x="4" y="1"/>
                  <a:pt x="7" y="0"/>
                  <a:pt x="10" y="0"/>
                </a:cubicBezTo>
                <a:lnTo>
                  <a:pt x="15" y="0"/>
                </a:lnTo>
                <a:cubicBezTo>
                  <a:pt x="18" y="0"/>
                  <a:pt x="20" y="1"/>
                  <a:pt x="22" y="3"/>
                </a:cubicBezTo>
                <a:cubicBezTo>
                  <a:pt x="23" y="4"/>
                  <a:pt x="24" y="7"/>
                  <a:pt x="24" y="9"/>
                </a:cubicBezTo>
                <a:lnTo>
                  <a:pt x="24" y="15"/>
                </a:lnTo>
                <a:cubicBezTo>
                  <a:pt x="24" y="18"/>
                  <a:pt x="23" y="20"/>
                  <a:pt x="22" y="22"/>
                </a:cubicBezTo>
                <a:cubicBezTo>
                  <a:pt x="20" y="23"/>
                  <a:pt x="18" y="24"/>
                  <a:pt x="15" y="24"/>
                </a:cubicBezTo>
                <a:lnTo>
                  <a:pt x="10" y="24"/>
                </a:lnTo>
                <a:cubicBezTo>
                  <a:pt x="7" y="24"/>
                  <a:pt x="4" y="23"/>
                  <a:pt x="3"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1" name="任意多边形: 形状 1080"/>
          <p:cNvSpPr/>
          <p:nvPr/>
        </p:nvSpPr>
        <p:spPr>
          <a:xfrm>
            <a:off x="5916240" y="4646160"/>
            <a:ext cx="9000" cy="8640"/>
          </a:xfrm>
          <a:custGeom>
            <a:avLst/>
            <a:gdLst/>
            <a:ahLst/>
            <a:cxnLst/>
            <a:rect l="0" t="0" r="r" b="b"/>
            <a:pathLst>
              <a:path w="25" h="24">
                <a:moveTo>
                  <a:pt x="25" y="13"/>
                </a:moveTo>
                <a:cubicBezTo>
                  <a:pt x="25" y="16"/>
                  <a:pt x="22" y="19"/>
                  <a:pt x="20" y="21"/>
                </a:cubicBezTo>
                <a:cubicBezTo>
                  <a:pt x="18" y="23"/>
                  <a:pt x="15" y="24"/>
                  <a:pt x="12" y="24"/>
                </a:cubicBezTo>
                <a:cubicBezTo>
                  <a:pt x="9" y="24"/>
                  <a:pt x="6" y="23"/>
                  <a:pt x="4" y="21"/>
                </a:cubicBezTo>
                <a:cubicBezTo>
                  <a:pt x="1" y="19"/>
                  <a:pt x="0" y="16"/>
                  <a:pt x="0" y="13"/>
                </a:cubicBezTo>
                <a:cubicBezTo>
                  <a:pt x="0" y="8"/>
                  <a:pt x="1" y="6"/>
                  <a:pt x="4" y="3"/>
                </a:cubicBezTo>
                <a:cubicBezTo>
                  <a:pt x="6" y="1"/>
                  <a:pt x="9" y="0"/>
                  <a:pt x="12" y="0"/>
                </a:cubicBezTo>
                <a:cubicBezTo>
                  <a:pt x="15" y="0"/>
                  <a:pt x="18" y="1"/>
                  <a:pt x="20" y="3"/>
                </a:cubicBezTo>
                <a:cubicBezTo>
                  <a:pt x="22" y="6"/>
                  <a:pt x="25" y="8"/>
                  <a:pt x="25"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2" name="任意多边形: 形状 1081"/>
          <p:cNvSpPr/>
          <p:nvPr/>
        </p:nvSpPr>
        <p:spPr>
          <a:xfrm>
            <a:off x="5114160" y="4788360"/>
            <a:ext cx="8640" cy="8640"/>
          </a:xfrm>
          <a:custGeom>
            <a:avLst/>
            <a:gdLst/>
            <a:ahLst/>
            <a:cxnLst/>
            <a:rect l="0" t="0" r="r" b="b"/>
            <a:pathLst>
              <a:path w="24" h="24">
                <a:moveTo>
                  <a:pt x="24" y="12"/>
                </a:moveTo>
                <a:cubicBezTo>
                  <a:pt x="24" y="15"/>
                  <a:pt x="23" y="18"/>
                  <a:pt x="21" y="20"/>
                </a:cubicBezTo>
                <a:cubicBezTo>
                  <a:pt x="17" y="23"/>
                  <a:pt x="15" y="24"/>
                  <a:pt x="11" y="24"/>
                </a:cubicBezTo>
                <a:cubicBezTo>
                  <a:pt x="8" y="24"/>
                  <a:pt x="6" y="23"/>
                  <a:pt x="3" y="20"/>
                </a:cubicBezTo>
                <a:cubicBezTo>
                  <a:pt x="1" y="18"/>
                  <a:pt x="0" y="15"/>
                  <a:pt x="0" y="12"/>
                </a:cubicBezTo>
                <a:cubicBezTo>
                  <a:pt x="0" y="9"/>
                  <a:pt x="1" y="6"/>
                  <a:pt x="3" y="3"/>
                </a:cubicBezTo>
                <a:cubicBezTo>
                  <a:pt x="6" y="1"/>
                  <a:pt x="8" y="0"/>
                  <a:pt x="11" y="0"/>
                </a:cubicBezTo>
                <a:cubicBezTo>
                  <a:pt x="15" y="0"/>
                  <a:pt x="17" y="1"/>
                  <a:pt x="21" y="3"/>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3" name="任意多边形: 形状 1082"/>
          <p:cNvSpPr/>
          <p:nvPr/>
        </p:nvSpPr>
        <p:spPr>
          <a:xfrm>
            <a:off x="576360" y="476280"/>
            <a:ext cx="8640" cy="8640"/>
          </a:xfrm>
          <a:custGeom>
            <a:avLst/>
            <a:gdLst/>
            <a:ahLst/>
            <a:cxnLst/>
            <a:rect l="0" t="0" r="r" b="b"/>
            <a:pathLst>
              <a:path w="24" h="24">
                <a:moveTo>
                  <a:pt x="0" y="18"/>
                </a:moveTo>
                <a:lnTo>
                  <a:pt x="0" y="5"/>
                </a:lnTo>
                <a:cubicBezTo>
                  <a:pt x="0" y="1"/>
                  <a:pt x="2" y="0"/>
                  <a:pt x="5" y="0"/>
                </a:cubicBezTo>
                <a:lnTo>
                  <a:pt x="19" y="0"/>
                </a:lnTo>
                <a:cubicBezTo>
                  <a:pt x="23" y="0"/>
                  <a:pt x="24" y="1"/>
                  <a:pt x="24" y="5"/>
                </a:cubicBezTo>
                <a:lnTo>
                  <a:pt x="24" y="18"/>
                </a:lnTo>
                <a:cubicBezTo>
                  <a:pt x="24" y="21"/>
                  <a:pt x="23" y="24"/>
                  <a:pt x="19" y="24"/>
                </a:cubicBezTo>
                <a:lnTo>
                  <a:pt x="5" y="24"/>
                </a:lnTo>
                <a:cubicBezTo>
                  <a:pt x="2" y="24"/>
                  <a:pt x="0" y="21"/>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4" name="任意多边形: 形状 1083"/>
          <p:cNvSpPr/>
          <p:nvPr/>
        </p:nvSpPr>
        <p:spPr>
          <a:xfrm>
            <a:off x="9585000" y="1403640"/>
            <a:ext cx="8640" cy="17280"/>
          </a:xfrm>
          <a:custGeom>
            <a:avLst/>
            <a:gdLst/>
            <a:ahLst/>
            <a:cxnLst/>
            <a:rect l="0" t="0" r="r" b="b"/>
            <a:pathLst>
              <a:path w="24" h="48">
                <a:moveTo>
                  <a:pt x="0" y="36"/>
                </a:moveTo>
                <a:lnTo>
                  <a:pt x="0" y="12"/>
                </a:lnTo>
                <a:cubicBezTo>
                  <a:pt x="0" y="9"/>
                  <a:pt x="1" y="6"/>
                  <a:pt x="3" y="4"/>
                </a:cubicBezTo>
                <a:cubicBezTo>
                  <a:pt x="6" y="1"/>
                  <a:pt x="8" y="0"/>
                  <a:pt x="11" y="0"/>
                </a:cubicBezTo>
                <a:cubicBezTo>
                  <a:pt x="15" y="0"/>
                  <a:pt x="17" y="1"/>
                  <a:pt x="20" y="4"/>
                </a:cubicBezTo>
                <a:cubicBezTo>
                  <a:pt x="23" y="6"/>
                  <a:pt x="24" y="9"/>
                  <a:pt x="24" y="12"/>
                </a:cubicBezTo>
                <a:lnTo>
                  <a:pt x="24" y="36"/>
                </a:lnTo>
                <a:cubicBezTo>
                  <a:pt x="24" y="39"/>
                  <a:pt x="23" y="42"/>
                  <a:pt x="20" y="44"/>
                </a:cubicBezTo>
                <a:cubicBezTo>
                  <a:pt x="17" y="47"/>
                  <a:pt x="15" y="48"/>
                  <a:pt x="11"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5" name="任意多边形: 形状 1084"/>
          <p:cNvSpPr/>
          <p:nvPr/>
        </p:nvSpPr>
        <p:spPr>
          <a:xfrm>
            <a:off x="10228320" y="3735360"/>
            <a:ext cx="8640" cy="8640"/>
          </a:xfrm>
          <a:custGeom>
            <a:avLst/>
            <a:gdLst/>
            <a:ahLst/>
            <a:cxnLst/>
            <a:rect l="0" t="0" r="r" b="b"/>
            <a:pathLst>
              <a:path w="24" h="24">
                <a:moveTo>
                  <a:pt x="0" y="13"/>
                </a:moveTo>
                <a:lnTo>
                  <a:pt x="0" y="12"/>
                </a:lnTo>
                <a:cubicBezTo>
                  <a:pt x="0" y="8"/>
                  <a:pt x="1" y="5"/>
                  <a:pt x="4" y="3"/>
                </a:cubicBezTo>
                <a:cubicBezTo>
                  <a:pt x="7" y="1"/>
                  <a:pt x="9" y="0"/>
                  <a:pt x="12" y="0"/>
                </a:cubicBezTo>
                <a:lnTo>
                  <a:pt x="13" y="0"/>
                </a:lnTo>
                <a:cubicBezTo>
                  <a:pt x="16" y="0"/>
                  <a:pt x="19" y="1"/>
                  <a:pt x="21" y="3"/>
                </a:cubicBezTo>
                <a:cubicBezTo>
                  <a:pt x="23" y="5"/>
                  <a:pt x="24" y="8"/>
                  <a:pt x="24" y="12"/>
                </a:cubicBezTo>
                <a:lnTo>
                  <a:pt x="24" y="13"/>
                </a:lnTo>
                <a:cubicBezTo>
                  <a:pt x="24" y="16"/>
                  <a:pt x="23" y="19"/>
                  <a:pt x="21" y="21"/>
                </a:cubicBezTo>
                <a:cubicBezTo>
                  <a:pt x="19" y="23"/>
                  <a:pt x="16" y="24"/>
                  <a:pt x="13" y="24"/>
                </a:cubicBezTo>
                <a:lnTo>
                  <a:pt x="12" y="24"/>
                </a:lnTo>
                <a:cubicBezTo>
                  <a:pt x="9" y="24"/>
                  <a:pt x="7" y="23"/>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6" name="任意多边形: 形状 1085"/>
          <p:cNvSpPr/>
          <p:nvPr/>
        </p:nvSpPr>
        <p:spPr>
          <a:xfrm>
            <a:off x="3793680" y="3325680"/>
            <a:ext cx="8640" cy="17280"/>
          </a:xfrm>
          <a:custGeom>
            <a:avLst/>
            <a:gdLst/>
            <a:ahLst/>
            <a:cxnLst/>
            <a:rect l="0" t="0" r="r" b="b"/>
            <a:pathLst>
              <a:path w="24" h="48">
                <a:moveTo>
                  <a:pt x="0" y="36"/>
                </a:moveTo>
                <a:lnTo>
                  <a:pt x="0" y="12"/>
                </a:lnTo>
                <a:cubicBezTo>
                  <a:pt x="0" y="9"/>
                  <a:pt x="1" y="6"/>
                  <a:pt x="4" y="4"/>
                </a:cubicBezTo>
                <a:cubicBezTo>
                  <a:pt x="6" y="1"/>
                  <a:pt x="10" y="0"/>
                  <a:pt x="13" y="0"/>
                </a:cubicBezTo>
                <a:cubicBezTo>
                  <a:pt x="16" y="0"/>
                  <a:pt x="19" y="1"/>
                  <a:pt x="21" y="4"/>
                </a:cubicBezTo>
                <a:cubicBezTo>
                  <a:pt x="23" y="6"/>
                  <a:pt x="24" y="9"/>
                  <a:pt x="24" y="12"/>
                </a:cubicBezTo>
                <a:lnTo>
                  <a:pt x="24" y="36"/>
                </a:lnTo>
                <a:cubicBezTo>
                  <a:pt x="24" y="39"/>
                  <a:pt x="23" y="42"/>
                  <a:pt x="21" y="44"/>
                </a:cubicBezTo>
                <a:cubicBezTo>
                  <a:pt x="19" y="47"/>
                  <a:pt x="16" y="48"/>
                  <a:pt x="13" y="48"/>
                </a:cubicBezTo>
                <a:cubicBezTo>
                  <a:pt x="10" y="48"/>
                  <a:pt x="6" y="47"/>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7" name="任意多边形: 形状 1086"/>
          <p:cNvSpPr/>
          <p:nvPr/>
        </p:nvSpPr>
        <p:spPr>
          <a:xfrm>
            <a:off x="2690640" y="3400920"/>
            <a:ext cx="17640" cy="17280"/>
          </a:xfrm>
          <a:custGeom>
            <a:avLst/>
            <a:gdLst/>
            <a:ahLst/>
            <a:cxnLst/>
            <a:rect l="0" t="0" r="r" b="b"/>
            <a:pathLst>
              <a:path w="49" h="48">
                <a:moveTo>
                  <a:pt x="0" y="27"/>
                </a:moveTo>
                <a:lnTo>
                  <a:pt x="0" y="22"/>
                </a:lnTo>
                <a:cubicBezTo>
                  <a:pt x="0" y="16"/>
                  <a:pt x="3" y="11"/>
                  <a:pt x="7" y="7"/>
                </a:cubicBezTo>
                <a:cubicBezTo>
                  <a:pt x="11" y="2"/>
                  <a:pt x="16" y="0"/>
                  <a:pt x="22" y="0"/>
                </a:cubicBezTo>
                <a:lnTo>
                  <a:pt x="27" y="0"/>
                </a:lnTo>
                <a:cubicBezTo>
                  <a:pt x="33" y="0"/>
                  <a:pt x="37" y="2"/>
                  <a:pt x="41" y="7"/>
                </a:cubicBezTo>
                <a:cubicBezTo>
                  <a:pt x="46" y="11"/>
                  <a:pt x="49" y="16"/>
                  <a:pt x="49" y="22"/>
                </a:cubicBezTo>
                <a:lnTo>
                  <a:pt x="49" y="27"/>
                </a:lnTo>
                <a:cubicBezTo>
                  <a:pt x="49" y="33"/>
                  <a:pt x="46" y="38"/>
                  <a:pt x="41" y="42"/>
                </a:cubicBezTo>
                <a:cubicBezTo>
                  <a:pt x="37" y="46"/>
                  <a:pt x="33" y="48"/>
                  <a:pt x="27" y="48"/>
                </a:cubicBezTo>
                <a:lnTo>
                  <a:pt x="22" y="48"/>
                </a:lnTo>
                <a:cubicBezTo>
                  <a:pt x="16" y="48"/>
                  <a:pt x="11" y="46"/>
                  <a:pt x="7" y="42"/>
                </a:cubicBezTo>
                <a:cubicBezTo>
                  <a:pt x="3"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8" name="任意多边形: 形状 1087"/>
          <p:cNvSpPr/>
          <p:nvPr/>
        </p:nvSpPr>
        <p:spPr>
          <a:xfrm>
            <a:off x="258840" y="2331360"/>
            <a:ext cx="8640" cy="8640"/>
          </a:xfrm>
          <a:custGeom>
            <a:avLst/>
            <a:gdLst/>
            <a:ahLst/>
            <a:cxnLst/>
            <a:rect l="0" t="0" r="r" b="b"/>
            <a:pathLst>
              <a:path w="24" h="24">
                <a:moveTo>
                  <a:pt x="0" y="21"/>
                </a:moveTo>
                <a:lnTo>
                  <a:pt x="0" y="2"/>
                </a:lnTo>
                <a:cubicBezTo>
                  <a:pt x="0" y="1"/>
                  <a:pt x="1" y="0"/>
                  <a:pt x="2" y="0"/>
                </a:cubicBezTo>
                <a:lnTo>
                  <a:pt x="22" y="0"/>
                </a:lnTo>
                <a:cubicBezTo>
                  <a:pt x="24" y="0"/>
                  <a:pt x="24" y="1"/>
                  <a:pt x="24" y="2"/>
                </a:cubicBezTo>
                <a:lnTo>
                  <a:pt x="24" y="21"/>
                </a:lnTo>
                <a:cubicBezTo>
                  <a:pt x="24" y="23"/>
                  <a:pt x="24" y="24"/>
                  <a:pt x="22" y="24"/>
                </a:cubicBezTo>
                <a:lnTo>
                  <a:pt x="2"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89" name="任意多边形: 形状 1088"/>
          <p:cNvSpPr/>
          <p:nvPr/>
        </p:nvSpPr>
        <p:spPr>
          <a:xfrm>
            <a:off x="2590560" y="1688040"/>
            <a:ext cx="16920" cy="8640"/>
          </a:xfrm>
          <a:custGeom>
            <a:avLst/>
            <a:gdLst/>
            <a:ahLst/>
            <a:cxnLst/>
            <a:rect l="0" t="0" r="r" b="b"/>
            <a:pathLst>
              <a:path w="47" h="24">
                <a:moveTo>
                  <a:pt x="0" y="11"/>
                </a:moveTo>
                <a:cubicBezTo>
                  <a:pt x="0" y="8"/>
                  <a:pt x="1" y="5"/>
                  <a:pt x="4" y="3"/>
                </a:cubicBezTo>
                <a:cubicBezTo>
                  <a:pt x="6" y="1"/>
                  <a:pt x="9" y="0"/>
                  <a:pt x="12" y="0"/>
                </a:cubicBezTo>
                <a:lnTo>
                  <a:pt x="35" y="0"/>
                </a:lnTo>
                <a:cubicBezTo>
                  <a:pt x="39" y="0"/>
                  <a:pt x="41" y="1"/>
                  <a:pt x="44" y="3"/>
                </a:cubicBezTo>
                <a:cubicBezTo>
                  <a:pt x="46" y="5"/>
                  <a:pt x="47" y="8"/>
                  <a:pt x="47" y="11"/>
                </a:cubicBezTo>
                <a:cubicBezTo>
                  <a:pt x="47" y="14"/>
                  <a:pt x="46" y="18"/>
                  <a:pt x="44" y="20"/>
                </a:cubicBezTo>
                <a:cubicBezTo>
                  <a:pt x="41" y="23"/>
                  <a:pt x="39" y="24"/>
                  <a:pt x="35" y="24"/>
                </a:cubicBezTo>
                <a:lnTo>
                  <a:pt x="12" y="24"/>
                </a:lnTo>
                <a:cubicBezTo>
                  <a:pt x="9" y="24"/>
                  <a:pt x="6" y="23"/>
                  <a:pt x="4" y="20"/>
                </a:cubicBezTo>
                <a:cubicBezTo>
                  <a:pt x="1" y="18"/>
                  <a:pt x="0" y="14"/>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0" name="任意多边形: 形状 1089"/>
          <p:cNvSpPr/>
          <p:nvPr/>
        </p:nvSpPr>
        <p:spPr>
          <a:xfrm>
            <a:off x="4905360" y="5105880"/>
            <a:ext cx="8640" cy="8640"/>
          </a:xfrm>
          <a:custGeom>
            <a:avLst/>
            <a:gdLst/>
            <a:ahLst/>
            <a:cxnLst/>
            <a:rect l="0" t="0" r="r" b="b"/>
            <a:pathLst>
              <a:path w="24" h="24">
                <a:moveTo>
                  <a:pt x="0" y="17"/>
                </a:moveTo>
                <a:lnTo>
                  <a:pt x="0" y="6"/>
                </a:lnTo>
                <a:cubicBezTo>
                  <a:pt x="0" y="2"/>
                  <a:pt x="3" y="0"/>
                  <a:pt x="7" y="0"/>
                </a:cubicBezTo>
                <a:lnTo>
                  <a:pt x="17" y="0"/>
                </a:lnTo>
                <a:cubicBezTo>
                  <a:pt x="22" y="0"/>
                  <a:pt x="24" y="2"/>
                  <a:pt x="24" y="6"/>
                </a:cubicBezTo>
                <a:lnTo>
                  <a:pt x="24" y="17"/>
                </a:lnTo>
                <a:cubicBezTo>
                  <a:pt x="24" y="22"/>
                  <a:pt x="22" y="24"/>
                  <a:pt x="17" y="24"/>
                </a:cubicBezTo>
                <a:lnTo>
                  <a:pt x="7" y="24"/>
                </a:lnTo>
                <a:cubicBezTo>
                  <a:pt x="3"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1" name="任意多边形: 形状 1090"/>
          <p:cNvSpPr/>
          <p:nvPr/>
        </p:nvSpPr>
        <p:spPr>
          <a:xfrm>
            <a:off x="5005440" y="4261680"/>
            <a:ext cx="8640" cy="8640"/>
          </a:xfrm>
          <a:custGeom>
            <a:avLst/>
            <a:gdLst/>
            <a:ahLst/>
            <a:cxnLst/>
            <a:rect l="0" t="0" r="r" b="b"/>
            <a:pathLst>
              <a:path w="24" h="24">
                <a:moveTo>
                  <a:pt x="0" y="15"/>
                </a:moveTo>
                <a:lnTo>
                  <a:pt x="0" y="8"/>
                </a:lnTo>
                <a:cubicBezTo>
                  <a:pt x="0" y="3"/>
                  <a:pt x="3" y="0"/>
                  <a:pt x="8" y="0"/>
                </a:cubicBezTo>
                <a:lnTo>
                  <a:pt x="15" y="0"/>
                </a:lnTo>
                <a:cubicBezTo>
                  <a:pt x="21" y="0"/>
                  <a:pt x="24" y="3"/>
                  <a:pt x="24" y="8"/>
                </a:cubicBezTo>
                <a:lnTo>
                  <a:pt x="24" y="15"/>
                </a:lnTo>
                <a:cubicBezTo>
                  <a:pt x="24" y="22"/>
                  <a:pt x="21" y="24"/>
                  <a:pt x="15" y="24"/>
                </a:cubicBezTo>
                <a:lnTo>
                  <a:pt x="8" y="24"/>
                </a:lnTo>
                <a:cubicBezTo>
                  <a:pt x="3" y="24"/>
                  <a:pt x="0" y="22"/>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2" name="任意多边形: 形状 1091"/>
          <p:cNvSpPr/>
          <p:nvPr/>
        </p:nvSpPr>
        <p:spPr>
          <a:xfrm>
            <a:off x="2765880" y="1579320"/>
            <a:ext cx="8640" cy="16920"/>
          </a:xfrm>
          <a:custGeom>
            <a:avLst/>
            <a:gdLst/>
            <a:ahLst/>
            <a:cxnLst/>
            <a:rect l="0" t="0" r="r" b="b"/>
            <a:pathLst>
              <a:path w="24" h="47">
                <a:moveTo>
                  <a:pt x="0" y="36"/>
                </a:moveTo>
                <a:lnTo>
                  <a:pt x="0" y="12"/>
                </a:lnTo>
                <a:cubicBezTo>
                  <a:pt x="0" y="9"/>
                  <a:pt x="1" y="5"/>
                  <a:pt x="3" y="3"/>
                </a:cubicBezTo>
                <a:cubicBezTo>
                  <a:pt x="6" y="1"/>
                  <a:pt x="8" y="0"/>
                  <a:pt x="13" y="0"/>
                </a:cubicBezTo>
                <a:cubicBezTo>
                  <a:pt x="16" y="0"/>
                  <a:pt x="19" y="1"/>
                  <a:pt x="21" y="3"/>
                </a:cubicBezTo>
                <a:cubicBezTo>
                  <a:pt x="23" y="5"/>
                  <a:pt x="24" y="9"/>
                  <a:pt x="24" y="12"/>
                </a:cubicBezTo>
                <a:lnTo>
                  <a:pt x="24" y="36"/>
                </a:lnTo>
                <a:cubicBezTo>
                  <a:pt x="24" y="39"/>
                  <a:pt x="23" y="42"/>
                  <a:pt x="21" y="44"/>
                </a:cubicBezTo>
                <a:cubicBezTo>
                  <a:pt x="19" y="46"/>
                  <a:pt x="16" y="47"/>
                  <a:pt x="13" y="47"/>
                </a:cubicBezTo>
                <a:cubicBezTo>
                  <a:pt x="8" y="47"/>
                  <a:pt x="6"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3" name="任意多边形: 形状 1092"/>
          <p:cNvSpPr/>
          <p:nvPr/>
        </p:nvSpPr>
        <p:spPr>
          <a:xfrm>
            <a:off x="5456880" y="3493080"/>
            <a:ext cx="8640" cy="8640"/>
          </a:xfrm>
          <a:custGeom>
            <a:avLst/>
            <a:gdLst/>
            <a:ahLst/>
            <a:cxnLst/>
            <a:rect l="0" t="0" r="r" b="b"/>
            <a:pathLst>
              <a:path w="24" h="24">
                <a:moveTo>
                  <a:pt x="0" y="12"/>
                </a:moveTo>
                <a:lnTo>
                  <a:pt x="0" y="11"/>
                </a:lnTo>
                <a:cubicBezTo>
                  <a:pt x="0" y="8"/>
                  <a:pt x="1" y="5"/>
                  <a:pt x="3" y="3"/>
                </a:cubicBezTo>
                <a:cubicBezTo>
                  <a:pt x="5" y="1"/>
                  <a:pt x="8" y="0"/>
                  <a:pt x="12" y="0"/>
                </a:cubicBezTo>
                <a:lnTo>
                  <a:pt x="13" y="0"/>
                </a:lnTo>
                <a:cubicBezTo>
                  <a:pt x="16" y="0"/>
                  <a:pt x="18" y="1"/>
                  <a:pt x="21" y="3"/>
                </a:cubicBezTo>
                <a:cubicBezTo>
                  <a:pt x="23" y="5"/>
                  <a:pt x="24" y="8"/>
                  <a:pt x="24" y="11"/>
                </a:cubicBezTo>
                <a:lnTo>
                  <a:pt x="24" y="12"/>
                </a:lnTo>
                <a:cubicBezTo>
                  <a:pt x="24" y="16"/>
                  <a:pt x="23" y="18"/>
                  <a:pt x="21" y="21"/>
                </a:cubicBezTo>
                <a:cubicBezTo>
                  <a:pt x="18" y="23"/>
                  <a:pt x="16" y="24"/>
                  <a:pt x="13" y="24"/>
                </a:cubicBezTo>
                <a:lnTo>
                  <a:pt x="12" y="24"/>
                </a:lnTo>
                <a:cubicBezTo>
                  <a:pt x="8" y="24"/>
                  <a:pt x="5" y="23"/>
                  <a:pt x="3" y="21"/>
                </a:cubicBezTo>
                <a:cubicBezTo>
                  <a:pt x="1" y="18"/>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4" name="任意多边形: 形状 1093"/>
          <p:cNvSpPr/>
          <p:nvPr/>
        </p:nvSpPr>
        <p:spPr>
          <a:xfrm>
            <a:off x="1930320" y="108360"/>
            <a:ext cx="8640" cy="8640"/>
          </a:xfrm>
          <a:custGeom>
            <a:avLst/>
            <a:gdLst/>
            <a:ahLst/>
            <a:cxnLst/>
            <a:rect l="0" t="0" r="r" b="b"/>
            <a:pathLst>
              <a:path w="24" h="24">
                <a:moveTo>
                  <a:pt x="0" y="21"/>
                </a:moveTo>
                <a:lnTo>
                  <a:pt x="0" y="4"/>
                </a:lnTo>
                <a:cubicBezTo>
                  <a:pt x="0" y="1"/>
                  <a:pt x="1" y="0"/>
                  <a:pt x="3" y="0"/>
                </a:cubicBezTo>
                <a:lnTo>
                  <a:pt x="20" y="0"/>
                </a:lnTo>
                <a:cubicBezTo>
                  <a:pt x="23" y="0"/>
                  <a:pt x="24" y="1"/>
                  <a:pt x="24" y="4"/>
                </a:cubicBezTo>
                <a:lnTo>
                  <a:pt x="24" y="21"/>
                </a:lnTo>
                <a:cubicBezTo>
                  <a:pt x="24" y="23"/>
                  <a:pt x="23" y="24"/>
                  <a:pt x="20"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5" name="任意多边形: 形状 1094"/>
          <p:cNvSpPr/>
          <p:nvPr/>
        </p:nvSpPr>
        <p:spPr>
          <a:xfrm>
            <a:off x="10353600" y="3927600"/>
            <a:ext cx="9000" cy="8640"/>
          </a:xfrm>
          <a:custGeom>
            <a:avLst/>
            <a:gdLst/>
            <a:ahLst/>
            <a:cxnLst/>
            <a:rect l="0" t="0" r="r" b="b"/>
            <a:pathLst>
              <a:path w="25" h="24">
                <a:moveTo>
                  <a:pt x="0" y="12"/>
                </a:moveTo>
                <a:cubicBezTo>
                  <a:pt x="0" y="9"/>
                  <a:pt x="3" y="6"/>
                  <a:pt x="5" y="3"/>
                </a:cubicBezTo>
                <a:cubicBezTo>
                  <a:pt x="7" y="1"/>
                  <a:pt x="10" y="0"/>
                  <a:pt x="13" y="0"/>
                </a:cubicBezTo>
                <a:cubicBezTo>
                  <a:pt x="16" y="0"/>
                  <a:pt x="19" y="1"/>
                  <a:pt x="21" y="3"/>
                </a:cubicBezTo>
                <a:cubicBezTo>
                  <a:pt x="24" y="6"/>
                  <a:pt x="25" y="9"/>
                  <a:pt x="25" y="12"/>
                </a:cubicBezTo>
                <a:cubicBezTo>
                  <a:pt x="25" y="16"/>
                  <a:pt x="24" y="18"/>
                  <a:pt x="21" y="21"/>
                </a:cubicBezTo>
                <a:cubicBezTo>
                  <a:pt x="19" y="23"/>
                  <a:pt x="16" y="24"/>
                  <a:pt x="13" y="24"/>
                </a:cubicBezTo>
                <a:cubicBezTo>
                  <a:pt x="10" y="24"/>
                  <a:pt x="7" y="23"/>
                  <a:pt x="5" y="21"/>
                </a:cubicBezTo>
                <a:cubicBezTo>
                  <a:pt x="3" y="18"/>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6" name="任意多边形: 形状 1095"/>
          <p:cNvSpPr/>
          <p:nvPr/>
        </p:nvSpPr>
        <p:spPr>
          <a:xfrm>
            <a:off x="1821600" y="4629600"/>
            <a:ext cx="8640" cy="16920"/>
          </a:xfrm>
          <a:custGeom>
            <a:avLst/>
            <a:gdLst/>
            <a:ahLst/>
            <a:cxnLst/>
            <a:rect l="0" t="0" r="r" b="b"/>
            <a:pathLst>
              <a:path w="24" h="47">
                <a:moveTo>
                  <a:pt x="0" y="34"/>
                </a:moveTo>
                <a:lnTo>
                  <a:pt x="0" y="11"/>
                </a:lnTo>
                <a:cubicBezTo>
                  <a:pt x="0" y="8"/>
                  <a:pt x="1" y="5"/>
                  <a:pt x="3" y="3"/>
                </a:cubicBezTo>
                <a:cubicBezTo>
                  <a:pt x="6" y="1"/>
                  <a:pt x="8" y="0"/>
                  <a:pt x="13" y="0"/>
                </a:cubicBezTo>
                <a:cubicBezTo>
                  <a:pt x="16" y="0"/>
                  <a:pt x="18" y="1"/>
                  <a:pt x="21" y="3"/>
                </a:cubicBezTo>
                <a:cubicBezTo>
                  <a:pt x="23" y="5"/>
                  <a:pt x="24" y="8"/>
                  <a:pt x="24" y="11"/>
                </a:cubicBezTo>
                <a:lnTo>
                  <a:pt x="24" y="34"/>
                </a:lnTo>
                <a:cubicBezTo>
                  <a:pt x="24" y="38"/>
                  <a:pt x="23" y="40"/>
                  <a:pt x="21" y="44"/>
                </a:cubicBezTo>
                <a:cubicBezTo>
                  <a:pt x="18" y="46"/>
                  <a:pt x="16" y="47"/>
                  <a:pt x="13" y="47"/>
                </a:cubicBezTo>
                <a:cubicBezTo>
                  <a:pt x="8" y="47"/>
                  <a:pt x="6" y="46"/>
                  <a:pt x="3" y="44"/>
                </a:cubicBezTo>
                <a:cubicBezTo>
                  <a:pt x="1" y="40"/>
                  <a:pt x="0" y="38"/>
                  <a:pt x="0" y="3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7" name="任意多边形: 形状 1096"/>
          <p:cNvSpPr/>
          <p:nvPr/>
        </p:nvSpPr>
        <p:spPr>
          <a:xfrm>
            <a:off x="910800" y="5013720"/>
            <a:ext cx="16920" cy="17280"/>
          </a:xfrm>
          <a:custGeom>
            <a:avLst/>
            <a:gdLst/>
            <a:ahLst/>
            <a:cxnLst/>
            <a:rect l="0" t="0" r="r" b="b"/>
            <a:pathLst>
              <a:path w="47" h="48">
                <a:moveTo>
                  <a:pt x="0" y="29"/>
                </a:moveTo>
                <a:lnTo>
                  <a:pt x="0" y="18"/>
                </a:lnTo>
                <a:cubicBezTo>
                  <a:pt x="0" y="13"/>
                  <a:pt x="1" y="9"/>
                  <a:pt x="5" y="5"/>
                </a:cubicBezTo>
                <a:cubicBezTo>
                  <a:pt x="8" y="2"/>
                  <a:pt x="12" y="0"/>
                  <a:pt x="17" y="0"/>
                </a:cubicBezTo>
                <a:lnTo>
                  <a:pt x="30" y="0"/>
                </a:lnTo>
                <a:cubicBezTo>
                  <a:pt x="34" y="0"/>
                  <a:pt x="39" y="2"/>
                  <a:pt x="42" y="5"/>
                </a:cubicBezTo>
                <a:cubicBezTo>
                  <a:pt x="45" y="9"/>
                  <a:pt x="47" y="13"/>
                  <a:pt x="47" y="18"/>
                </a:cubicBezTo>
                <a:lnTo>
                  <a:pt x="47" y="29"/>
                </a:lnTo>
                <a:cubicBezTo>
                  <a:pt x="47" y="35"/>
                  <a:pt x="45" y="39"/>
                  <a:pt x="42" y="43"/>
                </a:cubicBezTo>
                <a:cubicBezTo>
                  <a:pt x="39" y="46"/>
                  <a:pt x="34" y="48"/>
                  <a:pt x="30" y="48"/>
                </a:cubicBezTo>
                <a:lnTo>
                  <a:pt x="17" y="48"/>
                </a:lnTo>
                <a:cubicBezTo>
                  <a:pt x="12" y="48"/>
                  <a:pt x="8" y="46"/>
                  <a:pt x="5" y="43"/>
                </a:cubicBezTo>
                <a:cubicBezTo>
                  <a:pt x="1" y="39"/>
                  <a:pt x="0" y="35"/>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8" name="任意多边形: 形状 1097"/>
          <p:cNvSpPr/>
          <p:nvPr/>
        </p:nvSpPr>
        <p:spPr>
          <a:xfrm>
            <a:off x="8991720" y="3835440"/>
            <a:ext cx="16920" cy="17280"/>
          </a:xfrm>
          <a:custGeom>
            <a:avLst/>
            <a:gdLst/>
            <a:ahLst/>
            <a:cxnLst/>
            <a:rect l="0" t="0" r="r" b="b"/>
            <a:pathLst>
              <a:path w="47" h="48">
                <a:moveTo>
                  <a:pt x="0" y="27"/>
                </a:moveTo>
                <a:lnTo>
                  <a:pt x="0" y="20"/>
                </a:lnTo>
                <a:cubicBezTo>
                  <a:pt x="0" y="15"/>
                  <a:pt x="2" y="10"/>
                  <a:pt x="6" y="6"/>
                </a:cubicBezTo>
                <a:cubicBezTo>
                  <a:pt x="10" y="2"/>
                  <a:pt x="14" y="0"/>
                  <a:pt x="20" y="0"/>
                </a:cubicBezTo>
                <a:lnTo>
                  <a:pt x="27" y="0"/>
                </a:lnTo>
                <a:cubicBezTo>
                  <a:pt x="33" y="0"/>
                  <a:pt x="37" y="2"/>
                  <a:pt x="41" y="6"/>
                </a:cubicBezTo>
                <a:cubicBezTo>
                  <a:pt x="45" y="10"/>
                  <a:pt x="47" y="15"/>
                  <a:pt x="47" y="20"/>
                </a:cubicBezTo>
                <a:lnTo>
                  <a:pt x="47" y="27"/>
                </a:lnTo>
                <a:cubicBezTo>
                  <a:pt x="47" y="32"/>
                  <a:pt x="45" y="37"/>
                  <a:pt x="41" y="42"/>
                </a:cubicBezTo>
                <a:cubicBezTo>
                  <a:pt x="37" y="46"/>
                  <a:pt x="33" y="48"/>
                  <a:pt x="27" y="48"/>
                </a:cubicBezTo>
                <a:lnTo>
                  <a:pt x="20" y="48"/>
                </a:lnTo>
                <a:cubicBezTo>
                  <a:pt x="14" y="48"/>
                  <a:pt x="10" y="46"/>
                  <a:pt x="6" y="42"/>
                </a:cubicBezTo>
                <a:cubicBezTo>
                  <a:pt x="2" y="37"/>
                  <a:pt x="0" y="32"/>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099" name="任意多边形: 形状 1098"/>
          <p:cNvSpPr/>
          <p:nvPr/>
        </p:nvSpPr>
        <p:spPr>
          <a:xfrm>
            <a:off x="1738080" y="518040"/>
            <a:ext cx="16920" cy="8640"/>
          </a:xfrm>
          <a:custGeom>
            <a:avLst/>
            <a:gdLst/>
            <a:ahLst/>
            <a:cxnLst/>
            <a:rect l="0" t="0" r="r" b="b"/>
            <a:pathLst>
              <a:path w="47" h="24">
                <a:moveTo>
                  <a:pt x="0" y="11"/>
                </a:moveTo>
                <a:cubicBezTo>
                  <a:pt x="0" y="8"/>
                  <a:pt x="1" y="5"/>
                  <a:pt x="3" y="3"/>
                </a:cubicBezTo>
                <a:cubicBezTo>
                  <a:pt x="5" y="1"/>
                  <a:pt x="8" y="0"/>
                  <a:pt x="11" y="0"/>
                </a:cubicBezTo>
                <a:lnTo>
                  <a:pt x="36" y="0"/>
                </a:lnTo>
                <a:cubicBezTo>
                  <a:pt x="39" y="0"/>
                  <a:pt x="42" y="1"/>
                  <a:pt x="44" y="3"/>
                </a:cubicBezTo>
                <a:cubicBezTo>
                  <a:pt x="46" y="5"/>
                  <a:pt x="47" y="8"/>
                  <a:pt x="47" y="11"/>
                </a:cubicBezTo>
                <a:cubicBezTo>
                  <a:pt x="47" y="15"/>
                  <a:pt x="46" y="17"/>
                  <a:pt x="44" y="20"/>
                </a:cubicBezTo>
                <a:cubicBezTo>
                  <a:pt x="42" y="23"/>
                  <a:pt x="39" y="24"/>
                  <a:pt x="36" y="24"/>
                </a:cubicBezTo>
                <a:lnTo>
                  <a:pt x="11" y="24"/>
                </a:lnTo>
                <a:cubicBezTo>
                  <a:pt x="8" y="24"/>
                  <a:pt x="5" y="23"/>
                  <a:pt x="3" y="20"/>
                </a:cubicBezTo>
                <a:cubicBezTo>
                  <a:pt x="1" y="17"/>
                  <a:pt x="0" y="15"/>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0" name="任意多边形: 形状 1099"/>
          <p:cNvSpPr/>
          <p:nvPr/>
        </p:nvSpPr>
        <p:spPr>
          <a:xfrm>
            <a:off x="8498520" y="1127880"/>
            <a:ext cx="17280" cy="17280"/>
          </a:xfrm>
          <a:custGeom>
            <a:avLst/>
            <a:gdLst/>
            <a:ahLst/>
            <a:cxnLst/>
            <a:rect l="0" t="0" r="r" b="b"/>
            <a:pathLst>
              <a:path w="48" h="48">
                <a:moveTo>
                  <a:pt x="0" y="27"/>
                </a:moveTo>
                <a:lnTo>
                  <a:pt x="0" y="22"/>
                </a:lnTo>
                <a:cubicBezTo>
                  <a:pt x="0" y="15"/>
                  <a:pt x="2" y="11"/>
                  <a:pt x="6" y="6"/>
                </a:cubicBezTo>
                <a:cubicBezTo>
                  <a:pt x="10" y="2"/>
                  <a:pt x="16" y="0"/>
                  <a:pt x="22" y="0"/>
                </a:cubicBezTo>
                <a:lnTo>
                  <a:pt x="27" y="0"/>
                </a:lnTo>
                <a:cubicBezTo>
                  <a:pt x="32" y="0"/>
                  <a:pt x="37" y="2"/>
                  <a:pt x="41" y="6"/>
                </a:cubicBezTo>
                <a:cubicBezTo>
                  <a:pt x="46" y="11"/>
                  <a:pt x="48" y="15"/>
                  <a:pt x="48" y="22"/>
                </a:cubicBezTo>
                <a:lnTo>
                  <a:pt x="48" y="27"/>
                </a:lnTo>
                <a:cubicBezTo>
                  <a:pt x="48" y="32"/>
                  <a:pt x="46" y="37"/>
                  <a:pt x="41" y="42"/>
                </a:cubicBezTo>
                <a:cubicBezTo>
                  <a:pt x="37" y="46"/>
                  <a:pt x="32" y="48"/>
                  <a:pt x="27" y="48"/>
                </a:cubicBezTo>
                <a:lnTo>
                  <a:pt x="22" y="48"/>
                </a:lnTo>
                <a:cubicBezTo>
                  <a:pt x="16" y="48"/>
                  <a:pt x="10" y="46"/>
                  <a:pt x="6" y="42"/>
                </a:cubicBezTo>
                <a:cubicBezTo>
                  <a:pt x="2" y="37"/>
                  <a:pt x="0" y="32"/>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1" name="任意多边形: 形状 1100"/>
          <p:cNvSpPr/>
          <p:nvPr/>
        </p:nvSpPr>
        <p:spPr>
          <a:xfrm>
            <a:off x="2782440" y="1270080"/>
            <a:ext cx="9000" cy="8640"/>
          </a:xfrm>
          <a:custGeom>
            <a:avLst/>
            <a:gdLst/>
            <a:ahLst/>
            <a:cxnLst/>
            <a:rect l="0" t="0" r="r" b="b"/>
            <a:pathLst>
              <a:path w="25" h="24">
                <a:moveTo>
                  <a:pt x="25" y="12"/>
                </a:moveTo>
                <a:cubicBezTo>
                  <a:pt x="25" y="16"/>
                  <a:pt x="24" y="18"/>
                  <a:pt x="21" y="21"/>
                </a:cubicBezTo>
                <a:cubicBezTo>
                  <a:pt x="19" y="23"/>
                  <a:pt x="16" y="24"/>
                  <a:pt x="13" y="24"/>
                </a:cubicBezTo>
                <a:cubicBezTo>
                  <a:pt x="9" y="24"/>
                  <a:pt x="6" y="23"/>
                  <a:pt x="4" y="21"/>
                </a:cubicBezTo>
                <a:cubicBezTo>
                  <a:pt x="2" y="18"/>
                  <a:pt x="0" y="16"/>
                  <a:pt x="0" y="12"/>
                </a:cubicBezTo>
                <a:cubicBezTo>
                  <a:pt x="0" y="9"/>
                  <a:pt x="2" y="7"/>
                  <a:pt x="4" y="4"/>
                </a:cubicBezTo>
                <a:cubicBezTo>
                  <a:pt x="6" y="1"/>
                  <a:pt x="9" y="0"/>
                  <a:pt x="13" y="0"/>
                </a:cubicBezTo>
                <a:cubicBezTo>
                  <a:pt x="16" y="0"/>
                  <a:pt x="19" y="1"/>
                  <a:pt x="21" y="4"/>
                </a:cubicBezTo>
                <a:cubicBezTo>
                  <a:pt x="24" y="7"/>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2" name="任意多边形: 形状 1101"/>
          <p:cNvSpPr/>
          <p:nvPr/>
        </p:nvSpPr>
        <p:spPr>
          <a:xfrm>
            <a:off x="3350880" y="3409200"/>
            <a:ext cx="8640" cy="9000"/>
          </a:xfrm>
          <a:custGeom>
            <a:avLst/>
            <a:gdLst/>
            <a:ahLst/>
            <a:cxnLst/>
            <a:rect l="0" t="0" r="r" b="b"/>
            <a:pathLst>
              <a:path w="24" h="25">
                <a:moveTo>
                  <a:pt x="24" y="12"/>
                </a:moveTo>
                <a:cubicBezTo>
                  <a:pt x="24" y="15"/>
                  <a:pt x="23" y="19"/>
                  <a:pt x="21" y="21"/>
                </a:cubicBezTo>
                <a:cubicBezTo>
                  <a:pt x="17" y="24"/>
                  <a:pt x="15" y="25"/>
                  <a:pt x="12" y="25"/>
                </a:cubicBezTo>
                <a:cubicBezTo>
                  <a:pt x="8" y="25"/>
                  <a:pt x="6" y="24"/>
                  <a:pt x="3" y="21"/>
                </a:cubicBezTo>
                <a:cubicBezTo>
                  <a:pt x="1" y="19"/>
                  <a:pt x="0" y="15"/>
                  <a:pt x="0" y="12"/>
                </a:cubicBezTo>
                <a:cubicBezTo>
                  <a:pt x="0" y="9"/>
                  <a:pt x="1" y="6"/>
                  <a:pt x="3" y="4"/>
                </a:cubicBezTo>
                <a:cubicBezTo>
                  <a:pt x="6" y="2"/>
                  <a:pt x="8" y="0"/>
                  <a:pt x="12" y="0"/>
                </a:cubicBezTo>
                <a:cubicBezTo>
                  <a:pt x="15" y="0"/>
                  <a:pt x="17" y="2"/>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3" name="任意多边形: 形状 1102"/>
          <p:cNvSpPr/>
          <p:nvPr/>
        </p:nvSpPr>
        <p:spPr>
          <a:xfrm>
            <a:off x="9234000" y="1855080"/>
            <a:ext cx="8640" cy="16920"/>
          </a:xfrm>
          <a:custGeom>
            <a:avLst/>
            <a:gdLst/>
            <a:ahLst/>
            <a:cxnLst/>
            <a:rect l="0" t="0" r="r" b="b"/>
            <a:pathLst>
              <a:path w="24" h="47">
                <a:moveTo>
                  <a:pt x="0" y="36"/>
                </a:moveTo>
                <a:lnTo>
                  <a:pt x="0" y="11"/>
                </a:lnTo>
                <a:cubicBezTo>
                  <a:pt x="0" y="8"/>
                  <a:pt x="1" y="5"/>
                  <a:pt x="3" y="3"/>
                </a:cubicBezTo>
                <a:cubicBezTo>
                  <a:pt x="6" y="1"/>
                  <a:pt x="9" y="0"/>
                  <a:pt x="13" y="0"/>
                </a:cubicBezTo>
                <a:cubicBezTo>
                  <a:pt x="16" y="0"/>
                  <a:pt x="18" y="1"/>
                  <a:pt x="21" y="3"/>
                </a:cubicBezTo>
                <a:cubicBezTo>
                  <a:pt x="23" y="5"/>
                  <a:pt x="24" y="8"/>
                  <a:pt x="24" y="11"/>
                </a:cubicBezTo>
                <a:lnTo>
                  <a:pt x="24" y="36"/>
                </a:lnTo>
                <a:cubicBezTo>
                  <a:pt x="24" y="39"/>
                  <a:pt x="23" y="42"/>
                  <a:pt x="21" y="44"/>
                </a:cubicBezTo>
                <a:cubicBezTo>
                  <a:pt x="18" y="46"/>
                  <a:pt x="16" y="47"/>
                  <a:pt x="13" y="47"/>
                </a:cubicBezTo>
                <a:cubicBezTo>
                  <a:pt x="9" y="47"/>
                  <a:pt x="6"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4" name="任意多边形: 形状 1103"/>
          <p:cNvSpPr/>
          <p:nvPr/>
        </p:nvSpPr>
        <p:spPr>
          <a:xfrm>
            <a:off x="7838280" y="4487400"/>
            <a:ext cx="9000" cy="8640"/>
          </a:xfrm>
          <a:custGeom>
            <a:avLst/>
            <a:gdLst/>
            <a:ahLst/>
            <a:cxnLst/>
            <a:rect l="0" t="0" r="r" b="b"/>
            <a:pathLst>
              <a:path w="25" h="24">
                <a:moveTo>
                  <a:pt x="0" y="15"/>
                </a:moveTo>
                <a:lnTo>
                  <a:pt x="0" y="9"/>
                </a:lnTo>
                <a:cubicBezTo>
                  <a:pt x="0" y="6"/>
                  <a:pt x="1" y="4"/>
                  <a:pt x="3" y="3"/>
                </a:cubicBezTo>
                <a:cubicBezTo>
                  <a:pt x="5" y="1"/>
                  <a:pt x="7" y="0"/>
                  <a:pt x="9" y="0"/>
                </a:cubicBezTo>
                <a:lnTo>
                  <a:pt x="15" y="0"/>
                </a:lnTo>
                <a:cubicBezTo>
                  <a:pt x="17" y="0"/>
                  <a:pt x="19" y="1"/>
                  <a:pt x="22" y="3"/>
                </a:cubicBezTo>
                <a:cubicBezTo>
                  <a:pt x="24" y="4"/>
                  <a:pt x="25" y="6"/>
                  <a:pt x="25" y="9"/>
                </a:cubicBezTo>
                <a:lnTo>
                  <a:pt x="25" y="15"/>
                </a:lnTo>
                <a:cubicBezTo>
                  <a:pt x="25" y="18"/>
                  <a:pt x="24" y="20"/>
                  <a:pt x="22" y="22"/>
                </a:cubicBezTo>
                <a:cubicBezTo>
                  <a:pt x="19" y="23"/>
                  <a:pt x="17" y="24"/>
                  <a:pt x="15" y="24"/>
                </a:cubicBezTo>
                <a:lnTo>
                  <a:pt x="9" y="24"/>
                </a:lnTo>
                <a:cubicBezTo>
                  <a:pt x="7" y="24"/>
                  <a:pt x="5" y="23"/>
                  <a:pt x="3"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5" name="任意多边形: 形状 1104"/>
          <p:cNvSpPr/>
          <p:nvPr/>
        </p:nvSpPr>
        <p:spPr>
          <a:xfrm>
            <a:off x="3860640" y="5532120"/>
            <a:ext cx="8640" cy="8640"/>
          </a:xfrm>
          <a:custGeom>
            <a:avLst/>
            <a:gdLst/>
            <a:ahLst/>
            <a:cxnLst/>
            <a:rect l="0" t="0" r="r" b="b"/>
            <a:pathLst>
              <a:path w="24" h="24">
                <a:moveTo>
                  <a:pt x="0" y="12"/>
                </a:moveTo>
                <a:cubicBezTo>
                  <a:pt x="0" y="8"/>
                  <a:pt x="1" y="5"/>
                  <a:pt x="3" y="3"/>
                </a:cubicBezTo>
                <a:cubicBezTo>
                  <a:pt x="7" y="1"/>
                  <a:pt x="9" y="0"/>
                  <a:pt x="12" y="0"/>
                </a:cubicBezTo>
                <a:lnTo>
                  <a:pt x="13" y="0"/>
                </a:lnTo>
                <a:cubicBezTo>
                  <a:pt x="16" y="0"/>
                  <a:pt x="19" y="1"/>
                  <a:pt x="21" y="3"/>
                </a:cubicBezTo>
                <a:cubicBezTo>
                  <a:pt x="23" y="5"/>
                  <a:pt x="24" y="8"/>
                  <a:pt x="24" y="12"/>
                </a:cubicBezTo>
                <a:cubicBezTo>
                  <a:pt x="24" y="15"/>
                  <a:pt x="23" y="18"/>
                  <a:pt x="21" y="20"/>
                </a:cubicBezTo>
                <a:cubicBezTo>
                  <a:pt x="19" y="23"/>
                  <a:pt x="16" y="24"/>
                  <a:pt x="13" y="24"/>
                </a:cubicBezTo>
                <a:lnTo>
                  <a:pt x="12" y="24"/>
                </a:lnTo>
                <a:cubicBezTo>
                  <a:pt x="9" y="24"/>
                  <a:pt x="7" y="23"/>
                  <a:pt x="3"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6" name="任意多边形: 形状 1105"/>
          <p:cNvSpPr/>
          <p:nvPr/>
        </p:nvSpPr>
        <p:spPr>
          <a:xfrm>
            <a:off x="7345440" y="1328400"/>
            <a:ext cx="8640" cy="9000"/>
          </a:xfrm>
          <a:custGeom>
            <a:avLst/>
            <a:gdLst/>
            <a:ahLst/>
            <a:cxnLst/>
            <a:rect l="0" t="0" r="r" b="b"/>
            <a:pathLst>
              <a:path w="24" h="25">
                <a:moveTo>
                  <a:pt x="0" y="19"/>
                </a:moveTo>
                <a:lnTo>
                  <a:pt x="0" y="7"/>
                </a:lnTo>
                <a:cubicBezTo>
                  <a:pt x="0" y="3"/>
                  <a:pt x="2" y="0"/>
                  <a:pt x="6" y="0"/>
                </a:cubicBezTo>
                <a:lnTo>
                  <a:pt x="18" y="0"/>
                </a:lnTo>
                <a:cubicBezTo>
                  <a:pt x="22" y="0"/>
                  <a:pt x="24" y="3"/>
                  <a:pt x="24" y="7"/>
                </a:cubicBezTo>
                <a:lnTo>
                  <a:pt x="24" y="19"/>
                </a:lnTo>
                <a:cubicBezTo>
                  <a:pt x="24" y="23"/>
                  <a:pt x="22" y="25"/>
                  <a:pt x="18" y="25"/>
                </a:cubicBezTo>
                <a:lnTo>
                  <a:pt x="6" y="25"/>
                </a:lnTo>
                <a:cubicBezTo>
                  <a:pt x="2" y="25"/>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7" name="任意多边形: 形状 1106"/>
          <p:cNvSpPr/>
          <p:nvPr/>
        </p:nvSpPr>
        <p:spPr>
          <a:xfrm>
            <a:off x="2607120" y="4988880"/>
            <a:ext cx="8640" cy="8640"/>
          </a:xfrm>
          <a:custGeom>
            <a:avLst/>
            <a:gdLst/>
            <a:ahLst/>
            <a:cxnLst/>
            <a:rect l="0" t="0" r="r" b="b"/>
            <a:pathLst>
              <a:path w="24" h="24">
                <a:moveTo>
                  <a:pt x="0" y="15"/>
                </a:moveTo>
                <a:lnTo>
                  <a:pt x="0" y="7"/>
                </a:lnTo>
                <a:cubicBezTo>
                  <a:pt x="0" y="2"/>
                  <a:pt x="2" y="0"/>
                  <a:pt x="7" y="0"/>
                </a:cubicBezTo>
                <a:lnTo>
                  <a:pt x="17" y="0"/>
                </a:lnTo>
                <a:cubicBezTo>
                  <a:pt x="22" y="0"/>
                  <a:pt x="24" y="2"/>
                  <a:pt x="24" y="7"/>
                </a:cubicBezTo>
                <a:lnTo>
                  <a:pt x="24" y="15"/>
                </a:lnTo>
                <a:cubicBezTo>
                  <a:pt x="24" y="20"/>
                  <a:pt x="22" y="24"/>
                  <a:pt x="17" y="24"/>
                </a:cubicBezTo>
                <a:lnTo>
                  <a:pt x="7" y="24"/>
                </a:lnTo>
                <a:cubicBezTo>
                  <a:pt x="2" y="24"/>
                  <a:pt x="0" y="20"/>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8" name="任意多边形: 形状 1107"/>
          <p:cNvSpPr/>
          <p:nvPr/>
        </p:nvSpPr>
        <p:spPr>
          <a:xfrm>
            <a:off x="3801960" y="2774160"/>
            <a:ext cx="9000" cy="17280"/>
          </a:xfrm>
          <a:custGeom>
            <a:avLst/>
            <a:gdLst/>
            <a:ahLst/>
            <a:cxnLst/>
            <a:rect l="0" t="0" r="r" b="b"/>
            <a:pathLst>
              <a:path w="25" h="48">
                <a:moveTo>
                  <a:pt x="0" y="35"/>
                </a:moveTo>
                <a:lnTo>
                  <a:pt x="0" y="12"/>
                </a:lnTo>
                <a:cubicBezTo>
                  <a:pt x="0" y="9"/>
                  <a:pt x="2" y="6"/>
                  <a:pt x="4" y="4"/>
                </a:cubicBezTo>
                <a:cubicBezTo>
                  <a:pt x="6" y="1"/>
                  <a:pt x="10" y="0"/>
                  <a:pt x="13" y="0"/>
                </a:cubicBezTo>
                <a:cubicBezTo>
                  <a:pt x="16" y="0"/>
                  <a:pt x="19" y="1"/>
                  <a:pt x="21" y="4"/>
                </a:cubicBezTo>
                <a:cubicBezTo>
                  <a:pt x="24" y="6"/>
                  <a:pt x="25" y="9"/>
                  <a:pt x="25" y="12"/>
                </a:cubicBezTo>
                <a:lnTo>
                  <a:pt x="25" y="35"/>
                </a:lnTo>
                <a:cubicBezTo>
                  <a:pt x="25" y="38"/>
                  <a:pt x="24" y="41"/>
                  <a:pt x="21" y="43"/>
                </a:cubicBezTo>
                <a:cubicBezTo>
                  <a:pt x="19" y="47"/>
                  <a:pt x="16" y="48"/>
                  <a:pt x="13" y="48"/>
                </a:cubicBezTo>
                <a:cubicBezTo>
                  <a:pt x="10" y="48"/>
                  <a:pt x="6" y="47"/>
                  <a:pt x="4" y="43"/>
                </a:cubicBezTo>
                <a:cubicBezTo>
                  <a:pt x="2" y="41"/>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09" name="任意多边形: 形状 1108"/>
          <p:cNvSpPr/>
          <p:nvPr/>
        </p:nvSpPr>
        <p:spPr>
          <a:xfrm>
            <a:off x="902520" y="5364720"/>
            <a:ext cx="16920" cy="8640"/>
          </a:xfrm>
          <a:custGeom>
            <a:avLst/>
            <a:gdLst/>
            <a:ahLst/>
            <a:cxnLst/>
            <a:rect l="0" t="0" r="r" b="b"/>
            <a:pathLst>
              <a:path w="47" h="24">
                <a:moveTo>
                  <a:pt x="0" y="12"/>
                </a:moveTo>
                <a:cubicBezTo>
                  <a:pt x="0" y="9"/>
                  <a:pt x="1" y="6"/>
                  <a:pt x="3" y="4"/>
                </a:cubicBezTo>
                <a:cubicBezTo>
                  <a:pt x="5" y="1"/>
                  <a:pt x="8" y="0"/>
                  <a:pt x="11" y="0"/>
                </a:cubicBezTo>
                <a:lnTo>
                  <a:pt x="34" y="0"/>
                </a:lnTo>
                <a:cubicBezTo>
                  <a:pt x="38" y="0"/>
                  <a:pt x="40" y="1"/>
                  <a:pt x="43" y="4"/>
                </a:cubicBezTo>
                <a:cubicBezTo>
                  <a:pt x="45" y="6"/>
                  <a:pt x="47" y="9"/>
                  <a:pt x="47" y="12"/>
                </a:cubicBezTo>
                <a:cubicBezTo>
                  <a:pt x="47" y="16"/>
                  <a:pt x="45" y="19"/>
                  <a:pt x="43" y="21"/>
                </a:cubicBezTo>
                <a:cubicBezTo>
                  <a:pt x="40" y="23"/>
                  <a:pt x="38" y="24"/>
                  <a:pt x="34" y="24"/>
                </a:cubicBezTo>
                <a:lnTo>
                  <a:pt x="11" y="24"/>
                </a:lnTo>
                <a:cubicBezTo>
                  <a:pt x="8" y="24"/>
                  <a:pt x="5" y="23"/>
                  <a:pt x="3"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0" name="任意多边形: 形状 1109"/>
          <p:cNvSpPr/>
          <p:nvPr/>
        </p:nvSpPr>
        <p:spPr>
          <a:xfrm>
            <a:off x="4821480" y="4771440"/>
            <a:ext cx="9000" cy="8640"/>
          </a:xfrm>
          <a:custGeom>
            <a:avLst/>
            <a:gdLst/>
            <a:ahLst/>
            <a:cxnLst/>
            <a:rect l="0" t="0" r="r" b="b"/>
            <a:pathLst>
              <a:path w="25" h="24">
                <a:moveTo>
                  <a:pt x="0" y="18"/>
                </a:moveTo>
                <a:lnTo>
                  <a:pt x="0" y="8"/>
                </a:lnTo>
                <a:cubicBezTo>
                  <a:pt x="0" y="2"/>
                  <a:pt x="3" y="0"/>
                  <a:pt x="8" y="0"/>
                </a:cubicBezTo>
                <a:lnTo>
                  <a:pt x="18" y="0"/>
                </a:lnTo>
                <a:cubicBezTo>
                  <a:pt x="22" y="0"/>
                  <a:pt x="25" y="2"/>
                  <a:pt x="25" y="8"/>
                </a:cubicBezTo>
                <a:lnTo>
                  <a:pt x="25" y="18"/>
                </a:lnTo>
                <a:cubicBezTo>
                  <a:pt x="25" y="22"/>
                  <a:pt x="22" y="24"/>
                  <a:pt x="18" y="24"/>
                </a:cubicBezTo>
                <a:lnTo>
                  <a:pt x="8" y="24"/>
                </a:lnTo>
                <a:cubicBezTo>
                  <a:pt x="3"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1" name="任意多边形: 形状 1110"/>
          <p:cNvSpPr/>
          <p:nvPr/>
        </p:nvSpPr>
        <p:spPr>
          <a:xfrm>
            <a:off x="3125160" y="4102920"/>
            <a:ext cx="8640" cy="8640"/>
          </a:xfrm>
          <a:custGeom>
            <a:avLst/>
            <a:gdLst/>
            <a:ahLst/>
            <a:cxnLst/>
            <a:rect l="0" t="0" r="r" b="b"/>
            <a:pathLst>
              <a:path w="24" h="24">
                <a:moveTo>
                  <a:pt x="0" y="12"/>
                </a:moveTo>
                <a:cubicBezTo>
                  <a:pt x="0" y="8"/>
                  <a:pt x="1" y="6"/>
                  <a:pt x="5" y="3"/>
                </a:cubicBezTo>
                <a:cubicBezTo>
                  <a:pt x="7" y="1"/>
                  <a:pt x="9" y="0"/>
                  <a:pt x="13" y="0"/>
                </a:cubicBezTo>
                <a:cubicBezTo>
                  <a:pt x="16" y="0"/>
                  <a:pt x="19" y="1"/>
                  <a:pt x="21" y="3"/>
                </a:cubicBezTo>
                <a:cubicBezTo>
                  <a:pt x="23" y="6"/>
                  <a:pt x="24" y="8"/>
                  <a:pt x="24" y="12"/>
                </a:cubicBezTo>
                <a:cubicBezTo>
                  <a:pt x="24" y="15"/>
                  <a:pt x="23" y="18"/>
                  <a:pt x="21" y="20"/>
                </a:cubicBezTo>
                <a:cubicBezTo>
                  <a:pt x="19" y="22"/>
                  <a:pt x="16" y="24"/>
                  <a:pt x="13" y="24"/>
                </a:cubicBezTo>
                <a:cubicBezTo>
                  <a:pt x="9" y="24"/>
                  <a:pt x="7" y="22"/>
                  <a:pt x="5"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2" name="任意多边形: 形状 1111"/>
          <p:cNvSpPr/>
          <p:nvPr/>
        </p:nvSpPr>
        <p:spPr>
          <a:xfrm>
            <a:off x="2857680" y="952560"/>
            <a:ext cx="9000" cy="8640"/>
          </a:xfrm>
          <a:custGeom>
            <a:avLst/>
            <a:gdLst/>
            <a:ahLst/>
            <a:cxnLst/>
            <a:rect l="0" t="0" r="r" b="b"/>
            <a:pathLst>
              <a:path w="25" h="24">
                <a:moveTo>
                  <a:pt x="25" y="12"/>
                </a:moveTo>
                <a:cubicBezTo>
                  <a:pt x="25" y="16"/>
                  <a:pt x="23" y="18"/>
                  <a:pt x="21" y="21"/>
                </a:cubicBezTo>
                <a:cubicBezTo>
                  <a:pt x="19" y="23"/>
                  <a:pt x="16" y="24"/>
                  <a:pt x="13" y="24"/>
                </a:cubicBezTo>
                <a:cubicBezTo>
                  <a:pt x="10" y="24"/>
                  <a:pt x="6" y="23"/>
                  <a:pt x="4" y="21"/>
                </a:cubicBezTo>
                <a:cubicBezTo>
                  <a:pt x="1" y="18"/>
                  <a:pt x="0" y="16"/>
                  <a:pt x="0" y="12"/>
                </a:cubicBezTo>
                <a:cubicBezTo>
                  <a:pt x="0" y="8"/>
                  <a:pt x="1" y="5"/>
                  <a:pt x="4" y="3"/>
                </a:cubicBezTo>
                <a:cubicBezTo>
                  <a:pt x="6" y="1"/>
                  <a:pt x="10" y="0"/>
                  <a:pt x="13" y="0"/>
                </a:cubicBezTo>
                <a:cubicBezTo>
                  <a:pt x="16" y="0"/>
                  <a:pt x="19" y="1"/>
                  <a:pt x="21" y="3"/>
                </a:cubicBezTo>
                <a:cubicBezTo>
                  <a:pt x="23" y="5"/>
                  <a:pt x="25" y="8"/>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3" name="任意多边形: 形状 1112"/>
          <p:cNvSpPr/>
          <p:nvPr/>
        </p:nvSpPr>
        <p:spPr>
          <a:xfrm>
            <a:off x="9401040" y="5055480"/>
            <a:ext cx="8640" cy="9000"/>
          </a:xfrm>
          <a:custGeom>
            <a:avLst/>
            <a:gdLst/>
            <a:ahLst/>
            <a:cxnLst/>
            <a:rect l="0" t="0" r="r" b="b"/>
            <a:pathLst>
              <a:path w="24" h="25">
                <a:moveTo>
                  <a:pt x="0" y="14"/>
                </a:moveTo>
                <a:lnTo>
                  <a:pt x="0" y="10"/>
                </a:lnTo>
                <a:cubicBezTo>
                  <a:pt x="0" y="7"/>
                  <a:pt x="1" y="5"/>
                  <a:pt x="4" y="3"/>
                </a:cubicBezTo>
                <a:cubicBezTo>
                  <a:pt x="6" y="1"/>
                  <a:pt x="8" y="0"/>
                  <a:pt x="11" y="0"/>
                </a:cubicBezTo>
                <a:lnTo>
                  <a:pt x="15" y="0"/>
                </a:lnTo>
                <a:cubicBezTo>
                  <a:pt x="17" y="0"/>
                  <a:pt x="20" y="1"/>
                  <a:pt x="22" y="3"/>
                </a:cubicBezTo>
                <a:cubicBezTo>
                  <a:pt x="23" y="5"/>
                  <a:pt x="24" y="7"/>
                  <a:pt x="24" y="10"/>
                </a:cubicBezTo>
                <a:lnTo>
                  <a:pt x="24" y="14"/>
                </a:lnTo>
                <a:cubicBezTo>
                  <a:pt x="24" y="17"/>
                  <a:pt x="23" y="19"/>
                  <a:pt x="22" y="21"/>
                </a:cubicBezTo>
                <a:cubicBezTo>
                  <a:pt x="20" y="24"/>
                  <a:pt x="17" y="25"/>
                  <a:pt x="15" y="25"/>
                </a:cubicBezTo>
                <a:lnTo>
                  <a:pt x="11" y="25"/>
                </a:lnTo>
                <a:cubicBezTo>
                  <a:pt x="8" y="25"/>
                  <a:pt x="6" y="24"/>
                  <a:pt x="4"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4" name="任意多边形: 形状 1113"/>
          <p:cNvSpPr/>
          <p:nvPr/>
        </p:nvSpPr>
        <p:spPr>
          <a:xfrm>
            <a:off x="5782680" y="3927600"/>
            <a:ext cx="8640" cy="8640"/>
          </a:xfrm>
          <a:custGeom>
            <a:avLst/>
            <a:gdLst/>
            <a:ahLst/>
            <a:cxnLst/>
            <a:rect l="0" t="0" r="r" b="b"/>
            <a:pathLst>
              <a:path w="24" h="24">
                <a:moveTo>
                  <a:pt x="0" y="21"/>
                </a:moveTo>
                <a:lnTo>
                  <a:pt x="0" y="3"/>
                </a:lnTo>
                <a:cubicBezTo>
                  <a:pt x="0" y="1"/>
                  <a:pt x="1" y="0"/>
                  <a:pt x="4" y="0"/>
                </a:cubicBezTo>
                <a:lnTo>
                  <a:pt x="21" y="0"/>
                </a:lnTo>
                <a:cubicBezTo>
                  <a:pt x="23" y="0"/>
                  <a:pt x="24" y="1"/>
                  <a:pt x="24" y="3"/>
                </a:cubicBezTo>
                <a:lnTo>
                  <a:pt x="24" y="21"/>
                </a:lnTo>
                <a:cubicBezTo>
                  <a:pt x="24" y="23"/>
                  <a:pt x="23" y="24"/>
                  <a:pt x="21" y="24"/>
                </a:cubicBezTo>
                <a:lnTo>
                  <a:pt x="4"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5" name="任意多边形: 形状 1114"/>
          <p:cNvSpPr/>
          <p:nvPr/>
        </p:nvSpPr>
        <p:spPr>
          <a:xfrm>
            <a:off x="4763160" y="2648880"/>
            <a:ext cx="8640" cy="8640"/>
          </a:xfrm>
          <a:custGeom>
            <a:avLst/>
            <a:gdLst/>
            <a:ahLst/>
            <a:cxnLst/>
            <a:rect l="0" t="0" r="r" b="b"/>
            <a:pathLst>
              <a:path w="24" h="24">
                <a:moveTo>
                  <a:pt x="0" y="13"/>
                </a:moveTo>
                <a:lnTo>
                  <a:pt x="0" y="11"/>
                </a:lnTo>
                <a:cubicBezTo>
                  <a:pt x="0" y="8"/>
                  <a:pt x="1" y="5"/>
                  <a:pt x="3" y="3"/>
                </a:cubicBezTo>
                <a:cubicBezTo>
                  <a:pt x="5" y="1"/>
                  <a:pt x="9" y="0"/>
                  <a:pt x="12" y="0"/>
                </a:cubicBezTo>
                <a:lnTo>
                  <a:pt x="13" y="0"/>
                </a:lnTo>
                <a:cubicBezTo>
                  <a:pt x="16" y="0"/>
                  <a:pt x="19" y="1"/>
                  <a:pt x="21" y="3"/>
                </a:cubicBezTo>
                <a:cubicBezTo>
                  <a:pt x="23" y="5"/>
                  <a:pt x="24" y="8"/>
                  <a:pt x="24" y="11"/>
                </a:cubicBezTo>
                <a:lnTo>
                  <a:pt x="24" y="13"/>
                </a:lnTo>
                <a:cubicBezTo>
                  <a:pt x="24" y="17"/>
                  <a:pt x="23" y="19"/>
                  <a:pt x="21" y="21"/>
                </a:cubicBezTo>
                <a:cubicBezTo>
                  <a:pt x="19" y="23"/>
                  <a:pt x="16" y="24"/>
                  <a:pt x="13" y="24"/>
                </a:cubicBezTo>
                <a:lnTo>
                  <a:pt x="12" y="24"/>
                </a:lnTo>
                <a:cubicBezTo>
                  <a:pt x="9" y="24"/>
                  <a:pt x="5" y="23"/>
                  <a:pt x="3" y="21"/>
                </a:cubicBezTo>
                <a:cubicBezTo>
                  <a:pt x="1" y="19"/>
                  <a:pt x="0" y="17"/>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6" name="任意多边形: 形状 1115"/>
          <p:cNvSpPr/>
          <p:nvPr/>
        </p:nvSpPr>
        <p:spPr>
          <a:xfrm>
            <a:off x="8649000" y="635040"/>
            <a:ext cx="8640" cy="8640"/>
          </a:xfrm>
          <a:custGeom>
            <a:avLst/>
            <a:gdLst/>
            <a:ahLst/>
            <a:cxnLst/>
            <a:rect l="0" t="0" r="r" b="b"/>
            <a:pathLst>
              <a:path w="24" h="24">
                <a:moveTo>
                  <a:pt x="24" y="11"/>
                </a:moveTo>
                <a:cubicBezTo>
                  <a:pt x="24" y="15"/>
                  <a:pt x="23" y="17"/>
                  <a:pt x="20" y="21"/>
                </a:cubicBezTo>
                <a:cubicBezTo>
                  <a:pt x="18" y="23"/>
                  <a:pt x="15" y="24"/>
                  <a:pt x="12" y="24"/>
                </a:cubicBezTo>
                <a:cubicBezTo>
                  <a:pt x="8" y="24"/>
                  <a:pt x="6" y="23"/>
                  <a:pt x="3" y="21"/>
                </a:cubicBezTo>
                <a:cubicBezTo>
                  <a:pt x="1" y="17"/>
                  <a:pt x="0" y="15"/>
                  <a:pt x="0" y="11"/>
                </a:cubicBezTo>
                <a:cubicBezTo>
                  <a:pt x="0" y="8"/>
                  <a:pt x="1" y="5"/>
                  <a:pt x="3" y="3"/>
                </a:cubicBezTo>
                <a:cubicBezTo>
                  <a:pt x="6" y="1"/>
                  <a:pt x="8" y="0"/>
                  <a:pt x="12" y="0"/>
                </a:cubicBezTo>
                <a:cubicBezTo>
                  <a:pt x="15" y="0"/>
                  <a:pt x="18" y="1"/>
                  <a:pt x="20"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7" name="任意多边形: 形状 1116"/>
          <p:cNvSpPr/>
          <p:nvPr/>
        </p:nvSpPr>
        <p:spPr>
          <a:xfrm>
            <a:off x="141840" y="3367440"/>
            <a:ext cx="8640" cy="9000"/>
          </a:xfrm>
          <a:custGeom>
            <a:avLst/>
            <a:gdLst/>
            <a:ahLst/>
            <a:cxnLst/>
            <a:rect l="0" t="0" r="r" b="b"/>
            <a:pathLst>
              <a:path w="24" h="25">
                <a:moveTo>
                  <a:pt x="0" y="22"/>
                </a:moveTo>
                <a:lnTo>
                  <a:pt x="0" y="3"/>
                </a:lnTo>
                <a:cubicBezTo>
                  <a:pt x="0" y="1"/>
                  <a:pt x="1" y="0"/>
                  <a:pt x="2" y="0"/>
                </a:cubicBezTo>
                <a:lnTo>
                  <a:pt x="22" y="0"/>
                </a:lnTo>
                <a:cubicBezTo>
                  <a:pt x="24" y="0"/>
                  <a:pt x="24" y="1"/>
                  <a:pt x="24" y="3"/>
                </a:cubicBezTo>
                <a:lnTo>
                  <a:pt x="24" y="22"/>
                </a:lnTo>
                <a:cubicBezTo>
                  <a:pt x="24" y="24"/>
                  <a:pt x="24" y="25"/>
                  <a:pt x="22" y="25"/>
                </a:cubicBezTo>
                <a:lnTo>
                  <a:pt x="2" y="25"/>
                </a:lnTo>
                <a:cubicBezTo>
                  <a:pt x="1" y="25"/>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8" name="任意多边形: 形状 1117"/>
          <p:cNvSpPr/>
          <p:nvPr/>
        </p:nvSpPr>
        <p:spPr>
          <a:xfrm>
            <a:off x="3610080" y="3384360"/>
            <a:ext cx="8640" cy="8640"/>
          </a:xfrm>
          <a:custGeom>
            <a:avLst/>
            <a:gdLst/>
            <a:ahLst/>
            <a:cxnLst/>
            <a:rect l="0" t="0" r="r" b="b"/>
            <a:pathLst>
              <a:path w="24" h="24">
                <a:moveTo>
                  <a:pt x="0" y="15"/>
                </a:moveTo>
                <a:lnTo>
                  <a:pt x="0" y="8"/>
                </a:lnTo>
                <a:cubicBezTo>
                  <a:pt x="0" y="2"/>
                  <a:pt x="2" y="0"/>
                  <a:pt x="8" y="0"/>
                </a:cubicBezTo>
                <a:lnTo>
                  <a:pt x="16" y="0"/>
                </a:lnTo>
                <a:cubicBezTo>
                  <a:pt x="21" y="0"/>
                  <a:pt x="24" y="2"/>
                  <a:pt x="24" y="8"/>
                </a:cubicBezTo>
                <a:lnTo>
                  <a:pt x="24" y="15"/>
                </a:lnTo>
                <a:cubicBezTo>
                  <a:pt x="24" y="21"/>
                  <a:pt x="21" y="24"/>
                  <a:pt x="16" y="24"/>
                </a:cubicBezTo>
                <a:lnTo>
                  <a:pt x="8" y="24"/>
                </a:lnTo>
                <a:cubicBezTo>
                  <a:pt x="2" y="24"/>
                  <a:pt x="0" y="21"/>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19" name="任意多边形: 形状 1118"/>
          <p:cNvSpPr/>
          <p:nvPr/>
        </p:nvSpPr>
        <p:spPr>
          <a:xfrm>
            <a:off x="1278360" y="2264400"/>
            <a:ext cx="8640" cy="8640"/>
          </a:xfrm>
          <a:custGeom>
            <a:avLst/>
            <a:gdLst/>
            <a:ahLst/>
            <a:cxnLst/>
            <a:rect l="0" t="0" r="r" b="b"/>
            <a:pathLst>
              <a:path w="24" h="24">
                <a:moveTo>
                  <a:pt x="0" y="21"/>
                </a:moveTo>
                <a:lnTo>
                  <a:pt x="0" y="5"/>
                </a:lnTo>
                <a:cubicBezTo>
                  <a:pt x="0" y="3"/>
                  <a:pt x="1" y="0"/>
                  <a:pt x="5" y="0"/>
                </a:cubicBezTo>
                <a:lnTo>
                  <a:pt x="21" y="0"/>
                </a:lnTo>
                <a:cubicBezTo>
                  <a:pt x="23" y="0"/>
                  <a:pt x="24" y="3"/>
                  <a:pt x="24" y="5"/>
                </a:cubicBezTo>
                <a:lnTo>
                  <a:pt x="24" y="21"/>
                </a:lnTo>
                <a:cubicBezTo>
                  <a:pt x="24" y="23"/>
                  <a:pt x="23" y="24"/>
                  <a:pt x="21" y="24"/>
                </a:cubicBezTo>
                <a:lnTo>
                  <a:pt x="5"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20" name="任意多边形: 形状 1119"/>
          <p:cNvSpPr/>
          <p:nvPr/>
        </p:nvSpPr>
        <p:spPr>
          <a:xfrm>
            <a:off x="3902400" y="5766120"/>
            <a:ext cx="8640" cy="8640"/>
          </a:xfrm>
          <a:custGeom>
            <a:avLst/>
            <a:gdLst/>
            <a:ahLst/>
            <a:cxnLst/>
            <a:rect l="0" t="0" r="r" b="b"/>
            <a:pathLst>
              <a:path w="24" h="24">
                <a:moveTo>
                  <a:pt x="0" y="16"/>
                </a:moveTo>
                <a:lnTo>
                  <a:pt x="0" y="9"/>
                </a:lnTo>
                <a:cubicBezTo>
                  <a:pt x="0" y="2"/>
                  <a:pt x="3" y="0"/>
                  <a:pt x="9" y="0"/>
                </a:cubicBezTo>
                <a:lnTo>
                  <a:pt x="16" y="0"/>
                </a:lnTo>
                <a:cubicBezTo>
                  <a:pt x="21" y="0"/>
                  <a:pt x="24" y="2"/>
                  <a:pt x="24" y="9"/>
                </a:cubicBezTo>
                <a:lnTo>
                  <a:pt x="24" y="16"/>
                </a:lnTo>
                <a:cubicBezTo>
                  <a:pt x="24" y="21"/>
                  <a:pt x="21" y="24"/>
                  <a:pt x="16" y="24"/>
                </a:cubicBezTo>
                <a:lnTo>
                  <a:pt x="9" y="24"/>
                </a:lnTo>
                <a:cubicBezTo>
                  <a:pt x="3"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21" name="任意多边形: 形状 1120"/>
          <p:cNvSpPr/>
          <p:nvPr/>
        </p:nvSpPr>
        <p:spPr>
          <a:xfrm>
            <a:off x="5314680" y="2682360"/>
            <a:ext cx="16920" cy="16920"/>
          </a:xfrm>
          <a:custGeom>
            <a:avLst/>
            <a:gdLst/>
            <a:ahLst/>
            <a:cxnLst/>
            <a:rect l="0" t="0" r="r" b="b"/>
            <a:pathLst>
              <a:path w="47" h="47">
                <a:moveTo>
                  <a:pt x="0" y="26"/>
                </a:moveTo>
                <a:lnTo>
                  <a:pt x="0" y="21"/>
                </a:lnTo>
                <a:cubicBezTo>
                  <a:pt x="0" y="15"/>
                  <a:pt x="2" y="10"/>
                  <a:pt x="6" y="6"/>
                </a:cubicBezTo>
                <a:cubicBezTo>
                  <a:pt x="10" y="2"/>
                  <a:pt x="15" y="0"/>
                  <a:pt x="21" y="0"/>
                </a:cubicBezTo>
                <a:lnTo>
                  <a:pt x="25" y="0"/>
                </a:lnTo>
                <a:cubicBezTo>
                  <a:pt x="32" y="0"/>
                  <a:pt x="37" y="2"/>
                  <a:pt x="41" y="6"/>
                </a:cubicBezTo>
                <a:cubicBezTo>
                  <a:pt x="45" y="10"/>
                  <a:pt x="47" y="15"/>
                  <a:pt x="47" y="21"/>
                </a:cubicBezTo>
                <a:lnTo>
                  <a:pt x="47" y="26"/>
                </a:lnTo>
                <a:cubicBezTo>
                  <a:pt x="47" y="32"/>
                  <a:pt x="45" y="37"/>
                  <a:pt x="41" y="41"/>
                </a:cubicBezTo>
                <a:cubicBezTo>
                  <a:pt x="37" y="45"/>
                  <a:pt x="32" y="47"/>
                  <a:pt x="25" y="47"/>
                </a:cubicBezTo>
                <a:lnTo>
                  <a:pt x="21" y="47"/>
                </a:lnTo>
                <a:cubicBezTo>
                  <a:pt x="15" y="47"/>
                  <a:pt x="10" y="45"/>
                  <a:pt x="6"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22" name="任意多边形: 形状 1121"/>
          <p:cNvSpPr/>
          <p:nvPr/>
        </p:nvSpPr>
        <p:spPr>
          <a:xfrm>
            <a:off x="5632200" y="1403640"/>
            <a:ext cx="4529880" cy="735840"/>
          </a:xfrm>
          <a:custGeom>
            <a:avLst/>
            <a:gdLst/>
            <a:ahLst/>
            <a:cxnLst/>
            <a:rect l="0" t="0" r="r" b="b"/>
            <a:pathLst>
              <a:path w="12583" h="2044">
                <a:moveTo>
                  <a:pt x="0" y="1858"/>
                </a:moveTo>
                <a:lnTo>
                  <a:pt x="0" y="186"/>
                </a:lnTo>
                <a:cubicBezTo>
                  <a:pt x="0" y="174"/>
                  <a:pt x="1" y="162"/>
                  <a:pt x="3" y="150"/>
                </a:cubicBezTo>
                <a:cubicBezTo>
                  <a:pt x="5" y="138"/>
                  <a:pt x="7" y="126"/>
                  <a:pt x="11" y="115"/>
                </a:cubicBezTo>
                <a:cubicBezTo>
                  <a:pt x="14" y="104"/>
                  <a:pt x="18" y="93"/>
                  <a:pt x="24" y="83"/>
                </a:cubicBezTo>
                <a:cubicBezTo>
                  <a:pt x="29" y="73"/>
                  <a:pt x="34" y="63"/>
                  <a:pt x="41" y="55"/>
                </a:cubicBezTo>
                <a:cubicBezTo>
                  <a:pt x="47" y="46"/>
                  <a:pt x="54" y="38"/>
                  <a:pt x="62" y="32"/>
                </a:cubicBezTo>
                <a:cubicBezTo>
                  <a:pt x="70" y="25"/>
                  <a:pt x="78" y="19"/>
                  <a:pt x="86" y="14"/>
                </a:cubicBezTo>
                <a:cubicBezTo>
                  <a:pt x="95" y="10"/>
                  <a:pt x="103" y="6"/>
                  <a:pt x="112" y="4"/>
                </a:cubicBezTo>
                <a:cubicBezTo>
                  <a:pt x="121" y="1"/>
                  <a:pt x="130" y="0"/>
                  <a:pt x="139" y="0"/>
                </a:cubicBezTo>
                <a:lnTo>
                  <a:pt x="12397" y="0"/>
                </a:lnTo>
                <a:cubicBezTo>
                  <a:pt x="12409" y="0"/>
                  <a:pt x="12421" y="1"/>
                  <a:pt x="12433" y="4"/>
                </a:cubicBezTo>
                <a:cubicBezTo>
                  <a:pt x="12445" y="6"/>
                  <a:pt x="12457" y="10"/>
                  <a:pt x="12468" y="14"/>
                </a:cubicBezTo>
                <a:cubicBezTo>
                  <a:pt x="12479" y="19"/>
                  <a:pt x="12490" y="25"/>
                  <a:pt x="12500" y="32"/>
                </a:cubicBezTo>
                <a:cubicBezTo>
                  <a:pt x="12510" y="38"/>
                  <a:pt x="12520" y="46"/>
                  <a:pt x="12528" y="55"/>
                </a:cubicBezTo>
                <a:cubicBezTo>
                  <a:pt x="12537" y="63"/>
                  <a:pt x="12544" y="73"/>
                  <a:pt x="12551" y="83"/>
                </a:cubicBezTo>
                <a:cubicBezTo>
                  <a:pt x="12558" y="93"/>
                  <a:pt x="12564" y="104"/>
                  <a:pt x="12568" y="115"/>
                </a:cubicBezTo>
                <a:cubicBezTo>
                  <a:pt x="12573" y="126"/>
                  <a:pt x="12577" y="138"/>
                  <a:pt x="12579" y="150"/>
                </a:cubicBezTo>
                <a:cubicBezTo>
                  <a:pt x="12581" y="162"/>
                  <a:pt x="12583" y="174"/>
                  <a:pt x="12583" y="186"/>
                </a:cubicBezTo>
                <a:lnTo>
                  <a:pt x="12583" y="1858"/>
                </a:lnTo>
                <a:cubicBezTo>
                  <a:pt x="12583" y="1871"/>
                  <a:pt x="12581" y="1883"/>
                  <a:pt x="12579" y="1895"/>
                </a:cubicBezTo>
                <a:cubicBezTo>
                  <a:pt x="12577" y="1907"/>
                  <a:pt x="12573" y="1918"/>
                  <a:pt x="12568" y="1929"/>
                </a:cubicBezTo>
                <a:cubicBezTo>
                  <a:pt x="12564" y="1941"/>
                  <a:pt x="12558" y="1951"/>
                  <a:pt x="12551" y="1962"/>
                </a:cubicBezTo>
                <a:cubicBezTo>
                  <a:pt x="12544" y="1972"/>
                  <a:pt x="12537" y="1981"/>
                  <a:pt x="12528" y="1990"/>
                </a:cubicBezTo>
                <a:cubicBezTo>
                  <a:pt x="12520" y="1998"/>
                  <a:pt x="12510" y="2006"/>
                  <a:pt x="12500" y="2013"/>
                </a:cubicBezTo>
                <a:cubicBezTo>
                  <a:pt x="12490" y="2020"/>
                  <a:pt x="12479" y="2025"/>
                  <a:pt x="12468" y="2030"/>
                </a:cubicBezTo>
                <a:cubicBezTo>
                  <a:pt x="12457" y="2035"/>
                  <a:pt x="12445" y="2038"/>
                  <a:pt x="12433" y="2040"/>
                </a:cubicBezTo>
                <a:cubicBezTo>
                  <a:pt x="12421" y="2043"/>
                  <a:pt x="12409" y="2044"/>
                  <a:pt x="12397" y="2044"/>
                </a:cubicBezTo>
                <a:lnTo>
                  <a:pt x="139" y="2044"/>
                </a:lnTo>
                <a:cubicBezTo>
                  <a:pt x="130" y="2044"/>
                  <a:pt x="121" y="2043"/>
                  <a:pt x="112" y="2040"/>
                </a:cubicBezTo>
                <a:cubicBezTo>
                  <a:pt x="103" y="2038"/>
                  <a:pt x="95" y="2035"/>
                  <a:pt x="86" y="2030"/>
                </a:cubicBezTo>
                <a:cubicBezTo>
                  <a:pt x="78" y="2025"/>
                  <a:pt x="70" y="2020"/>
                  <a:pt x="62" y="2013"/>
                </a:cubicBezTo>
                <a:cubicBezTo>
                  <a:pt x="54" y="2006"/>
                  <a:pt x="47" y="1998"/>
                  <a:pt x="41" y="1990"/>
                </a:cubicBezTo>
                <a:cubicBezTo>
                  <a:pt x="34" y="1981"/>
                  <a:pt x="29" y="1972"/>
                  <a:pt x="24" y="1962"/>
                </a:cubicBezTo>
                <a:cubicBezTo>
                  <a:pt x="18" y="1951"/>
                  <a:pt x="14" y="1941"/>
                  <a:pt x="11" y="1929"/>
                </a:cubicBezTo>
                <a:cubicBezTo>
                  <a:pt x="7" y="1918"/>
                  <a:pt x="5" y="1907"/>
                  <a:pt x="3" y="1895"/>
                </a:cubicBezTo>
                <a:cubicBezTo>
                  <a:pt x="1" y="1883"/>
                  <a:pt x="0" y="1871"/>
                  <a:pt x="0" y="1858"/>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23" name="任意多边形: 形状 1122"/>
          <p:cNvSpPr/>
          <p:nvPr/>
        </p:nvSpPr>
        <p:spPr>
          <a:xfrm>
            <a:off x="5615640" y="1403640"/>
            <a:ext cx="66960" cy="735840"/>
          </a:xfrm>
          <a:custGeom>
            <a:avLst/>
            <a:gdLst/>
            <a:ahLst/>
            <a:cxnLst/>
            <a:rect l="0" t="0" r="r" b="b"/>
            <a:pathLst>
              <a:path w="186" h="2044">
                <a:moveTo>
                  <a:pt x="151" y="14"/>
                </a:moveTo>
                <a:cubicBezTo>
                  <a:pt x="139" y="24"/>
                  <a:pt x="129" y="37"/>
                  <a:pt x="121" y="55"/>
                </a:cubicBezTo>
                <a:cubicBezTo>
                  <a:pt x="112" y="72"/>
                  <a:pt x="105" y="92"/>
                  <a:pt x="101" y="115"/>
                </a:cubicBezTo>
                <a:cubicBezTo>
                  <a:pt x="96" y="138"/>
                  <a:pt x="94" y="161"/>
                  <a:pt x="94" y="186"/>
                </a:cubicBezTo>
                <a:lnTo>
                  <a:pt x="94" y="1858"/>
                </a:lnTo>
                <a:cubicBezTo>
                  <a:pt x="94" y="1883"/>
                  <a:pt x="96" y="1907"/>
                  <a:pt x="101" y="1929"/>
                </a:cubicBezTo>
                <a:cubicBezTo>
                  <a:pt x="105" y="1952"/>
                  <a:pt x="112" y="1972"/>
                  <a:pt x="121" y="1990"/>
                </a:cubicBezTo>
                <a:cubicBezTo>
                  <a:pt x="129" y="2007"/>
                  <a:pt x="139" y="2020"/>
                  <a:pt x="151" y="2030"/>
                </a:cubicBezTo>
                <a:cubicBezTo>
                  <a:pt x="162" y="2039"/>
                  <a:pt x="174" y="2044"/>
                  <a:pt x="186" y="2044"/>
                </a:cubicBezTo>
                <a:cubicBezTo>
                  <a:pt x="162" y="2044"/>
                  <a:pt x="138" y="2039"/>
                  <a:pt x="115" y="2030"/>
                </a:cubicBezTo>
                <a:cubicBezTo>
                  <a:pt x="93" y="2020"/>
                  <a:pt x="72" y="2007"/>
                  <a:pt x="55" y="1990"/>
                </a:cubicBezTo>
                <a:cubicBezTo>
                  <a:pt x="38" y="1972"/>
                  <a:pt x="23" y="1952"/>
                  <a:pt x="14" y="1929"/>
                </a:cubicBezTo>
                <a:cubicBezTo>
                  <a:pt x="4" y="1907"/>
                  <a:pt x="0" y="1883"/>
                  <a:pt x="0" y="1858"/>
                </a:cubicBezTo>
                <a:lnTo>
                  <a:pt x="0" y="186"/>
                </a:lnTo>
                <a:cubicBezTo>
                  <a:pt x="0" y="161"/>
                  <a:pt x="4" y="138"/>
                  <a:pt x="14" y="115"/>
                </a:cubicBezTo>
                <a:cubicBezTo>
                  <a:pt x="23" y="92"/>
                  <a:pt x="38" y="72"/>
                  <a:pt x="55" y="55"/>
                </a:cubicBezTo>
                <a:cubicBezTo>
                  <a:pt x="72" y="37"/>
                  <a:pt x="93" y="24"/>
                  <a:pt x="115" y="14"/>
                </a:cubicBezTo>
                <a:cubicBezTo>
                  <a:pt x="138" y="5"/>
                  <a:pt x="162" y="0"/>
                  <a:pt x="186" y="0"/>
                </a:cubicBezTo>
                <a:cubicBezTo>
                  <a:pt x="174" y="0"/>
                  <a:pt x="162" y="5"/>
                  <a:pt x="151" y="14"/>
                </a:cubicBezTo>
                <a:close/>
              </a:path>
            </a:pathLst>
          </a:custGeom>
          <a:solidFill>
            <a:srgbClr val="8B5CF6"/>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24" name="图片 1123"/>
          <p:cNvPicPr/>
          <p:nvPr/>
        </p:nvPicPr>
        <p:blipFill>
          <a:blip r:embed="rId2"/>
          <a:stretch>
            <a:fillRect/>
          </a:stretch>
        </p:blipFill>
        <p:spPr>
          <a:xfrm>
            <a:off x="5782680" y="1571040"/>
            <a:ext cx="166680" cy="166680"/>
          </a:xfrm>
          <a:prstGeom prst="rect">
            <a:avLst/>
          </a:prstGeom>
          <a:noFill/>
          <a:ln w="0">
            <a:noFill/>
          </a:ln>
        </p:spPr>
      </p:pic>
      <p:sp>
        <p:nvSpPr>
          <p:cNvPr id="1125" name="文本框 1124"/>
          <p:cNvSpPr txBox="1"/>
          <p:nvPr/>
        </p:nvSpPr>
        <p:spPr>
          <a:xfrm>
            <a:off x="6320880" y="961920"/>
            <a:ext cx="150948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中有以下四种作⽤域：</a:t>
            </a:r>
            <a:endParaRPr lang="en-US" sz="1180" b="0" u="none" strike="noStrike">
              <a:solidFill>
                <a:srgbClr val="000000"/>
              </a:solidFill>
              <a:effectLst/>
              <a:uFillTx/>
              <a:latin typeface="Times New Roman" panose="02020603050405020304"/>
            </a:endParaRPr>
          </a:p>
        </p:txBody>
      </p:sp>
      <p:sp>
        <p:nvSpPr>
          <p:cNvPr id="1126" name="文本框 1125"/>
          <p:cNvSpPr txBox="1"/>
          <p:nvPr/>
        </p:nvSpPr>
        <p:spPr>
          <a:xfrm>
            <a:off x="6050160" y="1519200"/>
            <a:ext cx="838800" cy="244080"/>
          </a:xfrm>
          <a:prstGeom prst="rect">
            <a:avLst/>
          </a:prstGeom>
          <a:noFill/>
          <a:ln w="0">
            <a:noFill/>
          </a:ln>
        </p:spPr>
        <p:txBody>
          <a:bodyPr wrap="none" lIns="0" tIns="0" rIns="0" bIns="0" anchor="t">
            <a:spAutoFit/>
          </a:bodyPr>
          <a:lstStyle/>
          <a:p>
            <a:r>
              <a:rPr lang="zh-CN" sz="1320" b="0" u="none" strike="noStrike">
                <a:solidFill>
                  <a:srgbClr val="A78BFA"/>
                </a:solidFill>
                <a:effectLst/>
                <a:uFillTx/>
                <a:latin typeface="NotoSansCJKsc"/>
                <a:ea typeface="NotoSansCJKsc"/>
              </a:rPr>
              <a:t>内置作⽤域</a:t>
            </a:r>
            <a:endParaRPr lang="en-US" sz="1320" b="0" u="none" strike="noStrike">
              <a:solidFill>
                <a:srgbClr val="000000"/>
              </a:solidFill>
              <a:effectLst/>
              <a:uFillTx/>
              <a:latin typeface="Times New Roman" panose="02020603050405020304"/>
            </a:endParaRPr>
          </a:p>
        </p:txBody>
      </p:sp>
      <p:sp>
        <p:nvSpPr>
          <p:cNvPr id="1127" name="文本框 1126"/>
          <p:cNvSpPr txBox="1"/>
          <p:nvPr/>
        </p:nvSpPr>
        <p:spPr>
          <a:xfrm>
            <a:off x="6886080" y="1558080"/>
            <a:ext cx="900720" cy="195480"/>
          </a:xfrm>
          <a:prstGeom prst="rect">
            <a:avLst/>
          </a:prstGeom>
          <a:noFill/>
          <a:ln w="0">
            <a:noFill/>
          </a:ln>
        </p:spPr>
        <p:txBody>
          <a:bodyPr wrap="none" lIns="0" tIns="0" rIns="0" bIns="0" anchor="t">
            <a:spAutoFit/>
          </a:bodyPr>
          <a:lstStyle/>
          <a:p>
            <a:r>
              <a:rPr lang="en-US" sz="1320" b="1" u="none" strike="noStrike">
                <a:solidFill>
                  <a:srgbClr val="A78BFA"/>
                </a:solidFill>
                <a:effectLst/>
                <a:uFillTx/>
                <a:latin typeface="DejaVuSans"/>
                <a:ea typeface="DejaVuSans"/>
              </a:rPr>
              <a:t> (Built-in)</a:t>
            </a:r>
            <a:endParaRPr lang="en-US" sz="1320" b="0" u="none" strike="noStrike">
              <a:solidFill>
                <a:srgbClr val="000000"/>
              </a:solidFill>
              <a:effectLst/>
              <a:uFillTx/>
              <a:latin typeface="Times New Roman" panose="02020603050405020304"/>
            </a:endParaRPr>
          </a:p>
        </p:txBody>
      </p:sp>
      <p:sp>
        <p:nvSpPr>
          <p:cNvPr id="1128" name="文本框 1127"/>
          <p:cNvSpPr txBox="1"/>
          <p:nvPr/>
        </p:nvSpPr>
        <p:spPr>
          <a:xfrm>
            <a:off x="6050160" y="1823040"/>
            <a:ext cx="50832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 </a:t>
            </a:r>
            <a:endParaRPr lang="en-US" sz="1050" b="0" u="none" strike="noStrike">
              <a:solidFill>
                <a:srgbClr val="000000"/>
              </a:solidFill>
              <a:effectLst/>
              <a:uFillTx/>
              <a:latin typeface="Times New Roman" panose="02020603050405020304"/>
            </a:endParaRPr>
          </a:p>
        </p:txBody>
      </p:sp>
      <p:sp>
        <p:nvSpPr>
          <p:cNvPr id="1129" name="任意多边形: 形状 1128"/>
          <p:cNvSpPr/>
          <p:nvPr/>
        </p:nvSpPr>
        <p:spPr>
          <a:xfrm>
            <a:off x="5632200" y="2272680"/>
            <a:ext cx="4529880" cy="936360"/>
          </a:xfrm>
          <a:custGeom>
            <a:avLst/>
            <a:gdLst/>
            <a:ahLst/>
            <a:cxnLst/>
            <a:rect l="0" t="0" r="r" b="b"/>
            <a:pathLst>
              <a:path w="12583" h="2601">
                <a:moveTo>
                  <a:pt x="0" y="2416"/>
                </a:moveTo>
                <a:lnTo>
                  <a:pt x="0" y="187"/>
                </a:lnTo>
                <a:cubicBezTo>
                  <a:pt x="0" y="174"/>
                  <a:pt x="1" y="162"/>
                  <a:pt x="3" y="150"/>
                </a:cubicBezTo>
                <a:cubicBezTo>
                  <a:pt x="5" y="138"/>
                  <a:pt x="7" y="126"/>
                  <a:pt x="11" y="115"/>
                </a:cubicBezTo>
                <a:cubicBezTo>
                  <a:pt x="14" y="104"/>
                  <a:pt x="18" y="93"/>
                  <a:pt x="24" y="83"/>
                </a:cubicBezTo>
                <a:cubicBezTo>
                  <a:pt x="29" y="73"/>
                  <a:pt x="34" y="63"/>
                  <a:pt x="41" y="55"/>
                </a:cubicBezTo>
                <a:cubicBezTo>
                  <a:pt x="47" y="46"/>
                  <a:pt x="54" y="39"/>
                  <a:pt x="62" y="32"/>
                </a:cubicBezTo>
                <a:cubicBezTo>
                  <a:pt x="70" y="25"/>
                  <a:pt x="78" y="19"/>
                  <a:pt x="86" y="15"/>
                </a:cubicBezTo>
                <a:cubicBezTo>
                  <a:pt x="95" y="10"/>
                  <a:pt x="103" y="6"/>
                  <a:pt x="112" y="4"/>
                </a:cubicBezTo>
                <a:cubicBezTo>
                  <a:pt x="121" y="2"/>
                  <a:pt x="130" y="0"/>
                  <a:pt x="139" y="0"/>
                </a:cubicBezTo>
                <a:lnTo>
                  <a:pt x="12397" y="0"/>
                </a:lnTo>
                <a:cubicBezTo>
                  <a:pt x="12409" y="0"/>
                  <a:pt x="12421" y="2"/>
                  <a:pt x="12433" y="4"/>
                </a:cubicBezTo>
                <a:cubicBezTo>
                  <a:pt x="12445" y="6"/>
                  <a:pt x="12457" y="10"/>
                  <a:pt x="12468" y="15"/>
                </a:cubicBezTo>
                <a:cubicBezTo>
                  <a:pt x="12479" y="19"/>
                  <a:pt x="12490" y="25"/>
                  <a:pt x="12500" y="32"/>
                </a:cubicBezTo>
                <a:cubicBezTo>
                  <a:pt x="12510" y="39"/>
                  <a:pt x="12520" y="46"/>
                  <a:pt x="12528" y="55"/>
                </a:cubicBezTo>
                <a:cubicBezTo>
                  <a:pt x="12537" y="63"/>
                  <a:pt x="12544" y="73"/>
                  <a:pt x="12551" y="83"/>
                </a:cubicBezTo>
                <a:cubicBezTo>
                  <a:pt x="12558" y="93"/>
                  <a:pt x="12564" y="104"/>
                  <a:pt x="12568" y="115"/>
                </a:cubicBezTo>
                <a:cubicBezTo>
                  <a:pt x="12573" y="126"/>
                  <a:pt x="12577" y="138"/>
                  <a:pt x="12579" y="150"/>
                </a:cubicBezTo>
                <a:cubicBezTo>
                  <a:pt x="12581" y="162"/>
                  <a:pt x="12583" y="174"/>
                  <a:pt x="12583" y="187"/>
                </a:cubicBezTo>
                <a:lnTo>
                  <a:pt x="12583" y="2416"/>
                </a:lnTo>
                <a:cubicBezTo>
                  <a:pt x="12583" y="2428"/>
                  <a:pt x="12581" y="2440"/>
                  <a:pt x="12579" y="2452"/>
                </a:cubicBezTo>
                <a:cubicBezTo>
                  <a:pt x="12577" y="2464"/>
                  <a:pt x="12573" y="2475"/>
                  <a:pt x="12568" y="2487"/>
                </a:cubicBezTo>
                <a:cubicBezTo>
                  <a:pt x="12564" y="2498"/>
                  <a:pt x="12558" y="2509"/>
                  <a:pt x="12551" y="2519"/>
                </a:cubicBezTo>
                <a:cubicBezTo>
                  <a:pt x="12544" y="2529"/>
                  <a:pt x="12537" y="2538"/>
                  <a:pt x="12528" y="2547"/>
                </a:cubicBezTo>
                <a:cubicBezTo>
                  <a:pt x="12520" y="2556"/>
                  <a:pt x="12510" y="2563"/>
                  <a:pt x="12500" y="2570"/>
                </a:cubicBezTo>
                <a:cubicBezTo>
                  <a:pt x="12490" y="2577"/>
                  <a:pt x="12479" y="2583"/>
                  <a:pt x="12468" y="2587"/>
                </a:cubicBezTo>
                <a:cubicBezTo>
                  <a:pt x="12457" y="2592"/>
                  <a:pt x="12445" y="2595"/>
                  <a:pt x="12433" y="2598"/>
                </a:cubicBezTo>
                <a:cubicBezTo>
                  <a:pt x="12421" y="2600"/>
                  <a:pt x="12409" y="2601"/>
                  <a:pt x="12397" y="2601"/>
                </a:cubicBezTo>
                <a:lnTo>
                  <a:pt x="139" y="2601"/>
                </a:lnTo>
                <a:cubicBezTo>
                  <a:pt x="130" y="2601"/>
                  <a:pt x="121" y="2600"/>
                  <a:pt x="112" y="2598"/>
                </a:cubicBezTo>
                <a:cubicBezTo>
                  <a:pt x="103" y="2595"/>
                  <a:pt x="95" y="2592"/>
                  <a:pt x="86" y="2587"/>
                </a:cubicBezTo>
                <a:cubicBezTo>
                  <a:pt x="78" y="2583"/>
                  <a:pt x="70" y="2577"/>
                  <a:pt x="62" y="2570"/>
                </a:cubicBezTo>
                <a:cubicBezTo>
                  <a:pt x="54" y="2563"/>
                  <a:pt x="47" y="2556"/>
                  <a:pt x="41" y="2547"/>
                </a:cubicBezTo>
                <a:cubicBezTo>
                  <a:pt x="34" y="2538"/>
                  <a:pt x="29" y="2529"/>
                  <a:pt x="24" y="2519"/>
                </a:cubicBezTo>
                <a:cubicBezTo>
                  <a:pt x="18" y="2509"/>
                  <a:pt x="14" y="2498"/>
                  <a:pt x="11" y="2487"/>
                </a:cubicBezTo>
                <a:cubicBezTo>
                  <a:pt x="7" y="2475"/>
                  <a:pt x="5" y="2464"/>
                  <a:pt x="3" y="2452"/>
                </a:cubicBezTo>
                <a:cubicBezTo>
                  <a:pt x="1" y="2440"/>
                  <a:pt x="0" y="2428"/>
                  <a:pt x="0" y="241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30" name="任意多边形: 形状 1129"/>
          <p:cNvSpPr/>
          <p:nvPr/>
        </p:nvSpPr>
        <p:spPr>
          <a:xfrm>
            <a:off x="5615640" y="2272680"/>
            <a:ext cx="66960" cy="936360"/>
          </a:xfrm>
          <a:custGeom>
            <a:avLst/>
            <a:gdLst/>
            <a:ahLst/>
            <a:cxnLst/>
            <a:rect l="0" t="0" r="r" b="b"/>
            <a:pathLst>
              <a:path w="186" h="2601">
                <a:moveTo>
                  <a:pt x="151" y="15"/>
                </a:moveTo>
                <a:cubicBezTo>
                  <a:pt x="139" y="24"/>
                  <a:pt x="129" y="37"/>
                  <a:pt x="121" y="55"/>
                </a:cubicBezTo>
                <a:cubicBezTo>
                  <a:pt x="112" y="72"/>
                  <a:pt x="105" y="92"/>
                  <a:pt x="101" y="115"/>
                </a:cubicBezTo>
                <a:cubicBezTo>
                  <a:pt x="96" y="138"/>
                  <a:pt x="94" y="162"/>
                  <a:pt x="94" y="187"/>
                </a:cubicBezTo>
                <a:lnTo>
                  <a:pt x="94" y="2416"/>
                </a:lnTo>
                <a:cubicBezTo>
                  <a:pt x="94" y="2440"/>
                  <a:pt x="96" y="2464"/>
                  <a:pt x="101" y="2487"/>
                </a:cubicBezTo>
                <a:cubicBezTo>
                  <a:pt x="105" y="2509"/>
                  <a:pt x="112" y="2530"/>
                  <a:pt x="121" y="2547"/>
                </a:cubicBezTo>
                <a:cubicBezTo>
                  <a:pt x="129" y="2564"/>
                  <a:pt x="139" y="2578"/>
                  <a:pt x="151" y="2587"/>
                </a:cubicBezTo>
                <a:cubicBezTo>
                  <a:pt x="162" y="2597"/>
                  <a:pt x="174" y="2601"/>
                  <a:pt x="186" y="2601"/>
                </a:cubicBezTo>
                <a:cubicBezTo>
                  <a:pt x="162" y="2601"/>
                  <a:pt x="138" y="2597"/>
                  <a:pt x="115" y="2587"/>
                </a:cubicBezTo>
                <a:cubicBezTo>
                  <a:pt x="93" y="2578"/>
                  <a:pt x="72" y="2564"/>
                  <a:pt x="55" y="2547"/>
                </a:cubicBezTo>
                <a:cubicBezTo>
                  <a:pt x="38" y="2530"/>
                  <a:pt x="23" y="2509"/>
                  <a:pt x="14" y="2487"/>
                </a:cubicBezTo>
                <a:cubicBezTo>
                  <a:pt x="4" y="2464"/>
                  <a:pt x="0" y="2440"/>
                  <a:pt x="0" y="2416"/>
                </a:cubicBezTo>
                <a:lnTo>
                  <a:pt x="0" y="187"/>
                </a:lnTo>
                <a:cubicBezTo>
                  <a:pt x="0" y="161"/>
                  <a:pt x="4" y="138"/>
                  <a:pt x="14" y="115"/>
                </a:cubicBezTo>
                <a:cubicBezTo>
                  <a:pt x="23" y="92"/>
                  <a:pt x="38" y="72"/>
                  <a:pt x="55" y="55"/>
                </a:cubicBezTo>
                <a:cubicBezTo>
                  <a:pt x="72" y="37"/>
                  <a:pt x="93" y="24"/>
                  <a:pt x="115" y="15"/>
                </a:cubicBezTo>
                <a:cubicBezTo>
                  <a:pt x="138" y="5"/>
                  <a:pt x="162" y="0"/>
                  <a:pt x="186" y="0"/>
                </a:cubicBezTo>
                <a:cubicBezTo>
                  <a:pt x="174" y="0"/>
                  <a:pt x="162" y="5"/>
                  <a:pt x="151" y="15"/>
                </a:cubicBezTo>
                <a:close/>
              </a:path>
            </a:pathLst>
          </a:custGeom>
          <a:solidFill>
            <a:srgbClr val="3B82F6"/>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131" name="图片 1130"/>
          <p:cNvPicPr/>
          <p:nvPr/>
        </p:nvPicPr>
        <p:blipFill>
          <a:blip r:embed="rId3"/>
          <a:stretch>
            <a:fillRect/>
          </a:stretch>
        </p:blipFill>
        <p:spPr>
          <a:xfrm>
            <a:off x="5782680" y="2440080"/>
            <a:ext cx="166680" cy="166680"/>
          </a:xfrm>
          <a:prstGeom prst="rect">
            <a:avLst/>
          </a:prstGeom>
          <a:noFill/>
          <a:ln w="0">
            <a:noFill/>
          </a:ln>
        </p:spPr>
      </p:pic>
      <p:sp>
        <p:nvSpPr>
          <p:cNvPr id="1132" name="文本框 1131"/>
          <p:cNvSpPr txBox="1"/>
          <p:nvPr/>
        </p:nvSpPr>
        <p:spPr>
          <a:xfrm>
            <a:off x="6556320" y="1792080"/>
            <a:ext cx="3085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预先定义的作⽤域，包含解释器内置的函数和变量。</a:t>
            </a:r>
            <a:endParaRPr lang="en-US" sz="1050" b="0" u="none" strike="noStrike">
              <a:solidFill>
                <a:srgbClr val="000000"/>
              </a:solidFill>
              <a:effectLst/>
              <a:uFillTx/>
              <a:latin typeface="Times New Roman" panose="02020603050405020304"/>
            </a:endParaRPr>
          </a:p>
        </p:txBody>
      </p:sp>
      <p:sp>
        <p:nvSpPr>
          <p:cNvPr id="1133" name="文本框 1132"/>
          <p:cNvSpPr txBox="1"/>
          <p:nvPr/>
        </p:nvSpPr>
        <p:spPr>
          <a:xfrm>
            <a:off x="6050160" y="2388240"/>
            <a:ext cx="838800" cy="244080"/>
          </a:xfrm>
          <a:prstGeom prst="rect">
            <a:avLst/>
          </a:prstGeom>
          <a:noFill/>
          <a:ln w="0">
            <a:noFill/>
          </a:ln>
        </p:spPr>
        <p:txBody>
          <a:bodyPr wrap="none" lIns="0" tIns="0" rIns="0" bIns="0" anchor="t">
            <a:spAutoFit/>
          </a:bodyPr>
          <a:lstStyle/>
          <a:p>
            <a:r>
              <a:rPr lang="zh-CN" sz="1320" b="0" u="none" strike="noStrike">
                <a:solidFill>
                  <a:srgbClr val="60A5FA"/>
                </a:solidFill>
                <a:effectLst/>
                <a:uFillTx/>
                <a:latin typeface="NotoSansCJKsc"/>
                <a:ea typeface="NotoSansCJKsc"/>
              </a:rPr>
              <a:t>全局作⽤域</a:t>
            </a:r>
            <a:endParaRPr lang="en-US" sz="1320" b="0" u="none" strike="noStrike">
              <a:solidFill>
                <a:srgbClr val="000000"/>
              </a:solidFill>
              <a:effectLst/>
              <a:uFillTx/>
              <a:latin typeface="Times New Roman" panose="02020603050405020304"/>
            </a:endParaRPr>
          </a:p>
        </p:txBody>
      </p:sp>
      <p:sp>
        <p:nvSpPr>
          <p:cNvPr id="1134" name="文本框 1133"/>
          <p:cNvSpPr txBox="1"/>
          <p:nvPr/>
        </p:nvSpPr>
        <p:spPr>
          <a:xfrm>
            <a:off x="6886080" y="2427120"/>
            <a:ext cx="813240" cy="195480"/>
          </a:xfrm>
          <a:prstGeom prst="rect">
            <a:avLst/>
          </a:prstGeom>
          <a:noFill/>
          <a:ln w="0">
            <a:noFill/>
          </a:ln>
        </p:spPr>
        <p:txBody>
          <a:bodyPr wrap="none" lIns="0" tIns="0" rIns="0" bIns="0" anchor="t">
            <a:spAutoFit/>
          </a:bodyPr>
          <a:lstStyle/>
          <a:p>
            <a:r>
              <a:rPr lang="en-US" sz="1320" b="1" u="none" strike="noStrike">
                <a:solidFill>
                  <a:srgbClr val="60A5FA"/>
                </a:solidFill>
                <a:effectLst/>
                <a:uFillTx/>
                <a:latin typeface="DejaVuSans"/>
                <a:ea typeface="DejaVuSans"/>
              </a:rPr>
              <a:t> (Global)</a:t>
            </a:r>
            <a:endParaRPr lang="en-US" sz="1320" b="0" u="none" strike="noStrike">
              <a:solidFill>
                <a:srgbClr val="000000"/>
              </a:solidFill>
              <a:effectLst/>
              <a:uFillTx/>
              <a:latin typeface="Times New Roman" panose="02020603050405020304"/>
            </a:endParaRPr>
          </a:p>
        </p:txBody>
      </p:sp>
      <p:sp>
        <p:nvSpPr>
          <p:cNvPr id="1135" name="文本框 1134"/>
          <p:cNvSpPr txBox="1"/>
          <p:nvPr/>
        </p:nvSpPr>
        <p:spPr>
          <a:xfrm>
            <a:off x="6050160" y="2661120"/>
            <a:ext cx="3889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能作⽤于函数内外的变量，既可以在各函数的外部使⽤，也可以在</a:t>
            </a:r>
            <a:endParaRPr lang="en-US" sz="1050" b="0" u="none" strike="noStrike">
              <a:solidFill>
                <a:srgbClr val="000000"/>
              </a:solidFill>
              <a:effectLst/>
              <a:uFillTx/>
              <a:latin typeface="Times New Roman" panose="02020603050405020304"/>
            </a:endParaRPr>
          </a:p>
        </p:txBody>
      </p:sp>
      <p:sp>
        <p:nvSpPr>
          <p:cNvPr id="1136" name="任意多边形: 形状 1135"/>
          <p:cNvSpPr/>
          <p:nvPr/>
        </p:nvSpPr>
        <p:spPr>
          <a:xfrm>
            <a:off x="5632200" y="3342600"/>
            <a:ext cx="4529880" cy="936360"/>
          </a:xfrm>
          <a:custGeom>
            <a:avLst/>
            <a:gdLst/>
            <a:ahLst/>
            <a:cxnLst/>
            <a:rect l="0" t="0" r="r" b="b"/>
            <a:pathLst>
              <a:path w="12583" h="2601">
                <a:moveTo>
                  <a:pt x="0" y="2415"/>
                </a:moveTo>
                <a:lnTo>
                  <a:pt x="0" y="185"/>
                </a:lnTo>
                <a:cubicBezTo>
                  <a:pt x="0" y="173"/>
                  <a:pt x="1" y="161"/>
                  <a:pt x="3" y="149"/>
                </a:cubicBezTo>
                <a:cubicBezTo>
                  <a:pt x="5" y="137"/>
                  <a:pt x="7" y="126"/>
                  <a:pt x="11" y="114"/>
                </a:cubicBezTo>
                <a:cubicBezTo>
                  <a:pt x="14" y="103"/>
                  <a:pt x="18" y="92"/>
                  <a:pt x="24" y="82"/>
                </a:cubicBezTo>
                <a:cubicBezTo>
                  <a:pt x="29" y="72"/>
                  <a:pt x="34" y="63"/>
                  <a:pt x="41" y="54"/>
                </a:cubicBezTo>
                <a:cubicBezTo>
                  <a:pt x="47" y="45"/>
                  <a:pt x="54" y="38"/>
                  <a:pt x="62" y="31"/>
                </a:cubicBezTo>
                <a:cubicBezTo>
                  <a:pt x="70" y="24"/>
                  <a:pt x="78" y="19"/>
                  <a:pt x="86" y="14"/>
                </a:cubicBezTo>
                <a:cubicBezTo>
                  <a:pt x="95" y="9"/>
                  <a:pt x="103" y="6"/>
                  <a:pt x="112" y="3"/>
                </a:cubicBezTo>
                <a:cubicBezTo>
                  <a:pt x="121" y="1"/>
                  <a:pt x="130" y="0"/>
                  <a:pt x="139" y="0"/>
                </a:cubicBezTo>
                <a:lnTo>
                  <a:pt x="12397" y="0"/>
                </a:lnTo>
                <a:cubicBezTo>
                  <a:pt x="12409" y="0"/>
                  <a:pt x="12421" y="1"/>
                  <a:pt x="12433" y="3"/>
                </a:cubicBezTo>
                <a:cubicBezTo>
                  <a:pt x="12445" y="6"/>
                  <a:pt x="12457" y="9"/>
                  <a:pt x="12468" y="14"/>
                </a:cubicBezTo>
                <a:cubicBezTo>
                  <a:pt x="12479" y="19"/>
                  <a:pt x="12490" y="24"/>
                  <a:pt x="12500" y="31"/>
                </a:cubicBezTo>
                <a:cubicBezTo>
                  <a:pt x="12510" y="38"/>
                  <a:pt x="12520" y="45"/>
                  <a:pt x="12528" y="54"/>
                </a:cubicBezTo>
                <a:cubicBezTo>
                  <a:pt x="12537" y="63"/>
                  <a:pt x="12544" y="72"/>
                  <a:pt x="12551" y="82"/>
                </a:cubicBezTo>
                <a:cubicBezTo>
                  <a:pt x="12558" y="92"/>
                  <a:pt x="12564" y="103"/>
                  <a:pt x="12568" y="114"/>
                </a:cubicBezTo>
                <a:cubicBezTo>
                  <a:pt x="12573" y="126"/>
                  <a:pt x="12577" y="137"/>
                  <a:pt x="12579" y="149"/>
                </a:cubicBezTo>
                <a:cubicBezTo>
                  <a:pt x="12581" y="161"/>
                  <a:pt x="12583" y="173"/>
                  <a:pt x="12583" y="185"/>
                </a:cubicBezTo>
                <a:lnTo>
                  <a:pt x="12583" y="2415"/>
                </a:lnTo>
                <a:cubicBezTo>
                  <a:pt x="12583" y="2427"/>
                  <a:pt x="12581" y="2439"/>
                  <a:pt x="12579" y="2451"/>
                </a:cubicBezTo>
                <a:cubicBezTo>
                  <a:pt x="12577" y="2463"/>
                  <a:pt x="12573" y="2475"/>
                  <a:pt x="12568" y="2486"/>
                </a:cubicBezTo>
                <a:cubicBezTo>
                  <a:pt x="12564" y="2497"/>
                  <a:pt x="12558" y="2508"/>
                  <a:pt x="12551" y="2518"/>
                </a:cubicBezTo>
                <a:cubicBezTo>
                  <a:pt x="12544" y="2528"/>
                  <a:pt x="12537" y="2538"/>
                  <a:pt x="12528" y="2546"/>
                </a:cubicBezTo>
                <a:cubicBezTo>
                  <a:pt x="12520" y="2555"/>
                  <a:pt x="12510" y="2563"/>
                  <a:pt x="12500" y="2569"/>
                </a:cubicBezTo>
                <a:cubicBezTo>
                  <a:pt x="12490" y="2576"/>
                  <a:pt x="12479" y="2582"/>
                  <a:pt x="12468" y="2586"/>
                </a:cubicBezTo>
                <a:cubicBezTo>
                  <a:pt x="12457" y="2591"/>
                  <a:pt x="12445" y="2595"/>
                  <a:pt x="12433" y="2597"/>
                </a:cubicBezTo>
                <a:cubicBezTo>
                  <a:pt x="12421" y="2599"/>
                  <a:pt x="12409" y="2601"/>
                  <a:pt x="12397" y="2601"/>
                </a:cubicBezTo>
                <a:lnTo>
                  <a:pt x="139" y="2601"/>
                </a:lnTo>
                <a:cubicBezTo>
                  <a:pt x="130" y="2601"/>
                  <a:pt x="121" y="2599"/>
                  <a:pt x="112" y="2597"/>
                </a:cubicBezTo>
                <a:cubicBezTo>
                  <a:pt x="103" y="2595"/>
                  <a:pt x="95" y="2591"/>
                  <a:pt x="86" y="2586"/>
                </a:cubicBezTo>
                <a:cubicBezTo>
                  <a:pt x="78" y="2582"/>
                  <a:pt x="70" y="2576"/>
                  <a:pt x="62" y="2569"/>
                </a:cubicBezTo>
                <a:cubicBezTo>
                  <a:pt x="54" y="2563"/>
                  <a:pt x="47" y="2555"/>
                  <a:pt x="41" y="2546"/>
                </a:cubicBezTo>
                <a:cubicBezTo>
                  <a:pt x="34" y="2538"/>
                  <a:pt x="29" y="2528"/>
                  <a:pt x="24" y="2518"/>
                </a:cubicBezTo>
                <a:cubicBezTo>
                  <a:pt x="18" y="2508"/>
                  <a:pt x="14" y="2497"/>
                  <a:pt x="11" y="2486"/>
                </a:cubicBezTo>
                <a:cubicBezTo>
                  <a:pt x="7" y="2475"/>
                  <a:pt x="5" y="2463"/>
                  <a:pt x="3" y="2451"/>
                </a:cubicBezTo>
                <a:cubicBezTo>
                  <a:pt x="1" y="2439"/>
                  <a:pt x="0" y="2427"/>
                  <a:pt x="0" y="2415"/>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37" name="任意多边形: 形状 1136"/>
          <p:cNvSpPr/>
          <p:nvPr/>
        </p:nvSpPr>
        <p:spPr>
          <a:xfrm>
            <a:off x="5615640" y="3342600"/>
            <a:ext cx="66960" cy="936360"/>
          </a:xfrm>
          <a:custGeom>
            <a:avLst/>
            <a:gdLst/>
            <a:ahLst/>
            <a:cxnLst/>
            <a:rect l="0" t="0" r="r" b="b"/>
            <a:pathLst>
              <a:path w="186" h="2601">
                <a:moveTo>
                  <a:pt x="151" y="14"/>
                </a:moveTo>
                <a:cubicBezTo>
                  <a:pt x="139" y="23"/>
                  <a:pt x="129" y="37"/>
                  <a:pt x="121" y="54"/>
                </a:cubicBezTo>
                <a:cubicBezTo>
                  <a:pt x="112" y="72"/>
                  <a:pt x="105" y="92"/>
                  <a:pt x="101" y="114"/>
                </a:cubicBezTo>
                <a:cubicBezTo>
                  <a:pt x="96" y="137"/>
                  <a:pt x="94" y="161"/>
                  <a:pt x="94" y="185"/>
                </a:cubicBezTo>
                <a:lnTo>
                  <a:pt x="94" y="2415"/>
                </a:lnTo>
                <a:cubicBezTo>
                  <a:pt x="94" y="2440"/>
                  <a:pt x="96" y="2463"/>
                  <a:pt x="101" y="2486"/>
                </a:cubicBezTo>
                <a:cubicBezTo>
                  <a:pt x="105" y="2509"/>
                  <a:pt x="112" y="2529"/>
                  <a:pt x="121" y="2546"/>
                </a:cubicBezTo>
                <a:cubicBezTo>
                  <a:pt x="129" y="2564"/>
                  <a:pt x="139" y="2577"/>
                  <a:pt x="151" y="2586"/>
                </a:cubicBezTo>
                <a:cubicBezTo>
                  <a:pt x="162" y="2596"/>
                  <a:pt x="174" y="2601"/>
                  <a:pt x="186" y="2601"/>
                </a:cubicBezTo>
                <a:cubicBezTo>
                  <a:pt x="162" y="2601"/>
                  <a:pt x="138" y="2596"/>
                  <a:pt x="115" y="2586"/>
                </a:cubicBezTo>
                <a:cubicBezTo>
                  <a:pt x="93" y="2577"/>
                  <a:pt x="72" y="2564"/>
                  <a:pt x="55" y="2546"/>
                </a:cubicBezTo>
                <a:cubicBezTo>
                  <a:pt x="38" y="2529"/>
                  <a:pt x="23" y="2509"/>
                  <a:pt x="14" y="2486"/>
                </a:cubicBezTo>
                <a:cubicBezTo>
                  <a:pt x="4" y="2463"/>
                  <a:pt x="0" y="2440"/>
                  <a:pt x="0" y="2415"/>
                </a:cubicBezTo>
                <a:lnTo>
                  <a:pt x="0" y="185"/>
                </a:lnTo>
                <a:cubicBezTo>
                  <a:pt x="0" y="161"/>
                  <a:pt x="4" y="137"/>
                  <a:pt x="14" y="114"/>
                </a:cubicBezTo>
                <a:cubicBezTo>
                  <a:pt x="23" y="92"/>
                  <a:pt x="38" y="72"/>
                  <a:pt x="55" y="54"/>
                </a:cubicBezTo>
                <a:cubicBezTo>
                  <a:pt x="72" y="37"/>
                  <a:pt x="93" y="23"/>
                  <a:pt x="115" y="14"/>
                </a:cubicBezTo>
                <a:cubicBezTo>
                  <a:pt x="138" y="4"/>
                  <a:pt x="162" y="0"/>
                  <a:pt x="186" y="0"/>
                </a:cubicBezTo>
                <a:cubicBezTo>
                  <a:pt x="174" y="0"/>
                  <a:pt x="162" y="4"/>
                  <a:pt x="151" y="14"/>
                </a:cubicBezTo>
                <a:close/>
              </a:path>
            </a:pathLst>
          </a:custGeom>
          <a:solidFill>
            <a:srgbClr val="10B981"/>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138" name="图片 1137"/>
          <p:cNvPicPr/>
          <p:nvPr/>
        </p:nvPicPr>
        <p:blipFill>
          <a:blip r:embed="rId4"/>
          <a:stretch>
            <a:fillRect/>
          </a:stretch>
        </p:blipFill>
        <p:spPr>
          <a:xfrm>
            <a:off x="5782680" y="3509640"/>
            <a:ext cx="150120" cy="166680"/>
          </a:xfrm>
          <a:prstGeom prst="rect">
            <a:avLst/>
          </a:prstGeom>
          <a:noFill/>
          <a:ln w="0">
            <a:noFill/>
          </a:ln>
        </p:spPr>
      </p:pic>
      <p:sp>
        <p:nvSpPr>
          <p:cNvPr id="1139" name="文本框 1138"/>
          <p:cNvSpPr txBox="1"/>
          <p:nvPr/>
        </p:nvSpPr>
        <p:spPr>
          <a:xfrm>
            <a:off x="6050160" y="286164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各函数的内部使⽤。</a:t>
            </a:r>
            <a:endParaRPr lang="en-US" sz="1050" b="0" u="none" strike="noStrike">
              <a:solidFill>
                <a:srgbClr val="000000"/>
              </a:solidFill>
              <a:effectLst/>
              <a:uFillTx/>
              <a:latin typeface="Times New Roman" panose="02020603050405020304"/>
            </a:endParaRPr>
          </a:p>
        </p:txBody>
      </p:sp>
      <p:sp>
        <p:nvSpPr>
          <p:cNvPr id="1140" name="文本框 1139"/>
          <p:cNvSpPr txBox="1"/>
          <p:nvPr/>
        </p:nvSpPr>
        <p:spPr>
          <a:xfrm>
            <a:off x="6033600" y="3458160"/>
            <a:ext cx="838800" cy="244080"/>
          </a:xfrm>
          <a:prstGeom prst="rect">
            <a:avLst/>
          </a:prstGeom>
          <a:noFill/>
          <a:ln w="0">
            <a:noFill/>
          </a:ln>
        </p:spPr>
        <p:txBody>
          <a:bodyPr wrap="none" lIns="0" tIns="0" rIns="0" bIns="0" anchor="t">
            <a:spAutoFit/>
          </a:bodyPr>
          <a:lstStyle/>
          <a:p>
            <a:r>
              <a:rPr lang="zh-CN" sz="1320" b="0" u="none" strike="noStrike">
                <a:solidFill>
                  <a:srgbClr val="34D399"/>
                </a:solidFill>
                <a:effectLst/>
                <a:uFillTx/>
                <a:latin typeface="NotoSansCJKsc"/>
                <a:ea typeface="NotoSansCJKsc"/>
              </a:rPr>
              <a:t>嵌套作⽤域</a:t>
            </a:r>
            <a:endParaRPr lang="en-US" sz="1320" b="0" u="none" strike="noStrike">
              <a:solidFill>
                <a:srgbClr val="000000"/>
              </a:solidFill>
              <a:effectLst/>
              <a:uFillTx/>
              <a:latin typeface="Times New Roman" panose="02020603050405020304"/>
            </a:endParaRPr>
          </a:p>
        </p:txBody>
      </p:sp>
      <p:sp>
        <p:nvSpPr>
          <p:cNvPr id="1141" name="文本框 1140"/>
          <p:cNvSpPr txBox="1"/>
          <p:nvPr/>
        </p:nvSpPr>
        <p:spPr>
          <a:xfrm>
            <a:off x="6869160" y="3496680"/>
            <a:ext cx="1114920" cy="195480"/>
          </a:xfrm>
          <a:prstGeom prst="rect">
            <a:avLst/>
          </a:prstGeom>
          <a:noFill/>
          <a:ln w="0">
            <a:noFill/>
          </a:ln>
        </p:spPr>
        <p:txBody>
          <a:bodyPr wrap="none" lIns="0" tIns="0" rIns="0" bIns="0" anchor="t">
            <a:spAutoFit/>
          </a:bodyPr>
          <a:lstStyle/>
          <a:p>
            <a:r>
              <a:rPr lang="en-US" sz="1320" b="1" u="none" strike="noStrike">
                <a:solidFill>
                  <a:srgbClr val="34D399"/>
                </a:solidFill>
                <a:effectLst/>
                <a:uFillTx/>
                <a:latin typeface="DejaVuSans"/>
                <a:ea typeface="DejaVuSans"/>
              </a:rPr>
              <a:t> (Enclosing)</a:t>
            </a:r>
            <a:endParaRPr lang="en-US" sz="1320" b="0" u="none" strike="noStrike">
              <a:solidFill>
                <a:srgbClr val="000000"/>
              </a:solidFill>
              <a:effectLst/>
              <a:uFillTx/>
              <a:latin typeface="Times New Roman" panose="02020603050405020304"/>
            </a:endParaRPr>
          </a:p>
        </p:txBody>
      </p:sp>
      <p:sp>
        <p:nvSpPr>
          <p:cNvPr id="1142" name="文本框 1141"/>
          <p:cNvSpPr txBox="1"/>
          <p:nvPr/>
        </p:nvSpPr>
        <p:spPr>
          <a:xfrm>
            <a:off x="6033600" y="3730680"/>
            <a:ext cx="3889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⼀般是指⼀个函数嵌套另⼀个函数的情况，外层函数的变量的作⽤</a:t>
            </a:r>
            <a:endParaRPr lang="en-US" sz="1050" b="0" u="none" strike="noStrike">
              <a:solidFill>
                <a:srgbClr val="000000"/>
              </a:solidFill>
              <a:effectLst/>
              <a:uFillTx/>
              <a:latin typeface="Times New Roman" panose="02020603050405020304"/>
            </a:endParaRPr>
          </a:p>
        </p:txBody>
      </p:sp>
      <p:sp>
        <p:nvSpPr>
          <p:cNvPr id="1143" name="任意多边形: 形状 1142"/>
          <p:cNvSpPr/>
          <p:nvPr/>
        </p:nvSpPr>
        <p:spPr>
          <a:xfrm>
            <a:off x="5632200" y="4412160"/>
            <a:ext cx="4529880" cy="936360"/>
          </a:xfrm>
          <a:custGeom>
            <a:avLst/>
            <a:gdLst/>
            <a:ahLst/>
            <a:cxnLst/>
            <a:rect l="0" t="0" r="r" b="b"/>
            <a:pathLst>
              <a:path w="12583" h="2601">
                <a:moveTo>
                  <a:pt x="0" y="2415"/>
                </a:moveTo>
                <a:lnTo>
                  <a:pt x="0" y="186"/>
                </a:lnTo>
                <a:cubicBezTo>
                  <a:pt x="0" y="174"/>
                  <a:pt x="1" y="161"/>
                  <a:pt x="3" y="149"/>
                </a:cubicBezTo>
                <a:cubicBezTo>
                  <a:pt x="5" y="138"/>
                  <a:pt x="7" y="126"/>
                  <a:pt x="11" y="115"/>
                </a:cubicBezTo>
                <a:cubicBezTo>
                  <a:pt x="14" y="103"/>
                  <a:pt x="18" y="93"/>
                  <a:pt x="24" y="83"/>
                </a:cubicBezTo>
                <a:cubicBezTo>
                  <a:pt x="29" y="72"/>
                  <a:pt x="34" y="63"/>
                  <a:pt x="41" y="54"/>
                </a:cubicBezTo>
                <a:cubicBezTo>
                  <a:pt x="47" y="46"/>
                  <a:pt x="54" y="38"/>
                  <a:pt x="62" y="31"/>
                </a:cubicBezTo>
                <a:cubicBezTo>
                  <a:pt x="70" y="25"/>
                  <a:pt x="78" y="19"/>
                  <a:pt x="86" y="14"/>
                </a:cubicBezTo>
                <a:cubicBezTo>
                  <a:pt x="95" y="9"/>
                  <a:pt x="103" y="6"/>
                  <a:pt x="112" y="4"/>
                </a:cubicBezTo>
                <a:cubicBezTo>
                  <a:pt x="121" y="1"/>
                  <a:pt x="130" y="0"/>
                  <a:pt x="139" y="0"/>
                </a:cubicBezTo>
                <a:lnTo>
                  <a:pt x="12397" y="0"/>
                </a:lnTo>
                <a:cubicBezTo>
                  <a:pt x="12409" y="0"/>
                  <a:pt x="12421" y="1"/>
                  <a:pt x="12433" y="4"/>
                </a:cubicBezTo>
                <a:cubicBezTo>
                  <a:pt x="12445" y="6"/>
                  <a:pt x="12457" y="9"/>
                  <a:pt x="12468" y="14"/>
                </a:cubicBezTo>
                <a:cubicBezTo>
                  <a:pt x="12479" y="19"/>
                  <a:pt x="12490" y="25"/>
                  <a:pt x="12500" y="31"/>
                </a:cubicBezTo>
                <a:cubicBezTo>
                  <a:pt x="12510" y="38"/>
                  <a:pt x="12520" y="46"/>
                  <a:pt x="12528" y="54"/>
                </a:cubicBezTo>
                <a:cubicBezTo>
                  <a:pt x="12537" y="63"/>
                  <a:pt x="12544" y="72"/>
                  <a:pt x="12551" y="83"/>
                </a:cubicBezTo>
                <a:cubicBezTo>
                  <a:pt x="12558" y="93"/>
                  <a:pt x="12564" y="103"/>
                  <a:pt x="12568" y="115"/>
                </a:cubicBezTo>
                <a:cubicBezTo>
                  <a:pt x="12573" y="126"/>
                  <a:pt x="12577" y="138"/>
                  <a:pt x="12579" y="149"/>
                </a:cubicBezTo>
                <a:cubicBezTo>
                  <a:pt x="12581" y="161"/>
                  <a:pt x="12583" y="174"/>
                  <a:pt x="12583" y="186"/>
                </a:cubicBezTo>
                <a:lnTo>
                  <a:pt x="12583" y="2415"/>
                </a:lnTo>
                <a:cubicBezTo>
                  <a:pt x="12583" y="2427"/>
                  <a:pt x="12581" y="2439"/>
                  <a:pt x="12579" y="2451"/>
                </a:cubicBezTo>
                <a:cubicBezTo>
                  <a:pt x="12577" y="2463"/>
                  <a:pt x="12573" y="2475"/>
                  <a:pt x="12568" y="2486"/>
                </a:cubicBezTo>
                <a:cubicBezTo>
                  <a:pt x="12564" y="2497"/>
                  <a:pt x="12558" y="2508"/>
                  <a:pt x="12551" y="2518"/>
                </a:cubicBezTo>
                <a:cubicBezTo>
                  <a:pt x="12544" y="2528"/>
                  <a:pt x="12537" y="2538"/>
                  <a:pt x="12528" y="2546"/>
                </a:cubicBezTo>
                <a:cubicBezTo>
                  <a:pt x="12520" y="2555"/>
                  <a:pt x="12510" y="2563"/>
                  <a:pt x="12500" y="2570"/>
                </a:cubicBezTo>
                <a:cubicBezTo>
                  <a:pt x="12490" y="2576"/>
                  <a:pt x="12479" y="2582"/>
                  <a:pt x="12468" y="2587"/>
                </a:cubicBezTo>
                <a:cubicBezTo>
                  <a:pt x="12457" y="2591"/>
                  <a:pt x="12445" y="2595"/>
                  <a:pt x="12433" y="2597"/>
                </a:cubicBezTo>
                <a:cubicBezTo>
                  <a:pt x="12421" y="2600"/>
                  <a:pt x="12409" y="2601"/>
                  <a:pt x="12397" y="2601"/>
                </a:cubicBezTo>
                <a:lnTo>
                  <a:pt x="139" y="2601"/>
                </a:lnTo>
                <a:cubicBezTo>
                  <a:pt x="130" y="2601"/>
                  <a:pt x="121" y="2600"/>
                  <a:pt x="112" y="2597"/>
                </a:cubicBezTo>
                <a:cubicBezTo>
                  <a:pt x="103" y="2595"/>
                  <a:pt x="95" y="2591"/>
                  <a:pt x="86" y="2587"/>
                </a:cubicBezTo>
                <a:cubicBezTo>
                  <a:pt x="78" y="2582"/>
                  <a:pt x="70" y="2576"/>
                  <a:pt x="62" y="2570"/>
                </a:cubicBezTo>
                <a:cubicBezTo>
                  <a:pt x="54" y="2563"/>
                  <a:pt x="47" y="2555"/>
                  <a:pt x="41" y="2546"/>
                </a:cubicBezTo>
                <a:cubicBezTo>
                  <a:pt x="34" y="2538"/>
                  <a:pt x="29" y="2528"/>
                  <a:pt x="24" y="2518"/>
                </a:cubicBezTo>
                <a:cubicBezTo>
                  <a:pt x="18" y="2508"/>
                  <a:pt x="14" y="2497"/>
                  <a:pt x="11" y="2486"/>
                </a:cubicBezTo>
                <a:cubicBezTo>
                  <a:pt x="7" y="2475"/>
                  <a:pt x="5" y="2463"/>
                  <a:pt x="3" y="2451"/>
                </a:cubicBezTo>
                <a:cubicBezTo>
                  <a:pt x="1" y="2439"/>
                  <a:pt x="0" y="2427"/>
                  <a:pt x="0" y="2415"/>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44" name="任意多边形: 形状 1143"/>
          <p:cNvSpPr/>
          <p:nvPr/>
        </p:nvSpPr>
        <p:spPr>
          <a:xfrm>
            <a:off x="5615640" y="4412160"/>
            <a:ext cx="66960" cy="936360"/>
          </a:xfrm>
          <a:custGeom>
            <a:avLst/>
            <a:gdLst/>
            <a:ahLst/>
            <a:cxnLst/>
            <a:rect l="0" t="0" r="r" b="b"/>
            <a:pathLst>
              <a:path w="186" h="2601">
                <a:moveTo>
                  <a:pt x="151" y="14"/>
                </a:moveTo>
                <a:cubicBezTo>
                  <a:pt x="139" y="24"/>
                  <a:pt x="129" y="37"/>
                  <a:pt x="121" y="54"/>
                </a:cubicBezTo>
                <a:cubicBezTo>
                  <a:pt x="112" y="72"/>
                  <a:pt x="105" y="92"/>
                  <a:pt x="101" y="115"/>
                </a:cubicBezTo>
                <a:cubicBezTo>
                  <a:pt x="96" y="137"/>
                  <a:pt x="94" y="161"/>
                  <a:pt x="94" y="186"/>
                </a:cubicBezTo>
                <a:lnTo>
                  <a:pt x="94" y="2415"/>
                </a:lnTo>
                <a:cubicBezTo>
                  <a:pt x="94" y="2440"/>
                  <a:pt x="96" y="2463"/>
                  <a:pt x="101" y="2486"/>
                </a:cubicBezTo>
                <a:cubicBezTo>
                  <a:pt x="105" y="2509"/>
                  <a:pt x="112" y="2529"/>
                  <a:pt x="121" y="2546"/>
                </a:cubicBezTo>
                <a:cubicBezTo>
                  <a:pt x="129" y="2564"/>
                  <a:pt x="139" y="2577"/>
                  <a:pt x="151" y="2587"/>
                </a:cubicBezTo>
                <a:cubicBezTo>
                  <a:pt x="162" y="2596"/>
                  <a:pt x="174" y="2601"/>
                  <a:pt x="186" y="2601"/>
                </a:cubicBezTo>
                <a:cubicBezTo>
                  <a:pt x="162" y="2601"/>
                  <a:pt x="138" y="2596"/>
                  <a:pt x="115" y="2587"/>
                </a:cubicBezTo>
                <a:cubicBezTo>
                  <a:pt x="93" y="2577"/>
                  <a:pt x="72" y="2564"/>
                  <a:pt x="55" y="2546"/>
                </a:cubicBezTo>
                <a:cubicBezTo>
                  <a:pt x="38" y="2529"/>
                  <a:pt x="23" y="2509"/>
                  <a:pt x="14" y="2486"/>
                </a:cubicBezTo>
                <a:cubicBezTo>
                  <a:pt x="4" y="2464"/>
                  <a:pt x="0" y="2440"/>
                  <a:pt x="0" y="2415"/>
                </a:cubicBezTo>
                <a:lnTo>
                  <a:pt x="0" y="186"/>
                </a:lnTo>
                <a:cubicBezTo>
                  <a:pt x="0" y="161"/>
                  <a:pt x="4" y="137"/>
                  <a:pt x="14" y="115"/>
                </a:cubicBezTo>
                <a:cubicBezTo>
                  <a:pt x="23" y="92"/>
                  <a:pt x="38" y="72"/>
                  <a:pt x="55" y="54"/>
                </a:cubicBezTo>
                <a:cubicBezTo>
                  <a:pt x="72" y="37"/>
                  <a:pt x="93" y="24"/>
                  <a:pt x="115" y="14"/>
                </a:cubicBezTo>
                <a:cubicBezTo>
                  <a:pt x="138" y="5"/>
                  <a:pt x="162" y="0"/>
                  <a:pt x="186" y="0"/>
                </a:cubicBezTo>
                <a:cubicBezTo>
                  <a:pt x="174" y="0"/>
                  <a:pt x="162" y="5"/>
                  <a:pt x="151" y="14"/>
                </a:cubicBezTo>
                <a:close/>
              </a:path>
            </a:pathLst>
          </a:custGeom>
          <a:solidFill>
            <a:srgbClr val="F59E0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145" name="图片 1144"/>
          <p:cNvPicPr/>
          <p:nvPr/>
        </p:nvPicPr>
        <p:blipFill>
          <a:blip r:embed="rId5"/>
          <a:stretch>
            <a:fillRect/>
          </a:stretch>
        </p:blipFill>
        <p:spPr>
          <a:xfrm>
            <a:off x="5782680" y="4579560"/>
            <a:ext cx="166680" cy="166680"/>
          </a:xfrm>
          <a:prstGeom prst="rect">
            <a:avLst/>
          </a:prstGeom>
          <a:noFill/>
          <a:ln w="0">
            <a:noFill/>
          </a:ln>
        </p:spPr>
      </p:pic>
      <p:sp>
        <p:nvSpPr>
          <p:cNvPr id="1146" name="文本框 1145"/>
          <p:cNvSpPr txBox="1"/>
          <p:nvPr/>
        </p:nvSpPr>
        <p:spPr>
          <a:xfrm>
            <a:off x="6033600" y="3931200"/>
            <a:ext cx="13417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范围称为嵌套作⽤域。</a:t>
            </a:r>
            <a:endParaRPr lang="en-US" sz="1050" b="0" u="none" strike="noStrike">
              <a:solidFill>
                <a:srgbClr val="000000"/>
              </a:solidFill>
              <a:effectLst/>
              <a:uFillTx/>
              <a:latin typeface="Times New Roman" panose="02020603050405020304"/>
            </a:endParaRPr>
          </a:p>
        </p:txBody>
      </p:sp>
      <p:sp>
        <p:nvSpPr>
          <p:cNvPr id="1147" name="文本框 1146"/>
          <p:cNvSpPr txBox="1"/>
          <p:nvPr/>
        </p:nvSpPr>
        <p:spPr>
          <a:xfrm>
            <a:off x="6050160" y="4527720"/>
            <a:ext cx="838800" cy="244080"/>
          </a:xfrm>
          <a:prstGeom prst="rect">
            <a:avLst/>
          </a:prstGeom>
          <a:noFill/>
          <a:ln w="0">
            <a:noFill/>
          </a:ln>
        </p:spPr>
        <p:txBody>
          <a:bodyPr wrap="none" lIns="0" tIns="0" rIns="0" bIns="0" anchor="t">
            <a:spAutoFit/>
          </a:bodyPr>
          <a:lstStyle/>
          <a:p>
            <a:r>
              <a:rPr lang="zh-CN" sz="1320" b="0" u="none" strike="noStrike">
                <a:solidFill>
                  <a:srgbClr val="FBBF24"/>
                </a:solidFill>
                <a:effectLst/>
                <a:uFillTx/>
                <a:latin typeface="NotoSansCJKsc"/>
                <a:ea typeface="NotoSansCJKsc"/>
              </a:rPr>
              <a:t>局部作⽤域</a:t>
            </a:r>
            <a:endParaRPr lang="en-US" sz="1320" b="0" u="none" strike="noStrike">
              <a:solidFill>
                <a:srgbClr val="000000"/>
              </a:solidFill>
              <a:effectLst/>
              <a:uFillTx/>
              <a:latin typeface="Times New Roman" panose="02020603050405020304"/>
            </a:endParaRPr>
          </a:p>
        </p:txBody>
      </p:sp>
      <p:sp>
        <p:nvSpPr>
          <p:cNvPr id="1148" name="文本框 1147"/>
          <p:cNvSpPr txBox="1"/>
          <p:nvPr/>
        </p:nvSpPr>
        <p:spPr>
          <a:xfrm>
            <a:off x="6886080" y="4566600"/>
            <a:ext cx="704160" cy="195480"/>
          </a:xfrm>
          <a:prstGeom prst="rect">
            <a:avLst/>
          </a:prstGeom>
          <a:noFill/>
          <a:ln w="0">
            <a:noFill/>
          </a:ln>
        </p:spPr>
        <p:txBody>
          <a:bodyPr wrap="none" lIns="0" tIns="0" rIns="0" bIns="0" anchor="t">
            <a:spAutoFit/>
          </a:bodyPr>
          <a:lstStyle/>
          <a:p>
            <a:r>
              <a:rPr lang="en-US" sz="1320" b="1" u="none" strike="noStrike">
                <a:solidFill>
                  <a:srgbClr val="FBBF24"/>
                </a:solidFill>
                <a:effectLst/>
                <a:uFillTx/>
                <a:latin typeface="DejaVuSans"/>
                <a:ea typeface="DejaVuSans"/>
              </a:rPr>
              <a:t> (Local)</a:t>
            </a:r>
            <a:endParaRPr lang="en-US" sz="1320" b="0" u="none" strike="noStrike">
              <a:solidFill>
                <a:srgbClr val="000000"/>
              </a:solidFill>
              <a:effectLst/>
              <a:uFillTx/>
              <a:latin typeface="Times New Roman" panose="02020603050405020304"/>
            </a:endParaRPr>
          </a:p>
        </p:txBody>
      </p:sp>
      <p:sp>
        <p:nvSpPr>
          <p:cNvPr id="1149" name="文本框 1148"/>
          <p:cNvSpPr txBox="1"/>
          <p:nvPr/>
        </p:nvSpPr>
        <p:spPr>
          <a:xfrm>
            <a:off x="6050160" y="4800600"/>
            <a:ext cx="3889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定义函数内部的变量拥有⼀个局部作⽤域，表⽰变量只能在被声明</a:t>
            </a:r>
            <a:endParaRPr lang="en-US" sz="1050" b="0" u="none" strike="noStrike">
              <a:solidFill>
                <a:srgbClr val="000000"/>
              </a:solidFill>
              <a:effectLst/>
              <a:uFillTx/>
              <a:latin typeface="Times New Roman" panose="02020603050405020304"/>
            </a:endParaRPr>
          </a:p>
        </p:txBody>
      </p:sp>
      <p:sp>
        <p:nvSpPr>
          <p:cNvPr id="1150" name="文本框 1149"/>
          <p:cNvSpPr txBox="1"/>
          <p:nvPr/>
        </p:nvSpPr>
        <p:spPr>
          <a:xfrm>
            <a:off x="6050160" y="500112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的函数内部访问。</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 name="任意多边形: 形状 1152"/>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54" name="任意多边形: 形状 1153"/>
          <p:cNvSpPr/>
          <p:nvPr/>
        </p:nvSpPr>
        <p:spPr>
          <a:xfrm>
            <a:off x="551520" y="969120"/>
            <a:ext cx="4797000" cy="4646880"/>
          </a:xfrm>
          <a:custGeom>
            <a:avLst/>
            <a:gdLst/>
            <a:ahLst/>
            <a:cxnLst/>
            <a:rect l="0" t="0" r="r" b="b"/>
            <a:pathLst>
              <a:path w="13325" h="12908">
                <a:moveTo>
                  <a:pt x="0" y="12722"/>
                </a:moveTo>
                <a:lnTo>
                  <a:pt x="0" y="186"/>
                </a:lnTo>
                <a:cubicBezTo>
                  <a:pt x="0" y="174"/>
                  <a:pt x="0" y="162"/>
                  <a:pt x="2" y="150"/>
                </a:cubicBezTo>
                <a:cubicBezTo>
                  <a:pt x="4" y="138"/>
                  <a:pt x="7" y="126"/>
                  <a:pt x="10" y="115"/>
                </a:cubicBezTo>
                <a:cubicBezTo>
                  <a:pt x="14" y="104"/>
                  <a:pt x="18" y="93"/>
                  <a:pt x="23" y="83"/>
                </a:cubicBezTo>
                <a:cubicBezTo>
                  <a:pt x="28" y="73"/>
                  <a:pt x="34" y="63"/>
                  <a:pt x="40" y="55"/>
                </a:cubicBezTo>
                <a:cubicBezTo>
                  <a:pt x="47" y="46"/>
                  <a:pt x="54" y="38"/>
                  <a:pt x="61" y="32"/>
                </a:cubicBezTo>
                <a:cubicBezTo>
                  <a:pt x="69" y="25"/>
                  <a:pt x="77" y="19"/>
                  <a:pt x="86" y="14"/>
                </a:cubicBezTo>
                <a:cubicBezTo>
                  <a:pt x="94" y="10"/>
                  <a:pt x="103" y="6"/>
                  <a:pt x="112" y="4"/>
                </a:cubicBezTo>
                <a:cubicBezTo>
                  <a:pt x="121" y="1"/>
                  <a:pt x="130" y="0"/>
                  <a:pt x="139" y="0"/>
                </a:cubicBezTo>
                <a:lnTo>
                  <a:pt x="13139" y="0"/>
                </a:lnTo>
                <a:cubicBezTo>
                  <a:pt x="13151" y="0"/>
                  <a:pt x="13163" y="1"/>
                  <a:pt x="13175" y="4"/>
                </a:cubicBezTo>
                <a:cubicBezTo>
                  <a:pt x="13187" y="6"/>
                  <a:pt x="13199" y="10"/>
                  <a:pt x="13210" y="14"/>
                </a:cubicBezTo>
                <a:cubicBezTo>
                  <a:pt x="13221" y="19"/>
                  <a:pt x="13232" y="25"/>
                  <a:pt x="13242" y="32"/>
                </a:cubicBezTo>
                <a:cubicBezTo>
                  <a:pt x="13252" y="38"/>
                  <a:pt x="13262" y="46"/>
                  <a:pt x="13270" y="55"/>
                </a:cubicBezTo>
                <a:cubicBezTo>
                  <a:pt x="13279" y="63"/>
                  <a:pt x="13287" y="73"/>
                  <a:pt x="13294" y="83"/>
                </a:cubicBezTo>
                <a:cubicBezTo>
                  <a:pt x="13300" y="93"/>
                  <a:pt x="13306" y="104"/>
                  <a:pt x="13311" y="115"/>
                </a:cubicBezTo>
                <a:cubicBezTo>
                  <a:pt x="13315" y="126"/>
                  <a:pt x="13319" y="138"/>
                  <a:pt x="13321" y="150"/>
                </a:cubicBezTo>
                <a:cubicBezTo>
                  <a:pt x="13324" y="162"/>
                  <a:pt x="13325" y="174"/>
                  <a:pt x="13325" y="186"/>
                </a:cubicBezTo>
                <a:lnTo>
                  <a:pt x="13325" y="12722"/>
                </a:lnTo>
                <a:cubicBezTo>
                  <a:pt x="13325" y="12734"/>
                  <a:pt x="13324" y="12746"/>
                  <a:pt x="13321" y="12758"/>
                </a:cubicBezTo>
                <a:cubicBezTo>
                  <a:pt x="13319" y="12770"/>
                  <a:pt x="13315" y="12782"/>
                  <a:pt x="13311" y="12793"/>
                </a:cubicBezTo>
                <a:cubicBezTo>
                  <a:pt x="13306" y="12804"/>
                  <a:pt x="13300" y="12815"/>
                  <a:pt x="13294" y="12825"/>
                </a:cubicBezTo>
                <a:cubicBezTo>
                  <a:pt x="13287" y="12835"/>
                  <a:pt x="13279" y="12845"/>
                  <a:pt x="13270" y="12853"/>
                </a:cubicBezTo>
                <a:cubicBezTo>
                  <a:pt x="13262" y="12862"/>
                  <a:pt x="13252" y="12870"/>
                  <a:pt x="13242" y="12876"/>
                </a:cubicBezTo>
                <a:cubicBezTo>
                  <a:pt x="13232" y="12883"/>
                  <a:pt x="13221" y="12889"/>
                  <a:pt x="13210" y="12894"/>
                </a:cubicBezTo>
                <a:cubicBezTo>
                  <a:pt x="13199" y="12898"/>
                  <a:pt x="13187" y="12902"/>
                  <a:pt x="13175" y="12904"/>
                </a:cubicBezTo>
                <a:cubicBezTo>
                  <a:pt x="13163" y="12906"/>
                  <a:pt x="13151" y="12908"/>
                  <a:pt x="13139" y="12908"/>
                </a:cubicBezTo>
                <a:lnTo>
                  <a:pt x="139" y="12908"/>
                </a:lnTo>
                <a:cubicBezTo>
                  <a:pt x="130" y="12908"/>
                  <a:pt x="121" y="12906"/>
                  <a:pt x="112" y="12904"/>
                </a:cubicBezTo>
                <a:cubicBezTo>
                  <a:pt x="103" y="12902"/>
                  <a:pt x="94" y="12898"/>
                  <a:pt x="86" y="12894"/>
                </a:cubicBezTo>
                <a:cubicBezTo>
                  <a:pt x="77" y="12889"/>
                  <a:pt x="69" y="12883"/>
                  <a:pt x="61" y="12876"/>
                </a:cubicBezTo>
                <a:cubicBezTo>
                  <a:pt x="54" y="12870"/>
                  <a:pt x="47" y="12862"/>
                  <a:pt x="40" y="12853"/>
                </a:cubicBezTo>
                <a:cubicBezTo>
                  <a:pt x="34" y="12845"/>
                  <a:pt x="28" y="12835"/>
                  <a:pt x="23" y="12825"/>
                </a:cubicBezTo>
                <a:cubicBezTo>
                  <a:pt x="18" y="12815"/>
                  <a:pt x="14" y="12804"/>
                  <a:pt x="10" y="12793"/>
                </a:cubicBezTo>
                <a:cubicBezTo>
                  <a:pt x="7" y="12782"/>
                  <a:pt x="4" y="12770"/>
                  <a:pt x="2" y="12758"/>
                </a:cubicBezTo>
                <a:cubicBezTo>
                  <a:pt x="0" y="12746"/>
                  <a:pt x="0" y="12734"/>
                  <a:pt x="0" y="127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55" name="任意多边形: 形状 1154"/>
          <p:cNvSpPr/>
          <p:nvPr/>
        </p:nvSpPr>
        <p:spPr>
          <a:xfrm>
            <a:off x="534600" y="969120"/>
            <a:ext cx="67320" cy="4646880"/>
          </a:xfrm>
          <a:custGeom>
            <a:avLst/>
            <a:gdLst/>
            <a:ahLst/>
            <a:cxnLst/>
            <a:rect l="0" t="0" r="r" b="b"/>
            <a:pathLst>
              <a:path w="187" h="12908">
                <a:moveTo>
                  <a:pt x="151" y="14"/>
                </a:moveTo>
                <a:cubicBezTo>
                  <a:pt x="140" y="24"/>
                  <a:pt x="130" y="37"/>
                  <a:pt x="121" y="55"/>
                </a:cubicBezTo>
                <a:cubicBezTo>
                  <a:pt x="112" y="72"/>
                  <a:pt x="106" y="92"/>
                  <a:pt x="101" y="115"/>
                </a:cubicBezTo>
                <a:cubicBezTo>
                  <a:pt x="96" y="138"/>
                  <a:pt x="94" y="161"/>
                  <a:pt x="94" y="186"/>
                </a:cubicBezTo>
                <a:lnTo>
                  <a:pt x="94" y="12722"/>
                </a:lnTo>
                <a:cubicBezTo>
                  <a:pt x="94" y="12747"/>
                  <a:pt x="96" y="12770"/>
                  <a:pt x="101" y="12793"/>
                </a:cubicBezTo>
                <a:cubicBezTo>
                  <a:pt x="106" y="12816"/>
                  <a:pt x="112" y="12836"/>
                  <a:pt x="121" y="12853"/>
                </a:cubicBezTo>
                <a:cubicBezTo>
                  <a:pt x="130" y="12871"/>
                  <a:pt x="140" y="12884"/>
                  <a:pt x="151" y="12894"/>
                </a:cubicBezTo>
                <a:cubicBezTo>
                  <a:pt x="163" y="12903"/>
                  <a:pt x="175" y="12908"/>
                  <a:pt x="187" y="12908"/>
                </a:cubicBezTo>
                <a:cubicBezTo>
                  <a:pt x="162" y="12908"/>
                  <a:pt x="139" y="12903"/>
                  <a:pt x="116" y="12894"/>
                </a:cubicBezTo>
                <a:cubicBezTo>
                  <a:pt x="93" y="12884"/>
                  <a:pt x="72" y="12871"/>
                  <a:pt x="55" y="12853"/>
                </a:cubicBezTo>
                <a:cubicBezTo>
                  <a:pt x="37" y="12836"/>
                  <a:pt x="24" y="12816"/>
                  <a:pt x="14" y="12793"/>
                </a:cubicBezTo>
                <a:cubicBezTo>
                  <a:pt x="5" y="12770"/>
                  <a:pt x="0" y="12747"/>
                  <a:pt x="0" y="12722"/>
                </a:cubicBezTo>
                <a:lnTo>
                  <a:pt x="0" y="186"/>
                </a:lnTo>
                <a:cubicBezTo>
                  <a:pt x="0" y="161"/>
                  <a:pt x="5" y="138"/>
                  <a:pt x="14" y="115"/>
                </a:cubicBezTo>
                <a:cubicBezTo>
                  <a:pt x="24" y="92"/>
                  <a:pt x="37" y="72"/>
                  <a:pt x="55" y="55"/>
                </a:cubicBezTo>
                <a:cubicBezTo>
                  <a:pt x="72" y="37"/>
                  <a:pt x="93" y="24"/>
                  <a:pt x="116" y="14"/>
                </a:cubicBezTo>
                <a:cubicBezTo>
                  <a:pt x="139" y="5"/>
                  <a:pt x="162" y="0"/>
                  <a:pt x="187" y="0"/>
                </a:cubicBezTo>
                <a:cubicBezTo>
                  <a:pt x="175" y="0"/>
                  <a:pt x="163" y="5"/>
                  <a:pt x="151" y="14"/>
                </a:cubicBezTo>
                <a:close/>
              </a:path>
            </a:pathLst>
          </a:custGeom>
          <a:solidFill>
            <a:srgbClr val="55EFC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156" name="图片 1155"/>
          <p:cNvPicPr/>
          <p:nvPr/>
        </p:nvPicPr>
        <p:blipFill>
          <a:blip r:embed="rId1"/>
          <a:stretch>
            <a:fillRect/>
          </a:stretch>
        </p:blipFill>
        <p:spPr>
          <a:xfrm>
            <a:off x="768960" y="1203480"/>
            <a:ext cx="250200" cy="200160"/>
          </a:xfrm>
          <a:prstGeom prst="rect">
            <a:avLst/>
          </a:prstGeom>
          <a:noFill/>
          <a:ln w="0">
            <a:noFill/>
          </a:ln>
        </p:spPr>
      </p:pic>
      <p:sp>
        <p:nvSpPr>
          <p:cNvPr id="1157" name="文本框 1156"/>
          <p:cNvSpPr txBox="1"/>
          <p:nvPr/>
        </p:nvSpPr>
        <p:spPr>
          <a:xfrm>
            <a:off x="534960" y="252720"/>
            <a:ext cx="270288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局部变量与全局变量</a:t>
            </a:r>
            <a:endParaRPr lang="en-US" sz="2370" b="0" u="none" strike="noStrike">
              <a:solidFill>
                <a:srgbClr val="000000"/>
              </a:solidFill>
              <a:effectLst/>
              <a:uFillTx/>
              <a:latin typeface="Times New Roman" panose="02020603050405020304"/>
            </a:endParaRPr>
          </a:p>
        </p:txBody>
      </p:sp>
      <p:pic>
        <p:nvPicPr>
          <p:cNvPr id="1158" name="图片 1157"/>
          <p:cNvPicPr/>
          <p:nvPr/>
        </p:nvPicPr>
        <p:blipFill>
          <a:blip r:embed="rId2"/>
          <a:stretch>
            <a:fillRect/>
          </a:stretch>
        </p:blipFill>
        <p:spPr>
          <a:xfrm>
            <a:off x="768960" y="1604520"/>
            <a:ext cx="133200" cy="133200"/>
          </a:xfrm>
          <a:prstGeom prst="rect">
            <a:avLst/>
          </a:prstGeom>
          <a:noFill/>
          <a:ln w="0">
            <a:noFill/>
          </a:ln>
        </p:spPr>
      </p:pic>
      <p:sp>
        <p:nvSpPr>
          <p:cNvPr id="1159" name="文本框 1158"/>
          <p:cNvSpPr txBox="1"/>
          <p:nvPr/>
        </p:nvSpPr>
        <p:spPr>
          <a:xfrm>
            <a:off x="1119960" y="1137960"/>
            <a:ext cx="805320" cy="291600"/>
          </a:xfrm>
          <a:prstGeom prst="rect">
            <a:avLst/>
          </a:prstGeom>
          <a:noFill/>
          <a:ln w="0">
            <a:noFill/>
          </a:ln>
        </p:spPr>
        <p:txBody>
          <a:bodyPr wrap="none" lIns="0" tIns="0" rIns="0" bIns="0" anchor="t">
            <a:spAutoFit/>
          </a:bodyPr>
          <a:lstStyle/>
          <a:p>
            <a:r>
              <a:rPr lang="zh-CN" sz="1580" b="0" u="none" strike="noStrike">
                <a:solidFill>
                  <a:srgbClr val="6EE7B7"/>
                </a:solidFill>
                <a:effectLst/>
                <a:uFillTx/>
                <a:latin typeface="NotoSansCJKsc"/>
                <a:ea typeface="NotoSansCJKsc"/>
              </a:rPr>
              <a:t>局部变量</a:t>
            </a:r>
            <a:endParaRPr lang="en-US" sz="1580" b="0" u="none" strike="noStrike">
              <a:solidFill>
                <a:srgbClr val="000000"/>
              </a:solidFill>
              <a:effectLst/>
              <a:uFillTx/>
              <a:latin typeface="Times New Roman" panose="02020603050405020304"/>
            </a:endParaRPr>
          </a:p>
        </p:txBody>
      </p:sp>
      <p:pic>
        <p:nvPicPr>
          <p:cNvPr id="1160" name="图片 1159"/>
          <p:cNvPicPr/>
          <p:nvPr/>
        </p:nvPicPr>
        <p:blipFill>
          <a:blip r:embed="rId2"/>
          <a:stretch>
            <a:fillRect/>
          </a:stretch>
        </p:blipFill>
        <p:spPr>
          <a:xfrm>
            <a:off x="768960" y="1905480"/>
            <a:ext cx="133200" cy="133200"/>
          </a:xfrm>
          <a:prstGeom prst="rect">
            <a:avLst/>
          </a:prstGeom>
          <a:noFill/>
          <a:ln w="0">
            <a:noFill/>
          </a:ln>
        </p:spPr>
      </p:pic>
      <p:sp>
        <p:nvSpPr>
          <p:cNvPr id="1161" name="文本框 1160"/>
          <p:cNvSpPr txBox="1"/>
          <p:nvPr/>
        </p:nvSpPr>
        <p:spPr>
          <a:xfrm>
            <a:off x="969480" y="1558080"/>
            <a:ext cx="32194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定义在函数内部的变量，仅在被声明的函数内部可访问</a:t>
            </a:r>
            <a:endParaRPr lang="en-US" sz="1050" b="0" u="none" strike="noStrike">
              <a:solidFill>
                <a:srgbClr val="000000"/>
              </a:solidFill>
              <a:effectLst/>
              <a:uFillTx/>
              <a:latin typeface="Times New Roman" panose="02020603050405020304"/>
            </a:endParaRPr>
          </a:p>
        </p:txBody>
      </p:sp>
      <p:pic>
        <p:nvPicPr>
          <p:cNvPr id="1162" name="图片 1161"/>
          <p:cNvPicPr/>
          <p:nvPr/>
        </p:nvPicPr>
        <p:blipFill>
          <a:blip r:embed="rId2"/>
          <a:stretch>
            <a:fillRect/>
          </a:stretch>
        </p:blipFill>
        <p:spPr>
          <a:xfrm>
            <a:off x="768960" y="2206080"/>
            <a:ext cx="133200" cy="133200"/>
          </a:xfrm>
          <a:prstGeom prst="rect">
            <a:avLst/>
          </a:prstGeom>
          <a:noFill/>
          <a:ln w="0">
            <a:noFill/>
          </a:ln>
        </p:spPr>
      </p:pic>
      <p:sp>
        <p:nvSpPr>
          <p:cNvPr id="1163" name="文本框 1162"/>
          <p:cNvSpPr txBox="1"/>
          <p:nvPr/>
        </p:nvSpPr>
        <p:spPr>
          <a:xfrm>
            <a:off x="969480" y="1859040"/>
            <a:ext cx="3085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同⼀函数在不同时间运⾏时，其作⽤域是相互独⽴的</a:t>
            </a:r>
            <a:endParaRPr lang="en-US" sz="1050" b="0" u="none" strike="noStrike">
              <a:solidFill>
                <a:srgbClr val="000000"/>
              </a:solidFill>
              <a:effectLst/>
              <a:uFillTx/>
              <a:latin typeface="Times New Roman" panose="02020603050405020304"/>
            </a:endParaRPr>
          </a:p>
        </p:txBody>
      </p:sp>
      <p:pic>
        <p:nvPicPr>
          <p:cNvPr id="1164" name="图片 1163"/>
          <p:cNvPicPr/>
          <p:nvPr/>
        </p:nvPicPr>
        <p:blipFill>
          <a:blip r:embed="rId2"/>
          <a:stretch>
            <a:fillRect/>
          </a:stretch>
        </p:blipFill>
        <p:spPr>
          <a:xfrm>
            <a:off x="768960" y="2507040"/>
            <a:ext cx="133200" cy="133200"/>
          </a:xfrm>
          <a:prstGeom prst="rect">
            <a:avLst/>
          </a:prstGeom>
          <a:noFill/>
          <a:ln w="0">
            <a:noFill/>
          </a:ln>
        </p:spPr>
      </p:pic>
      <p:sp>
        <p:nvSpPr>
          <p:cNvPr id="1165" name="文本框 1164"/>
          <p:cNvSpPr txBox="1"/>
          <p:nvPr/>
        </p:nvSpPr>
        <p:spPr>
          <a:xfrm>
            <a:off x="969480" y="2159640"/>
            <a:ext cx="2280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不同函数中同名的局部变量相互不影响</a:t>
            </a:r>
            <a:endParaRPr lang="en-US" sz="1050" b="0" u="none" strike="noStrike">
              <a:solidFill>
                <a:srgbClr val="000000"/>
              </a:solidFill>
              <a:effectLst/>
              <a:uFillTx/>
              <a:latin typeface="Times New Roman" panose="02020603050405020304"/>
            </a:endParaRPr>
          </a:p>
        </p:txBody>
      </p:sp>
      <p:sp>
        <p:nvSpPr>
          <p:cNvPr id="1166" name="任意多边形: 形状 1165"/>
          <p:cNvSpPr/>
          <p:nvPr/>
        </p:nvSpPr>
        <p:spPr>
          <a:xfrm>
            <a:off x="768600" y="3413161"/>
            <a:ext cx="4379400" cy="1270800"/>
          </a:xfrm>
          <a:custGeom>
            <a:avLst/>
            <a:gdLst/>
            <a:ahLst/>
            <a:cxnLst/>
            <a:rect l="0" t="0" r="r" b="b"/>
            <a:pathLst>
              <a:path w="12165" h="3530">
                <a:moveTo>
                  <a:pt x="0" y="3390"/>
                </a:moveTo>
                <a:lnTo>
                  <a:pt x="0" y="139"/>
                </a:lnTo>
                <a:cubicBezTo>
                  <a:pt x="0" y="121"/>
                  <a:pt x="4" y="103"/>
                  <a:pt x="11" y="86"/>
                </a:cubicBezTo>
                <a:cubicBezTo>
                  <a:pt x="18" y="69"/>
                  <a:pt x="28" y="54"/>
                  <a:pt x="41" y="41"/>
                </a:cubicBezTo>
                <a:cubicBezTo>
                  <a:pt x="54" y="28"/>
                  <a:pt x="69" y="18"/>
                  <a:pt x="86" y="11"/>
                </a:cubicBezTo>
                <a:cubicBezTo>
                  <a:pt x="103" y="4"/>
                  <a:pt x="121" y="0"/>
                  <a:pt x="139" y="0"/>
                </a:cubicBezTo>
                <a:lnTo>
                  <a:pt x="12025" y="0"/>
                </a:lnTo>
                <a:cubicBezTo>
                  <a:pt x="12044" y="0"/>
                  <a:pt x="12062" y="4"/>
                  <a:pt x="12079" y="11"/>
                </a:cubicBezTo>
                <a:cubicBezTo>
                  <a:pt x="12096" y="18"/>
                  <a:pt x="12111" y="28"/>
                  <a:pt x="12124" y="41"/>
                </a:cubicBezTo>
                <a:cubicBezTo>
                  <a:pt x="12137" y="54"/>
                  <a:pt x="12147" y="69"/>
                  <a:pt x="12154" y="86"/>
                </a:cubicBezTo>
                <a:cubicBezTo>
                  <a:pt x="12161" y="103"/>
                  <a:pt x="12165" y="121"/>
                  <a:pt x="12165" y="139"/>
                </a:cubicBezTo>
                <a:lnTo>
                  <a:pt x="12165" y="3390"/>
                </a:lnTo>
                <a:cubicBezTo>
                  <a:pt x="12165" y="3409"/>
                  <a:pt x="12161" y="3427"/>
                  <a:pt x="12154" y="3444"/>
                </a:cubicBezTo>
                <a:cubicBezTo>
                  <a:pt x="12147" y="3461"/>
                  <a:pt x="12137" y="3476"/>
                  <a:pt x="12124" y="3489"/>
                </a:cubicBezTo>
                <a:cubicBezTo>
                  <a:pt x="12111" y="3502"/>
                  <a:pt x="12096" y="3512"/>
                  <a:pt x="12079" y="3519"/>
                </a:cubicBezTo>
                <a:cubicBezTo>
                  <a:pt x="12062" y="3526"/>
                  <a:pt x="12044" y="3530"/>
                  <a:pt x="12025" y="3530"/>
                </a:cubicBezTo>
                <a:lnTo>
                  <a:pt x="139" y="3530"/>
                </a:lnTo>
                <a:cubicBezTo>
                  <a:pt x="121" y="3530"/>
                  <a:pt x="103" y="3526"/>
                  <a:pt x="86" y="3519"/>
                </a:cubicBezTo>
                <a:cubicBezTo>
                  <a:pt x="69" y="3512"/>
                  <a:pt x="54" y="3502"/>
                  <a:pt x="41" y="3489"/>
                </a:cubicBezTo>
                <a:cubicBezTo>
                  <a:pt x="28" y="3476"/>
                  <a:pt x="18" y="3461"/>
                  <a:pt x="11" y="3444"/>
                </a:cubicBezTo>
                <a:cubicBezTo>
                  <a:pt x="4" y="3427"/>
                  <a:pt x="0" y="3409"/>
                  <a:pt x="0" y="3390"/>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167" name="文本框 1166"/>
          <p:cNvSpPr txBox="1"/>
          <p:nvPr/>
        </p:nvSpPr>
        <p:spPr>
          <a:xfrm>
            <a:off x="969480" y="2460600"/>
            <a:ext cx="2012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函数执⾏结束后，局部变量被销毁</a:t>
            </a:r>
            <a:endParaRPr lang="en-US" sz="1050" b="0" u="none" strike="noStrike">
              <a:solidFill>
                <a:srgbClr val="000000"/>
              </a:solidFill>
              <a:effectLst/>
              <a:uFillTx/>
              <a:latin typeface="Times New Roman" panose="02020603050405020304"/>
            </a:endParaRPr>
          </a:p>
        </p:txBody>
      </p:sp>
      <p:sp>
        <p:nvSpPr>
          <p:cNvPr id="1168" name="文本框 1167"/>
          <p:cNvSpPr txBox="1"/>
          <p:nvPr/>
        </p:nvSpPr>
        <p:spPr>
          <a:xfrm>
            <a:off x="902520" y="3566521"/>
            <a:ext cx="105696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def function():</a:t>
            </a:r>
            <a:endParaRPr lang="en-US" sz="920" b="0" u="none" strike="noStrike">
              <a:solidFill>
                <a:srgbClr val="000000"/>
              </a:solidFill>
              <a:effectLst/>
              <a:uFillTx/>
              <a:latin typeface="Times New Roman" panose="02020603050405020304"/>
            </a:endParaRPr>
          </a:p>
        </p:txBody>
      </p:sp>
      <p:sp>
        <p:nvSpPr>
          <p:cNvPr id="1169" name="文本框 1168"/>
          <p:cNvSpPr txBox="1"/>
          <p:nvPr/>
        </p:nvSpPr>
        <p:spPr>
          <a:xfrm>
            <a:off x="902520" y="3733921"/>
            <a:ext cx="98640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FECA57"/>
                </a:solidFill>
                <a:effectLst/>
                <a:uFillTx/>
                <a:latin typeface="Courier New" panose="02070309020205020404"/>
                <a:ea typeface="Courier New" panose="02070309020205020404"/>
              </a:rPr>
              <a:t>x = 10</a:t>
            </a:r>
            <a:r>
              <a:rPr lang="en-US" sz="920" b="0" u="none" strike="noStrike">
                <a:solidFill>
                  <a:srgbClr val="FFFFFF"/>
                </a:solidFill>
                <a:effectLst/>
                <a:uFillTx/>
                <a:latin typeface="Courier New" panose="02070309020205020404"/>
                <a:ea typeface="Courier New" panose="02070309020205020404"/>
              </a:rPr>
              <a:t>  # </a:t>
            </a:r>
            <a:endParaRPr lang="en-US" sz="920" b="0" u="none" strike="noStrike">
              <a:solidFill>
                <a:srgbClr val="000000"/>
              </a:solidFill>
              <a:effectLst/>
              <a:uFillTx/>
              <a:latin typeface="Times New Roman" panose="02020603050405020304"/>
            </a:endParaRPr>
          </a:p>
        </p:txBody>
      </p:sp>
      <p:sp>
        <p:nvSpPr>
          <p:cNvPr id="1170" name="文本框 1169"/>
          <p:cNvSpPr txBox="1"/>
          <p:nvPr/>
        </p:nvSpPr>
        <p:spPr>
          <a:xfrm>
            <a:off x="1885680" y="3695401"/>
            <a:ext cx="47016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局部变量</a:t>
            </a:r>
            <a:endParaRPr lang="en-US" sz="920" b="0" u="none" strike="noStrike">
              <a:solidFill>
                <a:srgbClr val="000000"/>
              </a:solidFill>
              <a:effectLst/>
              <a:uFillTx/>
              <a:latin typeface="Times New Roman" panose="02020603050405020304"/>
            </a:endParaRPr>
          </a:p>
        </p:txBody>
      </p:sp>
      <p:sp>
        <p:nvSpPr>
          <p:cNvPr id="1171" name="文本框 1170"/>
          <p:cNvSpPr txBox="1"/>
          <p:nvPr/>
        </p:nvSpPr>
        <p:spPr>
          <a:xfrm>
            <a:off x="902520" y="3900961"/>
            <a:ext cx="112752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print(x)  # </a:t>
            </a:r>
            <a:endParaRPr lang="en-US" sz="920" b="0" u="none" strike="noStrike">
              <a:solidFill>
                <a:srgbClr val="000000"/>
              </a:solidFill>
              <a:effectLst/>
              <a:uFillTx/>
              <a:latin typeface="Times New Roman" panose="02020603050405020304"/>
            </a:endParaRPr>
          </a:p>
        </p:txBody>
      </p:sp>
      <p:sp>
        <p:nvSpPr>
          <p:cNvPr id="1172" name="文本框 1171"/>
          <p:cNvSpPr txBox="1"/>
          <p:nvPr/>
        </p:nvSpPr>
        <p:spPr>
          <a:xfrm>
            <a:off x="2025720" y="3862801"/>
            <a:ext cx="47016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可以访问</a:t>
            </a:r>
            <a:endParaRPr lang="en-US" sz="920" b="0" u="none" strike="noStrike">
              <a:solidFill>
                <a:srgbClr val="000000"/>
              </a:solidFill>
              <a:effectLst/>
              <a:uFillTx/>
              <a:latin typeface="Times New Roman" panose="02020603050405020304"/>
            </a:endParaRPr>
          </a:p>
        </p:txBody>
      </p:sp>
      <p:sp>
        <p:nvSpPr>
          <p:cNvPr id="1173" name="文本框 1172"/>
          <p:cNvSpPr txBox="1"/>
          <p:nvPr/>
        </p:nvSpPr>
        <p:spPr>
          <a:xfrm>
            <a:off x="902520" y="4235041"/>
            <a:ext cx="7048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function()</a:t>
            </a:r>
            <a:endParaRPr lang="en-US" sz="920" b="0" u="none" strike="noStrike">
              <a:solidFill>
                <a:srgbClr val="000000"/>
              </a:solidFill>
              <a:effectLst/>
              <a:uFillTx/>
              <a:latin typeface="Times New Roman" panose="02020603050405020304"/>
            </a:endParaRPr>
          </a:p>
        </p:txBody>
      </p:sp>
      <p:sp>
        <p:nvSpPr>
          <p:cNvPr id="1174" name="文本框 1173"/>
          <p:cNvSpPr txBox="1"/>
          <p:nvPr/>
        </p:nvSpPr>
        <p:spPr>
          <a:xfrm>
            <a:off x="902520" y="4402441"/>
            <a:ext cx="8456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print(x)  # </a:t>
            </a:r>
            <a:endParaRPr lang="en-US" sz="920" b="0" u="none" strike="noStrike">
              <a:solidFill>
                <a:srgbClr val="000000"/>
              </a:solidFill>
              <a:effectLst/>
              <a:uFillTx/>
              <a:latin typeface="Times New Roman" panose="02020603050405020304"/>
            </a:endParaRPr>
          </a:p>
        </p:txBody>
      </p:sp>
      <p:sp>
        <p:nvSpPr>
          <p:cNvPr id="1175" name="文本框 1174"/>
          <p:cNvSpPr txBox="1"/>
          <p:nvPr/>
        </p:nvSpPr>
        <p:spPr>
          <a:xfrm>
            <a:off x="1745280" y="4363921"/>
            <a:ext cx="1174320" cy="169560"/>
          </a:xfrm>
          <a:prstGeom prst="rect">
            <a:avLst/>
          </a:prstGeom>
          <a:noFill/>
          <a:ln w="0">
            <a:noFill/>
          </a:ln>
        </p:spPr>
        <p:txBody>
          <a:bodyPr wrap="none" lIns="0" tIns="0" rIns="0" bIns="0" anchor="t">
            <a:spAutoFit/>
          </a:bodyPr>
          <a:lstStyle/>
          <a:p>
            <a:r>
              <a:rPr lang="zh-CN" sz="920" b="0" u="none" strike="noStrike">
                <a:solidFill>
                  <a:srgbClr val="FCA5A5"/>
                </a:solidFill>
                <a:effectLst/>
                <a:uFillTx/>
                <a:latin typeface="NotoSansCJKsc"/>
                <a:ea typeface="NotoSansCJKsc"/>
              </a:rPr>
              <a:t>错误！函数外⽆法访问</a:t>
            </a:r>
            <a:endParaRPr lang="en-US" sz="920" b="0" u="none" strike="noStrike">
              <a:solidFill>
                <a:srgbClr val="000000"/>
              </a:solidFill>
              <a:effectLst/>
              <a:uFillTx/>
              <a:latin typeface="Times New Roman" panose="02020603050405020304"/>
            </a:endParaRPr>
          </a:p>
        </p:txBody>
      </p:sp>
      <p:pic>
        <p:nvPicPr>
          <p:cNvPr id="2" name="图片 1"/>
          <p:cNvPicPr/>
          <p:nvPr/>
        </p:nvPicPr>
        <p:blipFill>
          <a:blip r:embed="rId3"/>
          <a:stretch>
            <a:fillRect/>
          </a:stretch>
        </p:blipFill>
        <p:spPr>
          <a:xfrm>
            <a:off x="6023340" y="1429560"/>
            <a:ext cx="4178160" cy="3342240"/>
          </a:xfrm>
          <a:prstGeom prst="rect">
            <a:avLst/>
          </a:prstGeom>
          <a:noFill/>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 name="任意多边形: 形状 1176"/>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178" name="文本框 1177"/>
          <p:cNvSpPr txBox="1"/>
          <p:nvPr/>
        </p:nvSpPr>
        <p:spPr>
          <a:xfrm>
            <a:off x="534960" y="322560"/>
            <a:ext cx="1045080" cy="349560"/>
          </a:xfrm>
          <a:prstGeom prst="rect">
            <a:avLst/>
          </a:prstGeom>
          <a:noFill/>
          <a:ln w="0">
            <a:noFill/>
          </a:ln>
        </p:spPr>
        <p:txBody>
          <a:bodyPr wrap="none" lIns="0" tIns="0" rIns="0" bIns="0" anchor="t">
            <a:spAutoFit/>
          </a:bodyPr>
          <a:lstStyle/>
          <a:p>
            <a:r>
              <a:rPr lang="en-US" sz="2370" b="1" u="none" strike="noStrike">
                <a:solidFill>
                  <a:srgbClr val="FFFFFF"/>
                </a:solidFill>
                <a:effectLst/>
                <a:uFillTx/>
                <a:latin typeface="DejaVuSans"/>
                <a:ea typeface="DejaVuSans"/>
              </a:rPr>
              <a:t>global</a:t>
            </a:r>
            <a:endParaRPr lang="en-US" sz="2370" b="0" u="none" strike="noStrike">
              <a:solidFill>
                <a:srgbClr val="000000"/>
              </a:solidFill>
              <a:effectLst/>
              <a:uFillTx/>
              <a:latin typeface="Times New Roman" panose="02020603050405020304"/>
            </a:endParaRPr>
          </a:p>
        </p:txBody>
      </p:sp>
      <p:sp>
        <p:nvSpPr>
          <p:cNvPr id="1179" name="文本框 1178"/>
          <p:cNvSpPr txBox="1"/>
          <p:nvPr/>
        </p:nvSpPr>
        <p:spPr>
          <a:xfrm>
            <a:off x="1382760" y="279000"/>
            <a:ext cx="300960" cy="436320"/>
          </a:xfrm>
          <a:prstGeom prst="rect">
            <a:avLst/>
          </a:prstGeom>
          <a:noFill/>
          <a:ln w="0">
            <a:noFill/>
          </a:ln>
        </p:spPr>
        <p:txBody>
          <a:bodyPr wrap="none" lIns="0" tIns="0" rIns="0" bIns="0" anchor="t">
            <a:spAutoFit/>
          </a:bodyPr>
          <a:lstStyle/>
          <a:p>
            <a:r>
              <a:rPr lang="zh-CN" sz="2370" b="0" u="none" strike="noStrike" dirty="0">
                <a:solidFill>
                  <a:srgbClr val="FFFFFF"/>
                </a:solidFill>
                <a:effectLst/>
                <a:uFillTx/>
                <a:latin typeface="NotoSansCJKsc"/>
                <a:ea typeface="NotoSansCJKsc"/>
              </a:rPr>
              <a:t>与</a:t>
            </a:r>
            <a:endParaRPr lang="en-US" sz="2370" b="0" u="none" strike="noStrike" dirty="0">
              <a:solidFill>
                <a:srgbClr val="000000"/>
              </a:solidFill>
              <a:effectLst/>
              <a:uFillTx/>
              <a:latin typeface="Times New Roman" panose="02020603050405020304"/>
            </a:endParaRPr>
          </a:p>
        </p:txBody>
      </p:sp>
      <p:sp>
        <p:nvSpPr>
          <p:cNvPr id="1180" name="文本框 1179"/>
          <p:cNvSpPr txBox="1"/>
          <p:nvPr/>
        </p:nvSpPr>
        <p:spPr>
          <a:xfrm>
            <a:off x="1818000" y="303709"/>
            <a:ext cx="1427040" cy="349560"/>
          </a:xfrm>
          <a:prstGeom prst="rect">
            <a:avLst/>
          </a:prstGeom>
          <a:noFill/>
          <a:ln w="0">
            <a:noFill/>
          </a:ln>
        </p:spPr>
        <p:txBody>
          <a:bodyPr wrap="none" lIns="0" tIns="0" rIns="0" bIns="0" anchor="t">
            <a:spAutoFit/>
          </a:bodyPr>
          <a:lstStyle/>
          <a:p>
            <a:r>
              <a:rPr lang="en-US" sz="2370" b="1" u="none" strike="noStrike" dirty="0">
                <a:solidFill>
                  <a:srgbClr val="FFFFFF"/>
                </a:solidFill>
                <a:effectLst/>
                <a:uFillTx/>
                <a:latin typeface="DejaVuSans"/>
                <a:ea typeface="DejaVuSans"/>
              </a:rPr>
              <a:t>nonlocal</a:t>
            </a:r>
            <a:endParaRPr lang="en-US" sz="2370" b="0" u="none" strike="noStrike" dirty="0">
              <a:solidFill>
                <a:srgbClr val="000000"/>
              </a:solidFill>
              <a:effectLst/>
              <a:uFillTx/>
              <a:latin typeface="Times New Roman" panose="02020603050405020304"/>
            </a:endParaRPr>
          </a:p>
        </p:txBody>
      </p:sp>
      <p:pic>
        <p:nvPicPr>
          <p:cNvPr id="1181" name="图片 1180"/>
          <p:cNvPicPr/>
          <p:nvPr/>
        </p:nvPicPr>
        <p:blipFill>
          <a:blip r:embed="rId1"/>
          <a:stretch>
            <a:fillRect/>
          </a:stretch>
        </p:blipFill>
        <p:spPr>
          <a:xfrm>
            <a:off x="534960" y="1002960"/>
            <a:ext cx="200160" cy="200160"/>
          </a:xfrm>
          <a:prstGeom prst="rect">
            <a:avLst/>
          </a:prstGeom>
          <a:noFill/>
          <a:ln w="0">
            <a:noFill/>
          </a:ln>
        </p:spPr>
      </p:pic>
      <p:sp>
        <p:nvSpPr>
          <p:cNvPr id="1182" name="文本框 1181"/>
          <p:cNvSpPr txBox="1"/>
          <p:nvPr/>
        </p:nvSpPr>
        <p:spPr>
          <a:xfrm>
            <a:off x="3018960" y="279000"/>
            <a:ext cx="901440" cy="436320"/>
          </a:xfrm>
          <a:prstGeom prst="rect">
            <a:avLst/>
          </a:prstGeom>
          <a:noFill/>
          <a:ln w="0">
            <a:noFill/>
          </a:ln>
        </p:spPr>
        <p:txBody>
          <a:bodyPr wrap="none" lIns="0" tIns="0" rIns="0" bIns="0" anchor="t">
            <a:spAutoFit/>
          </a:bodyPr>
          <a:lstStyle/>
          <a:p>
            <a:r>
              <a:rPr lang="zh-CN" sz="2370" b="0" u="none" strike="noStrike" dirty="0">
                <a:solidFill>
                  <a:srgbClr val="FFFFFF"/>
                </a:solidFill>
                <a:effectLst/>
                <a:uFillTx/>
                <a:latin typeface="NotoSansCJKsc"/>
                <a:ea typeface="NotoSansCJKsc"/>
              </a:rPr>
              <a:t>关键字</a:t>
            </a:r>
            <a:endParaRPr lang="en-US" sz="2370" b="0" u="none" strike="noStrike" dirty="0">
              <a:solidFill>
                <a:srgbClr val="000000"/>
              </a:solidFill>
              <a:effectLst/>
              <a:uFillTx/>
              <a:latin typeface="Times New Roman" panose="02020603050405020304"/>
            </a:endParaRPr>
          </a:p>
        </p:txBody>
      </p:sp>
      <p:sp>
        <p:nvSpPr>
          <p:cNvPr id="1183" name="文本框 1182"/>
          <p:cNvSpPr txBox="1"/>
          <p:nvPr/>
        </p:nvSpPr>
        <p:spPr>
          <a:xfrm>
            <a:off x="835560" y="983880"/>
            <a:ext cx="770760" cy="235080"/>
          </a:xfrm>
          <a:prstGeom prst="rect">
            <a:avLst/>
          </a:prstGeom>
          <a:noFill/>
          <a:ln w="0">
            <a:noFill/>
          </a:ln>
        </p:spPr>
        <p:txBody>
          <a:bodyPr wrap="none" lIns="0" tIns="0" rIns="0" bIns="0" anchor="t">
            <a:spAutoFit/>
          </a:bodyPr>
          <a:lstStyle/>
          <a:p>
            <a:r>
              <a:rPr lang="en-US" sz="1580" b="1" u="none" strike="noStrike">
                <a:solidFill>
                  <a:srgbClr val="FCD34D"/>
                </a:solidFill>
                <a:effectLst/>
                <a:uFillTx/>
                <a:latin typeface="DejaVuSans"/>
                <a:ea typeface="DejaVuSans"/>
              </a:rPr>
              <a:t>global </a:t>
            </a:r>
            <a:endParaRPr lang="en-US" sz="1580" b="0" u="none" strike="noStrike">
              <a:solidFill>
                <a:srgbClr val="000000"/>
              </a:solidFill>
              <a:effectLst/>
              <a:uFillTx/>
              <a:latin typeface="Times New Roman" panose="02020603050405020304"/>
            </a:endParaRPr>
          </a:p>
        </p:txBody>
      </p:sp>
      <p:pic>
        <p:nvPicPr>
          <p:cNvPr id="1184" name="图片 1183"/>
          <p:cNvPicPr/>
          <p:nvPr/>
        </p:nvPicPr>
        <p:blipFill>
          <a:blip r:embed="rId2"/>
          <a:stretch>
            <a:fillRect/>
          </a:stretch>
        </p:blipFill>
        <p:spPr>
          <a:xfrm>
            <a:off x="534960" y="4412160"/>
            <a:ext cx="133200" cy="133200"/>
          </a:xfrm>
          <a:prstGeom prst="rect">
            <a:avLst/>
          </a:prstGeom>
          <a:noFill/>
          <a:ln w="0">
            <a:noFill/>
          </a:ln>
        </p:spPr>
      </p:pic>
      <p:sp>
        <p:nvSpPr>
          <p:cNvPr id="1185" name="文本框 1184"/>
          <p:cNvSpPr txBox="1"/>
          <p:nvPr/>
        </p:nvSpPr>
        <p:spPr>
          <a:xfrm>
            <a:off x="1603080" y="937440"/>
            <a:ext cx="60408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关键字</a:t>
            </a:r>
            <a:endParaRPr lang="en-US" sz="1580" b="0" u="none" strike="noStrike">
              <a:solidFill>
                <a:srgbClr val="000000"/>
              </a:solidFill>
              <a:effectLst/>
              <a:uFillTx/>
              <a:latin typeface="Times New Roman" panose="02020603050405020304"/>
            </a:endParaRPr>
          </a:p>
        </p:txBody>
      </p:sp>
      <p:sp>
        <p:nvSpPr>
          <p:cNvPr id="1186" name="文本框 1185"/>
          <p:cNvSpPr txBox="1"/>
          <p:nvPr/>
        </p:nvSpPr>
        <p:spPr>
          <a:xfrm>
            <a:off x="735480" y="4368600"/>
            <a:ext cx="3528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不使⽤</a:t>
            </a:r>
            <a:endParaRPr lang="en-US" sz="920" b="0" u="none" strike="noStrike">
              <a:solidFill>
                <a:srgbClr val="000000"/>
              </a:solidFill>
              <a:effectLst/>
              <a:uFillTx/>
              <a:latin typeface="Times New Roman" panose="02020603050405020304"/>
            </a:endParaRPr>
          </a:p>
        </p:txBody>
      </p:sp>
      <p:sp>
        <p:nvSpPr>
          <p:cNvPr id="1187" name="文本框 1186"/>
          <p:cNvSpPr txBox="1"/>
          <p:nvPr/>
        </p:nvSpPr>
        <p:spPr>
          <a:xfrm>
            <a:off x="1128045" y="4378974"/>
            <a:ext cx="358560" cy="136080"/>
          </a:xfrm>
          <a:prstGeom prst="rect">
            <a:avLst/>
          </a:prstGeom>
          <a:noFill/>
          <a:ln w="0">
            <a:noFill/>
          </a:ln>
        </p:spPr>
        <p:txBody>
          <a:bodyPr wrap="none" lIns="0" tIns="0" rIns="0" bIns="0" anchor="t">
            <a:spAutoFit/>
          </a:bodyPr>
          <a:lstStyle/>
          <a:p>
            <a:r>
              <a:rPr lang="en-US" sz="920" b="0" u="none" strike="noStrike" dirty="0">
                <a:solidFill>
                  <a:srgbClr val="FFFFFF"/>
                </a:solidFill>
                <a:effectLst/>
                <a:uFillTx/>
                <a:latin typeface="DejaVuSans"/>
                <a:ea typeface="DejaVuSans"/>
              </a:rPr>
              <a:t>global</a:t>
            </a:r>
            <a:endParaRPr lang="en-US" sz="920" b="0" u="none" strike="noStrike" dirty="0">
              <a:solidFill>
                <a:srgbClr val="000000"/>
              </a:solidFill>
              <a:effectLst/>
              <a:uFillTx/>
              <a:latin typeface="Times New Roman" panose="02020603050405020304"/>
            </a:endParaRPr>
          </a:p>
        </p:txBody>
      </p:sp>
      <p:pic>
        <p:nvPicPr>
          <p:cNvPr id="1188" name="图片 1187"/>
          <p:cNvPicPr/>
          <p:nvPr/>
        </p:nvPicPr>
        <p:blipFill>
          <a:blip r:embed="rId3"/>
          <a:stretch>
            <a:fillRect/>
          </a:stretch>
        </p:blipFill>
        <p:spPr>
          <a:xfrm>
            <a:off x="534960" y="4646160"/>
            <a:ext cx="133200" cy="133200"/>
          </a:xfrm>
          <a:prstGeom prst="rect">
            <a:avLst/>
          </a:prstGeom>
          <a:noFill/>
          <a:ln w="0">
            <a:noFill/>
          </a:ln>
        </p:spPr>
      </p:pic>
      <p:sp>
        <p:nvSpPr>
          <p:cNvPr id="1189" name="文本框 1188"/>
          <p:cNvSpPr txBox="1"/>
          <p:nvPr/>
        </p:nvSpPr>
        <p:spPr>
          <a:xfrm>
            <a:off x="1443240" y="4368600"/>
            <a:ext cx="24649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关键字时，函数内部会创建⼀个同名的局部变量</a:t>
            </a:r>
            <a:endParaRPr lang="en-US" sz="920" b="0" u="none" strike="noStrike">
              <a:solidFill>
                <a:srgbClr val="000000"/>
              </a:solidFill>
              <a:effectLst/>
              <a:uFillTx/>
              <a:latin typeface="Times New Roman" panose="02020603050405020304"/>
            </a:endParaRPr>
          </a:p>
        </p:txBody>
      </p:sp>
      <p:sp>
        <p:nvSpPr>
          <p:cNvPr id="1190" name="文本框 1189"/>
          <p:cNvSpPr txBox="1"/>
          <p:nvPr/>
        </p:nvSpPr>
        <p:spPr>
          <a:xfrm>
            <a:off x="735480" y="4602600"/>
            <a:ext cx="47016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谨慎使⽤</a:t>
            </a:r>
            <a:endParaRPr lang="en-US" sz="920" b="0" u="none" strike="noStrike">
              <a:solidFill>
                <a:srgbClr val="000000"/>
              </a:solidFill>
              <a:effectLst/>
              <a:uFillTx/>
              <a:latin typeface="Times New Roman" panose="02020603050405020304"/>
            </a:endParaRPr>
          </a:p>
        </p:txBody>
      </p:sp>
      <p:sp>
        <p:nvSpPr>
          <p:cNvPr id="1191" name="文本框 1190"/>
          <p:cNvSpPr txBox="1"/>
          <p:nvPr/>
        </p:nvSpPr>
        <p:spPr>
          <a:xfrm>
            <a:off x="1228419" y="4612974"/>
            <a:ext cx="358560" cy="136080"/>
          </a:xfrm>
          <a:prstGeom prst="rect">
            <a:avLst/>
          </a:prstGeom>
          <a:noFill/>
          <a:ln w="0">
            <a:noFill/>
          </a:ln>
        </p:spPr>
        <p:txBody>
          <a:bodyPr wrap="none" lIns="0" tIns="0" rIns="0" bIns="0" anchor="t">
            <a:spAutoFit/>
          </a:bodyPr>
          <a:lstStyle/>
          <a:p>
            <a:r>
              <a:rPr lang="en-US" sz="920" b="0" u="none" strike="noStrike" dirty="0">
                <a:solidFill>
                  <a:srgbClr val="FFFFFF"/>
                </a:solidFill>
                <a:effectLst/>
                <a:uFillTx/>
                <a:latin typeface="DejaVuSans"/>
                <a:ea typeface="DejaVuSans"/>
              </a:rPr>
              <a:t>global</a:t>
            </a:r>
            <a:endParaRPr lang="en-US" sz="920" b="0" u="none" strike="noStrike" dirty="0">
              <a:solidFill>
                <a:srgbClr val="000000"/>
              </a:solidFill>
              <a:effectLst/>
              <a:uFillTx/>
              <a:latin typeface="Times New Roman" panose="02020603050405020304"/>
            </a:endParaRPr>
          </a:p>
        </p:txBody>
      </p:sp>
      <p:pic>
        <p:nvPicPr>
          <p:cNvPr id="1192" name="图片 1191"/>
          <p:cNvPicPr/>
          <p:nvPr/>
        </p:nvPicPr>
        <p:blipFill>
          <a:blip r:embed="rId4"/>
          <a:stretch>
            <a:fillRect/>
          </a:stretch>
        </p:blipFill>
        <p:spPr>
          <a:xfrm>
            <a:off x="5615640" y="1002960"/>
            <a:ext cx="200160" cy="200160"/>
          </a:xfrm>
          <a:prstGeom prst="rect">
            <a:avLst/>
          </a:prstGeom>
          <a:noFill/>
          <a:ln w="0">
            <a:noFill/>
          </a:ln>
        </p:spPr>
      </p:pic>
      <p:sp>
        <p:nvSpPr>
          <p:cNvPr id="1193" name="文本框 1192"/>
          <p:cNvSpPr txBox="1"/>
          <p:nvPr/>
        </p:nvSpPr>
        <p:spPr>
          <a:xfrm>
            <a:off x="1560240" y="4602600"/>
            <a:ext cx="22302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关键字，过度使⽤会导致代码可维护性降低</a:t>
            </a:r>
            <a:endParaRPr lang="en-US" sz="920" b="0" u="none" strike="noStrike">
              <a:solidFill>
                <a:srgbClr val="000000"/>
              </a:solidFill>
              <a:effectLst/>
              <a:uFillTx/>
              <a:latin typeface="Times New Roman" panose="02020603050405020304"/>
            </a:endParaRPr>
          </a:p>
        </p:txBody>
      </p:sp>
      <p:sp>
        <p:nvSpPr>
          <p:cNvPr id="1194" name="文本框 1193"/>
          <p:cNvSpPr txBox="1"/>
          <p:nvPr/>
        </p:nvSpPr>
        <p:spPr>
          <a:xfrm>
            <a:off x="5916600" y="983880"/>
            <a:ext cx="1026360" cy="235080"/>
          </a:xfrm>
          <a:prstGeom prst="rect">
            <a:avLst/>
          </a:prstGeom>
          <a:noFill/>
          <a:ln w="0">
            <a:noFill/>
          </a:ln>
        </p:spPr>
        <p:txBody>
          <a:bodyPr wrap="none" lIns="0" tIns="0" rIns="0" bIns="0" anchor="t">
            <a:spAutoFit/>
          </a:bodyPr>
          <a:lstStyle/>
          <a:p>
            <a:r>
              <a:rPr lang="en-US" sz="1580" b="1" u="none" strike="noStrike">
                <a:solidFill>
                  <a:srgbClr val="FCD34D"/>
                </a:solidFill>
                <a:effectLst/>
                <a:uFillTx/>
                <a:latin typeface="DejaVuSans"/>
                <a:ea typeface="DejaVuSans"/>
              </a:rPr>
              <a:t>nonlocal </a:t>
            </a:r>
            <a:endParaRPr lang="en-US" sz="1580" b="0" u="none" strike="noStrike">
              <a:solidFill>
                <a:srgbClr val="000000"/>
              </a:solidFill>
              <a:effectLst/>
              <a:uFillTx/>
              <a:latin typeface="Times New Roman" panose="02020603050405020304"/>
            </a:endParaRPr>
          </a:p>
        </p:txBody>
      </p:sp>
      <p:pic>
        <p:nvPicPr>
          <p:cNvPr id="1195" name="图片 1194"/>
          <p:cNvPicPr/>
          <p:nvPr/>
        </p:nvPicPr>
        <p:blipFill>
          <a:blip r:embed="rId2"/>
          <a:stretch>
            <a:fillRect/>
          </a:stretch>
        </p:blipFill>
        <p:spPr>
          <a:xfrm>
            <a:off x="5615640" y="4813560"/>
            <a:ext cx="133200" cy="133200"/>
          </a:xfrm>
          <a:prstGeom prst="rect">
            <a:avLst/>
          </a:prstGeom>
          <a:noFill/>
          <a:ln w="0">
            <a:noFill/>
          </a:ln>
        </p:spPr>
      </p:pic>
      <p:sp>
        <p:nvSpPr>
          <p:cNvPr id="1196" name="文本框 1195"/>
          <p:cNvSpPr txBox="1"/>
          <p:nvPr/>
        </p:nvSpPr>
        <p:spPr>
          <a:xfrm>
            <a:off x="6939360" y="937440"/>
            <a:ext cx="60408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关键字</a:t>
            </a:r>
            <a:endParaRPr lang="en-US" sz="1580" b="0" u="none" strike="noStrike">
              <a:solidFill>
                <a:srgbClr val="000000"/>
              </a:solidFill>
              <a:effectLst/>
              <a:uFillTx/>
              <a:latin typeface="Times New Roman" panose="02020603050405020304"/>
            </a:endParaRPr>
          </a:p>
        </p:txBody>
      </p:sp>
      <p:sp>
        <p:nvSpPr>
          <p:cNvPr id="1197" name="文本框 1196"/>
          <p:cNvSpPr txBox="1"/>
          <p:nvPr/>
        </p:nvSpPr>
        <p:spPr>
          <a:xfrm>
            <a:off x="5816160" y="4796640"/>
            <a:ext cx="4946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nonlocal</a:t>
            </a:r>
            <a:endParaRPr lang="en-US" sz="920" b="0" u="none" strike="noStrike">
              <a:solidFill>
                <a:srgbClr val="000000"/>
              </a:solidFill>
              <a:effectLst/>
              <a:uFillTx/>
              <a:latin typeface="Times New Roman" panose="02020603050405020304"/>
            </a:endParaRPr>
          </a:p>
        </p:txBody>
      </p:sp>
      <p:pic>
        <p:nvPicPr>
          <p:cNvPr id="1198" name="图片 1197"/>
          <p:cNvPicPr/>
          <p:nvPr/>
        </p:nvPicPr>
        <p:blipFill>
          <a:blip r:embed="rId5"/>
          <a:stretch>
            <a:fillRect/>
          </a:stretch>
        </p:blipFill>
        <p:spPr>
          <a:xfrm>
            <a:off x="5615640" y="5047560"/>
            <a:ext cx="116640" cy="133200"/>
          </a:xfrm>
          <a:prstGeom prst="rect">
            <a:avLst/>
          </a:prstGeom>
          <a:noFill/>
          <a:ln w="0">
            <a:noFill/>
          </a:ln>
        </p:spPr>
      </p:pic>
      <p:sp>
        <p:nvSpPr>
          <p:cNvPr id="1199" name="文本框 1198"/>
          <p:cNvSpPr txBox="1"/>
          <p:nvPr/>
        </p:nvSpPr>
        <p:spPr>
          <a:xfrm>
            <a:off x="6308640" y="4769640"/>
            <a:ext cx="22302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使内部函数可以修改外部函数中定义的变量</a:t>
            </a:r>
            <a:endParaRPr lang="en-US" sz="920" b="0" u="none" strike="noStrike">
              <a:solidFill>
                <a:srgbClr val="000000"/>
              </a:solidFill>
              <a:effectLst/>
              <a:uFillTx/>
              <a:latin typeface="Times New Roman" panose="02020603050405020304"/>
            </a:endParaRPr>
          </a:p>
        </p:txBody>
      </p:sp>
      <p:sp>
        <p:nvSpPr>
          <p:cNvPr id="1200" name="文本框 1199"/>
          <p:cNvSpPr txBox="1"/>
          <p:nvPr/>
        </p:nvSpPr>
        <p:spPr>
          <a:xfrm>
            <a:off x="5799600" y="5003640"/>
            <a:ext cx="140904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常⽤于闭包和装饰器等⾼级</a:t>
            </a:r>
            <a:endParaRPr lang="en-US" sz="920" b="0" u="none" strike="noStrike">
              <a:solidFill>
                <a:srgbClr val="000000"/>
              </a:solidFill>
              <a:effectLst/>
              <a:uFillTx/>
              <a:latin typeface="Times New Roman" panose="02020603050405020304"/>
            </a:endParaRPr>
          </a:p>
        </p:txBody>
      </p:sp>
      <p:sp>
        <p:nvSpPr>
          <p:cNvPr id="1201" name="文本框 1200"/>
          <p:cNvSpPr txBox="1"/>
          <p:nvPr/>
        </p:nvSpPr>
        <p:spPr>
          <a:xfrm>
            <a:off x="7236852" y="4997388"/>
            <a:ext cx="407520" cy="136080"/>
          </a:xfrm>
          <a:prstGeom prst="rect">
            <a:avLst/>
          </a:prstGeom>
          <a:noFill/>
          <a:ln w="0">
            <a:noFill/>
          </a:ln>
        </p:spPr>
        <p:txBody>
          <a:bodyPr wrap="none" lIns="0" tIns="0" rIns="0" bIns="0" anchor="t">
            <a:spAutoFit/>
          </a:bodyPr>
          <a:lstStyle/>
          <a:p>
            <a:r>
              <a:rPr lang="en-US" sz="920" b="0" u="none" strike="noStrike" dirty="0">
                <a:solidFill>
                  <a:srgbClr val="FFFFFF"/>
                </a:solidFill>
                <a:effectLst/>
                <a:uFillTx/>
                <a:latin typeface="DejaVuSans"/>
                <a:ea typeface="DejaVuSans"/>
              </a:rPr>
              <a:t>Python</a:t>
            </a:r>
            <a:endParaRPr lang="en-US" sz="920" b="0" u="none" strike="noStrike" dirty="0">
              <a:solidFill>
                <a:srgbClr val="000000"/>
              </a:solidFill>
              <a:effectLst/>
              <a:uFillTx/>
              <a:latin typeface="Times New Roman" panose="02020603050405020304"/>
            </a:endParaRPr>
          </a:p>
        </p:txBody>
      </p:sp>
      <p:sp>
        <p:nvSpPr>
          <p:cNvPr id="1202" name="任意多边形: 形状 1201"/>
          <p:cNvSpPr/>
          <p:nvPr/>
        </p:nvSpPr>
        <p:spPr>
          <a:xfrm>
            <a:off x="3225600" y="2222640"/>
            <a:ext cx="8640" cy="17280"/>
          </a:xfrm>
          <a:custGeom>
            <a:avLst/>
            <a:gdLst/>
            <a:ahLst/>
            <a:cxnLst/>
            <a:rect l="0" t="0" r="r" b="b"/>
            <a:pathLst>
              <a:path w="24" h="48">
                <a:moveTo>
                  <a:pt x="0" y="36"/>
                </a:moveTo>
                <a:lnTo>
                  <a:pt x="0" y="12"/>
                </a:lnTo>
                <a:cubicBezTo>
                  <a:pt x="0" y="9"/>
                  <a:pt x="1" y="6"/>
                  <a:pt x="3" y="4"/>
                </a:cubicBezTo>
                <a:cubicBezTo>
                  <a:pt x="5" y="1"/>
                  <a:pt x="8" y="0"/>
                  <a:pt x="11" y="0"/>
                </a:cubicBezTo>
                <a:cubicBezTo>
                  <a:pt x="15" y="0"/>
                  <a:pt x="17" y="1"/>
                  <a:pt x="20" y="4"/>
                </a:cubicBezTo>
                <a:cubicBezTo>
                  <a:pt x="23" y="6"/>
                  <a:pt x="24" y="9"/>
                  <a:pt x="24" y="12"/>
                </a:cubicBezTo>
                <a:lnTo>
                  <a:pt x="24" y="36"/>
                </a:lnTo>
                <a:cubicBezTo>
                  <a:pt x="24" y="39"/>
                  <a:pt x="23" y="42"/>
                  <a:pt x="20" y="44"/>
                </a:cubicBezTo>
                <a:cubicBezTo>
                  <a:pt x="17" y="46"/>
                  <a:pt x="15" y="48"/>
                  <a:pt x="11" y="48"/>
                </a:cubicBezTo>
                <a:cubicBezTo>
                  <a:pt x="8" y="48"/>
                  <a:pt x="5"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3" name="任意多边形: 形状 1202"/>
          <p:cNvSpPr/>
          <p:nvPr/>
        </p:nvSpPr>
        <p:spPr>
          <a:xfrm>
            <a:off x="3434400" y="977400"/>
            <a:ext cx="16920" cy="17280"/>
          </a:xfrm>
          <a:custGeom>
            <a:avLst/>
            <a:gdLst/>
            <a:ahLst/>
            <a:cxnLst/>
            <a:rect l="0" t="0" r="r" b="b"/>
            <a:pathLst>
              <a:path w="47" h="48">
                <a:moveTo>
                  <a:pt x="0" y="31"/>
                </a:moveTo>
                <a:lnTo>
                  <a:pt x="0" y="18"/>
                </a:lnTo>
                <a:cubicBezTo>
                  <a:pt x="0" y="13"/>
                  <a:pt x="2" y="9"/>
                  <a:pt x="6" y="5"/>
                </a:cubicBezTo>
                <a:cubicBezTo>
                  <a:pt x="9" y="2"/>
                  <a:pt x="14" y="0"/>
                  <a:pt x="18" y="0"/>
                </a:cubicBezTo>
                <a:lnTo>
                  <a:pt x="30" y="0"/>
                </a:lnTo>
                <a:cubicBezTo>
                  <a:pt x="35" y="0"/>
                  <a:pt x="39" y="2"/>
                  <a:pt x="42" y="5"/>
                </a:cubicBezTo>
                <a:cubicBezTo>
                  <a:pt x="46" y="9"/>
                  <a:pt x="47" y="13"/>
                  <a:pt x="47" y="18"/>
                </a:cubicBezTo>
                <a:lnTo>
                  <a:pt x="47" y="31"/>
                </a:lnTo>
                <a:cubicBezTo>
                  <a:pt x="47" y="35"/>
                  <a:pt x="46" y="39"/>
                  <a:pt x="42" y="43"/>
                </a:cubicBezTo>
                <a:cubicBezTo>
                  <a:pt x="39" y="46"/>
                  <a:pt x="35" y="48"/>
                  <a:pt x="30" y="48"/>
                </a:cubicBezTo>
                <a:lnTo>
                  <a:pt x="18" y="48"/>
                </a:lnTo>
                <a:cubicBezTo>
                  <a:pt x="14" y="48"/>
                  <a:pt x="9" y="46"/>
                  <a:pt x="6" y="43"/>
                </a:cubicBezTo>
                <a:cubicBezTo>
                  <a:pt x="2" y="39"/>
                  <a:pt x="0" y="35"/>
                  <a:pt x="0" y="3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4" name="任意多边形: 形状 1203"/>
          <p:cNvSpPr/>
          <p:nvPr/>
        </p:nvSpPr>
        <p:spPr>
          <a:xfrm>
            <a:off x="6960960" y="3493080"/>
            <a:ext cx="8640" cy="8640"/>
          </a:xfrm>
          <a:custGeom>
            <a:avLst/>
            <a:gdLst/>
            <a:ahLst/>
            <a:cxnLst/>
            <a:rect l="0" t="0" r="r" b="b"/>
            <a:pathLst>
              <a:path w="24" h="24">
                <a:moveTo>
                  <a:pt x="0" y="16"/>
                </a:moveTo>
                <a:lnTo>
                  <a:pt x="0" y="7"/>
                </a:lnTo>
                <a:cubicBezTo>
                  <a:pt x="0" y="2"/>
                  <a:pt x="3" y="0"/>
                  <a:pt x="8" y="0"/>
                </a:cubicBezTo>
                <a:lnTo>
                  <a:pt x="16" y="0"/>
                </a:lnTo>
                <a:cubicBezTo>
                  <a:pt x="22" y="0"/>
                  <a:pt x="24" y="2"/>
                  <a:pt x="24" y="7"/>
                </a:cubicBezTo>
                <a:lnTo>
                  <a:pt x="24" y="16"/>
                </a:lnTo>
                <a:cubicBezTo>
                  <a:pt x="24" y="21"/>
                  <a:pt x="22" y="24"/>
                  <a:pt x="16" y="24"/>
                </a:cubicBezTo>
                <a:lnTo>
                  <a:pt x="8" y="24"/>
                </a:lnTo>
                <a:cubicBezTo>
                  <a:pt x="3"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5" name="任意多边形: 形状 1204"/>
          <p:cNvSpPr/>
          <p:nvPr/>
        </p:nvSpPr>
        <p:spPr>
          <a:xfrm>
            <a:off x="2047320" y="4487400"/>
            <a:ext cx="16920" cy="8640"/>
          </a:xfrm>
          <a:custGeom>
            <a:avLst/>
            <a:gdLst/>
            <a:ahLst/>
            <a:cxnLst/>
            <a:rect l="0" t="0" r="r" b="b"/>
            <a:pathLst>
              <a:path w="47" h="24">
                <a:moveTo>
                  <a:pt x="0" y="12"/>
                </a:moveTo>
                <a:cubicBezTo>
                  <a:pt x="0" y="8"/>
                  <a:pt x="1" y="6"/>
                  <a:pt x="3" y="3"/>
                </a:cubicBezTo>
                <a:cubicBezTo>
                  <a:pt x="5" y="1"/>
                  <a:pt x="8" y="0"/>
                  <a:pt x="11" y="0"/>
                </a:cubicBezTo>
                <a:lnTo>
                  <a:pt x="35" y="0"/>
                </a:lnTo>
                <a:cubicBezTo>
                  <a:pt x="38" y="0"/>
                  <a:pt x="41" y="1"/>
                  <a:pt x="44" y="3"/>
                </a:cubicBezTo>
                <a:cubicBezTo>
                  <a:pt x="46" y="6"/>
                  <a:pt x="47" y="8"/>
                  <a:pt x="47" y="12"/>
                </a:cubicBezTo>
                <a:cubicBezTo>
                  <a:pt x="47" y="16"/>
                  <a:pt x="46" y="18"/>
                  <a:pt x="44" y="21"/>
                </a:cubicBezTo>
                <a:cubicBezTo>
                  <a:pt x="41" y="23"/>
                  <a:pt x="38" y="24"/>
                  <a:pt x="35" y="24"/>
                </a:cubicBezTo>
                <a:lnTo>
                  <a:pt x="11" y="24"/>
                </a:lnTo>
                <a:cubicBezTo>
                  <a:pt x="8" y="24"/>
                  <a:pt x="5" y="23"/>
                  <a:pt x="3" y="21"/>
                </a:cubicBezTo>
                <a:cubicBezTo>
                  <a:pt x="1" y="18"/>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6" name="任意多边形: 形状 1205"/>
          <p:cNvSpPr/>
          <p:nvPr/>
        </p:nvSpPr>
        <p:spPr>
          <a:xfrm>
            <a:off x="5707440" y="1629360"/>
            <a:ext cx="8640" cy="8640"/>
          </a:xfrm>
          <a:custGeom>
            <a:avLst/>
            <a:gdLst/>
            <a:ahLst/>
            <a:cxnLst/>
            <a:rect l="0" t="0" r="r" b="b"/>
            <a:pathLst>
              <a:path w="24" h="24">
                <a:moveTo>
                  <a:pt x="0" y="12"/>
                </a:moveTo>
                <a:cubicBezTo>
                  <a:pt x="0" y="8"/>
                  <a:pt x="1" y="6"/>
                  <a:pt x="3" y="3"/>
                </a:cubicBezTo>
                <a:cubicBezTo>
                  <a:pt x="7" y="1"/>
                  <a:pt x="9" y="0"/>
                  <a:pt x="13" y="0"/>
                </a:cubicBezTo>
                <a:cubicBezTo>
                  <a:pt x="16" y="0"/>
                  <a:pt x="19" y="1"/>
                  <a:pt x="21" y="3"/>
                </a:cubicBezTo>
                <a:cubicBezTo>
                  <a:pt x="23" y="6"/>
                  <a:pt x="24" y="8"/>
                  <a:pt x="24" y="12"/>
                </a:cubicBezTo>
                <a:cubicBezTo>
                  <a:pt x="24" y="15"/>
                  <a:pt x="23" y="19"/>
                  <a:pt x="21" y="21"/>
                </a:cubicBezTo>
                <a:cubicBezTo>
                  <a:pt x="19" y="23"/>
                  <a:pt x="16" y="24"/>
                  <a:pt x="13" y="24"/>
                </a:cubicBezTo>
                <a:cubicBezTo>
                  <a:pt x="9" y="24"/>
                  <a:pt x="7" y="23"/>
                  <a:pt x="3" y="21"/>
                </a:cubicBezTo>
                <a:cubicBezTo>
                  <a:pt x="1"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7" name="任意多边形: 形状 1206"/>
          <p:cNvSpPr/>
          <p:nvPr/>
        </p:nvSpPr>
        <p:spPr>
          <a:xfrm>
            <a:off x="1946880" y="4311720"/>
            <a:ext cx="17280" cy="17280"/>
          </a:xfrm>
          <a:custGeom>
            <a:avLst/>
            <a:gdLst/>
            <a:ahLst/>
            <a:cxnLst/>
            <a:rect l="0" t="0" r="r" b="b"/>
            <a:pathLst>
              <a:path w="48" h="48">
                <a:moveTo>
                  <a:pt x="0" y="29"/>
                </a:moveTo>
                <a:lnTo>
                  <a:pt x="0" y="20"/>
                </a:lnTo>
                <a:cubicBezTo>
                  <a:pt x="0" y="15"/>
                  <a:pt x="2" y="11"/>
                  <a:pt x="6" y="7"/>
                </a:cubicBezTo>
                <a:cubicBezTo>
                  <a:pt x="9" y="2"/>
                  <a:pt x="14" y="0"/>
                  <a:pt x="19" y="0"/>
                </a:cubicBezTo>
                <a:lnTo>
                  <a:pt x="28" y="0"/>
                </a:lnTo>
                <a:cubicBezTo>
                  <a:pt x="33" y="0"/>
                  <a:pt x="37" y="2"/>
                  <a:pt x="41" y="7"/>
                </a:cubicBezTo>
                <a:cubicBezTo>
                  <a:pt x="46" y="11"/>
                  <a:pt x="48" y="15"/>
                  <a:pt x="48" y="20"/>
                </a:cubicBezTo>
                <a:lnTo>
                  <a:pt x="48" y="29"/>
                </a:lnTo>
                <a:cubicBezTo>
                  <a:pt x="48" y="34"/>
                  <a:pt x="46" y="39"/>
                  <a:pt x="41" y="42"/>
                </a:cubicBezTo>
                <a:cubicBezTo>
                  <a:pt x="37" y="46"/>
                  <a:pt x="33" y="48"/>
                  <a:pt x="28" y="48"/>
                </a:cubicBezTo>
                <a:lnTo>
                  <a:pt x="19" y="48"/>
                </a:lnTo>
                <a:cubicBezTo>
                  <a:pt x="14" y="48"/>
                  <a:pt x="9" y="46"/>
                  <a:pt x="6" y="42"/>
                </a:cubicBezTo>
                <a:cubicBezTo>
                  <a:pt x="2" y="39"/>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8" name="任意多边形: 形状 1207"/>
          <p:cNvSpPr/>
          <p:nvPr/>
        </p:nvSpPr>
        <p:spPr>
          <a:xfrm>
            <a:off x="7988760" y="1127880"/>
            <a:ext cx="17280" cy="17280"/>
          </a:xfrm>
          <a:custGeom>
            <a:avLst/>
            <a:gdLst/>
            <a:ahLst/>
            <a:cxnLst/>
            <a:rect l="0" t="0" r="r" b="b"/>
            <a:pathLst>
              <a:path w="48" h="48">
                <a:moveTo>
                  <a:pt x="0" y="27"/>
                </a:moveTo>
                <a:lnTo>
                  <a:pt x="0" y="22"/>
                </a:lnTo>
                <a:cubicBezTo>
                  <a:pt x="0" y="15"/>
                  <a:pt x="2" y="10"/>
                  <a:pt x="7" y="6"/>
                </a:cubicBezTo>
                <a:cubicBezTo>
                  <a:pt x="11" y="2"/>
                  <a:pt x="16" y="0"/>
                  <a:pt x="21" y="0"/>
                </a:cubicBezTo>
                <a:lnTo>
                  <a:pt x="27" y="0"/>
                </a:lnTo>
                <a:cubicBezTo>
                  <a:pt x="33" y="0"/>
                  <a:pt x="38" y="2"/>
                  <a:pt x="42" y="6"/>
                </a:cubicBezTo>
                <a:cubicBezTo>
                  <a:pt x="46" y="10"/>
                  <a:pt x="48" y="15"/>
                  <a:pt x="48" y="22"/>
                </a:cubicBezTo>
                <a:lnTo>
                  <a:pt x="48" y="27"/>
                </a:lnTo>
                <a:cubicBezTo>
                  <a:pt x="48" y="33"/>
                  <a:pt x="46" y="38"/>
                  <a:pt x="42" y="42"/>
                </a:cubicBezTo>
                <a:cubicBezTo>
                  <a:pt x="38" y="46"/>
                  <a:pt x="33" y="48"/>
                  <a:pt x="27" y="48"/>
                </a:cubicBezTo>
                <a:lnTo>
                  <a:pt x="21" y="48"/>
                </a:lnTo>
                <a:cubicBezTo>
                  <a:pt x="16" y="48"/>
                  <a:pt x="11" y="46"/>
                  <a:pt x="7" y="42"/>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09" name="任意多边形: 形状 1208"/>
          <p:cNvSpPr/>
          <p:nvPr/>
        </p:nvSpPr>
        <p:spPr>
          <a:xfrm>
            <a:off x="7947000" y="4479120"/>
            <a:ext cx="17280" cy="8640"/>
          </a:xfrm>
          <a:custGeom>
            <a:avLst/>
            <a:gdLst/>
            <a:ahLst/>
            <a:cxnLst/>
            <a:rect l="0" t="0" r="r" b="b"/>
            <a:pathLst>
              <a:path w="48" h="24">
                <a:moveTo>
                  <a:pt x="0" y="11"/>
                </a:moveTo>
                <a:cubicBezTo>
                  <a:pt x="0" y="8"/>
                  <a:pt x="1" y="5"/>
                  <a:pt x="4" y="3"/>
                </a:cubicBezTo>
                <a:cubicBezTo>
                  <a:pt x="6" y="1"/>
                  <a:pt x="9" y="0"/>
                  <a:pt x="12" y="0"/>
                </a:cubicBezTo>
                <a:lnTo>
                  <a:pt x="36" y="0"/>
                </a:lnTo>
                <a:cubicBezTo>
                  <a:pt x="39" y="0"/>
                  <a:pt x="42" y="1"/>
                  <a:pt x="44" y="3"/>
                </a:cubicBezTo>
                <a:cubicBezTo>
                  <a:pt x="46" y="5"/>
                  <a:pt x="48" y="8"/>
                  <a:pt x="48" y="11"/>
                </a:cubicBezTo>
                <a:cubicBezTo>
                  <a:pt x="48" y="16"/>
                  <a:pt x="46" y="18"/>
                  <a:pt x="44" y="21"/>
                </a:cubicBezTo>
                <a:cubicBezTo>
                  <a:pt x="42" y="23"/>
                  <a:pt x="39" y="24"/>
                  <a:pt x="36" y="24"/>
                </a:cubicBezTo>
                <a:lnTo>
                  <a:pt x="12" y="24"/>
                </a:lnTo>
                <a:cubicBezTo>
                  <a:pt x="9" y="24"/>
                  <a:pt x="6" y="23"/>
                  <a:pt x="4" y="21"/>
                </a:cubicBezTo>
                <a:cubicBezTo>
                  <a:pt x="1" y="18"/>
                  <a:pt x="0" y="16"/>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0" name="任意多边形: 形状 1209"/>
          <p:cNvSpPr/>
          <p:nvPr/>
        </p:nvSpPr>
        <p:spPr>
          <a:xfrm>
            <a:off x="7353720" y="133560"/>
            <a:ext cx="8640" cy="8640"/>
          </a:xfrm>
          <a:custGeom>
            <a:avLst/>
            <a:gdLst/>
            <a:ahLst/>
            <a:cxnLst/>
            <a:rect l="0" t="0" r="r" b="b"/>
            <a:pathLst>
              <a:path w="24" h="24">
                <a:moveTo>
                  <a:pt x="0" y="16"/>
                </a:moveTo>
                <a:lnTo>
                  <a:pt x="0" y="8"/>
                </a:lnTo>
                <a:cubicBezTo>
                  <a:pt x="0" y="3"/>
                  <a:pt x="3" y="0"/>
                  <a:pt x="8" y="0"/>
                </a:cubicBezTo>
                <a:lnTo>
                  <a:pt x="16" y="0"/>
                </a:lnTo>
                <a:cubicBezTo>
                  <a:pt x="22" y="0"/>
                  <a:pt x="24" y="3"/>
                  <a:pt x="24" y="8"/>
                </a:cubicBezTo>
                <a:lnTo>
                  <a:pt x="24" y="16"/>
                </a:lnTo>
                <a:cubicBezTo>
                  <a:pt x="24" y="21"/>
                  <a:pt x="22" y="24"/>
                  <a:pt x="16" y="24"/>
                </a:cubicBezTo>
                <a:lnTo>
                  <a:pt x="8" y="24"/>
                </a:lnTo>
                <a:cubicBezTo>
                  <a:pt x="3"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1" name="任意多边形: 形状 1210"/>
          <p:cNvSpPr/>
          <p:nvPr/>
        </p:nvSpPr>
        <p:spPr>
          <a:xfrm>
            <a:off x="116640" y="4788360"/>
            <a:ext cx="17280" cy="16920"/>
          </a:xfrm>
          <a:custGeom>
            <a:avLst/>
            <a:gdLst/>
            <a:ahLst/>
            <a:cxnLst/>
            <a:rect l="0" t="0" r="r" b="b"/>
            <a:pathLst>
              <a:path w="48" h="47">
                <a:moveTo>
                  <a:pt x="0" y="26"/>
                </a:moveTo>
                <a:lnTo>
                  <a:pt x="0" y="22"/>
                </a:lnTo>
                <a:cubicBezTo>
                  <a:pt x="0" y="15"/>
                  <a:pt x="3" y="10"/>
                  <a:pt x="7" y="6"/>
                </a:cubicBezTo>
                <a:cubicBezTo>
                  <a:pt x="11" y="2"/>
                  <a:pt x="16" y="0"/>
                  <a:pt x="23" y="0"/>
                </a:cubicBezTo>
                <a:lnTo>
                  <a:pt x="27" y="0"/>
                </a:lnTo>
                <a:cubicBezTo>
                  <a:pt x="32" y="0"/>
                  <a:pt x="37" y="2"/>
                  <a:pt x="42" y="6"/>
                </a:cubicBezTo>
                <a:cubicBezTo>
                  <a:pt x="46" y="10"/>
                  <a:pt x="48" y="15"/>
                  <a:pt x="48" y="22"/>
                </a:cubicBezTo>
                <a:lnTo>
                  <a:pt x="48" y="26"/>
                </a:lnTo>
                <a:cubicBezTo>
                  <a:pt x="48" y="32"/>
                  <a:pt x="46" y="37"/>
                  <a:pt x="42" y="41"/>
                </a:cubicBezTo>
                <a:cubicBezTo>
                  <a:pt x="37" y="45"/>
                  <a:pt x="32" y="47"/>
                  <a:pt x="27" y="47"/>
                </a:cubicBezTo>
                <a:lnTo>
                  <a:pt x="23" y="47"/>
                </a:lnTo>
                <a:cubicBezTo>
                  <a:pt x="16" y="47"/>
                  <a:pt x="11" y="45"/>
                  <a:pt x="7" y="41"/>
                </a:cubicBezTo>
                <a:cubicBezTo>
                  <a:pt x="3"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2" name="任意多边形: 形状 1211"/>
          <p:cNvSpPr/>
          <p:nvPr/>
        </p:nvSpPr>
        <p:spPr>
          <a:xfrm>
            <a:off x="3150360" y="2958120"/>
            <a:ext cx="8640" cy="8640"/>
          </a:xfrm>
          <a:custGeom>
            <a:avLst/>
            <a:gdLst/>
            <a:ahLst/>
            <a:cxnLst/>
            <a:rect l="0" t="0" r="r" b="b"/>
            <a:pathLst>
              <a:path w="24" h="24">
                <a:moveTo>
                  <a:pt x="24" y="13"/>
                </a:moveTo>
                <a:cubicBezTo>
                  <a:pt x="24" y="16"/>
                  <a:pt x="23" y="18"/>
                  <a:pt x="21" y="21"/>
                </a:cubicBezTo>
                <a:cubicBezTo>
                  <a:pt x="18" y="23"/>
                  <a:pt x="16" y="24"/>
                  <a:pt x="12" y="24"/>
                </a:cubicBezTo>
                <a:cubicBezTo>
                  <a:pt x="9" y="24"/>
                  <a:pt x="6" y="23"/>
                  <a:pt x="4" y="21"/>
                </a:cubicBezTo>
                <a:cubicBezTo>
                  <a:pt x="2" y="18"/>
                  <a:pt x="0" y="16"/>
                  <a:pt x="0" y="13"/>
                </a:cubicBezTo>
                <a:cubicBezTo>
                  <a:pt x="0" y="9"/>
                  <a:pt x="2" y="7"/>
                  <a:pt x="4" y="3"/>
                </a:cubicBezTo>
                <a:cubicBezTo>
                  <a:pt x="6" y="1"/>
                  <a:pt x="9" y="0"/>
                  <a:pt x="12" y="0"/>
                </a:cubicBezTo>
                <a:cubicBezTo>
                  <a:pt x="16" y="0"/>
                  <a:pt x="18" y="1"/>
                  <a:pt x="21" y="3"/>
                </a:cubicBezTo>
                <a:cubicBezTo>
                  <a:pt x="23" y="7"/>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3" name="任意多边形: 形状 1212"/>
          <p:cNvSpPr/>
          <p:nvPr/>
        </p:nvSpPr>
        <p:spPr>
          <a:xfrm>
            <a:off x="7871760" y="501120"/>
            <a:ext cx="8640" cy="8640"/>
          </a:xfrm>
          <a:custGeom>
            <a:avLst/>
            <a:gdLst/>
            <a:ahLst/>
            <a:cxnLst/>
            <a:rect l="0" t="0" r="r" b="b"/>
            <a:pathLst>
              <a:path w="24" h="24">
                <a:moveTo>
                  <a:pt x="0" y="14"/>
                </a:moveTo>
                <a:lnTo>
                  <a:pt x="0" y="10"/>
                </a:lnTo>
                <a:cubicBezTo>
                  <a:pt x="0" y="7"/>
                  <a:pt x="1" y="5"/>
                  <a:pt x="3" y="3"/>
                </a:cubicBezTo>
                <a:cubicBezTo>
                  <a:pt x="5" y="1"/>
                  <a:pt x="7" y="0"/>
                  <a:pt x="9" y="0"/>
                </a:cubicBezTo>
                <a:lnTo>
                  <a:pt x="14" y="0"/>
                </a:lnTo>
                <a:cubicBezTo>
                  <a:pt x="17" y="0"/>
                  <a:pt x="20" y="1"/>
                  <a:pt x="22" y="3"/>
                </a:cubicBezTo>
                <a:cubicBezTo>
                  <a:pt x="24" y="5"/>
                  <a:pt x="24" y="7"/>
                  <a:pt x="24" y="10"/>
                </a:cubicBezTo>
                <a:lnTo>
                  <a:pt x="24" y="14"/>
                </a:lnTo>
                <a:cubicBezTo>
                  <a:pt x="24" y="17"/>
                  <a:pt x="24" y="19"/>
                  <a:pt x="22" y="21"/>
                </a:cubicBezTo>
                <a:cubicBezTo>
                  <a:pt x="20" y="24"/>
                  <a:pt x="17" y="24"/>
                  <a:pt x="14" y="24"/>
                </a:cubicBezTo>
                <a:lnTo>
                  <a:pt x="9" y="24"/>
                </a:lnTo>
                <a:cubicBezTo>
                  <a:pt x="7" y="24"/>
                  <a:pt x="5" y="24"/>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4" name="任意多边形: 形状 1213"/>
          <p:cNvSpPr/>
          <p:nvPr/>
        </p:nvSpPr>
        <p:spPr>
          <a:xfrm>
            <a:off x="2105640" y="1236600"/>
            <a:ext cx="8640" cy="8640"/>
          </a:xfrm>
          <a:custGeom>
            <a:avLst/>
            <a:gdLst/>
            <a:ahLst/>
            <a:cxnLst/>
            <a:rect l="0" t="0" r="r" b="b"/>
            <a:pathLst>
              <a:path w="24" h="24">
                <a:moveTo>
                  <a:pt x="0" y="22"/>
                </a:moveTo>
                <a:lnTo>
                  <a:pt x="0" y="2"/>
                </a:lnTo>
                <a:cubicBezTo>
                  <a:pt x="0" y="1"/>
                  <a:pt x="1" y="0"/>
                  <a:pt x="3" y="0"/>
                </a:cubicBezTo>
                <a:lnTo>
                  <a:pt x="22" y="0"/>
                </a:lnTo>
                <a:cubicBezTo>
                  <a:pt x="24" y="0"/>
                  <a:pt x="24" y="1"/>
                  <a:pt x="24" y="2"/>
                </a:cubicBezTo>
                <a:lnTo>
                  <a:pt x="24" y="22"/>
                </a:lnTo>
                <a:cubicBezTo>
                  <a:pt x="24" y="23"/>
                  <a:pt x="24" y="24"/>
                  <a:pt x="22" y="24"/>
                </a:cubicBezTo>
                <a:lnTo>
                  <a:pt x="3"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5" name="任意多边形: 形状 1214"/>
          <p:cNvSpPr/>
          <p:nvPr/>
        </p:nvSpPr>
        <p:spPr>
          <a:xfrm>
            <a:off x="6743520" y="5322960"/>
            <a:ext cx="9000" cy="8640"/>
          </a:xfrm>
          <a:custGeom>
            <a:avLst/>
            <a:gdLst/>
            <a:ahLst/>
            <a:cxnLst/>
            <a:rect l="0" t="0" r="r" b="b"/>
            <a:pathLst>
              <a:path w="25" h="24">
                <a:moveTo>
                  <a:pt x="25" y="12"/>
                </a:moveTo>
                <a:cubicBezTo>
                  <a:pt x="25" y="16"/>
                  <a:pt x="24" y="19"/>
                  <a:pt x="21" y="21"/>
                </a:cubicBezTo>
                <a:cubicBezTo>
                  <a:pt x="19" y="23"/>
                  <a:pt x="16" y="24"/>
                  <a:pt x="13" y="24"/>
                </a:cubicBezTo>
                <a:cubicBezTo>
                  <a:pt x="10" y="24"/>
                  <a:pt x="7" y="23"/>
                  <a:pt x="5" y="21"/>
                </a:cubicBezTo>
                <a:cubicBezTo>
                  <a:pt x="3" y="19"/>
                  <a:pt x="0" y="16"/>
                  <a:pt x="0" y="12"/>
                </a:cubicBezTo>
                <a:cubicBezTo>
                  <a:pt x="0" y="9"/>
                  <a:pt x="3" y="6"/>
                  <a:pt x="5" y="4"/>
                </a:cubicBezTo>
                <a:cubicBezTo>
                  <a:pt x="7" y="1"/>
                  <a:pt x="10" y="0"/>
                  <a:pt x="13" y="0"/>
                </a:cubicBezTo>
                <a:cubicBezTo>
                  <a:pt x="16" y="0"/>
                  <a:pt x="19" y="1"/>
                  <a:pt x="21" y="4"/>
                </a:cubicBezTo>
                <a:cubicBezTo>
                  <a:pt x="24"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6" name="任意多边形: 形状 1215"/>
          <p:cNvSpPr/>
          <p:nvPr/>
        </p:nvSpPr>
        <p:spPr>
          <a:xfrm>
            <a:off x="8080920" y="3342600"/>
            <a:ext cx="8640" cy="8640"/>
          </a:xfrm>
          <a:custGeom>
            <a:avLst/>
            <a:gdLst/>
            <a:ahLst/>
            <a:cxnLst/>
            <a:rect l="0" t="0" r="r" b="b"/>
            <a:pathLst>
              <a:path w="24" h="24">
                <a:moveTo>
                  <a:pt x="0" y="13"/>
                </a:moveTo>
                <a:lnTo>
                  <a:pt x="0" y="10"/>
                </a:lnTo>
                <a:cubicBezTo>
                  <a:pt x="0" y="7"/>
                  <a:pt x="1" y="5"/>
                  <a:pt x="2" y="3"/>
                </a:cubicBezTo>
                <a:cubicBezTo>
                  <a:pt x="4" y="1"/>
                  <a:pt x="7" y="0"/>
                  <a:pt x="10" y="0"/>
                </a:cubicBezTo>
                <a:lnTo>
                  <a:pt x="14" y="0"/>
                </a:lnTo>
                <a:cubicBezTo>
                  <a:pt x="16" y="0"/>
                  <a:pt x="19" y="1"/>
                  <a:pt x="21" y="3"/>
                </a:cubicBezTo>
                <a:cubicBezTo>
                  <a:pt x="23" y="5"/>
                  <a:pt x="24" y="7"/>
                  <a:pt x="24" y="10"/>
                </a:cubicBezTo>
                <a:lnTo>
                  <a:pt x="24" y="13"/>
                </a:lnTo>
                <a:cubicBezTo>
                  <a:pt x="24" y="16"/>
                  <a:pt x="23" y="18"/>
                  <a:pt x="21" y="21"/>
                </a:cubicBezTo>
                <a:cubicBezTo>
                  <a:pt x="19" y="23"/>
                  <a:pt x="16" y="24"/>
                  <a:pt x="14" y="24"/>
                </a:cubicBezTo>
                <a:lnTo>
                  <a:pt x="10" y="24"/>
                </a:lnTo>
                <a:cubicBezTo>
                  <a:pt x="7" y="24"/>
                  <a:pt x="4" y="23"/>
                  <a:pt x="2" y="21"/>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7" name="任意多边形: 形状 1216"/>
          <p:cNvSpPr/>
          <p:nvPr/>
        </p:nvSpPr>
        <p:spPr>
          <a:xfrm>
            <a:off x="6785640" y="2440080"/>
            <a:ext cx="8640" cy="8640"/>
          </a:xfrm>
          <a:custGeom>
            <a:avLst/>
            <a:gdLst/>
            <a:ahLst/>
            <a:cxnLst/>
            <a:rect l="0" t="0" r="r" b="b"/>
            <a:pathLst>
              <a:path w="24" h="24">
                <a:moveTo>
                  <a:pt x="0" y="18"/>
                </a:moveTo>
                <a:lnTo>
                  <a:pt x="0" y="4"/>
                </a:lnTo>
                <a:cubicBezTo>
                  <a:pt x="0" y="1"/>
                  <a:pt x="1" y="0"/>
                  <a:pt x="4" y="0"/>
                </a:cubicBezTo>
                <a:lnTo>
                  <a:pt x="18" y="0"/>
                </a:lnTo>
                <a:cubicBezTo>
                  <a:pt x="21" y="0"/>
                  <a:pt x="24" y="1"/>
                  <a:pt x="24" y="4"/>
                </a:cubicBezTo>
                <a:lnTo>
                  <a:pt x="24" y="18"/>
                </a:lnTo>
                <a:cubicBezTo>
                  <a:pt x="24" y="22"/>
                  <a:pt x="21" y="24"/>
                  <a:pt x="18" y="24"/>
                </a:cubicBezTo>
                <a:lnTo>
                  <a:pt x="4" y="24"/>
                </a:lnTo>
                <a:cubicBezTo>
                  <a:pt x="1"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8" name="任意多边形: 形状 1217"/>
          <p:cNvSpPr/>
          <p:nvPr/>
        </p:nvSpPr>
        <p:spPr>
          <a:xfrm>
            <a:off x="1077840" y="2983320"/>
            <a:ext cx="16920" cy="16920"/>
          </a:xfrm>
          <a:custGeom>
            <a:avLst/>
            <a:gdLst/>
            <a:ahLst/>
            <a:cxnLst/>
            <a:rect l="0" t="0" r="r" b="b"/>
            <a:pathLst>
              <a:path w="47" h="47">
                <a:moveTo>
                  <a:pt x="0" y="26"/>
                </a:moveTo>
                <a:lnTo>
                  <a:pt x="0" y="22"/>
                </a:lnTo>
                <a:cubicBezTo>
                  <a:pt x="0" y="15"/>
                  <a:pt x="2" y="10"/>
                  <a:pt x="6" y="6"/>
                </a:cubicBezTo>
                <a:cubicBezTo>
                  <a:pt x="10" y="2"/>
                  <a:pt x="15" y="0"/>
                  <a:pt x="22" y="0"/>
                </a:cubicBezTo>
                <a:lnTo>
                  <a:pt x="26" y="0"/>
                </a:lnTo>
                <a:cubicBezTo>
                  <a:pt x="32" y="0"/>
                  <a:pt x="37" y="2"/>
                  <a:pt x="41" y="6"/>
                </a:cubicBezTo>
                <a:cubicBezTo>
                  <a:pt x="45" y="10"/>
                  <a:pt x="47" y="15"/>
                  <a:pt x="47" y="22"/>
                </a:cubicBezTo>
                <a:lnTo>
                  <a:pt x="47" y="26"/>
                </a:lnTo>
                <a:cubicBezTo>
                  <a:pt x="47" y="32"/>
                  <a:pt x="45" y="37"/>
                  <a:pt x="41" y="41"/>
                </a:cubicBezTo>
                <a:cubicBezTo>
                  <a:pt x="37" y="45"/>
                  <a:pt x="32" y="47"/>
                  <a:pt x="26" y="47"/>
                </a:cubicBezTo>
                <a:lnTo>
                  <a:pt x="22" y="47"/>
                </a:lnTo>
                <a:cubicBezTo>
                  <a:pt x="15" y="47"/>
                  <a:pt x="10" y="45"/>
                  <a:pt x="6"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19" name="任意多边形: 形状 1218"/>
          <p:cNvSpPr/>
          <p:nvPr/>
        </p:nvSpPr>
        <p:spPr>
          <a:xfrm>
            <a:off x="8824320" y="2607120"/>
            <a:ext cx="9000" cy="8640"/>
          </a:xfrm>
          <a:custGeom>
            <a:avLst/>
            <a:gdLst/>
            <a:ahLst/>
            <a:cxnLst/>
            <a:rect l="0" t="0" r="r" b="b"/>
            <a:pathLst>
              <a:path w="25" h="24">
                <a:moveTo>
                  <a:pt x="0" y="22"/>
                </a:moveTo>
                <a:lnTo>
                  <a:pt x="0" y="3"/>
                </a:lnTo>
                <a:cubicBezTo>
                  <a:pt x="0" y="1"/>
                  <a:pt x="1" y="0"/>
                  <a:pt x="3" y="0"/>
                </a:cubicBezTo>
                <a:lnTo>
                  <a:pt x="22" y="0"/>
                </a:lnTo>
                <a:cubicBezTo>
                  <a:pt x="24" y="0"/>
                  <a:pt x="25" y="1"/>
                  <a:pt x="25" y="3"/>
                </a:cubicBezTo>
                <a:lnTo>
                  <a:pt x="25" y="22"/>
                </a:lnTo>
                <a:cubicBezTo>
                  <a:pt x="25" y="23"/>
                  <a:pt x="24" y="24"/>
                  <a:pt x="22" y="24"/>
                </a:cubicBezTo>
                <a:lnTo>
                  <a:pt x="3"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0" name="任意多边形: 形状 1219"/>
          <p:cNvSpPr/>
          <p:nvPr/>
        </p:nvSpPr>
        <p:spPr>
          <a:xfrm>
            <a:off x="6484680" y="6016680"/>
            <a:ext cx="8640" cy="8640"/>
          </a:xfrm>
          <a:custGeom>
            <a:avLst/>
            <a:gdLst/>
            <a:ahLst/>
            <a:cxnLst/>
            <a:rect l="0" t="0" r="r" b="b"/>
            <a:pathLst>
              <a:path w="24" h="24">
                <a:moveTo>
                  <a:pt x="24" y="12"/>
                </a:moveTo>
                <a:cubicBezTo>
                  <a:pt x="24" y="15"/>
                  <a:pt x="23" y="17"/>
                  <a:pt x="21" y="21"/>
                </a:cubicBezTo>
                <a:cubicBezTo>
                  <a:pt x="18" y="23"/>
                  <a:pt x="16" y="24"/>
                  <a:pt x="12" y="24"/>
                </a:cubicBezTo>
                <a:cubicBezTo>
                  <a:pt x="9" y="24"/>
                  <a:pt x="5" y="23"/>
                  <a:pt x="3" y="21"/>
                </a:cubicBezTo>
                <a:cubicBezTo>
                  <a:pt x="1" y="17"/>
                  <a:pt x="0" y="15"/>
                  <a:pt x="0" y="12"/>
                </a:cubicBezTo>
                <a:cubicBezTo>
                  <a:pt x="0" y="8"/>
                  <a:pt x="1" y="6"/>
                  <a:pt x="3" y="3"/>
                </a:cubicBezTo>
                <a:cubicBezTo>
                  <a:pt x="5" y="1"/>
                  <a:pt x="9" y="0"/>
                  <a:pt x="12" y="0"/>
                </a:cubicBezTo>
                <a:cubicBezTo>
                  <a:pt x="16" y="0"/>
                  <a:pt x="18"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1" name="任意多边形: 形状 1220"/>
          <p:cNvSpPr/>
          <p:nvPr/>
        </p:nvSpPr>
        <p:spPr>
          <a:xfrm>
            <a:off x="2515320" y="5548680"/>
            <a:ext cx="8640" cy="8640"/>
          </a:xfrm>
          <a:custGeom>
            <a:avLst/>
            <a:gdLst/>
            <a:ahLst/>
            <a:cxnLst/>
            <a:rect l="0" t="0" r="r" b="b"/>
            <a:pathLst>
              <a:path w="24" h="24">
                <a:moveTo>
                  <a:pt x="24" y="13"/>
                </a:moveTo>
                <a:cubicBezTo>
                  <a:pt x="24" y="16"/>
                  <a:pt x="23" y="19"/>
                  <a:pt x="20" y="21"/>
                </a:cubicBezTo>
                <a:cubicBezTo>
                  <a:pt x="18" y="23"/>
                  <a:pt x="14" y="24"/>
                  <a:pt x="11" y="24"/>
                </a:cubicBezTo>
                <a:cubicBezTo>
                  <a:pt x="8" y="24"/>
                  <a:pt x="5" y="23"/>
                  <a:pt x="3" y="21"/>
                </a:cubicBezTo>
                <a:cubicBezTo>
                  <a:pt x="1" y="19"/>
                  <a:pt x="0" y="16"/>
                  <a:pt x="0" y="13"/>
                </a:cubicBezTo>
                <a:cubicBezTo>
                  <a:pt x="0" y="8"/>
                  <a:pt x="1" y="6"/>
                  <a:pt x="3" y="3"/>
                </a:cubicBezTo>
                <a:cubicBezTo>
                  <a:pt x="5" y="1"/>
                  <a:pt x="8" y="0"/>
                  <a:pt x="11" y="0"/>
                </a:cubicBezTo>
                <a:cubicBezTo>
                  <a:pt x="14" y="0"/>
                  <a:pt x="18" y="1"/>
                  <a:pt x="20" y="3"/>
                </a:cubicBezTo>
                <a:cubicBezTo>
                  <a:pt x="23" y="6"/>
                  <a:pt x="24" y="8"/>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2" name="任意多边形: 形状 1221"/>
          <p:cNvSpPr/>
          <p:nvPr/>
        </p:nvSpPr>
        <p:spPr>
          <a:xfrm>
            <a:off x="10420560" y="609840"/>
            <a:ext cx="8640" cy="8640"/>
          </a:xfrm>
          <a:custGeom>
            <a:avLst/>
            <a:gdLst/>
            <a:ahLst/>
            <a:cxnLst/>
            <a:rect l="0" t="0" r="r" b="b"/>
            <a:pathLst>
              <a:path w="24" h="24">
                <a:moveTo>
                  <a:pt x="0" y="12"/>
                </a:moveTo>
                <a:lnTo>
                  <a:pt x="0" y="11"/>
                </a:lnTo>
                <a:cubicBezTo>
                  <a:pt x="0" y="8"/>
                  <a:pt x="1" y="5"/>
                  <a:pt x="3" y="3"/>
                </a:cubicBezTo>
                <a:cubicBezTo>
                  <a:pt x="5" y="1"/>
                  <a:pt x="8" y="0"/>
                  <a:pt x="11" y="0"/>
                </a:cubicBezTo>
                <a:lnTo>
                  <a:pt x="13" y="0"/>
                </a:lnTo>
                <a:cubicBezTo>
                  <a:pt x="16" y="0"/>
                  <a:pt x="18" y="1"/>
                  <a:pt x="20" y="3"/>
                </a:cubicBezTo>
                <a:cubicBezTo>
                  <a:pt x="22" y="5"/>
                  <a:pt x="24" y="8"/>
                  <a:pt x="24" y="11"/>
                </a:cubicBezTo>
                <a:lnTo>
                  <a:pt x="24" y="12"/>
                </a:lnTo>
                <a:cubicBezTo>
                  <a:pt x="24" y="15"/>
                  <a:pt x="22" y="18"/>
                  <a:pt x="20" y="21"/>
                </a:cubicBezTo>
                <a:cubicBezTo>
                  <a:pt x="18" y="23"/>
                  <a:pt x="16" y="24"/>
                  <a:pt x="13" y="24"/>
                </a:cubicBezTo>
                <a:lnTo>
                  <a:pt x="11" y="24"/>
                </a:lnTo>
                <a:cubicBezTo>
                  <a:pt x="8" y="24"/>
                  <a:pt x="5" y="23"/>
                  <a:pt x="3" y="21"/>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3" name="任意多边形: 形状 1222"/>
          <p:cNvSpPr/>
          <p:nvPr/>
        </p:nvSpPr>
        <p:spPr>
          <a:xfrm>
            <a:off x="10345320" y="1729800"/>
            <a:ext cx="17280" cy="16920"/>
          </a:xfrm>
          <a:custGeom>
            <a:avLst/>
            <a:gdLst/>
            <a:ahLst/>
            <a:cxnLst/>
            <a:rect l="0" t="0" r="r" b="b"/>
            <a:pathLst>
              <a:path w="48" h="47">
                <a:moveTo>
                  <a:pt x="0" y="26"/>
                </a:moveTo>
                <a:lnTo>
                  <a:pt x="0" y="22"/>
                </a:lnTo>
                <a:cubicBezTo>
                  <a:pt x="0" y="16"/>
                  <a:pt x="2" y="11"/>
                  <a:pt x="6" y="7"/>
                </a:cubicBezTo>
                <a:cubicBezTo>
                  <a:pt x="11" y="3"/>
                  <a:pt x="15" y="0"/>
                  <a:pt x="21" y="0"/>
                </a:cubicBezTo>
                <a:lnTo>
                  <a:pt x="26" y="0"/>
                </a:lnTo>
                <a:cubicBezTo>
                  <a:pt x="31" y="0"/>
                  <a:pt x="37" y="3"/>
                  <a:pt x="42" y="7"/>
                </a:cubicBezTo>
                <a:cubicBezTo>
                  <a:pt x="46" y="11"/>
                  <a:pt x="48" y="16"/>
                  <a:pt x="48" y="22"/>
                </a:cubicBezTo>
                <a:lnTo>
                  <a:pt x="48" y="26"/>
                </a:lnTo>
                <a:cubicBezTo>
                  <a:pt x="48" y="32"/>
                  <a:pt x="46" y="37"/>
                  <a:pt x="42" y="41"/>
                </a:cubicBezTo>
                <a:cubicBezTo>
                  <a:pt x="37" y="45"/>
                  <a:pt x="31" y="47"/>
                  <a:pt x="26" y="47"/>
                </a:cubicBezTo>
                <a:lnTo>
                  <a:pt x="21" y="47"/>
                </a:lnTo>
                <a:cubicBezTo>
                  <a:pt x="15" y="47"/>
                  <a:pt x="11" y="45"/>
                  <a:pt x="6"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4" name="任意多边形: 形状 1223"/>
          <p:cNvSpPr/>
          <p:nvPr/>
        </p:nvSpPr>
        <p:spPr>
          <a:xfrm>
            <a:off x="9075240" y="4253400"/>
            <a:ext cx="8640" cy="8640"/>
          </a:xfrm>
          <a:custGeom>
            <a:avLst/>
            <a:gdLst/>
            <a:ahLst/>
            <a:cxnLst/>
            <a:rect l="0" t="0" r="r" b="b"/>
            <a:pathLst>
              <a:path w="24" h="24">
                <a:moveTo>
                  <a:pt x="0" y="18"/>
                </a:moveTo>
                <a:lnTo>
                  <a:pt x="0" y="5"/>
                </a:lnTo>
                <a:cubicBezTo>
                  <a:pt x="0" y="2"/>
                  <a:pt x="2" y="0"/>
                  <a:pt x="5" y="0"/>
                </a:cubicBezTo>
                <a:lnTo>
                  <a:pt x="19" y="0"/>
                </a:lnTo>
                <a:cubicBezTo>
                  <a:pt x="22" y="0"/>
                  <a:pt x="24" y="2"/>
                  <a:pt x="24" y="5"/>
                </a:cubicBezTo>
                <a:lnTo>
                  <a:pt x="24" y="18"/>
                </a:lnTo>
                <a:cubicBezTo>
                  <a:pt x="24" y="23"/>
                  <a:pt x="22" y="24"/>
                  <a:pt x="19" y="24"/>
                </a:cubicBezTo>
                <a:lnTo>
                  <a:pt x="5" y="24"/>
                </a:lnTo>
                <a:cubicBezTo>
                  <a:pt x="2" y="24"/>
                  <a:pt x="0" y="23"/>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5" name="任意多边形: 形状 1224"/>
          <p:cNvSpPr/>
          <p:nvPr/>
        </p:nvSpPr>
        <p:spPr>
          <a:xfrm>
            <a:off x="7437240" y="802080"/>
            <a:ext cx="8640" cy="8640"/>
          </a:xfrm>
          <a:custGeom>
            <a:avLst/>
            <a:gdLst/>
            <a:ahLst/>
            <a:cxnLst/>
            <a:rect l="0" t="0" r="r" b="b"/>
            <a:pathLst>
              <a:path w="24" h="24">
                <a:moveTo>
                  <a:pt x="0" y="17"/>
                </a:moveTo>
                <a:lnTo>
                  <a:pt x="0" y="7"/>
                </a:lnTo>
                <a:cubicBezTo>
                  <a:pt x="0" y="2"/>
                  <a:pt x="2" y="0"/>
                  <a:pt x="8" y="0"/>
                </a:cubicBezTo>
                <a:lnTo>
                  <a:pt x="17" y="0"/>
                </a:lnTo>
                <a:cubicBezTo>
                  <a:pt x="22" y="0"/>
                  <a:pt x="24" y="2"/>
                  <a:pt x="24" y="7"/>
                </a:cubicBezTo>
                <a:lnTo>
                  <a:pt x="24" y="17"/>
                </a:lnTo>
                <a:cubicBezTo>
                  <a:pt x="24" y="22"/>
                  <a:pt x="22" y="24"/>
                  <a:pt x="17" y="24"/>
                </a:cubicBezTo>
                <a:lnTo>
                  <a:pt x="8"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6" name="任意多边形: 形状 1225"/>
          <p:cNvSpPr/>
          <p:nvPr/>
        </p:nvSpPr>
        <p:spPr>
          <a:xfrm>
            <a:off x="10688040" y="818640"/>
            <a:ext cx="8640" cy="9000"/>
          </a:xfrm>
          <a:custGeom>
            <a:avLst/>
            <a:gdLst/>
            <a:ahLst/>
            <a:cxnLst/>
            <a:rect l="0" t="0" r="r" b="b"/>
            <a:pathLst>
              <a:path w="24" h="25">
                <a:moveTo>
                  <a:pt x="0" y="19"/>
                </a:moveTo>
                <a:lnTo>
                  <a:pt x="0" y="6"/>
                </a:lnTo>
                <a:cubicBezTo>
                  <a:pt x="0" y="2"/>
                  <a:pt x="2" y="0"/>
                  <a:pt x="6" y="0"/>
                </a:cubicBezTo>
                <a:lnTo>
                  <a:pt x="18" y="0"/>
                </a:lnTo>
                <a:cubicBezTo>
                  <a:pt x="22" y="0"/>
                  <a:pt x="24" y="2"/>
                  <a:pt x="24" y="6"/>
                </a:cubicBezTo>
                <a:lnTo>
                  <a:pt x="24" y="19"/>
                </a:lnTo>
                <a:cubicBezTo>
                  <a:pt x="24" y="23"/>
                  <a:pt x="22" y="25"/>
                  <a:pt x="18" y="25"/>
                </a:cubicBezTo>
                <a:lnTo>
                  <a:pt x="6" y="25"/>
                </a:lnTo>
                <a:cubicBezTo>
                  <a:pt x="2" y="25"/>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7" name="任意多边形: 形状 1226"/>
          <p:cNvSpPr/>
          <p:nvPr/>
        </p:nvSpPr>
        <p:spPr>
          <a:xfrm>
            <a:off x="9518040" y="4737960"/>
            <a:ext cx="17280" cy="17280"/>
          </a:xfrm>
          <a:custGeom>
            <a:avLst/>
            <a:gdLst/>
            <a:ahLst/>
            <a:cxnLst/>
            <a:rect l="0" t="0" r="r" b="b"/>
            <a:pathLst>
              <a:path w="48" h="48">
                <a:moveTo>
                  <a:pt x="0" y="27"/>
                </a:moveTo>
                <a:lnTo>
                  <a:pt x="0" y="22"/>
                </a:lnTo>
                <a:cubicBezTo>
                  <a:pt x="0" y="15"/>
                  <a:pt x="2" y="10"/>
                  <a:pt x="6" y="6"/>
                </a:cubicBezTo>
                <a:cubicBezTo>
                  <a:pt x="10" y="2"/>
                  <a:pt x="15" y="0"/>
                  <a:pt x="21" y="0"/>
                </a:cubicBezTo>
                <a:lnTo>
                  <a:pt x="26" y="0"/>
                </a:lnTo>
                <a:cubicBezTo>
                  <a:pt x="31" y="0"/>
                  <a:pt x="37" y="2"/>
                  <a:pt x="41" y="6"/>
                </a:cubicBezTo>
                <a:cubicBezTo>
                  <a:pt x="46" y="10"/>
                  <a:pt x="48" y="15"/>
                  <a:pt x="48" y="22"/>
                </a:cubicBezTo>
                <a:lnTo>
                  <a:pt x="48" y="27"/>
                </a:lnTo>
                <a:cubicBezTo>
                  <a:pt x="48" y="33"/>
                  <a:pt x="46" y="38"/>
                  <a:pt x="41" y="42"/>
                </a:cubicBezTo>
                <a:cubicBezTo>
                  <a:pt x="37" y="46"/>
                  <a:pt x="31" y="48"/>
                  <a:pt x="26" y="48"/>
                </a:cubicBezTo>
                <a:lnTo>
                  <a:pt x="21" y="48"/>
                </a:lnTo>
                <a:cubicBezTo>
                  <a:pt x="15" y="48"/>
                  <a:pt x="10" y="46"/>
                  <a:pt x="6" y="42"/>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8" name="任意多边形: 形状 1227"/>
          <p:cNvSpPr/>
          <p:nvPr/>
        </p:nvSpPr>
        <p:spPr>
          <a:xfrm>
            <a:off x="1203120" y="5205960"/>
            <a:ext cx="8640" cy="8640"/>
          </a:xfrm>
          <a:custGeom>
            <a:avLst/>
            <a:gdLst/>
            <a:ahLst/>
            <a:cxnLst/>
            <a:rect l="0" t="0" r="r" b="b"/>
            <a:pathLst>
              <a:path w="24" h="24">
                <a:moveTo>
                  <a:pt x="0" y="13"/>
                </a:moveTo>
                <a:lnTo>
                  <a:pt x="0" y="11"/>
                </a:lnTo>
                <a:cubicBezTo>
                  <a:pt x="0" y="8"/>
                  <a:pt x="1" y="6"/>
                  <a:pt x="3" y="3"/>
                </a:cubicBezTo>
                <a:cubicBezTo>
                  <a:pt x="6" y="1"/>
                  <a:pt x="9" y="0"/>
                  <a:pt x="12" y="0"/>
                </a:cubicBezTo>
                <a:lnTo>
                  <a:pt x="14" y="0"/>
                </a:lnTo>
                <a:cubicBezTo>
                  <a:pt x="17" y="0"/>
                  <a:pt x="19" y="1"/>
                  <a:pt x="21" y="3"/>
                </a:cubicBezTo>
                <a:cubicBezTo>
                  <a:pt x="23" y="6"/>
                  <a:pt x="24" y="8"/>
                  <a:pt x="24" y="11"/>
                </a:cubicBezTo>
                <a:lnTo>
                  <a:pt x="24" y="13"/>
                </a:lnTo>
                <a:cubicBezTo>
                  <a:pt x="24" y="16"/>
                  <a:pt x="23" y="19"/>
                  <a:pt x="21" y="21"/>
                </a:cubicBezTo>
                <a:cubicBezTo>
                  <a:pt x="19" y="23"/>
                  <a:pt x="17" y="24"/>
                  <a:pt x="14" y="24"/>
                </a:cubicBezTo>
                <a:lnTo>
                  <a:pt x="12" y="24"/>
                </a:lnTo>
                <a:cubicBezTo>
                  <a:pt x="9" y="24"/>
                  <a:pt x="6"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29" name="任意多边形: 形状 1228"/>
          <p:cNvSpPr/>
          <p:nvPr/>
        </p:nvSpPr>
        <p:spPr>
          <a:xfrm>
            <a:off x="5699160" y="3902400"/>
            <a:ext cx="8640" cy="8640"/>
          </a:xfrm>
          <a:custGeom>
            <a:avLst/>
            <a:gdLst/>
            <a:ahLst/>
            <a:cxnLst/>
            <a:rect l="0" t="0" r="r" b="b"/>
            <a:pathLst>
              <a:path w="24" h="24">
                <a:moveTo>
                  <a:pt x="0" y="18"/>
                </a:moveTo>
                <a:lnTo>
                  <a:pt x="0" y="8"/>
                </a:lnTo>
                <a:cubicBezTo>
                  <a:pt x="0" y="2"/>
                  <a:pt x="2" y="0"/>
                  <a:pt x="7" y="0"/>
                </a:cubicBezTo>
                <a:lnTo>
                  <a:pt x="17" y="0"/>
                </a:lnTo>
                <a:cubicBezTo>
                  <a:pt x="22" y="0"/>
                  <a:pt x="24" y="2"/>
                  <a:pt x="24" y="8"/>
                </a:cubicBezTo>
                <a:lnTo>
                  <a:pt x="24" y="18"/>
                </a:lnTo>
                <a:cubicBezTo>
                  <a:pt x="24" y="22"/>
                  <a:pt x="22" y="24"/>
                  <a:pt x="17" y="24"/>
                </a:cubicBezTo>
                <a:lnTo>
                  <a:pt x="7"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0" name="任意多边形: 形状 1229"/>
          <p:cNvSpPr/>
          <p:nvPr/>
        </p:nvSpPr>
        <p:spPr>
          <a:xfrm>
            <a:off x="9726840" y="609840"/>
            <a:ext cx="9000" cy="16920"/>
          </a:xfrm>
          <a:custGeom>
            <a:avLst/>
            <a:gdLst/>
            <a:ahLst/>
            <a:cxnLst/>
            <a:rect l="0" t="0" r="r" b="b"/>
            <a:pathLst>
              <a:path w="25" h="47">
                <a:moveTo>
                  <a:pt x="0" y="36"/>
                </a:moveTo>
                <a:lnTo>
                  <a:pt x="0" y="12"/>
                </a:lnTo>
                <a:cubicBezTo>
                  <a:pt x="0" y="8"/>
                  <a:pt x="2" y="6"/>
                  <a:pt x="4" y="3"/>
                </a:cubicBezTo>
                <a:cubicBezTo>
                  <a:pt x="6" y="1"/>
                  <a:pt x="9" y="0"/>
                  <a:pt x="12" y="0"/>
                </a:cubicBezTo>
                <a:cubicBezTo>
                  <a:pt x="15" y="0"/>
                  <a:pt x="19" y="1"/>
                  <a:pt x="21" y="3"/>
                </a:cubicBezTo>
                <a:cubicBezTo>
                  <a:pt x="24" y="6"/>
                  <a:pt x="25" y="8"/>
                  <a:pt x="25" y="12"/>
                </a:cubicBezTo>
                <a:lnTo>
                  <a:pt x="25" y="36"/>
                </a:lnTo>
                <a:cubicBezTo>
                  <a:pt x="25" y="39"/>
                  <a:pt x="24" y="42"/>
                  <a:pt x="21" y="44"/>
                </a:cubicBezTo>
                <a:cubicBezTo>
                  <a:pt x="19" y="46"/>
                  <a:pt x="15" y="47"/>
                  <a:pt x="12" y="47"/>
                </a:cubicBezTo>
                <a:cubicBezTo>
                  <a:pt x="9" y="47"/>
                  <a:pt x="6" y="46"/>
                  <a:pt x="4" y="44"/>
                </a:cubicBezTo>
                <a:cubicBezTo>
                  <a:pt x="2"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1" name="任意多边形: 形状 1230"/>
          <p:cNvSpPr/>
          <p:nvPr/>
        </p:nvSpPr>
        <p:spPr>
          <a:xfrm>
            <a:off x="7128000" y="2732400"/>
            <a:ext cx="8640" cy="8640"/>
          </a:xfrm>
          <a:custGeom>
            <a:avLst/>
            <a:gdLst/>
            <a:ahLst/>
            <a:cxnLst/>
            <a:rect l="0" t="0" r="r" b="b"/>
            <a:pathLst>
              <a:path w="24" h="24">
                <a:moveTo>
                  <a:pt x="0" y="23"/>
                </a:moveTo>
                <a:lnTo>
                  <a:pt x="0" y="2"/>
                </a:lnTo>
                <a:cubicBezTo>
                  <a:pt x="0" y="1"/>
                  <a:pt x="1" y="0"/>
                  <a:pt x="2" y="0"/>
                </a:cubicBezTo>
                <a:lnTo>
                  <a:pt x="23" y="0"/>
                </a:lnTo>
                <a:cubicBezTo>
                  <a:pt x="24" y="0"/>
                  <a:pt x="24" y="1"/>
                  <a:pt x="24" y="2"/>
                </a:cubicBezTo>
                <a:lnTo>
                  <a:pt x="24" y="23"/>
                </a:lnTo>
                <a:cubicBezTo>
                  <a:pt x="24" y="24"/>
                  <a:pt x="24" y="24"/>
                  <a:pt x="23" y="24"/>
                </a:cubicBezTo>
                <a:lnTo>
                  <a:pt x="2" y="24"/>
                </a:lnTo>
                <a:cubicBezTo>
                  <a:pt x="1"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2" name="任意多边形: 形状 1231"/>
          <p:cNvSpPr/>
          <p:nvPr/>
        </p:nvSpPr>
        <p:spPr>
          <a:xfrm>
            <a:off x="9986040" y="125280"/>
            <a:ext cx="8640" cy="8640"/>
          </a:xfrm>
          <a:custGeom>
            <a:avLst/>
            <a:gdLst/>
            <a:ahLst/>
            <a:cxnLst/>
            <a:rect l="0" t="0" r="r" b="b"/>
            <a:pathLst>
              <a:path w="24" h="24">
                <a:moveTo>
                  <a:pt x="0" y="19"/>
                </a:moveTo>
                <a:lnTo>
                  <a:pt x="0" y="5"/>
                </a:lnTo>
                <a:cubicBezTo>
                  <a:pt x="0" y="1"/>
                  <a:pt x="2" y="0"/>
                  <a:pt x="5" y="0"/>
                </a:cubicBezTo>
                <a:lnTo>
                  <a:pt x="19" y="0"/>
                </a:lnTo>
                <a:cubicBezTo>
                  <a:pt x="23" y="0"/>
                  <a:pt x="24" y="1"/>
                  <a:pt x="24" y="5"/>
                </a:cubicBezTo>
                <a:lnTo>
                  <a:pt x="24" y="19"/>
                </a:lnTo>
                <a:cubicBezTo>
                  <a:pt x="24" y="22"/>
                  <a:pt x="23" y="24"/>
                  <a:pt x="19" y="24"/>
                </a:cubicBezTo>
                <a:lnTo>
                  <a:pt x="5" y="24"/>
                </a:lnTo>
                <a:cubicBezTo>
                  <a:pt x="2"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3" name="任意多边形: 形状 1232"/>
          <p:cNvSpPr/>
          <p:nvPr/>
        </p:nvSpPr>
        <p:spPr>
          <a:xfrm>
            <a:off x="8924760" y="476280"/>
            <a:ext cx="8640" cy="8640"/>
          </a:xfrm>
          <a:custGeom>
            <a:avLst/>
            <a:gdLst/>
            <a:ahLst/>
            <a:cxnLst/>
            <a:rect l="0" t="0" r="r" b="b"/>
            <a:pathLst>
              <a:path w="24" h="24">
                <a:moveTo>
                  <a:pt x="0" y="12"/>
                </a:moveTo>
                <a:lnTo>
                  <a:pt x="0" y="11"/>
                </a:lnTo>
                <a:cubicBezTo>
                  <a:pt x="0" y="8"/>
                  <a:pt x="1" y="5"/>
                  <a:pt x="3" y="3"/>
                </a:cubicBezTo>
                <a:cubicBezTo>
                  <a:pt x="5" y="1"/>
                  <a:pt x="8" y="0"/>
                  <a:pt x="11" y="0"/>
                </a:cubicBezTo>
                <a:lnTo>
                  <a:pt x="12" y="0"/>
                </a:lnTo>
                <a:cubicBezTo>
                  <a:pt x="16" y="0"/>
                  <a:pt x="19" y="1"/>
                  <a:pt x="21" y="3"/>
                </a:cubicBezTo>
                <a:cubicBezTo>
                  <a:pt x="23" y="5"/>
                  <a:pt x="24" y="8"/>
                  <a:pt x="24" y="11"/>
                </a:cubicBezTo>
                <a:lnTo>
                  <a:pt x="24" y="12"/>
                </a:lnTo>
                <a:cubicBezTo>
                  <a:pt x="24" y="15"/>
                  <a:pt x="23" y="17"/>
                  <a:pt x="21" y="20"/>
                </a:cubicBezTo>
                <a:cubicBezTo>
                  <a:pt x="19" y="22"/>
                  <a:pt x="16" y="24"/>
                  <a:pt x="12" y="24"/>
                </a:cubicBezTo>
                <a:lnTo>
                  <a:pt x="11" y="24"/>
                </a:lnTo>
                <a:cubicBezTo>
                  <a:pt x="8" y="24"/>
                  <a:pt x="5" y="22"/>
                  <a:pt x="3" y="20"/>
                </a:cubicBezTo>
                <a:cubicBezTo>
                  <a:pt x="1" y="17"/>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4" name="任意多边形: 形状 1233"/>
          <p:cNvSpPr/>
          <p:nvPr/>
        </p:nvSpPr>
        <p:spPr>
          <a:xfrm>
            <a:off x="3860640" y="2230920"/>
            <a:ext cx="8640" cy="9000"/>
          </a:xfrm>
          <a:custGeom>
            <a:avLst/>
            <a:gdLst/>
            <a:ahLst/>
            <a:cxnLst/>
            <a:rect l="0" t="0" r="r" b="b"/>
            <a:pathLst>
              <a:path w="24" h="25">
                <a:moveTo>
                  <a:pt x="0" y="15"/>
                </a:moveTo>
                <a:lnTo>
                  <a:pt x="0" y="11"/>
                </a:lnTo>
                <a:cubicBezTo>
                  <a:pt x="0" y="8"/>
                  <a:pt x="1" y="6"/>
                  <a:pt x="3" y="4"/>
                </a:cubicBezTo>
                <a:cubicBezTo>
                  <a:pt x="5" y="1"/>
                  <a:pt x="8" y="0"/>
                  <a:pt x="11" y="0"/>
                </a:cubicBezTo>
                <a:lnTo>
                  <a:pt x="15" y="0"/>
                </a:lnTo>
                <a:cubicBezTo>
                  <a:pt x="17" y="0"/>
                  <a:pt x="19" y="1"/>
                  <a:pt x="21" y="4"/>
                </a:cubicBezTo>
                <a:cubicBezTo>
                  <a:pt x="23" y="6"/>
                  <a:pt x="24" y="8"/>
                  <a:pt x="24" y="11"/>
                </a:cubicBezTo>
                <a:lnTo>
                  <a:pt x="24" y="15"/>
                </a:lnTo>
                <a:cubicBezTo>
                  <a:pt x="24" y="18"/>
                  <a:pt x="23" y="20"/>
                  <a:pt x="21" y="22"/>
                </a:cubicBezTo>
                <a:cubicBezTo>
                  <a:pt x="19" y="24"/>
                  <a:pt x="17" y="25"/>
                  <a:pt x="15" y="25"/>
                </a:cubicBezTo>
                <a:lnTo>
                  <a:pt x="11" y="25"/>
                </a:lnTo>
                <a:cubicBezTo>
                  <a:pt x="8" y="25"/>
                  <a:pt x="5" y="24"/>
                  <a:pt x="3"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5" name="任意多边形: 形状 1234"/>
          <p:cNvSpPr/>
          <p:nvPr/>
        </p:nvSpPr>
        <p:spPr>
          <a:xfrm>
            <a:off x="10487520" y="392760"/>
            <a:ext cx="8640" cy="8640"/>
          </a:xfrm>
          <a:custGeom>
            <a:avLst/>
            <a:gdLst/>
            <a:ahLst/>
            <a:cxnLst/>
            <a:rect l="0" t="0" r="r" b="b"/>
            <a:pathLst>
              <a:path w="24" h="24">
                <a:moveTo>
                  <a:pt x="24" y="12"/>
                </a:moveTo>
                <a:cubicBezTo>
                  <a:pt x="24" y="15"/>
                  <a:pt x="23" y="18"/>
                  <a:pt x="20" y="20"/>
                </a:cubicBezTo>
                <a:cubicBezTo>
                  <a:pt x="17" y="23"/>
                  <a:pt x="15" y="24"/>
                  <a:pt x="11" y="24"/>
                </a:cubicBezTo>
                <a:cubicBezTo>
                  <a:pt x="8" y="24"/>
                  <a:pt x="6" y="23"/>
                  <a:pt x="3" y="20"/>
                </a:cubicBezTo>
                <a:cubicBezTo>
                  <a:pt x="1" y="18"/>
                  <a:pt x="0" y="15"/>
                  <a:pt x="0" y="12"/>
                </a:cubicBezTo>
                <a:cubicBezTo>
                  <a:pt x="0" y="9"/>
                  <a:pt x="1" y="6"/>
                  <a:pt x="3" y="4"/>
                </a:cubicBezTo>
                <a:cubicBezTo>
                  <a:pt x="6" y="1"/>
                  <a:pt x="8" y="0"/>
                  <a:pt x="11" y="0"/>
                </a:cubicBezTo>
                <a:cubicBezTo>
                  <a:pt x="15" y="0"/>
                  <a:pt x="17" y="1"/>
                  <a:pt x="20"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6" name="任意多边形: 形状 1235"/>
          <p:cNvSpPr/>
          <p:nvPr/>
        </p:nvSpPr>
        <p:spPr>
          <a:xfrm>
            <a:off x="10170000" y="3334320"/>
            <a:ext cx="8640" cy="8640"/>
          </a:xfrm>
          <a:custGeom>
            <a:avLst/>
            <a:gdLst/>
            <a:ahLst/>
            <a:cxnLst/>
            <a:rect l="0" t="0" r="r" b="b"/>
            <a:pathLst>
              <a:path w="24" h="24">
                <a:moveTo>
                  <a:pt x="0" y="11"/>
                </a:moveTo>
                <a:cubicBezTo>
                  <a:pt x="0" y="8"/>
                  <a:pt x="1" y="5"/>
                  <a:pt x="3" y="3"/>
                </a:cubicBezTo>
                <a:cubicBezTo>
                  <a:pt x="5" y="1"/>
                  <a:pt x="9" y="0"/>
                  <a:pt x="12" y="0"/>
                </a:cubicBezTo>
                <a:lnTo>
                  <a:pt x="13" y="0"/>
                </a:lnTo>
                <a:cubicBezTo>
                  <a:pt x="16" y="0"/>
                  <a:pt x="19" y="1"/>
                  <a:pt x="21" y="3"/>
                </a:cubicBezTo>
                <a:cubicBezTo>
                  <a:pt x="23" y="5"/>
                  <a:pt x="24" y="8"/>
                  <a:pt x="24" y="11"/>
                </a:cubicBezTo>
                <a:cubicBezTo>
                  <a:pt x="24" y="15"/>
                  <a:pt x="23" y="17"/>
                  <a:pt x="21" y="20"/>
                </a:cubicBezTo>
                <a:cubicBezTo>
                  <a:pt x="19" y="23"/>
                  <a:pt x="16" y="24"/>
                  <a:pt x="13" y="24"/>
                </a:cubicBezTo>
                <a:lnTo>
                  <a:pt x="12" y="24"/>
                </a:lnTo>
                <a:cubicBezTo>
                  <a:pt x="9" y="24"/>
                  <a:pt x="5" y="23"/>
                  <a:pt x="3" y="20"/>
                </a:cubicBezTo>
                <a:cubicBezTo>
                  <a:pt x="1" y="17"/>
                  <a:pt x="0" y="15"/>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7" name="任意多边形: 形状 1236"/>
          <p:cNvSpPr/>
          <p:nvPr/>
        </p:nvSpPr>
        <p:spPr>
          <a:xfrm>
            <a:off x="860400" y="1320120"/>
            <a:ext cx="17280" cy="17280"/>
          </a:xfrm>
          <a:custGeom>
            <a:avLst/>
            <a:gdLst/>
            <a:ahLst/>
            <a:cxnLst/>
            <a:rect l="0" t="0" r="r" b="b"/>
            <a:pathLst>
              <a:path w="48" h="48">
                <a:moveTo>
                  <a:pt x="0" y="25"/>
                </a:moveTo>
                <a:lnTo>
                  <a:pt x="0" y="22"/>
                </a:lnTo>
                <a:cubicBezTo>
                  <a:pt x="0" y="16"/>
                  <a:pt x="3" y="11"/>
                  <a:pt x="7" y="6"/>
                </a:cubicBezTo>
                <a:cubicBezTo>
                  <a:pt x="11" y="2"/>
                  <a:pt x="16" y="0"/>
                  <a:pt x="22" y="0"/>
                </a:cubicBezTo>
                <a:lnTo>
                  <a:pt x="26" y="0"/>
                </a:lnTo>
                <a:cubicBezTo>
                  <a:pt x="32" y="0"/>
                  <a:pt x="37" y="2"/>
                  <a:pt x="42" y="6"/>
                </a:cubicBezTo>
                <a:cubicBezTo>
                  <a:pt x="46" y="11"/>
                  <a:pt x="48" y="16"/>
                  <a:pt x="48" y="22"/>
                </a:cubicBezTo>
                <a:lnTo>
                  <a:pt x="48" y="25"/>
                </a:lnTo>
                <a:cubicBezTo>
                  <a:pt x="48" y="31"/>
                  <a:pt x="46" y="37"/>
                  <a:pt x="42" y="41"/>
                </a:cubicBezTo>
                <a:cubicBezTo>
                  <a:pt x="37" y="45"/>
                  <a:pt x="32" y="48"/>
                  <a:pt x="26" y="48"/>
                </a:cubicBezTo>
                <a:lnTo>
                  <a:pt x="22" y="48"/>
                </a:lnTo>
                <a:cubicBezTo>
                  <a:pt x="16" y="48"/>
                  <a:pt x="11" y="45"/>
                  <a:pt x="7" y="41"/>
                </a:cubicBezTo>
                <a:cubicBezTo>
                  <a:pt x="3" y="37"/>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8" name="任意多边形: 形状 1237"/>
          <p:cNvSpPr/>
          <p:nvPr/>
        </p:nvSpPr>
        <p:spPr>
          <a:xfrm>
            <a:off x="8715960" y="793800"/>
            <a:ext cx="8640" cy="8640"/>
          </a:xfrm>
          <a:custGeom>
            <a:avLst/>
            <a:gdLst/>
            <a:ahLst/>
            <a:cxnLst/>
            <a:rect l="0" t="0" r="r" b="b"/>
            <a:pathLst>
              <a:path w="24" h="24">
                <a:moveTo>
                  <a:pt x="0" y="13"/>
                </a:moveTo>
                <a:lnTo>
                  <a:pt x="0" y="10"/>
                </a:lnTo>
                <a:cubicBezTo>
                  <a:pt x="0" y="7"/>
                  <a:pt x="1" y="5"/>
                  <a:pt x="3" y="3"/>
                </a:cubicBezTo>
                <a:cubicBezTo>
                  <a:pt x="5" y="1"/>
                  <a:pt x="7" y="0"/>
                  <a:pt x="10" y="0"/>
                </a:cubicBezTo>
                <a:lnTo>
                  <a:pt x="13" y="0"/>
                </a:lnTo>
                <a:cubicBezTo>
                  <a:pt x="16" y="0"/>
                  <a:pt x="18" y="1"/>
                  <a:pt x="21" y="3"/>
                </a:cubicBezTo>
                <a:cubicBezTo>
                  <a:pt x="23" y="5"/>
                  <a:pt x="24" y="7"/>
                  <a:pt x="24" y="10"/>
                </a:cubicBezTo>
                <a:lnTo>
                  <a:pt x="24" y="13"/>
                </a:lnTo>
                <a:cubicBezTo>
                  <a:pt x="24" y="17"/>
                  <a:pt x="23" y="19"/>
                  <a:pt x="21" y="21"/>
                </a:cubicBezTo>
                <a:cubicBezTo>
                  <a:pt x="18" y="23"/>
                  <a:pt x="16" y="24"/>
                  <a:pt x="13" y="24"/>
                </a:cubicBezTo>
                <a:lnTo>
                  <a:pt x="10" y="24"/>
                </a:lnTo>
                <a:cubicBezTo>
                  <a:pt x="7" y="24"/>
                  <a:pt x="5" y="23"/>
                  <a:pt x="3" y="21"/>
                </a:cubicBezTo>
                <a:cubicBezTo>
                  <a:pt x="1" y="19"/>
                  <a:pt x="0" y="17"/>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39" name="任意多边形: 形状 1238"/>
          <p:cNvSpPr/>
          <p:nvPr/>
        </p:nvSpPr>
        <p:spPr>
          <a:xfrm>
            <a:off x="7896960" y="4453920"/>
            <a:ext cx="16920" cy="8640"/>
          </a:xfrm>
          <a:custGeom>
            <a:avLst/>
            <a:gdLst/>
            <a:ahLst/>
            <a:cxnLst/>
            <a:rect l="0" t="0" r="r" b="b"/>
            <a:pathLst>
              <a:path w="47" h="24">
                <a:moveTo>
                  <a:pt x="0" y="12"/>
                </a:moveTo>
                <a:cubicBezTo>
                  <a:pt x="0" y="8"/>
                  <a:pt x="1" y="6"/>
                  <a:pt x="3" y="3"/>
                </a:cubicBezTo>
                <a:cubicBezTo>
                  <a:pt x="5" y="1"/>
                  <a:pt x="8" y="0"/>
                  <a:pt x="11" y="0"/>
                </a:cubicBezTo>
                <a:lnTo>
                  <a:pt x="36" y="0"/>
                </a:lnTo>
                <a:cubicBezTo>
                  <a:pt x="39" y="0"/>
                  <a:pt x="42" y="1"/>
                  <a:pt x="44" y="3"/>
                </a:cubicBezTo>
                <a:cubicBezTo>
                  <a:pt x="46" y="6"/>
                  <a:pt x="47" y="8"/>
                  <a:pt x="47" y="12"/>
                </a:cubicBezTo>
                <a:cubicBezTo>
                  <a:pt x="47" y="16"/>
                  <a:pt x="46" y="19"/>
                  <a:pt x="44" y="21"/>
                </a:cubicBezTo>
                <a:cubicBezTo>
                  <a:pt x="42" y="23"/>
                  <a:pt x="39" y="24"/>
                  <a:pt x="36" y="24"/>
                </a:cubicBezTo>
                <a:lnTo>
                  <a:pt x="11" y="24"/>
                </a:lnTo>
                <a:cubicBezTo>
                  <a:pt x="8" y="24"/>
                  <a:pt x="5" y="23"/>
                  <a:pt x="3"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0" name="任意多边形: 形状 1239"/>
          <p:cNvSpPr/>
          <p:nvPr/>
        </p:nvSpPr>
        <p:spPr>
          <a:xfrm>
            <a:off x="5782680" y="3985920"/>
            <a:ext cx="8640" cy="8640"/>
          </a:xfrm>
          <a:custGeom>
            <a:avLst/>
            <a:gdLst/>
            <a:ahLst/>
            <a:cxnLst/>
            <a:rect l="0" t="0" r="r" b="b"/>
            <a:pathLst>
              <a:path w="24" h="24">
                <a:moveTo>
                  <a:pt x="24" y="13"/>
                </a:moveTo>
                <a:cubicBezTo>
                  <a:pt x="24" y="16"/>
                  <a:pt x="23" y="19"/>
                  <a:pt x="21" y="21"/>
                </a:cubicBezTo>
                <a:cubicBezTo>
                  <a:pt x="18" y="23"/>
                  <a:pt x="16" y="24"/>
                  <a:pt x="13" y="24"/>
                </a:cubicBezTo>
                <a:cubicBezTo>
                  <a:pt x="9" y="24"/>
                  <a:pt x="7" y="23"/>
                  <a:pt x="4" y="21"/>
                </a:cubicBezTo>
                <a:cubicBezTo>
                  <a:pt x="1" y="19"/>
                  <a:pt x="0" y="16"/>
                  <a:pt x="0" y="13"/>
                </a:cubicBezTo>
                <a:cubicBezTo>
                  <a:pt x="0" y="10"/>
                  <a:pt x="1" y="7"/>
                  <a:pt x="4" y="5"/>
                </a:cubicBezTo>
                <a:cubicBezTo>
                  <a:pt x="7" y="1"/>
                  <a:pt x="9" y="0"/>
                  <a:pt x="13" y="0"/>
                </a:cubicBezTo>
                <a:cubicBezTo>
                  <a:pt x="16" y="0"/>
                  <a:pt x="18" y="1"/>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1" name="任意多边形: 形状 1240"/>
          <p:cNvSpPr/>
          <p:nvPr/>
        </p:nvSpPr>
        <p:spPr>
          <a:xfrm>
            <a:off x="5515200" y="3935880"/>
            <a:ext cx="17280" cy="16920"/>
          </a:xfrm>
          <a:custGeom>
            <a:avLst/>
            <a:gdLst/>
            <a:ahLst/>
            <a:cxnLst/>
            <a:rect l="0" t="0" r="r" b="b"/>
            <a:pathLst>
              <a:path w="48" h="47">
                <a:moveTo>
                  <a:pt x="0" y="24"/>
                </a:moveTo>
                <a:lnTo>
                  <a:pt x="0" y="22"/>
                </a:lnTo>
                <a:cubicBezTo>
                  <a:pt x="0" y="16"/>
                  <a:pt x="2" y="11"/>
                  <a:pt x="7" y="6"/>
                </a:cubicBezTo>
                <a:cubicBezTo>
                  <a:pt x="11" y="2"/>
                  <a:pt x="16" y="0"/>
                  <a:pt x="24" y="0"/>
                </a:cubicBezTo>
                <a:lnTo>
                  <a:pt x="25" y="0"/>
                </a:lnTo>
                <a:cubicBezTo>
                  <a:pt x="31" y="0"/>
                  <a:pt x="37" y="2"/>
                  <a:pt x="41" y="6"/>
                </a:cubicBezTo>
                <a:cubicBezTo>
                  <a:pt x="45" y="11"/>
                  <a:pt x="48" y="16"/>
                  <a:pt x="48" y="22"/>
                </a:cubicBezTo>
                <a:lnTo>
                  <a:pt x="48" y="24"/>
                </a:lnTo>
                <a:cubicBezTo>
                  <a:pt x="48" y="30"/>
                  <a:pt x="45" y="35"/>
                  <a:pt x="41" y="41"/>
                </a:cubicBezTo>
                <a:cubicBezTo>
                  <a:pt x="37" y="45"/>
                  <a:pt x="31" y="47"/>
                  <a:pt x="25" y="47"/>
                </a:cubicBezTo>
                <a:lnTo>
                  <a:pt x="24" y="47"/>
                </a:lnTo>
                <a:cubicBezTo>
                  <a:pt x="16" y="47"/>
                  <a:pt x="11" y="45"/>
                  <a:pt x="7" y="41"/>
                </a:cubicBezTo>
                <a:cubicBezTo>
                  <a:pt x="2" y="35"/>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2" name="任意多边形: 形状 1241"/>
          <p:cNvSpPr/>
          <p:nvPr/>
        </p:nvSpPr>
        <p:spPr>
          <a:xfrm>
            <a:off x="1462320" y="2272680"/>
            <a:ext cx="16920" cy="9360"/>
          </a:xfrm>
          <a:custGeom>
            <a:avLst/>
            <a:gdLst/>
            <a:ahLst/>
            <a:cxnLst/>
            <a:rect l="0" t="0" r="r" b="b"/>
            <a:pathLst>
              <a:path w="47" h="26">
                <a:moveTo>
                  <a:pt x="0" y="13"/>
                </a:moveTo>
                <a:cubicBezTo>
                  <a:pt x="0" y="10"/>
                  <a:pt x="1" y="7"/>
                  <a:pt x="3" y="5"/>
                </a:cubicBezTo>
                <a:cubicBezTo>
                  <a:pt x="5" y="3"/>
                  <a:pt x="8" y="0"/>
                  <a:pt x="12" y="0"/>
                </a:cubicBezTo>
                <a:lnTo>
                  <a:pt x="36" y="0"/>
                </a:lnTo>
                <a:cubicBezTo>
                  <a:pt x="39" y="0"/>
                  <a:pt x="42" y="3"/>
                  <a:pt x="44" y="5"/>
                </a:cubicBezTo>
                <a:cubicBezTo>
                  <a:pt x="46" y="7"/>
                  <a:pt x="47" y="10"/>
                  <a:pt x="47" y="13"/>
                </a:cubicBezTo>
                <a:cubicBezTo>
                  <a:pt x="47" y="16"/>
                  <a:pt x="46" y="19"/>
                  <a:pt x="44" y="21"/>
                </a:cubicBezTo>
                <a:cubicBezTo>
                  <a:pt x="42" y="24"/>
                  <a:pt x="39" y="26"/>
                  <a:pt x="36" y="26"/>
                </a:cubicBezTo>
                <a:lnTo>
                  <a:pt x="12" y="26"/>
                </a:lnTo>
                <a:cubicBezTo>
                  <a:pt x="8" y="26"/>
                  <a:pt x="5" y="24"/>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3" name="任意多边形: 形状 1242"/>
          <p:cNvSpPr/>
          <p:nvPr/>
        </p:nvSpPr>
        <p:spPr>
          <a:xfrm>
            <a:off x="10337040" y="4169880"/>
            <a:ext cx="16920" cy="16920"/>
          </a:xfrm>
          <a:custGeom>
            <a:avLst/>
            <a:gdLst/>
            <a:ahLst/>
            <a:cxnLst/>
            <a:rect l="0" t="0" r="r" b="b"/>
            <a:pathLst>
              <a:path w="47" h="47">
                <a:moveTo>
                  <a:pt x="0" y="29"/>
                </a:moveTo>
                <a:lnTo>
                  <a:pt x="0" y="17"/>
                </a:lnTo>
                <a:cubicBezTo>
                  <a:pt x="0" y="12"/>
                  <a:pt x="2" y="8"/>
                  <a:pt x="5" y="5"/>
                </a:cubicBezTo>
                <a:cubicBezTo>
                  <a:pt x="9" y="2"/>
                  <a:pt x="14" y="0"/>
                  <a:pt x="18" y="0"/>
                </a:cubicBezTo>
                <a:lnTo>
                  <a:pt x="30" y="0"/>
                </a:lnTo>
                <a:cubicBezTo>
                  <a:pt x="35" y="0"/>
                  <a:pt x="39" y="2"/>
                  <a:pt x="42" y="5"/>
                </a:cubicBezTo>
                <a:cubicBezTo>
                  <a:pt x="46" y="8"/>
                  <a:pt x="47" y="12"/>
                  <a:pt x="47" y="17"/>
                </a:cubicBezTo>
                <a:lnTo>
                  <a:pt x="47" y="29"/>
                </a:lnTo>
                <a:cubicBezTo>
                  <a:pt x="47" y="35"/>
                  <a:pt x="46" y="39"/>
                  <a:pt x="42" y="42"/>
                </a:cubicBezTo>
                <a:cubicBezTo>
                  <a:pt x="39" y="46"/>
                  <a:pt x="35" y="47"/>
                  <a:pt x="30" y="47"/>
                </a:cubicBezTo>
                <a:lnTo>
                  <a:pt x="18" y="47"/>
                </a:lnTo>
                <a:cubicBezTo>
                  <a:pt x="14" y="47"/>
                  <a:pt x="9" y="46"/>
                  <a:pt x="5" y="42"/>
                </a:cubicBezTo>
                <a:cubicBezTo>
                  <a:pt x="2" y="39"/>
                  <a:pt x="0" y="35"/>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4" name="任意多边形: 形状 1243"/>
          <p:cNvSpPr/>
          <p:nvPr/>
        </p:nvSpPr>
        <p:spPr>
          <a:xfrm>
            <a:off x="9509760" y="4186440"/>
            <a:ext cx="8640" cy="8640"/>
          </a:xfrm>
          <a:custGeom>
            <a:avLst/>
            <a:gdLst/>
            <a:ahLst/>
            <a:cxnLst/>
            <a:rect l="0" t="0" r="r" b="b"/>
            <a:pathLst>
              <a:path w="24" h="24">
                <a:moveTo>
                  <a:pt x="0" y="13"/>
                </a:moveTo>
                <a:lnTo>
                  <a:pt x="0" y="11"/>
                </a:lnTo>
                <a:cubicBezTo>
                  <a:pt x="0" y="8"/>
                  <a:pt x="1" y="5"/>
                  <a:pt x="3" y="3"/>
                </a:cubicBezTo>
                <a:cubicBezTo>
                  <a:pt x="5" y="1"/>
                  <a:pt x="8" y="0"/>
                  <a:pt x="11" y="0"/>
                </a:cubicBezTo>
                <a:lnTo>
                  <a:pt x="12" y="0"/>
                </a:lnTo>
                <a:cubicBezTo>
                  <a:pt x="15" y="0"/>
                  <a:pt x="18" y="1"/>
                  <a:pt x="20" y="3"/>
                </a:cubicBezTo>
                <a:cubicBezTo>
                  <a:pt x="22" y="5"/>
                  <a:pt x="24" y="8"/>
                  <a:pt x="24" y="11"/>
                </a:cubicBezTo>
                <a:lnTo>
                  <a:pt x="24" y="13"/>
                </a:lnTo>
                <a:cubicBezTo>
                  <a:pt x="24" y="16"/>
                  <a:pt x="22" y="18"/>
                  <a:pt x="20" y="20"/>
                </a:cubicBezTo>
                <a:cubicBezTo>
                  <a:pt x="18" y="23"/>
                  <a:pt x="15" y="24"/>
                  <a:pt x="12" y="24"/>
                </a:cubicBezTo>
                <a:lnTo>
                  <a:pt x="11" y="24"/>
                </a:lnTo>
                <a:cubicBezTo>
                  <a:pt x="8" y="24"/>
                  <a:pt x="5" y="23"/>
                  <a:pt x="3" y="20"/>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5" name="任意多边形: 形状 1244"/>
          <p:cNvSpPr/>
          <p:nvPr/>
        </p:nvSpPr>
        <p:spPr>
          <a:xfrm>
            <a:off x="5481720" y="300600"/>
            <a:ext cx="8640" cy="8640"/>
          </a:xfrm>
          <a:custGeom>
            <a:avLst/>
            <a:gdLst/>
            <a:ahLst/>
            <a:cxnLst/>
            <a:rect l="0" t="0" r="r" b="b"/>
            <a:pathLst>
              <a:path w="24" h="24">
                <a:moveTo>
                  <a:pt x="24" y="13"/>
                </a:moveTo>
                <a:cubicBezTo>
                  <a:pt x="24" y="16"/>
                  <a:pt x="23" y="19"/>
                  <a:pt x="21" y="21"/>
                </a:cubicBezTo>
                <a:cubicBezTo>
                  <a:pt x="19" y="23"/>
                  <a:pt x="16" y="24"/>
                  <a:pt x="13" y="24"/>
                </a:cubicBezTo>
                <a:cubicBezTo>
                  <a:pt x="9" y="24"/>
                  <a:pt x="6" y="23"/>
                  <a:pt x="4" y="21"/>
                </a:cubicBezTo>
                <a:cubicBezTo>
                  <a:pt x="1" y="19"/>
                  <a:pt x="0" y="16"/>
                  <a:pt x="0" y="13"/>
                </a:cubicBezTo>
                <a:cubicBezTo>
                  <a:pt x="0" y="10"/>
                  <a:pt x="1" y="7"/>
                  <a:pt x="4" y="4"/>
                </a:cubicBezTo>
                <a:cubicBezTo>
                  <a:pt x="6" y="1"/>
                  <a:pt x="9" y="0"/>
                  <a:pt x="13" y="0"/>
                </a:cubicBezTo>
                <a:cubicBezTo>
                  <a:pt x="16" y="0"/>
                  <a:pt x="19" y="1"/>
                  <a:pt x="21" y="4"/>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6" name="任意多边形: 形状 1245"/>
          <p:cNvSpPr/>
          <p:nvPr/>
        </p:nvSpPr>
        <p:spPr>
          <a:xfrm>
            <a:off x="8557200" y="3158640"/>
            <a:ext cx="8640" cy="8640"/>
          </a:xfrm>
          <a:custGeom>
            <a:avLst/>
            <a:gdLst/>
            <a:ahLst/>
            <a:cxnLst/>
            <a:rect l="0" t="0" r="r" b="b"/>
            <a:pathLst>
              <a:path w="24" h="24">
                <a:moveTo>
                  <a:pt x="0" y="22"/>
                </a:moveTo>
                <a:lnTo>
                  <a:pt x="0" y="4"/>
                </a:lnTo>
                <a:cubicBezTo>
                  <a:pt x="0" y="2"/>
                  <a:pt x="2" y="0"/>
                  <a:pt x="3" y="0"/>
                </a:cubicBezTo>
                <a:lnTo>
                  <a:pt x="21" y="0"/>
                </a:lnTo>
                <a:cubicBezTo>
                  <a:pt x="23" y="0"/>
                  <a:pt x="24" y="2"/>
                  <a:pt x="24" y="4"/>
                </a:cubicBezTo>
                <a:lnTo>
                  <a:pt x="24" y="22"/>
                </a:lnTo>
                <a:cubicBezTo>
                  <a:pt x="24" y="23"/>
                  <a:pt x="23" y="24"/>
                  <a:pt x="21" y="24"/>
                </a:cubicBezTo>
                <a:lnTo>
                  <a:pt x="3" y="24"/>
                </a:lnTo>
                <a:cubicBezTo>
                  <a:pt x="2"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7" name="任意多边形: 形状 1246"/>
          <p:cNvSpPr/>
          <p:nvPr/>
        </p:nvSpPr>
        <p:spPr>
          <a:xfrm>
            <a:off x="9843840" y="4763160"/>
            <a:ext cx="9000" cy="16920"/>
          </a:xfrm>
          <a:custGeom>
            <a:avLst/>
            <a:gdLst/>
            <a:ahLst/>
            <a:cxnLst/>
            <a:rect l="0" t="0" r="r" b="b"/>
            <a:pathLst>
              <a:path w="25" h="47">
                <a:moveTo>
                  <a:pt x="0" y="35"/>
                </a:moveTo>
                <a:lnTo>
                  <a:pt x="0" y="12"/>
                </a:lnTo>
                <a:cubicBezTo>
                  <a:pt x="0" y="8"/>
                  <a:pt x="2" y="6"/>
                  <a:pt x="4" y="3"/>
                </a:cubicBezTo>
                <a:cubicBezTo>
                  <a:pt x="6" y="1"/>
                  <a:pt x="9" y="0"/>
                  <a:pt x="12" y="0"/>
                </a:cubicBezTo>
                <a:cubicBezTo>
                  <a:pt x="16" y="0"/>
                  <a:pt x="19" y="1"/>
                  <a:pt x="21" y="3"/>
                </a:cubicBezTo>
                <a:cubicBezTo>
                  <a:pt x="24" y="6"/>
                  <a:pt x="25" y="8"/>
                  <a:pt x="25" y="12"/>
                </a:cubicBezTo>
                <a:lnTo>
                  <a:pt x="25" y="35"/>
                </a:lnTo>
                <a:cubicBezTo>
                  <a:pt x="25" y="38"/>
                  <a:pt x="24" y="42"/>
                  <a:pt x="21" y="44"/>
                </a:cubicBezTo>
                <a:cubicBezTo>
                  <a:pt x="19" y="46"/>
                  <a:pt x="16" y="47"/>
                  <a:pt x="12" y="47"/>
                </a:cubicBezTo>
                <a:cubicBezTo>
                  <a:pt x="9" y="47"/>
                  <a:pt x="6" y="46"/>
                  <a:pt x="4" y="44"/>
                </a:cubicBezTo>
                <a:cubicBezTo>
                  <a:pt x="2" y="42"/>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8" name="任意多边形: 形状 1247"/>
          <p:cNvSpPr/>
          <p:nvPr/>
        </p:nvSpPr>
        <p:spPr>
          <a:xfrm>
            <a:off x="8807760" y="4796640"/>
            <a:ext cx="8640" cy="8640"/>
          </a:xfrm>
          <a:custGeom>
            <a:avLst/>
            <a:gdLst/>
            <a:ahLst/>
            <a:cxnLst/>
            <a:rect l="0" t="0" r="r" b="b"/>
            <a:pathLst>
              <a:path w="24" h="24">
                <a:moveTo>
                  <a:pt x="0" y="13"/>
                </a:moveTo>
                <a:lnTo>
                  <a:pt x="0" y="12"/>
                </a:lnTo>
                <a:cubicBezTo>
                  <a:pt x="0" y="9"/>
                  <a:pt x="1" y="6"/>
                  <a:pt x="3" y="3"/>
                </a:cubicBezTo>
                <a:cubicBezTo>
                  <a:pt x="5" y="1"/>
                  <a:pt x="8" y="0"/>
                  <a:pt x="11" y="0"/>
                </a:cubicBezTo>
                <a:lnTo>
                  <a:pt x="12" y="0"/>
                </a:lnTo>
                <a:cubicBezTo>
                  <a:pt x="15" y="0"/>
                  <a:pt x="19" y="1"/>
                  <a:pt x="21" y="3"/>
                </a:cubicBezTo>
                <a:cubicBezTo>
                  <a:pt x="23" y="6"/>
                  <a:pt x="24" y="9"/>
                  <a:pt x="24" y="12"/>
                </a:cubicBezTo>
                <a:lnTo>
                  <a:pt x="24" y="13"/>
                </a:lnTo>
                <a:cubicBezTo>
                  <a:pt x="24" y="16"/>
                  <a:pt x="23" y="19"/>
                  <a:pt x="21" y="21"/>
                </a:cubicBezTo>
                <a:cubicBezTo>
                  <a:pt x="19" y="23"/>
                  <a:pt x="15" y="24"/>
                  <a:pt x="12" y="24"/>
                </a:cubicBezTo>
                <a:lnTo>
                  <a:pt x="11"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49" name="任意多边形: 形状 1248"/>
          <p:cNvSpPr/>
          <p:nvPr/>
        </p:nvSpPr>
        <p:spPr>
          <a:xfrm>
            <a:off x="952560" y="902520"/>
            <a:ext cx="8640" cy="16920"/>
          </a:xfrm>
          <a:custGeom>
            <a:avLst/>
            <a:gdLst/>
            <a:ahLst/>
            <a:cxnLst/>
            <a:rect l="0" t="0" r="r" b="b"/>
            <a:pathLst>
              <a:path w="24" h="47">
                <a:moveTo>
                  <a:pt x="0" y="34"/>
                </a:moveTo>
                <a:lnTo>
                  <a:pt x="0" y="11"/>
                </a:lnTo>
                <a:cubicBezTo>
                  <a:pt x="0" y="8"/>
                  <a:pt x="1" y="5"/>
                  <a:pt x="3" y="3"/>
                </a:cubicBezTo>
                <a:cubicBezTo>
                  <a:pt x="5" y="1"/>
                  <a:pt x="8" y="0"/>
                  <a:pt x="12" y="0"/>
                </a:cubicBezTo>
                <a:cubicBezTo>
                  <a:pt x="16" y="0"/>
                  <a:pt x="18" y="1"/>
                  <a:pt x="21" y="3"/>
                </a:cubicBezTo>
                <a:cubicBezTo>
                  <a:pt x="23" y="5"/>
                  <a:pt x="24" y="8"/>
                  <a:pt x="24" y="11"/>
                </a:cubicBezTo>
                <a:lnTo>
                  <a:pt x="24" y="34"/>
                </a:lnTo>
                <a:cubicBezTo>
                  <a:pt x="24" y="38"/>
                  <a:pt x="23" y="40"/>
                  <a:pt x="21" y="43"/>
                </a:cubicBezTo>
                <a:cubicBezTo>
                  <a:pt x="18" y="45"/>
                  <a:pt x="16" y="47"/>
                  <a:pt x="12" y="47"/>
                </a:cubicBezTo>
                <a:cubicBezTo>
                  <a:pt x="8" y="47"/>
                  <a:pt x="5" y="45"/>
                  <a:pt x="3" y="43"/>
                </a:cubicBezTo>
                <a:cubicBezTo>
                  <a:pt x="1" y="40"/>
                  <a:pt x="0" y="38"/>
                  <a:pt x="0" y="3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50" name="任意多边形: 形状 1249"/>
          <p:cNvSpPr/>
          <p:nvPr/>
        </p:nvSpPr>
        <p:spPr>
          <a:xfrm>
            <a:off x="551520" y="1370160"/>
            <a:ext cx="4529520" cy="668880"/>
          </a:xfrm>
          <a:custGeom>
            <a:avLst/>
            <a:gdLst/>
            <a:ahLst/>
            <a:cxnLst/>
            <a:rect l="0" t="0" r="r" b="b"/>
            <a:pathLst>
              <a:path w="12582" h="1858">
                <a:moveTo>
                  <a:pt x="0" y="1766"/>
                </a:moveTo>
                <a:lnTo>
                  <a:pt x="0" y="93"/>
                </a:lnTo>
                <a:cubicBezTo>
                  <a:pt x="0" y="81"/>
                  <a:pt x="1" y="69"/>
                  <a:pt x="3" y="58"/>
                </a:cubicBezTo>
                <a:cubicBezTo>
                  <a:pt x="5" y="46"/>
                  <a:pt x="9" y="36"/>
                  <a:pt x="13" y="28"/>
                </a:cubicBezTo>
                <a:cubicBezTo>
                  <a:pt x="18" y="19"/>
                  <a:pt x="23" y="12"/>
                  <a:pt x="28" y="8"/>
                </a:cubicBezTo>
                <a:cubicBezTo>
                  <a:pt x="34" y="3"/>
                  <a:pt x="40" y="0"/>
                  <a:pt x="46" y="0"/>
                </a:cubicBezTo>
                <a:lnTo>
                  <a:pt x="12489" y="0"/>
                </a:lnTo>
                <a:cubicBezTo>
                  <a:pt x="12501" y="0"/>
                  <a:pt x="12513" y="3"/>
                  <a:pt x="12525" y="8"/>
                </a:cubicBezTo>
                <a:cubicBezTo>
                  <a:pt x="12536" y="12"/>
                  <a:pt x="12546" y="19"/>
                  <a:pt x="12555" y="28"/>
                </a:cubicBezTo>
                <a:cubicBezTo>
                  <a:pt x="12564" y="36"/>
                  <a:pt x="12570" y="46"/>
                  <a:pt x="12575" y="58"/>
                </a:cubicBezTo>
                <a:cubicBezTo>
                  <a:pt x="12580" y="69"/>
                  <a:pt x="12582" y="81"/>
                  <a:pt x="12582" y="93"/>
                </a:cubicBezTo>
                <a:lnTo>
                  <a:pt x="12582" y="1766"/>
                </a:lnTo>
                <a:cubicBezTo>
                  <a:pt x="12582" y="1778"/>
                  <a:pt x="12580" y="1790"/>
                  <a:pt x="12575" y="1801"/>
                </a:cubicBezTo>
                <a:cubicBezTo>
                  <a:pt x="12570" y="1813"/>
                  <a:pt x="12564" y="1823"/>
                  <a:pt x="12555" y="1831"/>
                </a:cubicBezTo>
                <a:cubicBezTo>
                  <a:pt x="12546" y="1840"/>
                  <a:pt x="12536" y="1847"/>
                  <a:pt x="12525" y="1851"/>
                </a:cubicBezTo>
                <a:cubicBezTo>
                  <a:pt x="12513" y="1856"/>
                  <a:pt x="12501" y="1858"/>
                  <a:pt x="12489" y="1858"/>
                </a:cubicBezTo>
                <a:lnTo>
                  <a:pt x="46" y="1858"/>
                </a:lnTo>
                <a:cubicBezTo>
                  <a:pt x="40" y="1858"/>
                  <a:pt x="34" y="1856"/>
                  <a:pt x="28" y="1851"/>
                </a:cubicBezTo>
                <a:cubicBezTo>
                  <a:pt x="23" y="1847"/>
                  <a:pt x="18" y="1840"/>
                  <a:pt x="13" y="1831"/>
                </a:cubicBezTo>
                <a:cubicBezTo>
                  <a:pt x="9" y="1823"/>
                  <a:pt x="5" y="1813"/>
                  <a:pt x="3" y="1801"/>
                </a:cubicBezTo>
                <a:cubicBezTo>
                  <a:pt x="1" y="1790"/>
                  <a:pt x="0" y="1778"/>
                  <a:pt x="0" y="176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51" name="任意多边形: 形状 1250"/>
          <p:cNvSpPr/>
          <p:nvPr/>
        </p:nvSpPr>
        <p:spPr>
          <a:xfrm>
            <a:off x="534600" y="1370160"/>
            <a:ext cx="33840" cy="668880"/>
          </a:xfrm>
          <a:custGeom>
            <a:avLst/>
            <a:gdLst/>
            <a:ahLst/>
            <a:cxnLst/>
            <a:rect l="0" t="0" r="r" b="b"/>
            <a:pathLst>
              <a:path w="94" h="1858">
                <a:moveTo>
                  <a:pt x="94" y="1858"/>
                </a:moveTo>
                <a:cubicBezTo>
                  <a:pt x="68" y="1858"/>
                  <a:pt x="46" y="1849"/>
                  <a:pt x="27" y="1831"/>
                </a:cubicBezTo>
                <a:cubicBezTo>
                  <a:pt x="9" y="1813"/>
                  <a:pt x="0" y="1791"/>
                  <a:pt x="0" y="1766"/>
                </a:cubicBezTo>
                <a:lnTo>
                  <a:pt x="0" y="93"/>
                </a:lnTo>
                <a:cubicBezTo>
                  <a:pt x="0" y="68"/>
                  <a:pt x="9" y="46"/>
                  <a:pt x="27" y="28"/>
                </a:cubicBezTo>
                <a:cubicBezTo>
                  <a:pt x="46" y="10"/>
                  <a:pt x="68" y="0"/>
                  <a:pt x="94" y="0"/>
                </a:cubicBezTo>
                <a:lnTo>
                  <a:pt x="94" y="1858"/>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52" name="文本框 1251"/>
          <p:cNvSpPr txBox="1"/>
          <p:nvPr/>
        </p:nvSpPr>
        <p:spPr>
          <a:xfrm>
            <a:off x="7608960" y="5003640"/>
            <a:ext cx="5875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编程技巧中</a:t>
            </a:r>
            <a:endParaRPr lang="en-US" sz="920" b="0" u="none" strike="noStrike">
              <a:solidFill>
                <a:srgbClr val="000000"/>
              </a:solidFill>
              <a:effectLst/>
              <a:uFillTx/>
              <a:latin typeface="Times New Roman" panose="02020603050405020304"/>
            </a:endParaRPr>
          </a:p>
        </p:txBody>
      </p:sp>
      <p:sp>
        <p:nvSpPr>
          <p:cNvPr id="1253" name="文本框 1252"/>
          <p:cNvSpPr txBox="1"/>
          <p:nvPr/>
        </p:nvSpPr>
        <p:spPr>
          <a:xfrm>
            <a:off x="702000" y="1457640"/>
            <a:ext cx="135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在</a:t>
            </a:r>
            <a:endParaRPr lang="en-US" sz="1050" b="0" u="none" strike="noStrike">
              <a:solidFill>
                <a:srgbClr val="000000"/>
              </a:solidFill>
              <a:effectLst/>
              <a:uFillTx/>
              <a:latin typeface="Times New Roman" panose="02020603050405020304"/>
            </a:endParaRPr>
          </a:p>
        </p:txBody>
      </p:sp>
      <p:sp>
        <p:nvSpPr>
          <p:cNvPr id="1254" name="文本框 1253"/>
          <p:cNvSpPr txBox="1"/>
          <p:nvPr/>
        </p:nvSpPr>
        <p:spPr>
          <a:xfrm>
            <a:off x="868812" y="1447035"/>
            <a:ext cx="465480" cy="157320"/>
          </a:xfrm>
          <a:prstGeom prst="rect">
            <a:avLst/>
          </a:prstGeom>
          <a:noFill/>
          <a:ln w="0">
            <a:noFill/>
          </a:ln>
        </p:spPr>
        <p:txBody>
          <a:bodyPr wrap="none" lIns="0" tIns="0" rIns="0" bIns="0" anchor="t">
            <a:spAutoFit/>
          </a:bodyPr>
          <a:lstStyle/>
          <a:p>
            <a:r>
              <a:rPr lang="en-US" sz="1050" b="0" u="none" strike="noStrike" dirty="0">
                <a:solidFill>
                  <a:srgbClr val="FFFFFF"/>
                </a:solidFill>
                <a:effectLst/>
                <a:uFillTx/>
                <a:latin typeface="DejaVuSans"/>
                <a:ea typeface="DejaVuSans"/>
              </a:rPr>
              <a:t>Python</a:t>
            </a:r>
            <a:endParaRPr lang="en-US" sz="1050" b="0" u="none" strike="noStrike" dirty="0">
              <a:solidFill>
                <a:srgbClr val="000000"/>
              </a:solidFill>
              <a:effectLst/>
              <a:uFillTx/>
              <a:latin typeface="Times New Roman" panose="02020603050405020304"/>
            </a:endParaRPr>
          </a:p>
        </p:txBody>
      </p:sp>
      <p:sp>
        <p:nvSpPr>
          <p:cNvPr id="1255" name="文本框 1254"/>
          <p:cNvSpPr txBox="1"/>
          <p:nvPr/>
        </p:nvSpPr>
        <p:spPr>
          <a:xfrm>
            <a:off x="1299240" y="1457640"/>
            <a:ext cx="2817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中，函数内部默认⽆法操作函数外部的全局变量</a:t>
            </a:r>
            <a:endParaRPr lang="en-US" sz="1050" b="0" u="none" strike="noStrike">
              <a:solidFill>
                <a:srgbClr val="000000"/>
              </a:solidFill>
              <a:effectLst/>
              <a:uFillTx/>
              <a:latin typeface="Times New Roman" panose="02020603050405020304"/>
            </a:endParaRPr>
          </a:p>
        </p:txBody>
      </p:sp>
      <p:sp>
        <p:nvSpPr>
          <p:cNvPr id="1256" name="文本框 1255"/>
          <p:cNvSpPr txBox="1"/>
          <p:nvPr/>
        </p:nvSpPr>
        <p:spPr>
          <a:xfrm>
            <a:off x="702000" y="172512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使⽤</a:t>
            </a:r>
            <a:endParaRPr lang="en-US" sz="1050" b="0" u="none" strike="noStrike">
              <a:solidFill>
                <a:srgbClr val="000000"/>
              </a:solidFill>
              <a:effectLst/>
              <a:uFillTx/>
              <a:latin typeface="Times New Roman" panose="02020603050405020304"/>
            </a:endParaRPr>
          </a:p>
        </p:txBody>
      </p:sp>
      <p:sp>
        <p:nvSpPr>
          <p:cNvPr id="1257" name="文本框 1256"/>
          <p:cNvSpPr txBox="1"/>
          <p:nvPr/>
        </p:nvSpPr>
        <p:spPr>
          <a:xfrm>
            <a:off x="1002732" y="1722828"/>
            <a:ext cx="409680" cy="157320"/>
          </a:xfrm>
          <a:prstGeom prst="rect">
            <a:avLst/>
          </a:prstGeom>
          <a:noFill/>
          <a:ln w="0">
            <a:noFill/>
          </a:ln>
        </p:spPr>
        <p:txBody>
          <a:bodyPr wrap="none" lIns="0" tIns="0" rIns="0" bIns="0" anchor="t">
            <a:spAutoFit/>
          </a:bodyPr>
          <a:lstStyle/>
          <a:p>
            <a:r>
              <a:rPr lang="en-US" sz="1050" b="0" u="none" strike="noStrike" dirty="0">
                <a:solidFill>
                  <a:srgbClr val="FFFFFF"/>
                </a:solidFill>
                <a:effectLst/>
                <a:uFillTx/>
                <a:latin typeface="DejaVuSans"/>
                <a:ea typeface="DejaVuSans"/>
              </a:rPr>
              <a:t>global</a:t>
            </a:r>
            <a:endParaRPr lang="en-US" sz="1050" b="0" u="none" strike="noStrike" dirty="0">
              <a:solidFill>
                <a:srgbClr val="000000"/>
              </a:solidFill>
              <a:effectLst/>
              <a:uFillTx/>
              <a:latin typeface="Times New Roman" panose="02020603050405020304"/>
            </a:endParaRPr>
          </a:p>
        </p:txBody>
      </p:sp>
      <p:sp>
        <p:nvSpPr>
          <p:cNvPr id="1258" name="任意多边形: 形状 1257"/>
          <p:cNvSpPr/>
          <p:nvPr/>
        </p:nvSpPr>
        <p:spPr>
          <a:xfrm>
            <a:off x="534600" y="2172600"/>
            <a:ext cx="4546440" cy="2072880"/>
          </a:xfrm>
          <a:custGeom>
            <a:avLst/>
            <a:gdLst/>
            <a:ahLst/>
            <a:cxnLst/>
            <a:rect l="0" t="0" r="r" b="b"/>
            <a:pathLst>
              <a:path w="12629" h="5758">
                <a:moveTo>
                  <a:pt x="0" y="5572"/>
                </a:moveTo>
                <a:lnTo>
                  <a:pt x="0" y="186"/>
                </a:lnTo>
                <a:cubicBezTo>
                  <a:pt x="0" y="173"/>
                  <a:pt x="1" y="161"/>
                  <a:pt x="4" y="149"/>
                </a:cubicBezTo>
                <a:cubicBezTo>
                  <a:pt x="6" y="137"/>
                  <a:pt x="10" y="126"/>
                  <a:pt x="14" y="115"/>
                </a:cubicBezTo>
                <a:cubicBezTo>
                  <a:pt x="19" y="103"/>
                  <a:pt x="25" y="93"/>
                  <a:pt x="31"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12443" y="0"/>
                </a:lnTo>
                <a:cubicBezTo>
                  <a:pt x="12456" y="0"/>
                  <a:pt x="12468" y="1"/>
                  <a:pt x="12480" y="3"/>
                </a:cubicBezTo>
                <a:cubicBezTo>
                  <a:pt x="12492" y="6"/>
                  <a:pt x="12503" y="9"/>
                  <a:pt x="12514" y="14"/>
                </a:cubicBezTo>
                <a:cubicBezTo>
                  <a:pt x="12526" y="19"/>
                  <a:pt x="12536" y="24"/>
                  <a:pt x="12547" y="31"/>
                </a:cubicBezTo>
                <a:cubicBezTo>
                  <a:pt x="12557" y="38"/>
                  <a:pt x="12566" y="46"/>
                  <a:pt x="12575" y="54"/>
                </a:cubicBezTo>
                <a:cubicBezTo>
                  <a:pt x="12583" y="63"/>
                  <a:pt x="12591" y="72"/>
                  <a:pt x="12598" y="82"/>
                </a:cubicBezTo>
                <a:cubicBezTo>
                  <a:pt x="12605" y="93"/>
                  <a:pt x="12610" y="103"/>
                  <a:pt x="12615" y="115"/>
                </a:cubicBezTo>
                <a:cubicBezTo>
                  <a:pt x="12620" y="126"/>
                  <a:pt x="12623" y="137"/>
                  <a:pt x="12625" y="149"/>
                </a:cubicBezTo>
                <a:cubicBezTo>
                  <a:pt x="12628" y="161"/>
                  <a:pt x="12629" y="173"/>
                  <a:pt x="12629" y="186"/>
                </a:cubicBezTo>
                <a:lnTo>
                  <a:pt x="12629" y="5572"/>
                </a:lnTo>
                <a:cubicBezTo>
                  <a:pt x="12629" y="5584"/>
                  <a:pt x="12628" y="5596"/>
                  <a:pt x="12625" y="5608"/>
                </a:cubicBezTo>
                <a:cubicBezTo>
                  <a:pt x="12623" y="5620"/>
                  <a:pt x="12620" y="5632"/>
                  <a:pt x="12615" y="5643"/>
                </a:cubicBezTo>
                <a:cubicBezTo>
                  <a:pt x="12610" y="5654"/>
                  <a:pt x="12605" y="5665"/>
                  <a:pt x="12598" y="5675"/>
                </a:cubicBezTo>
                <a:cubicBezTo>
                  <a:pt x="12591" y="5685"/>
                  <a:pt x="12583" y="5695"/>
                  <a:pt x="12575" y="5703"/>
                </a:cubicBezTo>
                <a:cubicBezTo>
                  <a:pt x="12566" y="5712"/>
                  <a:pt x="12557" y="5720"/>
                  <a:pt x="12547" y="5726"/>
                </a:cubicBezTo>
                <a:cubicBezTo>
                  <a:pt x="12536" y="5733"/>
                  <a:pt x="12526" y="5739"/>
                  <a:pt x="12514" y="5744"/>
                </a:cubicBezTo>
                <a:cubicBezTo>
                  <a:pt x="12503" y="5748"/>
                  <a:pt x="12492" y="5752"/>
                  <a:pt x="12480" y="5754"/>
                </a:cubicBezTo>
                <a:cubicBezTo>
                  <a:pt x="12468" y="5757"/>
                  <a:pt x="12456" y="5758"/>
                  <a:pt x="12443" y="5758"/>
                </a:cubicBezTo>
                <a:lnTo>
                  <a:pt x="186" y="5758"/>
                </a:lnTo>
                <a:cubicBezTo>
                  <a:pt x="174" y="5758"/>
                  <a:pt x="162" y="5757"/>
                  <a:pt x="150" y="5754"/>
                </a:cubicBezTo>
                <a:cubicBezTo>
                  <a:pt x="138" y="5752"/>
                  <a:pt x="126" y="5748"/>
                  <a:pt x="115" y="5744"/>
                </a:cubicBezTo>
                <a:cubicBezTo>
                  <a:pt x="104" y="5739"/>
                  <a:pt x="93" y="5733"/>
                  <a:pt x="83" y="5726"/>
                </a:cubicBezTo>
                <a:cubicBezTo>
                  <a:pt x="73" y="5720"/>
                  <a:pt x="63" y="5712"/>
                  <a:pt x="55" y="5703"/>
                </a:cubicBezTo>
                <a:cubicBezTo>
                  <a:pt x="46" y="5695"/>
                  <a:pt x="38" y="5685"/>
                  <a:pt x="31" y="5675"/>
                </a:cubicBezTo>
                <a:cubicBezTo>
                  <a:pt x="25" y="5665"/>
                  <a:pt x="19" y="5654"/>
                  <a:pt x="14" y="5643"/>
                </a:cubicBezTo>
                <a:cubicBezTo>
                  <a:pt x="10" y="5632"/>
                  <a:pt x="6" y="5620"/>
                  <a:pt x="4" y="5608"/>
                </a:cubicBezTo>
                <a:cubicBezTo>
                  <a:pt x="1" y="5596"/>
                  <a:pt x="0" y="5584"/>
                  <a:pt x="0" y="5572"/>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59" name="文本框 1258"/>
          <p:cNvSpPr txBox="1"/>
          <p:nvPr/>
        </p:nvSpPr>
        <p:spPr>
          <a:xfrm>
            <a:off x="1377000" y="1725120"/>
            <a:ext cx="2548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关键字可以在函数内部声明并操作全局变量</a:t>
            </a:r>
            <a:endParaRPr lang="en-US" sz="1050" b="0" u="none" strike="noStrike">
              <a:solidFill>
                <a:srgbClr val="000000"/>
              </a:solidFill>
              <a:effectLst/>
              <a:uFillTx/>
              <a:latin typeface="Times New Roman" panose="02020603050405020304"/>
            </a:endParaRPr>
          </a:p>
        </p:txBody>
      </p:sp>
      <p:sp>
        <p:nvSpPr>
          <p:cNvPr id="1260" name="文本框 1259"/>
          <p:cNvSpPr txBox="1"/>
          <p:nvPr/>
        </p:nvSpPr>
        <p:spPr>
          <a:xfrm>
            <a:off x="668520" y="2328840"/>
            <a:ext cx="1046880" cy="151200"/>
          </a:xfrm>
          <a:prstGeom prst="rect">
            <a:avLst/>
          </a:prstGeom>
          <a:noFill/>
          <a:ln w="0">
            <a:noFill/>
          </a:ln>
        </p:spPr>
        <p:txBody>
          <a:bodyPr wrap="none" lIns="0" tIns="0" rIns="0" bIns="0" anchor="t">
            <a:spAutoFit/>
          </a:bodyPr>
          <a:lstStyle/>
          <a:p>
            <a:r>
              <a:rPr lang="en-US" sz="1050" b="0" u="none" strike="noStrike">
                <a:solidFill>
                  <a:srgbClr val="8BE9FD"/>
                </a:solidFill>
                <a:effectLst/>
                <a:uFillTx/>
                <a:latin typeface="Courier New" panose="02070309020205020404"/>
                <a:ea typeface="Courier New" panose="02070309020205020404"/>
              </a:rPr>
              <a:t>count</a:t>
            </a:r>
            <a:r>
              <a:rPr lang="en-US" sz="1050" b="0" u="none" strike="noStrike">
                <a:solidFill>
                  <a:srgbClr val="FFFFFF"/>
                </a:solidFill>
                <a:effectLst/>
                <a:uFillTx/>
                <a:latin typeface="Courier New" panose="02070309020205020404"/>
                <a:ea typeface="Courier New" panose="02070309020205020404"/>
              </a:rPr>
              <a:t> = 0  </a:t>
            </a:r>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61" name="文本框 1260"/>
          <p:cNvSpPr txBox="1"/>
          <p:nvPr/>
        </p:nvSpPr>
        <p:spPr>
          <a:xfrm>
            <a:off x="1711800" y="2284920"/>
            <a:ext cx="5371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全局变量</a:t>
            </a:r>
            <a:endParaRPr lang="en-US" sz="1050" b="0" u="none" strike="noStrike">
              <a:solidFill>
                <a:srgbClr val="000000"/>
              </a:solidFill>
              <a:effectLst/>
              <a:uFillTx/>
              <a:latin typeface="Times New Roman" panose="02020603050405020304"/>
            </a:endParaRPr>
          </a:p>
        </p:txBody>
      </p:sp>
      <p:sp>
        <p:nvSpPr>
          <p:cNvPr id="1262" name="文本框 1261"/>
          <p:cNvSpPr txBox="1"/>
          <p:nvPr/>
        </p:nvSpPr>
        <p:spPr>
          <a:xfrm>
            <a:off x="668520" y="2729880"/>
            <a:ext cx="169128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def</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update_counter</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63" name="文本框 1262"/>
          <p:cNvSpPr txBox="1"/>
          <p:nvPr/>
        </p:nvSpPr>
        <p:spPr>
          <a:xfrm>
            <a:off x="668520" y="2930400"/>
            <a:ext cx="161028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global</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count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64" name="文本框 1263"/>
          <p:cNvSpPr txBox="1"/>
          <p:nvPr/>
        </p:nvSpPr>
        <p:spPr>
          <a:xfrm>
            <a:off x="2273400" y="2886840"/>
            <a:ext cx="8053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声明全局变量</a:t>
            </a:r>
            <a:endParaRPr lang="en-US" sz="1050" b="0" u="none" strike="noStrike">
              <a:solidFill>
                <a:srgbClr val="000000"/>
              </a:solidFill>
              <a:effectLst/>
              <a:uFillTx/>
              <a:latin typeface="Times New Roman" panose="02020603050405020304"/>
            </a:endParaRPr>
          </a:p>
        </p:txBody>
      </p:sp>
      <p:sp>
        <p:nvSpPr>
          <p:cNvPr id="1265" name="文本框 1264"/>
          <p:cNvSpPr txBox="1"/>
          <p:nvPr/>
        </p:nvSpPr>
        <p:spPr>
          <a:xfrm>
            <a:off x="668520" y="3130920"/>
            <a:ext cx="11275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count</a:t>
            </a:r>
            <a:r>
              <a:rPr lang="en-US" sz="1050" b="0" u="none" strike="noStrike">
                <a:solidFill>
                  <a:srgbClr val="FFFFFF"/>
                </a:solidFill>
                <a:effectLst/>
                <a:uFillTx/>
                <a:latin typeface="Courier New" panose="02070309020205020404"/>
                <a:ea typeface="Courier New" panose="02070309020205020404"/>
              </a:rPr>
              <a:t> += 1</a:t>
            </a:r>
            <a:endParaRPr lang="en-US" sz="1050" b="0" u="none" strike="noStrike">
              <a:solidFill>
                <a:srgbClr val="000000"/>
              </a:solidFill>
              <a:effectLst/>
              <a:uFillTx/>
              <a:latin typeface="Times New Roman" panose="02020603050405020304"/>
            </a:endParaRPr>
          </a:p>
        </p:txBody>
      </p:sp>
      <p:sp>
        <p:nvSpPr>
          <p:cNvPr id="1266" name="文本框 1265"/>
          <p:cNvSpPr txBox="1"/>
          <p:nvPr/>
        </p:nvSpPr>
        <p:spPr>
          <a:xfrm>
            <a:off x="668520" y="3331440"/>
            <a:ext cx="8863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print</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F1FA8C"/>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67" name="文本框 1266"/>
          <p:cNvSpPr txBox="1"/>
          <p:nvPr/>
        </p:nvSpPr>
        <p:spPr>
          <a:xfrm>
            <a:off x="1551240" y="3287880"/>
            <a:ext cx="671400" cy="194040"/>
          </a:xfrm>
          <a:prstGeom prst="rect">
            <a:avLst/>
          </a:prstGeom>
          <a:noFill/>
          <a:ln w="0">
            <a:noFill/>
          </a:ln>
        </p:spPr>
        <p:txBody>
          <a:bodyPr wrap="none" lIns="0" tIns="0" rIns="0" bIns="0" anchor="t">
            <a:spAutoFit/>
          </a:bodyPr>
          <a:lstStyle/>
          <a:p>
            <a:r>
              <a:rPr lang="zh-CN" sz="1050" b="0" u="none" strike="noStrike">
                <a:solidFill>
                  <a:srgbClr val="F1FA8C"/>
                </a:solidFill>
                <a:effectLst/>
                <a:uFillTx/>
                <a:latin typeface="NotoSansCJKsc"/>
                <a:ea typeface="NotoSansCJKsc"/>
              </a:rPr>
              <a:t>计数器值：</a:t>
            </a:r>
            <a:endParaRPr lang="en-US" sz="1050" b="0" u="none" strike="noStrike">
              <a:solidFill>
                <a:srgbClr val="000000"/>
              </a:solidFill>
              <a:effectLst/>
              <a:uFillTx/>
              <a:latin typeface="Times New Roman" panose="02020603050405020304"/>
            </a:endParaRPr>
          </a:p>
        </p:txBody>
      </p:sp>
      <p:sp>
        <p:nvSpPr>
          <p:cNvPr id="1268" name="文本框 1267"/>
          <p:cNvSpPr txBox="1"/>
          <p:nvPr/>
        </p:nvSpPr>
        <p:spPr>
          <a:xfrm>
            <a:off x="2219760" y="3331440"/>
            <a:ext cx="725400" cy="151200"/>
          </a:xfrm>
          <a:prstGeom prst="rect">
            <a:avLst/>
          </a:prstGeom>
          <a:noFill/>
          <a:ln w="0">
            <a:noFill/>
          </a:ln>
        </p:spPr>
        <p:txBody>
          <a:bodyPr wrap="none" lIns="0" tIns="0" rIns="0" bIns="0" anchor="t">
            <a:spAutoFit/>
          </a:bodyPr>
          <a:lstStyle/>
          <a:p>
            <a:r>
              <a:rPr lang="en-US" sz="1050" b="0" u="none" strike="noStrike">
                <a:solidFill>
                  <a:srgbClr val="F1FA8C"/>
                </a:solidFill>
                <a:effectLst/>
                <a:uFillTx/>
                <a:latin typeface="Courier New" panose="02070309020205020404"/>
                <a:ea typeface="Courier New" panose="02070309020205020404"/>
              </a:rPr>
              <a: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count</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69" name="文本框 1268"/>
          <p:cNvSpPr txBox="1"/>
          <p:nvPr/>
        </p:nvSpPr>
        <p:spPr>
          <a:xfrm>
            <a:off x="668520" y="3732840"/>
            <a:ext cx="1610280" cy="151200"/>
          </a:xfrm>
          <a:prstGeom prst="rect">
            <a:avLst/>
          </a:prstGeom>
          <a:noFill/>
          <a:ln w="0">
            <a:noFill/>
          </a:ln>
        </p:spPr>
        <p:txBody>
          <a:bodyPr wrap="none" lIns="0" tIns="0" rIns="0" bIns="0" anchor="t">
            <a:spAutoFit/>
          </a:bodyPr>
          <a:lstStyle/>
          <a:p>
            <a:r>
              <a:rPr lang="en-US" sz="1050" b="0" u="none" strike="noStrike">
                <a:solidFill>
                  <a:srgbClr val="50FA7B"/>
                </a:solidFill>
                <a:effectLst/>
                <a:uFillTx/>
                <a:latin typeface="Courier New" panose="02070309020205020404"/>
                <a:ea typeface="Courier New" panose="02070309020205020404"/>
              </a:rPr>
              <a:t>update_counter</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70" name="文本框 1269"/>
          <p:cNvSpPr txBox="1"/>
          <p:nvPr/>
        </p:nvSpPr>
        <p:spPr>
          <a:xfrm>
            <a:off x="2273400" y="368892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输出</a:t>
            </a:r>
            <a:endParaRPr lang="en-US" sz="1050" b="0" u="none" strike="noStrike">
              <a:solidFill>
                <a:srgbClr val="000000"/>
              </a:solidFill>
              <a:effectLst/>
              <a:uFillTx/>
              <a:latin typeface="Times New Roman" panose="02020603050405020304"/>
            </a:endParaRPr>
          </a:p>
        </p:txBody>
      </p:sp>
      <p:sp>
        <p:nvSpPr>
          <p:cNvPr id="1271" name="文本框 1270"/>
          <p:cNvSpPr txBox="1"/>
          <p:nvPr/>
        </p:nvSpPr>
        <p:spPr>
          <a:xfrm>
            <a:off x="2540520" y="373284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72" name="文本框 1271"/>
          <p:cNvSpPr txBox="1"/>
          <p:nvPr/>
        </p:nvSpPr>
        <p:spPr>
          <a:xfrm>
            <a:off x="2701080" y="3688920"/>
            <a:ext cx="67140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计数器值：</a:t>
            </a:r>
            <a:endParaRPr lang="en-US" sz="1050" b="0" u="none" strike="noStrike">
              <a:solidFill>
                <a:srgbClr val="000000"/>
              </a:solidFill>
              <a:effectLst/>
              <a:uFillTx/>
              <a:latin typeface="Times New Roman" panose="02020603050405020304"/>
            </a:endParaRPr>
          </a:p>
        </p:txBody>
      </p:sp>
      <p:sp>
        <p:nvSpPr>
          <p:cNvPr id="1273" name="文本框 1272"/>
          <p:cNvSpPr txBox="1"/>
          <p:nvPr/>
        </p:nvSpPr>
        <p:spPr>
          <a:xfrm>
            <a:off x="3369600" y="373284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1</a:t>
            </a:r>
            <a:endParaRPr lang="en-US" sz="1050" b="0" u="none" strike="noStrike">
              <a:solidFill>
                <a:srgbClr val="000000"/>
              </a:solidFill>
              <a:effectLst/>
              <a:uFillTx/>
              <a:latin typeface="Times New Roman" panose="02020603050405020304"/>
            </a:endParaRPr>
          </a:p>
        </p:txBody>
      </p:sp>
      <p:sp>
        <p:nvSpPr>
          <p:cNvPr id="1274" name="文本框 1273"/>
          <p:cNvSpPr txBox="1"/>
          <p:nvPr/>
        </p:nvSpPr>
        <p:spPr>
          <a:xfrm>
            <a:off x="668520" y="3933360"/>
            <a:ext cx="1610280" cy="151200"/>
          </a:xfrm>
          <a:prstGeom prst="rect">
            <a:avLst/>
          </a:prstGeom>
          <a:noFill/>
          <a:ln w="0">
            <a:noFill/>
          </a:ln>
        </p:spPr>
        <p:txBody>
          <a:bodyPr wrap="none" lIns="0" tIns="0" rIns="0" bIns="0" anchor="t">
            <a:spAutoFit/>
          </a:bodyPr>
          <a:lstStyle/>
          <a:p>
            <a:r>
              <a:rPr lang="en-US" sz="1050" b="0" u="none" strike="noStrike">
                <a:solidFill>
                  <a:srgbClr val="50FA7B"/>
                </a:solidFill>
                <a:effectLst/>
                <a:uFillTx/>
                <a:latin typeface="Courier New" panose="02070309020205020404"/>
                <a:ea typeface="Courier New" panose="02070309020205020404"/>
              </a:rPr>
              <a:t>update_counter</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75" name="文本框 1274"/>
          <p:cNvSpPr txBox="1"/>
          <p:nvPr/>
        </p:nvSpPr>
        <p:spPr>
          <a:xfrm>
            <a:off x="2273400" y="388944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输出</a:t>
            </a:r>
            <a:endParaRPr lang="en-US" sz="1050" b="0" u="none" strike="noStrike">
              <a:solidFill>
                <a:srgbClr val="000000"/>
              </a:solidFill>
              <a:effectLst/>
              <a:uFillTx/>
              <a:latin typeface="Times New Roman" panose="02020603050405020304"/>
            </a:endParaRPr>
          </a:p>
        </p:txBody>
      </p:sp>
      <p:sp>
        <p:nvSpPr>
          <p:cNvPr id="1276" name="文本框 1275"/>
          <p:cNvSpPr txBox="1"/>
          <p:nvPr/>
        </p:nvSpPr>
        <p:spPr>
          <a:xfrm>
            <a:off x="2540520" y="393336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77" name="文本框 1276"/>
          <p:cNvSpPr txBox="1"/>
          <p:nvPr/>
        </p:nvSpPr>
        <p:spPr>
          <a:xfrm>
            <a:off x="2701080" y="3889440"/>
            <a:ext cx="67140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计数器值：</a:t>
            </a:r>
            <a:endParaRPr lang="en-US" sz="1050" b="0" u="none" strike="noStrike">
              <a:solidFill>
                <a:srgbClr val="000000"/>
              </a:solidFill>
              <a:effectLst/>
              <a:uFillTx/>
              <a:latin typeface="Times New Roman" panose="02020603050405020304"/>
            </a:endParaRPr>
          </a:p>
        </p:txBody>
      </p:sp>
      <p:sp>
        <p:nvSpPr>
          <p:cNvPr id="1278" name="任意多边形: 形状 1277"/>
          <p:cNvSpPr/>
          <p:nvPr/>
        </p:nvSpPr>
        <p:spPr>
          <a:xfrm>
            <a:off x="5632200" y="1370160"/>
            <a:ext cx="4529880" cy="668880"/>
          </a:xfrm>
          <a:custGeom>
            <a:avLst/>
            <a:gdLst/>
            <a:ahLst/>
            <a:cxnLst/>
            <a:rect l="0" t="0" r="r" b="b"/>
            <a:pathLst>
              <a:path w="12583" h="1858">
                <a:moveTo>
                  <a:pt x="0" y="1766"/>
                </a:moveTo>
                <a:lnTo>
                  <a:pt x="0" y="93"/>
                </a:lnTo>
                <a:cubicBezTo>
                  <a:pt x="0" y="81"/>
                  <a:pt x="1" y="69"/>
                  <a:pt x="4" y="58"/>
                </a:cubicBezTo>
                <a:cubicBezTo>
                  <a:pt x="6" y="46"/>
                  <a:pt x="9" y="36"/>
                  <a:pt x="14" y="28"/>
                </a:cubicBezTo>
                <a:cubicBezTo>
                  <a:pt x="18" y="19"/>
                  <a:pt x="23" y="12"/>
                  <a:pt x="29" y="8"/>
                </a:cubicBezTo>
                <a:cubicBezTo>
                  <a:pt x="34" y="3"/>
                  <a:pt x="40" y="0"/>
                  <a:pt x="47" y="0"/>
                </a:cubicBezTo>
                <a:lnTo>
                  <a:pt x="12490" y="0"/>
                </a:lnTo>
                <a:cubicBezTo>
                  <a:pt x="12502" y="0"/>
                  <a:pt x="12514" y="3"/>
                  <a:pt x="12525" y="8"/>
                </a:cubicBezTo>
                <a:cubicBezTo>
                  <a:pt x="12537" y="12"/>
                  <a:pt x="12547" y="19"/>
                  <a:pt x="12555" y="28"/>
                </a:cubicBezTo>
                <a:cubicBezTo>
                  <a:pt x="12564" y="36"/>
                  <a:pt x="12571" y="46"/>
                  <a:pt x="12576" y="58"/>
                </a:cubicBezTo>
                <a:cubicBezTo>
                  <a:pt x="12580" y="69"/>
                  <a:pt x="12583" y="81"/>
                  <a:pt x="12583" y="93"/>
                </a:cubicBezTo>
                <a:lnTo>
                  <a:pt x="12583" y="1766"/>
                </a:lnTo>
                <a:cubicBezTo>
                  <a:pt x="12583" y="1778"/>
                  <a:pt x="12580" y="1790"/>
                  <a:pt x="12576" y="1801"/>
                </a:cubicBezTo>
                <a:cubicBezTo>
                  <a:pt x="12571" y="1813"/>
                  <a:pt x="12564" y="1823"/>
                  <a:pt x="12555" y="1831"/>
                </a:cubicBezTo>
                <a:cubicBezTo>
                  <a:pt x="12547" y="1840"/>
                  <a:pt x="12537" y="1847"/>
                  <a:pt x="12525" y="1851"/>
                </a:cubicBezTo>
                <a:cubicBezTo>
                  <a:pt x="12514" y="1856"/>
                  <a:pt x="12502" y="1858"/>
                  <a:pt x="12490" y="1858"/>
                </a:cubicBezTo>
                <a:lnTo>
                  <a:pt x="47" y="1858"/>
                </a:lnTo>
                <a:cubicBezTo>
                  <a:pt x="40" y="1858"/>
                  <a:pt x="34" y="1856"/>
                  <a:pt x="29" y="1851"/>
                </a:cubicBezTo>
                <a:cubicBezTo>
                  <a:pt x="23" y="1847"/>
                  <a:pt x="18" y="1840"/>
                  <a:pt x="14" y="1831"/>
                </a:cubicBezTo>
                <a:cubicBezTo>
                  <a:pt x="9" y="1823"/>
                  <a:pt x="6" y="1813"/>
                  <a:pt x="4" y="1801"/>
                </a:cubicBezTo>
                <a:cubicBezTo>
                  <a:pt x="1" y="1790"/>
                  <a:pt x="0" y="1778"/>
                  <a:pt x="0" y="176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79" name="任意多边形: 形状 1278"/>
          <p:cNvSpPr/>
          <p:nvPr/>
        </p:nvSpPr>
        <p:spPr>
          <a:xfrm>
            <a:off x="5615640" y="1370160"/>
            <a:ext cx="33840" cy="668880"/>
          </a:xfrm>
          <a:custGeom>
            <a:avLst/>
            <a:gdLst/>
            <a:ahLst/>
            <a:cxnLst/>
            <a:rect l="0" t="0" r="r" b="b"/>
            <a:pathLst>
              <a:path w="94" h="1858">
                <a:moveTo>
                  <a:pt x="94" y="1858"/>
                </a:moveTo>
                <a:cubicBezTo>
                  <a:pt x="67" y="1858"/>
                  <a:pt x="45" y="1849"/>
                  <a:pt x="27" y="1831"/>
                </a:cubicBezTo>
                <a:cubicBezTo>
                  <a:pt x="9" y="1813"/>
                  <a:pt x="0" y="1791"/>
                  <a:pt x="0" y="1766"/>
                </a:cubicBezTo>
                <a:lnTo>
                  <a:pt x="0" y="93"/>
                </a:lnTo>
                <a:cubicBezTo>
                  <a:pt x="0" y="68"/>
                  <a:pt x="9" y="46"/>
                  <a:pt x="27" y="28"/>
                </a:cubicBezTo>
                <a:cubicBezTo>
                  <a:pt x="45" y="10"/>
                  <a:pt x="67" y="0"/>
                  <a:pt x="94" y="0"/>
                </a:cubicBezTo>
                <a:lnTo>
                  <a:pt x="94" y="1858"/>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280" name="文本框 1279"/>
          <p:cNvSpPr txBox="1"/>
          <p:nvPr/>
        </p:nvSpPr>
        <p:spPr>
          <a:xfrm>
            <a:off x="3369600" y="393336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2</a:t>
            </a:r>
            <a:endParaRPr lang="en-US" sz="1050" b="0" u="none" strike="noStrike">
              <a:solidFill>
                <a:srgbClr val="000000"/>
              </a:solidFill>
              <a:effectLst/>
              <a:uFillTx/>
              <a:latin typeface="Times New Roman" panose="02020603050405020304"/>
            </a:endParaRPr>
          </a:p>
        </p:txBody>
      </p:sp>
      <p:sp>
        <p:nvSpPr>
          <p:cNvPr id="1281" name="文本框 1280"/>
          <p:cNvSpPr txBox="1"/>
          <p:nvPr/>
        </p:nvSpPr>
        <p:spPr>
          <a:xfrm>
            <a:off x="5782680" y="1457640"/>
            <a:ext cx="1476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在嵌套函数中，可以使⽤</a:t>
            </a:r>
            <a:endParaRPr lang="en-US" sz="1050" b="0" u="none" strike="noStrike">
              <a:solidFill>
                <a:srgbClr val="000000"/>
              </a:solidFill>
              <a:effectLst/>
              <a:uFillTx/>
              <a:latin typeface="Times New Roman" panose="02020603050405020304"/>
            </a:endParaRPr>
          </a:p>
        </p:txBody>
      </p:sp>
      <p:sp>
        <p:nvSpPr>
          <p:cNvPr id="1282" name="文本框 1281"/>
          <p:cNvSpPr txBox="1"/>
          <p:nvPr/>
        </p:nvSpPr>
        <p:spPr>
          <a:xfrm>
            <a:off x="7295205" y="1447035"/>
            <a:ext cx="565200" cy="157320"/>
          </a:xfrm>
          <a:prstGeom prst="rect">
            <a:avLst/>
          </a:prstGeom>
          <a:noFill/>
          <a:ln w="0">
            <a:noFill/>
          </a:ln>
        </p:spPr>
        <p:txBody>
          <a:bodyPr wrap="none" lIns="0" tIns="0" rIns="0" bIns="0" anchor="t">
            <a:spAutoFit/>
          </a:bodyPr>
          <a:lstStyle/>
          <a:p>
            <a:r>
              <a:rPr lang="en-US" sz="1050" b="0" u="none" strike="noStrike" dirty="0">
                <a:solidFill>
                  <a:srgbClr val="FFFFFF"/>
                </a:solidFill>
                <a:effectLst/>
                <a:uFillTx/>
                <a:latin typeface="DejaVuSans"/>
                <a:ea typeface="DejaVuSans"/>
              </a:rPr>
              <a:t>nonlocal</a:t>
            </a:r>
            <a:endParaRPr lang="en-US" sz="1050" b="0" u="none" strike="noStrike" dirty="0">
              <a:solidFill>
                <a:srgbClr val="000000"/>
              </a:solidFill>
              <a:effectLst/>
              <a:uFillTx/>
              <a:latin typeface="Times New Roman" panose="02020603050405020304"/>
            </a:endParaRPr>
          </a:p>
        </p:txBody>
      </p:sp>
      <p:sp>
        <p:nvSpPr>
          <p:cNvPr id="1283" name="文本框 1282"/>
          <p:cNvSpPr txBox="1"/>
          <p:nvPr/>
        </p:nvSpPr>
        <p:spPr>
          <a:xfrm>
            <a:off x="7816320" y="1457640"/>
            <a:ext cx="1878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关键字修改嵌套作⽤域中的变量</a:t>
            </a:r>
            <a:endParaRPr lang="en-US" sz="1050" b="0" u="none" strike="noStrike">
              <a:solidFill>
                <a:srgbClr val="000000"/>
              </a:solidFill>
              <a:effectLst/>
              <a:uFillTx/>
              <a:latin typeface="Times New Roman" panose="02020603050405020304"/>
            </a:endParaRPr>
          </a:p>
        </p:txBody>
      </p:sp>
      <p:sp>
        <p:nvSpPr>
          <p:cNvPr id="1284" name="任意多边形: 形状 1283"/>
          <p:cNvSpPr/>
          <p:nvPr/>
        </p:nvSpPr>
        <p:spPr>
          <a:xfrm>
            <a:off x="5615640" y="2172600"/>
            <a:ext cx="4546440" cy="2473920"/>
          </a:xfrm>
          <a:custGeom>
            <a:avLst/>
            <a:gdLst/>
            <a:ahLst/>
            <a:cxnLst/>
            <a:rect l="0" t="0" r="r" b="b"/>
            <a:pathLst>
              <a:path w="12629" h="6872">
                <a:moveTo>
                  <a:pt x="0" y="6686"/>
                </a:moveTo>
                <a:lnTo>
                  <a:pt x="0" y="186"/>
                </a:lnTo>
                <a:cubicBezTo>
                  <a:pt x="0" y="173"/>
                  <a:pt x="1" y="161"/>
                  <a:pt x="3" y="149"/>
                </a:cubicBezTo>
                <a:cubicBezTo>
                  <a:pt x="6" y="137"/>
                  <a:pt x="9" y="126"/>
                  <a:pt x="14" y="115"/>
                </a:cubicBezTo>
                <a:cubicBezTo>
                  <a:pt x="18" y="103"/>
                  <a:pt x="24" y="93"/>
                  <a:pt x="31" y="82"/>
                </a:cubicBezTo>
                <a:cubicBezTo>
                  <a:pt x="38" y="72"/>
                  <a:pt x="45" y="63"/>
                  <a:pt x="54" y="54"/>
                </a:cubicBezTo>
                <a:cubicBezTo>
                  <a:pt x="63" y="46"/>
                  <a:pt x="72" y="38"/>
                  <a:pt x="82" y="31"/>
                </a:cubicBezTo>
                <a:cubicBezTo>
                  <a:pt x="92" y="24"/>
                  <a:pt x="103" y="19"/>
                  <a:pt x="114" y="14"/>
                </a:cubicBezTo>
                <a:cubicBezTo>
                  <a:pt x="126" y="9"/>
                  <a:pt x="137" y="6"/>
                  <a:pt x="149" y="3"/>
                </a:cubicBezTo>
                <a:cubicBezTo>
                  <a:pt x="161" y="1"/>
                  <a:pt x="173" y="0"/>
                  <a:pt x="185" y="0"/>
                </a:cubicBezTo>
                <a:lnTo>
                  <a:pt x="12443" y="0"/>
                </a:lnTo>
                <a:cubicBezTo>
                  <a:pt x="12455" y="0"/>
                  <a:pt x="12467" y="1"/>
                  <a:pt x="12479" y="3"/>
                </a:cubicBezTo>
                <a:cubicBezTo>
                  <a:pt x="12491" y="6"/>
                  <a:pt x="12503" y="9"/>
                  <a:pt x="12514" y="14"/>
                </a:cubicBezTo>
                <a:cubicBezTo>
                  <a:pt x="12525" y="19"/>
                  <a:pt x="12536" y="24"/>
                  <a:pt x="12546" y="31"/>
                </a:cubicBezTo>
                <a:cubicBezTo>
                  <a:pt x="12556" y="38"/>
                  <a:pt x="12566" y="46"/>
                  <a:pt x="12574" y="54"/>
                </a:cubicBezTo>
                <a:cubicBezTo>
                  <a:pt x="12583" y="63"/>
                  <a:pt x="12590" y="72"/>
                  <a:pt x="12597" y="82"/>
                </a:cubicBezTo>
                <a:cubicBezTo>
                  <a:pt x="12604" y="93"/>
                  <a:pt x="12610" y="103"/>
                  <a:pt x="12614" y="115"/>
                </a:cubicBezTo>
                <a:cubicBezTo>
                  <a:pt x="12619" y="126"/>
                  <a:pt x="12623" y="137"/>
                  <a:pt x="12625" y="149"/>
                </a:cubicBezTo>
                <a:cubicBezTo>
                  <a:pt x="12627" y="161"/>
                  <a:pt x="12629" y="173"/>
                  <a:pt x="12629" y="186"/>
                </a:cubicBezTo>
                <a:lnTo>
                  <a:pt x="12629" y="6686"/>
                </a:lnTo>
                <a:cubicBezTo>
                  <a:pt x="12629" y="6698"/>
                  <a:pt x="12627" y="6711"/>
                  <a:pt x="12625" y="6722"/>
                </a:cubicBezTo>
                <a:cubicBezTo>
                  <a:pt x="12623" y="6734"/>
                  <a:pt x="12619" y="6746"/>
                  <a:pt x="12614" y="6757"/>
                </a:cubicBezTo>
                <a:cubicBezTo>
                  <a:pt x="12610" y="6769"/>
                  <a:pt x="12604" y="6779"/>
                  <a:pt x="12597" y="6789"/>
                </a:cubicBezTo>
                <a:cubicBezTo>
                  <a:pt x="12590" y="6800"/>
                  <a:pt x="12583" y="6809"/>
                  <a:pt x="12574" y="6818"/>
                </a:cubicBezTo>
                <a:cubicBezTo>
                  <a:pt x="12566" y="6826"/>
                  <a:pt x="12556" y="6834"/>
                  <a:pt x="12546" y="6841"/>
                </a:cubicBezTo>
                <a:cubicBezTo>
                  <a:pt x="12536" y="6847"/>
                  <a:pt x="12525" y="6853"/>
                  <a:pt x="12514" y="6858"/>
                </a:cubicBezTo>
                <a:cubicBezTo>
                  <a:pt x="12503" y="6862"/>
                  <a:pt x="12491" y="6866"/>
                  <a:pt x="12479" y="6868"/>
                </a:cubicBezTo>
                <a:cubicBezTo>
                  <a:pt x="12467" y="6871"/>
                  <a:pt x="12455" y="6872"/>
                  <a:pt x="12443" y="6872"/>
                </a:cubicBezTo>
                <a:lnTo>
                  <a:pt x="185" y="6872"/>
                </a:lnTo>
                <a:cubicBezTo>
                  <a:pt x="173" y="6872"/>
                  <a:pt x="161" y="6871"/>
                  <a:pt x="149" y="6868"/>
                </a:cubicBezTo>
                <a:cubicBezTo>
                  <a:pt x="137" y="6866"/>
                  <a:pt x="126" y="6862"/>
                  <a:pt x="114" y="6858"/>
                </a:cubicBezTo>
                <a:cubicBezTo>
                  <a:pt x="103" y="6853"/>
                  <a:pt x="92" y="6847"/>
                  <a:pt x="82" y="6841"/>
                </a:cubicBezTo>
                <a:cubicBezTo>
                  <a:pt x="72" y="6834"/>
                  <a:pt x="63" y="6826"/>
                  <a:pt x="54" y="6818"/>
                </a:cubicBezTo>
                <a:cubicBezTo>
                  <a:pt x="45" y="6809"/>
                  <a:pt x="38" y="6800"/>
                  <a:pt x="31" y="6789"/>
                </a:cubicBezTo>
                <a:cubicBezTo>
                  <a:pt x="24" y="6779"/>
                  <a:pt x="18" y="6769"/>
                  <a:pt x="14" y="6757"/>
                </a:cubicBezTo>
                <a:cubicBezTo>
                  <a:pt x="9" y="6746"/>
                  <a:pt x="6" y="6734"/>
                  <a:pt x="3" y="6722"/>
                </a:cubicBezTo>
                <a:cubicBezTo>
                  <a:pt x="1" y="6711"/>
                  <a:pt x="0" y="6698"/>
                  <a:pt x="0" y="668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285" name="文本框 1284"/>
          <p:cNvSpPr txBox="1"/>
          <p:nvPr/>
        </p:nvSpPr>
        <p:spPr>
          <a:xfrm>
            <a:off x="5782680" y="1725120"/>
            <a:ext cx="1609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主要应⽤于函数嵌套的场景</a:t>
            </a:r>
            <a:endParaRPr lang="en-US" sz="1050" b="0" u="none" strike="noStrike">
              <a:solidFill>
                <a:srgbClr val="000000"/>
              </a:solidFill>
              <a:effectLst/>
              <a:uFillTx/>
              <a:latin typeface="Times New Roman" panose="02020603050405020304"/>
            </a:endParaRPr>
          </a:p>
        </p:txBody>
      </p:sp>
      <p:sp>
        <p:nvSpPr>
          <p:cNvPr id="1286" name="文本框 1285"/>
          <p:cNvSpPr txBox="1"/>
          <p:nvPr/>
        </p:nvSpPr>
        <p:spPr>
          <a:xfrm>
            <a:off x="5749560" y="2328840"/>
            <a:ext cx="169128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def</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outer_function</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87" name="文本框 1286"/>
          <p:cNvSpPr txBox="1"/>
          <p:nvPr/>
        </p:nvSpPr>
        <p:spPr>
          <a:xfrm>
            <a:off x="5749560" y="2529360"/>
            <a:ext cx="12081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message</a:t>
            </a:r>
            <a:r>
              <a:rPr lang="en-US" sz="1050" b="0" u="none" strike="noStrike">
                <a:solidFill>
                  <a:srgbClr val="FFFFFF"/>
                </a:solidFill>
                <a:effectLst/>
                <a:uFillTx/>
                <a:latin typeface="Courier New" panose="02070309020205020404"/>
                <a:ea typeface="Courier New" panose="02070309020205020404"/>
              </a:rPr>
              <a:t> = </a:t>
            </a:r>
            <a:r>
              <a:rPr lang="en-US" sz="1050" b="0" u="none" strike="noStrike">
                <a:solidFill>
                  <a:srgbClr val="F1FA8C"/>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88" name="文本框 1287"/>
          <p:cNvSpPr txBox="1"/>
          <p:nvPr/>
        </p:nvSpPr>
        <p:spPr>
          <a:xfrm>
            <a:off x="6953040" y="2485440"/>
            <a:ext cx="671400" cy="194040"/>
          </a:xfrm>
          <a:prstGeom prst="rect">
            <a:avLst/>
          </a:prstGeom>
          <a:noFill/>
          <a:ln w="0">
            <a:noFill/>
          </a:ln>
        </p:spPr>
        <p:txBody>
          <a:bodyPr wrap="none" lIns="0" tIns="0" rIns="0" bIns="0" anchor="t">
            <a:spAutoFit/>
          </a:bodyPr>
          <a:lstStyle/>
          <a:p>
            <a:r>
              <a:rPr lang="zh-CN" sz="1050" b="0" u="none" strike="noStrike">
                <a:solidFill>
                  <a:srgbClr val="F1FA8C"/>
                </a:solidFill>
                <a:effectLst/>
                <a:uFillTx/>
                <a:latin typeface="NotoSansCJKsc"/>
                <a:ea typeface="NotoSansCJKsc"/>
              </a:rPr>
              <a:t>探测器状态</a:t>
            </a:r>
            <a:endParaRPr lang="en-US" sz="1050" b="0" u="none" strike="noStrike">
              <a:solidFill>
                <a:srgbClr val="000000"/>
              </a:solidFill>
              <a:effectLst/>
              <a:uFillTx/>
              <a:latin typeface="Times New Roman" panose="02020603050405020304"/>
            </a:endParaRPr>
          </a:p>
        </p:txBody>
      </p:sp>
      <p:sp>
        <p:nvSpPr>
          <p:cNvPr id="1289" name="文本框 1288"/>
          <p:cNvSpPr txBox="1"/>
          <p:nvPr/>
        </p:nvSpPr>
        <p:spPr>
          <a:xfrm>
            <a:off x="7621560" y="2529360"/>
            <a:ext cx="403200" cy="151200"/>
          </a:xfrm>
          <a:prstGeom prst="rect">
            <a:avLst/>
          </a:prstGeom>
          <a:noFill/>
          <a:ln w="0">
            <a:noFill/>
          </a:ln>
        </p:spPr>
        <p:txBody>
          <a:bodyPr wrap="none" lIns="0" tIns="0" rIns="0" bIns="0" anchor="t">
            <a:spAutoFit/>
          </a:bodyPr>
          <a:lstStyle/>
          <a:p>
            <a:r>
              <a:rPr lang="en-US" sz="1050" b="0" u="none" strike="noStrike">
                <a:solidFill>
                  <a:srgbClr val="F1FA8C"/>
                </a:solidFill>
                <a:effectLst/>
                <a:uFillTx/>
                <a:latin typeface="Courier New" panose="02070309020205020404"/>
                <a:ea typeface="Courier New" panose="02070309020205020404"/>
              </a:rPr>
              <a: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90" name="文本框 1289"/>
          <p:cNvSpPr txBox="1"/>
          <p:nvPr/>
        </p:nvSpPr>
        <p:spPr>
          <a:xfrm>
            <a:off x="8022960" y="2485440"/>
            <a:ext cx="93960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外层函数的变量</a:t>
            </a:r>
            <a:endParaRPr lang="en-US" sz="1050" b="0" u="none" strike="noStrike">
              <a:solidFill>
                <a:srgbClr val="000000"/>
              </a:solidFill>
              <a:effectLst/>
              <a:uFillTx/>
              <a:latin typeface="Times New Roman" panose="02020603050405020304"/>
            </a:endParaRPr>
          </a:p>
        </p:txBody>
      </p:sp>
      <p:sp>
        <p:nvSpPr>
          <p:cNvPr id="1291" name="文本框 1290"/>
          <p:cNvSpPr txBox="1"/>
          <p:nvPr/>
        </p:nvSpPr>
        <p:spPr>
          <a:xfrm>
            <a:off x="5749560" y="2729880"/>
            <a:ext cx="3225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92" name="文本框 1291"/>
          <p:cNvSpPr txBox="1"/>
          <p:nvPr/>
        </p:nvSpPr>
        <p:spPr>
          <a:xfrm>
            <a:off x="5749560" y="2930400"/>
            <a:ext cx="20131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def</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inner_function</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93" name="文本框 1292"/>
          <p:cNvSpPr txBox="1"/>
          <p:nvPr/>
        </p:nvSpPr>
        <p:spPr>
          <a:xfrm>
            <a:off x="5749560" y="3130920"/>
            <a:ext cx="22539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nonlocal</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message</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294" name="文本框 1293"/>
          <p:cNvSpPr txBox="1"/>
          <p:nvPr/>
        </p:nvSpPr>
        <p:spPr>
          <a:xfrm>
            <a:off x="7996320" y="308736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声明</a:t>
            </a:r>
            <a:endParaRPr lang="en-US" sz="1050" b="0" u="none" strike="noStrike">
              <a:solidFill>
                <a:srgbClr val="000000"/>
              </a:solidFill>
              <a:effectLst/>
              <a:uFillTx/>
              <a:latin typeface="Times New Roman" panose="02020603050405020304"/>
            </a:endParaRPr>
          </a:p>
        </p:txBody>
      </p:sp>
      <p:sp>
        <p:nvSpPr>
          <p:cNvPr id="1295" name="文本框 1294"/>
          <p:cNvSpPr txBox="1"/>
          <p:nvPr/>
        </p:nvSpPr>
        <p:spPr>
          <a:xfrm>
            <a:off x="8263440" y="3130920"/>
            <a:ext cx="64440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nonlocal</a:t>
            </a:r>
            <a:endParaRPr lang="en-US" sz="1050" b="0" u="none" strike="noStrike">
              <a:solidFill>
                <a:srgbClr val="000000"/>
              </a:solidFill>
              <a:effectLst/>
              <a:uFillTx/>
              <a:latin typeface="Times New Roman" panose="02020603050405020304"/>
            </a:endParaRPr>
          </a:p>
        </p:txBody>
      </p:sp>
      <p:sp>
        <p:nvSpPr>
          <p:cNvPr id="1296" name="文本框 1295"/>
          <p:cNvSpPr txBox="1"/>
          <p:nvPr/>
        </p:nvSpPr>
        <p:spPr>
          <a:xfrm>
            <a:off x="8905320" y="308736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变量</a:t>
            </a:r>
            <a:endParaRPr lang="en-US" sz="1050" b="0" u="none" strike="noStrike">
              <a:solidFill>
                <a:srgbClr val="000000"/>
              </a:solidFill>
              <a:effectLst/>
              <a:uFillTx/>
              <a:latin typeface="Times New Roman" panose="02020603050405020304"/>
            </a:endParaRPr>
          </a:p>
        </p:txBody>
      </p:sp>
      <p:sp>
        <p:nvSpPr>
          <p:cNvPr id="1297" name="文本框 1296"/>
          <p:cNvSpPr txBox="1"/>
          <p:nvPr/>
        </p:nvSpPr>
        <p:spPr>
          <a:xfrm>
            <a:off x="5749560" y="3331440"/>
            <a:ext cx="153000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message</a:t>
            </a:r>
            <a:r>
              <a:rPr lang="en-US" sz="1050" b="0" u="none" strike="noStrike">
                <a:solidFill>
                  <a:srgbClr val="FFFFFF"/>
                </a:solidFill>
                <a:effectLst/>
                <a:uFillTx/>
                <a:latin typeface="Courier New" panose="02070309020205020404"/>
                <a:ea typeface="Courier New" panose="02070309020205020404"/>
              </a:rPr>
              <a:t> = </a:t>
            </a:r>
            <a:r>
              <a:rPr lang="en-US" sz="1050" b="0" u="none" strike="noStrike">
                <a:solidFill>
                  <a:srgbClr val="F1FA8C"/>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298" name="文本框 1297"/>
          <p:cNvSpPr txBox="1"/>
          <p:nvPr/>
        </p:nvSpPr>
        <p:spPr>
          <a:xfrm>
            <a:off x="7274160" y="3287880"/>
            <a:ext cx="805320" cy="194040"/>
          </a:xfrm>
          <a:prstGeom prst="rect">
            <a:avLst/>
          </a:prstGeom>
          <a:noFill/>
          <a:ln w="0">
            <a:noFill/>
          </a:ln>
        </p:spPr>
        <p:txBody>
          <a:bodyPr wrap="none" lIns="0" tIns="0" rIns="0" bIns="0" anchor="t">
            <a:spAutoFit/>
          </a:bodyPr>
          <a:lstStyle/>
          <a:p>
            <a:r>
              <a:rPr lang="zh-CN" sz="1050" b="0" u="none" strike="noStrike">
                <a:solidFill>
                  <a:srgbClr val="F1FA8C"/>
                </a:solidFill>
                <a:effectLst/>
                <a:uFillTx/>
                <a:latin typeface="NotoSansCJKsc"/>
                <a:ea typeface="NotoSansCJKsc"/>
              </a:rPr>
              <a:t>探测器已着陆</a:t>
            </a:r>
            <a:endParaRPr lang="en-US" sz="1050" b="0" u="none" strike="noStrike">
              <a:solidFill>
                <a:srgbClr val="000000"/>
              </a:solidFill>
              <a:effectLst/>
              <a:uFillTx/>
              <a:latin typeface="Times New Roman" panose="02020603050405020304"/>
            </a:endParaRPr>
          </a:p>
        </p:txBody>
      </p:sp>
      <p:sp>
        <p:nvSpPr>
          <p:cNvPr id="1299" name="文本框 1298"/>
          <p:cNvSpPr txBox="1"/>
          <p:nvPr/>
        </p:nvSpPr>
        <p:spPr>
          <a:xfrm>
            <a:off x="8076240" y="3331440"/>
            <a:ext cx="133200" cy="151200"/>
          </a:xfrm>
          <a:prstGeom prst="rect">
            <a:avLst/>
          </a:prstGeom>
          <a:noFill/>
          <a:ln w="0">
            <a:noFill/>
          </a:ln>
        </p:spPr>
        <p:txBody>
          <a:bodyPr wrap="none" lIns="0" tIns="0" rIns="0" bIns="0" anchor="t">
            <a:spAutoFit/>
          </a:bodyPr>
          <a:lstStyle/>
          <a:p>
            <a:r>
              <a:rPr lang="en-US" sz="1050" b="0" u="none" strike="noStrike">
                <a:solidFill>
                  <a:srgbClr val="F1FA8C"/>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300" name="文本框 1299"/>
          <p:cNvSpPr txBox="1"/>
          <p:nvPr/>
        </p:nvSpPr>
        <p:spPr>
          <a:xfrm>
            <a:off x="5749560" y="3532320"/>
            <a:ext cx="17715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print</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8BE9FD"/>
                </a:solidFill>
                <a:effectLst/>
                <a:uFillTx/>
                <a:latin typeface="Courier New" panose="02070309020205020404"/>
                <a:ea typeface="Courier New" panose="02070309020205020404"/>
              </a:rPr>
              <a:t>message</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301" name="文本框 1300"/>
          <p:cNvSpPr txBox="1"/>
          <p:nvPr/>
        </p:nvSpPr>
        <p:spPr>
          <a:xfrm>
            <a:off x="5749560" y="3732840"/>
            <a:ext cx="3225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302" name="文本框 1301"/>
          <p:cNvSpPr txBox="1"/>
          <p:nvPr/>
        </p:nvSpPr>
        <p:spPr>
          <a:xfrm>
            <a:off x="5749560" y="3933360"/>
            <a:ext cx="8863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print</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F1FA8C"/>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303" name="文本框 1302"/>
          <p:cNvSpPr txBox="1"/>
          <p:nvPr/>
        </p:nvSpPr>
        <p:spPr>
          <a:xfrm>
            <a:off x="6632280" y="3889440"/>
            <a:ext cx="537120" cy="194040"/>
          </a:xfrm>
          <a:prstGeom prst="rect">
            <a:avLst/>
          </a:prstGeom>
          <a:noFill/>
          <a:ln w="0">
            <a:noFill/>
          </a:ln>
        </p:spPr>
        <p:txBody>
          <a:bodyPr wrap="none" lIns="0" tIns="0" rIns="0" bIns="0" anchor="t">
            <a:spAutoFit/>
          </a:bodyPr>
          <a:lstStyle/>
          <a:p>
            <a:r>
              <a:rPr lang="zh-CN" sz="1050" b="0" u="none" strike="noStrike">
                <a:solidFill>
                  <a:srgbClr val="F1FA8C"/>
                </a:solidFill>
                <a:effectLst/>
                <a:uFillTx/>
                <a:latin typeface="NotoSansCJKsc"/>
                <a:ea typeface="NotoSansCJKsc"/>
              </a:rPr>
              <a:t>调⽤前：</a:t>
            </a:r>
            <a:endParaRPr lang="en-US" sz="1050" b="0" u="none" strike="noStrike">
              <a:solidFill>
                <a:srgbClr val="000000"/>
              </a:solidFill>
              <a:effectLst/>
              <a:uFillTx/>
              <a:latin typeface="Times New Roman" panose="02020603050405020304"/>
            </a:endParaRPr>
          </a:p>
        </p:txBody>
      </p:sp>
      <p:sp>
        <p:nvSpPr>
          <p:cNvPr id="1304" name="文本框 1303"/>
          <p:cNvSpPr txBox="1"/>
          <p:nvPr/>
        </p:nvSpPr>
        <p:spPr>
          <a:xfrm>
            <a:off x="7166880" y="3933360"/>
            <a:ext cx="886320" cy="151200"/>
          </a:xfrm>
          <a:prstGeom prst="rect">
            <a:avLst/>
          </a:prstGeom>
          <a:noFill/>
          <a:ln w="0">
            <a:noFill/>
          </a:ln>
        </p:spPr>
        <p:txBody>
          <a:bodyPr wrap="none" lIns="0" tIns="0" rIns="0" bIns="0" anchor="t">
            <a:spAutoFit/>
          </a:bodyPr>
          <a:lstStyle/>
          <a:p>
            <a:r>
              <a:rPr lang="en-US" sz="1050" b="0" u="none" strike="noStrike">
                <a:solidFill>
                  <a:srgbClr val="F1FA8C"/>
                </a:solidFill>
                <a:effectLst/>
                <a:uFillTx/>
                <a:latin typeface="Courier New" panose="02070309020205020404"/>
                <a:ea typeface="Courier New" panose="02070309020205020404"/>
              </a:rPr>
              <a: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message</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305" name="文本框 1304"/>
          <p:cNvSpPr txBox="1"/>
          <p:nvPr/>
        </p:nvSpPr>
        <p:spPr>
          <a:xfrm>
            <a:off x="5749560" y="4133880"/>
            <a:ext cx="161028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inner_function</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306" name="文本框 1305"/>
          <p:cNvSpPr txBox="1"/>
          <p:nvPr/>
        </p:nvSpPr>
        <p:spPr>
          <a:xfrm>
            <a:off x="5749560" y="4334400"/>
            <a:ext cx="8863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print</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F1FA8C"/>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1307" name="文本框 1306"/>
          <p:cNvSpPr txBox="1"/>
          <p:nvPr/>
        </p:nvSpPr>
        <p:spPr>
          <a:xfrm>
            <a:off x="6632280" y="4290840"/>
            <a:ext cx="537120" cy="194040"/>
          </a:xfrm>
          <a:prstGeom prst="rect">
            <a:avLst/>
          </a:prstGeom>
          <a:noFill/>
          <a:ln w="0">
            <a:noFill/>
          </a:ln>
        </p:spPr>
        <p:txBody>
          <a:bodyPr wrap="none" lIns="0" tIns="0" rIns="0" bIns="0" anchor="t">
            <a:spAutoFit/>
          </a:bodyPr>
          <a:lstStyle/>
          <a:p>
            <a:r>
              <a:rPr lang="zh-CN" sz="1050" b="0" u="none" strike="noStrike">
                <a:solidFill>
                  <a:srgbClr val="F1FA8C"/>
                </a:solidFill>
                <a:effectLst/>
                <a:uFillTx/>
                <a:latin typeface="NotoSansCJKsc"/>
                <a:ea typeface="NotoSansCJKsc"/>
              </a:rPr>
              <a:t>调⽤后：</a:t>
            </a:r>
            <a:endParaRPr lang="en-US" sz="1050" b="0" u="none" strike="noStrike">
              <a:solidFill>
                <a:srgbClr val="000000"/>
              </a:solidFill>
              <a:effectLst/>
              <a:uFillTx/>
              <a:latin typeface="Times New Roman" panose="02020603050405020304"/>
            </a:endParaRPr>
          </a:p>
        </p:txBody>
      </p:sp>
      <p:pic>
        <p:nvPicPr>
          <p:cNvPr id="1308" name="图片 1307"/>
          <p:cNvPicPr/>
          <p:nvPr/>
        </p:nvPicPr>
        <p:blipFill>
          <a:blip r:embed="rId6"/>
          <a:stretch>
            <a:fillRect/>
          </a:stretch>
        </p:blipFill>
        <p:spPr>
          <a:xfrm>
            <a:off x="334440" y="5030640"/>
            <a:ext cx="300600" cy="317160"/>
          </a:xfrm>
          <a:prstGeom prst="rect">
            <a:avLst/>
          </a:prstGeom>
          <a:noFill/>
          <a:ln w="0">
            <a:noFill/>
          </a:ln>
        </p:spPr>
      </p:pic>
      <p:pic>
        <p:nvPicPr>
          <p:cNvPr id="1309" name="图片 1308"/>
          <p:cNvPicPr/>
          <p:nvPr/>
        </p:nvPicPr>
        <p:blipFill>
          <a:blip r:embed="rId7"/>
          <a:stretch>
            <a:fillRect/>
          </a:stretch>
        </p:blipFill>
        <p:spPr>
          <a:xfrm>
            <a:off x="10061640" y="668520"/>
            <a:ext cx="300600" cy="317160"/>
          </a:xfrm>
          <a:prstGeom prst="rect">
            <a:avLst/>
          </a:prstGeom>
          <a:noFill/>
          <a:ln w="0">
            <a:noFill/>
          </a:ln>
        </p:spPr>
      </p:pic>
      <p:sp>
        <p:nvSpPr>
          <p:cNvPr id="1310" name="文本框 1309"/>
          <p:cNvSpPr txBox="1"/>
          <p:nvPr/>
        </p:nvSpPr>
        <p:spPr>
          <a:xfrm>
            <a:off x="7166880" y="4334400"/>
            <a:ext cx="886320" cy="151200"/>
          </a:xfrm>
          <a:prstGeom prst="rect">
            <a:avLst/>
          </a:prstGeom>
          <a:noFill/>
          <a:ln w="0">
            <a:noFill/>
          </a:ln>
        </p:spPr>
        <p:txBody>
          <a:bodyPr wrap="none" lIns="0" tIns="0" rIns="0" bIns="0" anchor="t">
            <a:spAutoFit/>
          </a:bodyPr>
          <a:lstStyle/>
          <a:p>
            <a:r>
              <a:rPr lang="en-US" sz="1050" b="0" u="none" strike="noStrike">
                <a:solidFill>
                  <a:srgbClr val="F1FA8C"/>
                </a:solidFill>
                <a:effectLst/>
                <a:uFillTx/>
                <a:latin typeface="Courier New" panose="02070309020205020404"/>
                <a:ea typeface="Courier New" panose="02070309020205020404"/>
              </a:rPr>
              <a: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message</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3" name="任意多边形: 形状 1312"/>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14" name="图片 1313"/>
          <p:cNvPicPr/>
          <p:nvPr/>
        </p:nvPicPr>
        <p:blipFill>
          <a:blip r:embed="rId1"/>
          <a:stretch>
            <a:fillRect/>
          </a:stretch>
        </p:blipFill>
        <p:spPr>
          <a:xfrm>
            <a:off x="534960" y="1019520"/>
            <a:ext cx="166680" cy="166680"/>
          </a:xfrm>
          <a:prstGeom prst="rect">
            <a:avLst/>
          </a:prstGeom>
          <a:noFill/>
          <a:ln w="0">
            <a:noFill/>
          </a:ln>
        </p:spPr>
      </p:pic>
      <p:sp>
        <p:nvSpPr>
          <p:cNvPr id="1315" name="文本框 1314"/>
          <p:cNvSpPr txBox="1"/>
          <p:nvPr/>
        </p:nvSpPr>
        <p:spPr>
          <a:xfrm>
            <a:off x="534960" y="252720"/>
            <a:ext cx="240264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⾃定义模块的创建</a:t>
            </a:r>
            <a:endParaRPr lang="en-US" sz="2370" b="0" u="none" strike="noStrike">
              <a:solidFill>
                <a:srgbClr val="000000"/>
              </a:solidFill>
              <a:effectLst/>
              <a:uFillTx/>
              <a:latin typeface="Times New Roman" panose="02020603050405020304"/>
            </a:endParaRPr>
          </a:p>
        </p:txBody>
      </p:sp>
      <p:pic>
        <p:nvPicPr>
          <p:cNvPr id="1316" name="图片 1315"/>
          <p:cNvPicPr/>
          <p:nvPr/>
        </p:nvPicPr>
        <p:blipFill>
          <a:blip r:embed="rId2"/>
          <a:stretch>
            <a:fillRect/>
          </a:stretch>
        </p:blipFill>
        <p:spPr>
          <a:xfrm>
            <a:off x="534960" y="2590560"/>
            <a:ext cx="191880" cy="166680"/>
          </a:xfrm>
          <a:prstGeom prst="rect">
            <a:avLst/>
          </a:prstGeom>
          <a:noFill/>
          <a:ln w="0">
            <a:noFill/>
          </a:ln>
        </p:spPr>
      </p:pic>
      <p:sp>
        <p:nvSpPr>
          <p:cNvPr id="1317" name="文本框 1316"/>
          <p:cNvSpPr txBox="1"/>
          <p:nvPr/>
        </p:nvSpPr>
        <p:spPr>
          <a:xfrm>
            <a:off x="802080" y="937440"/>
            <a:ext cx="100656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什么是模块</a:t>
            </a:r>
            <a:endParaRPr lang="en-US" sz="1580" b="0" u="none" strike="noStrike">
              <a:solidFill>
                <a:srgbClr val="000000"/>
              </a:solidFill>
              <a:effectLst/>
              <a:uFillTx/>
              <a:latin typeface="Times New Roman" panose="02020603050405020304"/>
            </a:endParaRPr>
          </a:p>
        </p:txBody>
      </p:sp>
      <p:pic>
        <p:nvPicPr>
          <p:cNvPr id="1318" name="图片 1317"/>
          <p:cNvPicPr/>
          <p:nvPr/>
        </p:nvPicPr>
        <p:blipFill>
          <a:blip r:embed="rId3"/>
          <a:stretch>
            <a:fillRect/>
          </a:stretch>
        </p:blipFill>
        <p:spPr>
          <a:xfrm>
            <a:off x="534960" y="4429080"/>
            <a:ext cx="166680" cy="166680"/>
          </a:xfrm>
          <a:prstGeom prst="rect">
            <a:avLst/>
          </a:prstGeom>
          <a:noFill/>
          <a:ln w="0">
            <a:noFill/>
          </a:ln>
        </p:spPr>
      </p:pic>
      <p:sp>
        <p:nvSpPr>
          <p:cNvPr id="1319" name="文本框 1318"/>
          <p:cNvSpPr txBox="1"/>
          <p:nvPr/>
        </p:nvSpPr>
        <p:spPr>
          <a:xfrm>
            <a:off x="827280" y="2508480"/>
            <a:ext cx="100656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模块的优势</a:t>
            </a:r>
            <a:endParaRPr lang="en-US" sz="1580" b="0" u="none" strike="noStrike">
              <a:solidFill>
                <a:srgbClr val="000000"/>
              </a:solidFill>
              <a:effectLst/>
              <a:uFillTx/>
              <a:latin typeface="Times New Roman" panose="02020603050405020304"/>
            </a:endParaRPr>
          </a:p>
        </p:txBody>
      </p:sp>
      <p:sp>
        <p:nvSpPr>
          <p:cNvPr id="1320" name="任意多边形: 形状 1319"/>
          <p:cNvSpPr/>
          <p:nvPr/>
        </p:nvSpPr>
        <p:spPr>
          <a:xfrm>
            <a:off x="5632200" y="1247170"/>
            <a:ext cx="4529880" cy="3443400"/>
          </a:xfrm>
          <a:custGeom>
            <a:avLst/>
            <a:gdLst/>
            <a:ahLst/>
            <a:cxnLst/>
            <a:rect l="0" t="0" r="r" b="b"/>
            <a:pathLst>
              <a:path w="12583" h="9565">
                <a:moveTo>
                  <a:pt x="0" y="9472"/>
                </a:moveTo>
                <a:lnTo>
                  <a:pt x="0" y="93"/>
                </a:lnTo>
                <a:cubicBezTo>
                  <a:pt x="0" y="81"/>
                  <a:pt x="1" y="69"/>
                  <a:pt x="4" y="57"/>
                </a:cubicBezTo>
                <a:cubicBezTo>
                  <a:pt x="6" y="46"/>
                  <a:pt x="9" y="36"/>
                  <a:pt x="14" y="27"/>
                </a:cubicBezTo>
                <a:cubicBezTo>
                  <a:pt x="18" y="19"/>
                  <a:pt x="23" y="12"/>
                  <a:pt x="29" y="7"/>
                </a:cubicBezTo>
                <a:cubicBezTo>
                  <a:pt x="34" y="2"/>
                  <a:pt x="40" y="0"/>
                  <a:pt x="47" y="0"/>
                </a:cubicBezTo>
                <a:lnTo>
                  <a:pt x="12490" y="0"/>
                </a:lnTo>
                <a:cubicBezTo>
                  <a:pt x="12502" y="0"/>
                  <a:pt x="12514" y="2"/>
                  <a:pt x="12525" y="7"/>
                </a:cubicBezTo>
                <a:cubicBezTo>
                  <a:pt x="12537" y="12"/>
                  <a:pt x="12547" y="19"/>
                  <a:pt x="12555" y="27"/>
                </a:cubicBezTo>
                <a:cubicBezTo>
                  <a:pt x="12564" y="36"/>
                  <a:pt x="12571" y="46"/>
                  <a:pt x="12576" y="57"/>
                </a:cubicBezTo>
                <a:cubicBezTo>
                  <a:pt x="12580" y="69"/>
                  <a:pt x="12583" y="81"/>
                  <a:pt x="12583" y="93"/>
                </a:cubicBezTo>
                <a:lnTo>
                  <a:pt x="12583" y="9472"/>
                </a:lnTo>
                <a:cubicBezTo>
                  <a:pt x="12583" y="9484"/>
                  <a:pt x="12580" y="9496"/>
                  <a:pt x="12576" y="9508"/>
                </a:cubicBezTo>
                <a:cubicBezTo>
                  <a:pt x="12571" y="9519"/>
                  <a:pt x="12564" y="9529"/>
                  <a:pt x="12555" y="9538"/>
                </a:cubicBezTo>
                <a:cubicBezTo>
                  <a:pt x="12547" y="9546"/>
                  <a:pt x="12537" y="9553"/>
                  <a:pt x="12525" y="9558"/>
                </a:cubicBezTo>
                <a:cubicBezTo>
                  <a:pt x="12514" y="9563"/>
                  <a:pt x="12502" y="9565"/>
                  <a:pt x="12490" y="9565"/>
                </a:cubicBezTo>
                <a:lnTo>
                  <a:pt x="47" y="9565"/>
                </a:lnTo>
                <a:cubicBezTo>
                  <a:pt x="40" y="9565"/>
                  <a:pt x="34" y="9563"/>
                  <a:pt x="29" y="9558"/>
                </a:cubicBezTo>
                <a:cubicBezTo>
                  <a:pt x="23" y="9553"/>
                  <a:pt x="18" y="9546"/>
                  <a:pt x="14" y="9538"/>
                </a:cubicBezTo>
                <a:cubicBezTo>
                  <a:pt x="9" y="9529"/>
                  <a:pt x="6" y="9519"/>
                  <a:pt x="4" y="9508"/>
                </a:cubicBezTo>
                <a:cubicBezTo>
                  <a:pt x="1" y="9496"/>
                  <a:pt x="0" y="9484"/>
                  <a:pt x="0" y="9472"/>
                </a:cubicBezTo>
                <a:close/>
              </a:path>
            </a:pathLst>
          </a:custGeom>
          <a:solidFill>
            <a:srgbClr val="000000">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321" name="任意多边形: 形状 1320"/>
          <p:cNvSpPr/>
          <p:nvPr/>
        </p:nvSpPr>
        <p:spPr>
          <a:xfrm>
            <a:off x="5615640" y="1247170"/>
            <a:ext cx="33840" cy="3443400"/>
          </a:xfrm>
          <a:custGeom>
            <a:avLst/>
            <a:gdLst/>
            <a:ahLst/>
            <a:cxnLst/>
            <a:rect l="0" t="0" r="r" b="b"/>
            <a:pathLst>
              <a:path w="94" h="9565">
                <a:moveTo>
                  <a:pt x="0" y="0"/>
                </a:moveTo>
                <a:lnTo>
                  <a:pt x="94" y="0"/>
                </a:lnTo>
                <a:lnTo>
                  <a:pt x="94" y="9565"/>
                </a:lnTo>
                <a:lnTo>
                  <a:pt x="0" y="9565"/>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322" name="图片 1321"/>
          <p:cNvPicPr/>
          <p:nvPr/>
        </p:nvPicPr>
        <p:blipFill>
          <a:blip r:embed="rId4"/>
          <a:stretch>
            <a:fillRect/>
          </a:stretch>
        </p:blipFill>
        <p:spPr>
          <a:xfrm>
            <a:off x="5615640" y="595570"/>
            <a:ext cx="208440" cy="166680"/>
          </a:xfrm>
          <a:prstGeom prst="rect">
            <a:avLst/>
          </a:prstGeom>
          <a:noFill/>
          <a:ln w="0">
            <a:noFill/>
          </a:ln>
        </p:spPr>
      </p:pic>
      <p:sp>
        <p:nvSpPr>
          <p:cNvPr id="1323" name="文本框 1322"/>
          <p:cNvSpPr txBox="1"/>
          <p:nvPr/>
        </p:nvSpPr>
        <p:spPr>
          <a:xfrm>
            <a:off x="802080" y="4347000"/>
            <a:ext cx="120780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如何创建模块</a:t>
            </a:r>
            <a:endParaRPr lang="en-US" sz="1580" b="0" u="none" strike="noStrike">
              <a:solidFill>
                <a:srgbClr val="000000"/>
              </a:solidFill>
              <a:effectLst/>
              <a:uFillTx/>
              <a:latin typeface="Times New Roman" panose="02020603050405020304"/>
            </a:endParaRPr>
          </a:p>
        </p:txBody>
      </p:sp>
      <p:pic>
        <p:nvPicPr>
          <p:cNvPr id="1324" name="图片 1323"/>
          <p:cNvPicPr/>
          <p:nvPr/>
        </p:nvPicPr>
        <p:blipFill>
          <a:blip r:embed="rId5"/>
          <a:stretch>
            <a:fillRect/>
          </a:stretch>
        </p:blipFill>
        <p:spPr>
          <a:xfrm>
            <a:off x="5615640" y="996610"/>
            <a:ext cx="100080" cy="133200"/>
          </a:xfrm>
          <a:prstGeom prst="rect">
            <a:avLst/>
          </a:prstGeom>
          <a:noFill/>
          <a:ln w="0">
            <a:noFill/>
          </a:ln>
        </p:spPr>
      </p:pic>
      <p:sp>
        <p:nvSpPr>
          <p:cNvPr id="1325" name="文本框 1324"/>
          <p:cNvSpPr txBox="1"/>
          <p:nvPr/>
        </p:nvSpPr>
        <p:spPr>
          <a:xfrm>
            <a:off x="5924880" y="513490"/>
            <a:ext cx="80532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模块⽰例</a:t>
            </a:r>
            <a:endParaRPr lang="en-US" sz="1580" b="0" u="none" strike="noStrike">
              <a:solidFill>
                <a:srgbClr val="000000"/>
              </a:solidFill>
              <a:effectLst/>
              <a:uFillTx/>
              <a:latin typeface="Times New Roman" panose="02020603050405020304"/>
            </a:endParaRPr>
          </a:p>
        </p:txBody>
      </p:sp>
      <p:sp>
        <p:nvSpPr>
          <p:cNvPr id="1326" name="文本框 1325"/>
          <p:cNvSpPr txBox="1"/>
          <p:nvPr/>
        </p:nvSpPr>
        <p:spPr>
          <a:xfrm>
            <a:off x="5782680" y="973930"/>
            <a:ext cx="1053720" cy="175680"/>
          </a:xfrm>
          <a:prstGeom prst="rect">
            <a:avLst/>
          </a:prstGeom>
          <a:noFill/>
          <a:ln w="0">
            <a:noFill/>
          </a:ln>
        </p:spPr>
        <p:txBody>
          <a:bodyPr wrap="none" lIns="0" tIns="0" rIns="0" bIns="0" anchor="t">
            <a:spAutoFit/>
          </a:bodyPr>
          <a:lstStyle/>
          <a:p>
            <a:r>
              <a:rPr lang="en-US" sz="1180" b="0" u="none" strike="noStrike">
                <a:solidFill>
                  <a:srgbClr val="FFFFFF"/>
                </a:solidFill>
                <a:effectLst/>
                <a:uFillTx/>
                <a:latin typeface="DejaVuSans"/>
                <a:ea typeface="DejaVuSans"/>
              </a:rPr>
              <a:t>moon_utils.py</a:t>
            </a:r>
            <a:endParaRPr lang="en-US" sz="1180" b="0" u="none" strike="noStrike">
              <a:solidFill>
                <a:srgbClr val="000000"/>
              </a:solidFill>
              <a:effectLst/>
              <a:uFillTx/>
              <a:latin typeface="Times New Roman" panose="02020603050405020304"/>
            </a:endParaRPr>
          </a:p>
        </p:txBody>
      </p:sp>
      <p:sp>
        <p:nvSpPr>
          <p:cNvPr id="1327" name="文本框 1326"/>
          <p:cNvSpPr txBox="1"/>
          <p:nvPr/>
        </p:nvSpPr>
        <p:spPr>
          <a:xfrm>
            <a:off x="5782680" y="156793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328" name="文本框 1327"/>
          <p:cNvSpPr txBox="1"/>
          <p:nvPr/>
        </p:nvSpPr>
        <p:spPr>
          <a:xfrm>
            <a:off x="5923080" y="1529410"/>
            <a:ext cx="129168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探⽉⼯程相关的功能模块</a:t>
            </a:r>
            <a:endParaRPr lang="en-US" sz="920" b="0" u="none" strike="noStrike">
              <a:solidFill>
                <a:srgbClr val="000000"/>
              </a:solidFill>
              <a:effectLst/>
              <a:uFillTx/>
              <a:latin typeface="Times New Roman" panose="02020603050405020304"/>
            </a:endParaRPr>
          </a:p>
        </p:txBody>
      </p:sp>
      <p:sp>
        <p:nvSpPr>
          <p:cNvPr id="1329" name="文本框 1328"/>
          <p:cNvSpPr txBox="1"/>
          <p:nvPr/>
        </p:nvSpPr>
        <p:spPr>
          <a:xfrm>
            <a:off x="5782680" y="1734970"/>
            <a:ext cx="3310560" cy="132840"/>
          </a:xfrm>
          <a:prstGeom prst="rect">
            <a:avLst/>
          </a:prstGeom>
          <a:noFill/>
          <a:ln w="0">
            <a:noFill/>
          </a:ln>
        </p:spPr>
        <p:txBody>
          <a:bodyPr wrap="none" lIns="0" tIns="0" rIns="0" bIns="0" anchor="t">
            <a:spAutoFit/>
          </a:bodyPr>
          <a:lstStyle/>
          <a:p>
            <a:r>
              <a:rPr lang="en-US" sz="920" b="0" u="none" strike="noStrike">
                <a:solidFill>
                  <a:srgbClr val="FCD34D"/>
                </a:solidFill>
                <a:effectLst/>
                <a:uFillTx/>
                <a:latin typeface="Courier New" panose="02070309020205020404"/>
                <a:ea typeface="Courier New" panose="02070309020205020404"/>
              </a:rPr>
              <a:t>def</a:t>
            </a:r>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93C5FD"/>
                </a:solidFill>
                <a:effectLst/>
                <a:uFillTx/>
                <a:latin typeface="Courier New" panose="02070309020205020404"/>
                <a:ea typeface="Courier New" panose="02070309020205020404"/>
              </a:rPr>
              <a:t>calculate_distance</a:t>
            </a:r>
            <a:r>
              <a:rPr lang="en-US" sz="920" b="0" u="none" strike="noStrike">
                <a:solidFill>
                  <a:srgbClr val="FFFFFF"/>
                </a:solidFill>
                <a:effectLst/>
                <a:uFillTx/>
                <a:latin typeface="Courier New" panose="02070309020205020404"/>
                <a:ea typeface="Courier New" panose="02070309020205020404"/>
              </a:rPr>
              <a:t>(start_point, end_point):</a:t>
            </a:r>
            <a:endParaRPr lang="en-US" sz="920" b="0" u="none" strike="noStrike">
              <a:solidFill>
                <a:srgbClr val="000000"/>
              </a:solidFill>
              <a:effectLst/>
              <a:uFillTx/>
              <a:latin typeface="Times New Roman" panose="02020603050405020304"/>
            </a:endParaRPr>
          </a:p>
        </p:txBody>
      </p:sp>
      <p:sp>
        <p:nvSpPr>
          <p:cNvPr id="1330" name="文本框 1329"/>
          <p:cNvSpPr txBox="1"/>
          <p:nvPr/>
        </p:nvSpPr>
        <p:spPr>
          <a:xfrm>
            <a:off x="5782680" y="1902010"/>
            <a:ext cx="42300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331" name="文本框 1330"/>
          <p:cNvSpPr txBox="1"/>
          <p:nvPr/>
        </p:nvSpPr>
        <p:spPr>
          <a:xfrm>
            <a:off x="6204240" y="1863850"/>
            <a:ext cx="117432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计算两点间距离的函数</a:t>
            </a:r>
            <a:endParaRPr lang="en-US" sz="920" b="0" u="none" strike="noStrike">
              <a:solidFill>
                <a:srgbClr val="000000"/>
              </a:solidFill>
              <a:effectLst/>
              <a:uFillTx/>
              <a:latin typeface="Times New Roman" panose="02020603050405020304"/>
            </a:endParaRPr>
          </a:p>
        </p:txBody>
      </p:sp>
      <p:sp>
        <p:nvSpPr>
          <p:cNvPr id="1332" name="文本框 1331"/>
          <p:cNvSpPr txBox="1"/>
          <p:nvPr/>
        </p:nvSpPr>
        <p:spPr>
          <a:xfrm>
            <a:off x="5782680" y="2069050"/>
            <a:ext cx="169092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x1, y1 = start_point</a:t>
            </a:r>
            <a:endParaRPr lang="en-US" sz="920" b="0" u="none" strike="noStrike">
              <a:solidFill>
                <a:srgbClr val="000000"/>
              </a:solidFill>
              <a:effectLst/>
              <a:uFillTx/>
              <a:latin typeface="Times New Roman" panose="02020603050405020304"/>
            </a:endParaRPr>
          </a:p>
        </p:txBody>
      </p:sp>
      <p:sp>
        <p:nvSpPr>
          <p:cNvPr id="1333" name="文本框 1332"/>
          <p:cNvSpPr txBox="1"/>
          <p:nvPr/>
        </p:nvSpPr>
        <p:spPr>
          <a:xfrm>
            <a:off x="5782680" y="2236450"/>
            <a:ext cx="154980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x2, y2 = end_point</a:t>
            </a:r>
            <a:endParaRPr lang="en-US" sz="920" b="0" u="none" strike="noStrike">
              <a:solidFill>
                <a:srgbClr val="000000"/>
              </a:solidFill>
              <a:effectLst/>
              <a:uFillTx/>
              <a:latin typeface="Times New Roman" panose="02020603050405020304"/>
            </a:endParaRPr>
          </a:p>
        </p:txBody>
      </p:sp>
      <p:sp>
        <p:nvSpPr>
          <p:cNvPr id="1334" name="文本框 1333"/>
          <p:cNvSpPr txBox="1"/>
          <p:nvPr/>
        </p:nvSpPr>
        <p:spPr>
          <a:xfrm>
            <a:off x="5782680" y="2403490"/>
            <a:ext cx="387396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distance = ((x2 - x1) ** 2 + (y2 - y1) ** 2) ** 0.5</a:t>
            </a:r>
            <a:endParaRPr lang="en-US" sz="920" b="0" u="none" strike="noStrike">
              <a:solidFill>
                <a:srgbClr val="000000"/>
              </a:solidFill>
              <a:effectLst/>
              <a:uFillTx/>
              <a:latin typeface="Times New Roman" panose="02020603050405020304"/>
            </a:endParaRPr>
          </a:p>
        </p:txBody>
      </p:sp>
      <p:sp>
        <p:nvSpPr>
          <p:cNvPr id="1335" name="文本框 1334"/>
          <p:cNvSpPr txBox="1"/>
          <p:nvPr/>
        </p:nvSpPr>
        <p:spPr>
          <a:xfrm>
            <a:off x="5782680" y="2570530"/>
            <a:ext cx="13388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FCD34D"/>
                </a:solidFill>
                <a:effectLst/>
                <a:uFillTx/>
                <a:latin typeface="Courier New" panose="02070309020205020404"/>
                <a:ea typeface="Courier New" panose="02070309020205020404"/>
              </a:rPr>
              <a:t>return</a:t>
            </a:r>
            <a:r>
              <a:rPr lang="en-US" sz="920" b="0" u="none" strike="noStrike">
                <a:solidFill>
                  <a:srgbClr val="FFFFFF"/>
                </a:solidFill>
                <a:effectLst/>
                <a:uFillTx/>
                <a:latin typeface="Courier New" panose="02070309020205020404"/>
                <a:ea typeface="Courier New" panose="02070309020205020404"/>
              </a:rPr>
              <a:t> distance</a:t>
            </a:r>
            <a:endParaRPr lang="en-US" sz="920" b="0" u="none" strike="noStrike">
              <a:solidFill>
                <a:srgbClr val="000000"/>
              </a:solidFill>
              <a:effectLst/>
              <a:uFillTx/>
              <a:latin typeface="Times New Roman" panose="02020603050405020304"/>
            </a:endParaRPr>
          </a:p>
        </p:txBody>
      </p:sp>
      <p:sp>
        <p:nvSpPr>
          <p:cNvPr id="1336" name="文本框 1335"/>
          <p:cNvSpPr txBox="1"/>
          <p:nvPr/>
        </p:nvSpPr>
        <p:spPr>
          <a:xfrm>
            <a:off x="5782680" y="2904970"/>
            <a:ext cx="2606760" cy="132840"/>
          </a:xfrm>
          <a:prstGeom prst="rect">
            <a:avLst/>
          </a:prstGeom>
          <a:noFill/>
          <a:ln w="0">
            <a:noFill/>
          </a:ln>
        </p:spPr>
        <p:txBody>
          <a:bodyPr wrap="none" lIns="0" tIns="0" rIns="0" bIns="0" anchor="t">
            <a:spAutoFit/>
          </a:bodyPr>
          <a:lstStyle/>
          <a:p>
            <a:r>
              <a:rPr lang="en-US" sz="920" b="0" u="none" strike="noStrike">
                <a:solidFill>
                  <a:srgbClr val="FCD34D"/>
                </a:solidFill>
                <a:effectLst/>
                <a:uFillTx/>
                <a:latin typeface="Courier New" panose="02070309020205020404"/>
                <a:ea typeface="Courier New" panose="02070309020205020404"/>
              </a:rPr>
              <a:t>def</a:t>
            </a:r>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93C5FD"/>
                </a:solidFill>
                <a:effectLst/>
                <a:uFillTx/>
                <a:latin typeface="Courier New" panose="02070309020205020404"/>
                <a:ea typeface="Courier New" panose="02070309020205020404"/>
              </a:rPr>
              <a:t>calculate_fuel</a:t>
            </a:r>
            <a:r>
              <a:rPr lang="en-US" sz="920" b="0" u="none" strike="noStrike">
                <a:solidFill>
                  <a:srgbClr val="FFFFFF"/>
                </a:solidFill>
                <a:effectLst/>
                <a:uFillTx/>
                <a:latin typeface="Courier New" panose="02070309020205020404"/>
                <a:ea typeface="Courier New" panose="02070309020205020404"/>
              </a:rPr>
              <a:t>(distance, weight):</a:t>
            </a:r>
            <a:endParaRPr lang="en-US" sz="920" b="0" u="none" strike="noStrike">
              <a:solidFill>
                <a:srgbClr val="000000"/>
              </a:solidFill>
              <a:effectLst/>
              <a:uFillTx/>
              <a:latin typeface="Times New Roman" panose="02020603050405020304"/>
            </a:endParaRPr>
          </a:p>
        </p:txBody>
      </p:sp>
      <p:sp>
        <p:nvSpPr>
          <p:cNvPr id="1337" name="文本框 1336"/>
          <p:cNvSpPr txBox="1"/>
          <p:nvPr/>
        </p:nvSpPr>
        <p:spPr>
          <a:xfrm>
            <a:off x="5782680" y="3072010"/>
            <a:ext cx="42300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338" name="文本框 1337"/>
          <p:cNvSpPr txBox="1"/>
          <p:nvPr/>
        </p:nvSpPr>
        <p:spPr>
          <a:xfrm>
            <a:off x="6204240" y="3033850"/>
            <a:ext cx="152640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根据距离和重量计算燃料消耗</a:t>
            </a:r>
            <a:endParaRPr lang="en-US" sz="920" b="0" u="none" strike="noStrike">
              <a:solidFill>
                <a:srgbClr val="000000"/>
              </a:solidFill>
              <a:effectLst/>
              <a:uFillTx/>
              <a:latin typeface="Times New Roman" panose="02020603050405020304"/>
            </a:endParaRPr>
          </a:p>
        </p:txBody>
      </p:sp>
      <p:sp>
        <p:nvSpPr>
          <p:cNvPr id="1339" name="文本框 1338"/>
          <p:cNvSpPr txBox="1"/>
          <p:nvPr/>
        </p:nvSpPr>
        <p:spPr>
          <a:xfrm>
            <a:off x="5782680" y="3239050"/>
            <a:ext cx="288792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fuel_needed = distance * weight * 0.1</a:t>
            </a:r>
            <a:endParaRPr lang="en-US" sz="920" b="0" u="none" strike="noStrike">
              <a:solidFill>
                <a:srgbClr val="000000"/>
              </a:solidFill>
              <a:effectLst/>
              <a:uFillTx/>
              <a:latin typeface="Times New Roman" panose="02020603050405020304"/>
            </a:endParaRPr>
          </a:p>
        </p:txBody>
      </p:sp>
      <p:sp>
        <p:nvSpPr>
          <p:cNvPr id="1340" name="文本框 1339"/>
          <p:cNvSpPr txBox="1"/>
          <p:nvPr/>
        </p:nvSpPr>
        <p:spPr>
          <a:xfrm>
            <a:off x="5782680" y="3406090"/>
            <a:ext cx="154980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FCD34D"/>
                </a:solidFill>
                <a:effectLst/>
                <a:uFillTx/>
                <a:latin typeface="Courier New" panose="02070309020205020404"/>
                <a:ea typeface="Courier New" panose="02070309020205020404"/>
              </a:rPr>
              <a:t>return</a:t>
            </a:r>
            <a:r>
              <a:rPr lang="en-US" sz="920" b="0" u="none" strike="noStrike">
                <a:solidFill>
                  <a:srgbClr val="FFFFFF"/>
                </a:solidFill>
                <a:effectLst/>
                <a:uFillTx/>
                <a:latin typeface="Courier New" panose="02070309020205020404"/>
                <a:ea typeface="Courier New" panose="02070309020205020404"/>
              </a:rPr>
              <a:t> fuel_needed</a:t>
            </a:r>
            <a:endParaRPr lang="en-US" sz="920" b="0" u="none" strike="noStrike">
              <a:solidFill>
                <a:srgbClr val="000000"/>
              </a:solidFill>
              <a:effectLst/>
              <a:uFillTx/>
              <a:latin typeface="Times New Roman" panose="02020603050405020304"/>
            </a:endParaRPr>
          </a:p>
        </p:txBody>
      </p:sp>
      <p:sp>
        <p:nvSpPr>
          <p:cNvPr id="1341" name="文本框 1340"/>
          <p:cNvSpPr txBox="1"/>
          <p:nvPr/>
        </p:nvSpPr>
        <p:spPr>
          <a:xfrm>
            <a:off x="5782680" y="374053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342" name="文本框 1341"/>
          <p:cNvSpPr txBox="1"/>
          <p:nvPr/>
        </p:nvSpPr>
        <p:spPr>
          <a:xfrm>
            <a:off x="5923080" y="3702370"/>
            <a:ext cx="70488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模块中的变量</a:t>
            </a:r>
            <a:endParaRPr lang="en-US" sz="920" b="0" u="none" strike="noStrike">
              <a:solidFill>
                <a:srgbClr val="000000"/>
              </a:solidFill>
              <a:effectLst/>
              <a:uFillTx/>
              <a:latin typeface="Times New Roman" panose="02020603050405020304"/>
            </a:endParaRPr>
          </a:p>
        </p:txBody>
      </p:sp>
      <p:sp>
        <p:nvSpPr>
          <p:cNvPr id="1343" name="文本框 1342"/>
          <p:cNvSpPr txBox="1"/>
          <p:nvPr/>
        </p:nvSpPr>
        <p:spPr>
          <a:xfrm>
            <a:off x="5782680" y="3907570"/>
            <a:ext cx="162036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gravity_moon = 1.62  </a:t>
            </a:r>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344" name="文本框 1343"/>
          <p:cNvSpPr txBox="1"/>
          <p:nvPr/>
        </p:nvSpPr>
        <p:spPr>
          <a:xfrm>
            <a:off x="7397640" y="3869410"/>
            <a:ext cx="8222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⽉球重⼒加速度</a:t>
            </a:r>
            <a:endParaRPr lang="en-US" sz="920" b="0" u="none" strike="noStrike">
              <a:solidFill>
                <a:srgbClr val="000000"/>
              </a:solidFill>
              <a:effectLst/>
              <a:uFillTx/>
              <a:latin typeface="Times New Roman" panose="02020603050405020304"/>
            </a:endParaRPr>
          </a:p>
        </p:txBody>
      </p:sp>
      <p:sp>
        <p:nvSpPr>
          <p:cNvPr id="1345" name="文本框 1344"/>
          <p:cNvSpPr txBox="1"/>
          <p:nvPr/>
        </p:nvSpPr>
        <p:spPr>
          <a:xfrm>
            <a:off x="8216640" y="3907570"/>
            <a:ext cx="35280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m/s²</a:t>
            </a:r>
            <a:endParaRPr lang="en-US" sz="920" b="0" u="none" strike="noStrike">
              <a:solidFill>
                <a:srgbClr val="000000"/>
              </a:solidFill>
              <a:effectLst/>
              <a:uFillTx/>
              <a:latin typeface="Times New Roman" panose="02020603050405020304"/>
            </a:endParaRPr>
          </a:p>
        </p:txBody>
      </p:sp>
      <p:sp>
        <p:nvSpPr>
          <p:cNvPr id="1346" name="文本框 1345"/>
          <p:cNvSpPr txBox="1"/>
          <p:nvPr/>
        </p:nvSpPr>
        <p:spPr>
          <a:xfrm>
            <a:off x="5782680" y="4074610"/>
            <a:ext cx="141480" cy="13284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347" name="文本框 1346"/>
          <p:cNvSpPr txBox="1"/>
          <p:nvPr/>
        </p:nvSpPr>
        <p:spPr>
          <a:xfrm>
            <a:off x="5923080" y="4036450"/>
            <a:ext cx="93960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直接可执⾏的代码</a:t>
            </a:r>
            <a:endParaRPr lang="en-US" sz="920" b="0" u="none" strike="noStrike">
              <a:solidFill>
                <a:srgbClr val="000000"/>
              </a:solidFill>
              <a:effectLst/>
              <a:uFillTx/>
              <a:latin typeface="Times New Roman" panose="02020603050405020304"/>
            </a:endParaRPr>
          </a:p>
        </p:txBody>
      </p:sp>
      <p:sp>
        <p:nvSpPr>
          <p:cNvPr id="1348" name="文本框 1347"/>
          <p:cNvSpPr txBox="1"/>
          <p:nvPr/>
        </p:nvSpPr>
        <p:spPr>
          <a:xfrm>
            <a:off x="5782680" y="4242010"/>
            <a:ext cx="1831680" cy="132840"/>
          </a:xfrm>
          <a:prstGeom prst="rect">
            <a:avLst/>
          </a:prstGeom>
          <a:noFill/>
          <a:ln w="0">
            <a:noFill/>
          </a:ln>
        </p:spPr>
        <p:txBody>
          <a:bodyPr wrap="none" lIns="0" tIns="0" rIns="0" bIns="0" anchor="t">
            <a:spAutoFit/>
          </a:bodyPr>
          <a:lstStyle/>
          <a:p>
            <a:r>
              <a:rPr lang="en-US" sz="920" b="0" u="none" strike="noStrike">
                <a:solidFill>
                  <a:srgbClr val="FCD34D"/>
                </a:solidFill>
                <a:effectLst/>
                <a:uFillTx/>
                <a:latin typeface="Courier New" panose="02070309020205020404"/>
                <a:ea typeface="Courier New" panose="02070309020205020404"/>
              </a:rPr>
              <a:t>if</a:t>
            </a:r>
            <a:r>
              <a:rPr lang="en-US" sz="920" b="0" u="none" strike="noStrike">
                <a:solidFill>
                  <a:srgbClr val="FFFFFF"/>
                </a:solidFill>
                <a:effectLst/>
                <a:uFillTx/>
                <a:latin typeface="Courier New" panose="02070309020205020404"/>
                <a:ea typeface="Courier New" panose="02070309020205020404"/>
              </a:rPr>
              <a:t> __name__ == "__main__":</a:t>
            </a:r>
            <a:endParaRPr lang="en-US" sz="920" b="0" u="none" strike="noStrike">
              <a:solidFill>
                <a:srgbClr val="000000"/>
              </a:solidFill>
              <a:effectLst/>
              <a:uFillTx/>
              <a:latin typeface="Times New Roman" panose="02020603050405020304"/>
            </a:endParaRPr>
          </a:p>
        </p:txBody>
      </p:sp>
      <p:sp>
        <p:nvSpPr>
          <p:cNvPr id="1349" name="文本框 1348"/>
          <p:cNvSpPr txBox="1"/>
          <p:nvPr/>
        </p:nvSpPr>
        <p:spPr>
          <a:xfrm>
            <a:off x="5782680" y="4409050"/>
            <a:ext cx="7750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    </a:t>
            </a:r>
            <a:r>
              <a:rPr lang="en-US" sz="920" b="0" u="none" strike="noStrike">
                <a:solidFill>
                  <a:srgbClr val="FCD34D"/>
                </a:solidFill>
                <a:effectLst/>
                <a:uFillTx/>
                <a:latin typeface="Courier New" panose="02070309020205020404"/>
                <a:ea typeface="Courier New" panose="02070309020205020404"/>
              </a:rPr>
              <a:t>print</a:t>
            </a:r>
            <a:r>
              <a:rPr lang="en-US" sz="920" b="0" u="none" strike="noStrike">
                <a:solidFill>
                  <a:srgbClr val="FFFFFF"/>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350" name="文本框 1349"/>
          <p:cNvSpPr txBox="1"/>
          <p:nvPr/>
        </p:nvSpPr>
        <p:spPr>
          <a:xfrm>
            <a:off x="6555240" y="4370890"/>
            <a:ext cx="129168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⽉球探测⼯具模块已启动</a:t>
            </a:r>
            <a:endParaRPr lang="en-US" sz="920" b="0" u="none" strike="noStrike">
              <a:solidFill>
                <a:srgbClr val="000000"/>
              </a:solidFill>
              <a:effectLst/>
              <a:uFillTx/>
              <a:latin typeface="Times New Roman" panose="02020603050405020304"/>
            </a:endParaRPr>
          </a:p>
        </p:txBody>
      </p:sp>
      <p:sp>
        <p:nvSpPr>
          <p:cNvPr id="1351" name="任意多边形: 形状 1350"/>
          <p:cNvSpPr/>
          <p:nvPr/>
        </p:nvSpPr>
        <p:spPr>
          <a:xfrm>
            <a:off x="5515200" y="2625970"/>
            <a:ext cx="8640" cy="8640"/>
          </a:xfrm>
          <a:custGeom>
            <a:avLst/>
            <a:gdLst/>
            <a:ahLst/>
            <a:cxnLst/>
            <a:rect l="0" t="0" r="r" b="b"/>
            <a:pathLst>
              <a:path w="24" h="24">
                <a:moveTo>
                  <a:pt x="24" y="13"/>
                </a:moveTo>
                <a:cubicBezTo>
                  <a:pt x="24" y="16"/>
                  <a:pt x="23" y="19"/>
                  <a:pt x="21" y="21"/>
                </a:cubicBezTo>
                <a:cubicBezTo>
                  <a:pt x="19" y="23"/>
                  <a:pt x="16" y="24"/>
                  <a:pt x="13" y="24"/>
                </a:cubicBezTo>
                <a:cubicBezTo>
                  <a:pt x="9" y="24"/>
                  <a:pt x="6" y="23"/>
                  <a:pt x="4" y="21"/>
                </a:cubicBezTo>
                <a:cubicBezTo>
                  <a:pt x="1" y="19"/>
                  <a:pt x="0" y="16"/>
                  <a:pt x="0" y="13"/>
                </a:cubicBezTo>
                <a:cubicBezTo>
                  <a:pt x="0" y="10"/>
                  <a:pt x="1" y="7"/>
                  <a:pt x="4" y="5"/>
                </a:cubicBezTo>
                <a:cubicBezTo>
                  <a:pt x="6" y="1"/>
                  <a:pt x="9" y="0"/>
                  <a:pt x="13" y="0"/>
                </a:cubicBezTo>
                <a:cubicBezTo>
                  <a:pt x="16" y="0"/>
                  <a:pt x="19" y="1"/>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2" name="任意多边形: 形状 1351"/>
          <p:cNvSpPr/>
          <p:nvPr/>
        </p:nvSpPr>
        <p:spPr>
          <a:xfrm>
            <a:off x="9785520" y="1163650"/>
            <a:ext cx="8640" cy="8640"/>
          </a:xfrm>
          <a:custGeom>
            <a:avLst/>
            <a:gdLst/>
            <a:ahLst/>
            <a:cxnLst/>
            <a:rect l="0" t="0" r="r" b="b"/>
            <a:pathLst>
              <a:path w="24" h="24">
                <a:moveTo>
                  <a:pt x="24" y="12"/>
                </a:moveTo>
                <a:cubicBezTo>
                  <a:pt x="24" y="15"/>
                  <a:pt x="23" y="19"/>
                  <a:pt x="21" y="21"/>
                </a:cubicBezTo>
                <a:cubicBezTo>
                  <a:pt x="19" y="23"/>
                  <a:pt x="15" y="24"/>
                  <a:pt x="12" y="24"/>
                </a:cubicBezTo>
                <a:cubicBezTo>
                  <a:pt x="8" y="24"/>
                  <a:pt x="6" y="23"/>
                  <a:pt x="3" y="21"/>
                </a:cubicBezTo>
                <a:cubicBezTo>
                  <a:pt x="1" y="19"/>
                  <a:pt x="0" y="15"/>
                  <a:pt x="0" y="12"/>
                </a:cubicBezTo>
                <a:cubicBezTo>
                  <a:pt x="0" y="8"/>
                  <a:pt x="1" y="6"/>
                  <a:pt x="3" y="3"/>
                </a:cubicBezTo>
                <a:cubicBezTo>
                  <a:pt x="6" y="1"/>
                  <a:pt x="8" y="0"/>
                  <a:pt x="12" y="0"/>
                </a:cubicBezTo>
                <a:cubicBezTo>
                  <a:pt x="15" y="0"/>
                  <a:pt x="19"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3" name="任意多边形: 形状 1352"/>
          <p:cNvSpPr/>
          <p:nvPr/>
        </p:nvSpPr>
        <p:spPr>
          <a:xfrm>
            <a:off x="1027800" y="4186440"/>
            <a:ext cx="8640" cy="8640"/>
          </a:xfrm>
          <a:custGeom>
            <a:avLst/>
            <a:gdLst/>
            <a:ahLst/>
            <a:cxnLst/>
            <a:rect l="0" t="0" r="r" b="b"/>
            <a:pathLst>
              <a:path w="24" h="24">
                <a:moveTo>
                  <a:pt x="0" y="14"/>
                </a:moveTo>
                <a:lnTo>
                  <a:pt x="0" y="10"/>
                </a:lnTo>
                <a:cubicBezTo>
                  <a:pt x="0" y="7"/>
                  <a:pt x="1" y="5"/>
                  <a:pt x="3" y="3"/>
                </a:cubicBezTo>
                <a:cubicBezTo>
                  <a:pt x="4" y="1"/>
                  <a:pt x="7" y="0"/>
                  <a:pt x="10" y="0"/>
                </a:cubicBezTo>
                <a:lnTo>
                  <a:pt x="14" y="0"/>
                </a:lnTo>
                <a:cubicBezTo>
                  <a:pt x="17" y="0"/>
                  <a:pt x="19" y="1"/>
                  <a:pt x="21" y="3"/>
                </a:cubicBezTo>
                <a:cubicBezTo>
                  <a:pt x="23" y="5"/>
                  <a:pt x="24" y="7"/>
                  <a:pt x="24" y="10"/>
                </a:cubicBezTo>
                <a:lnTo>
                  <a:pt x="24" y="14"/>
                </a:lnTo>
                <a:cubicBezTo>
                  <a:pt x="24" y="16"/>
                  <a:pt x="23" y="19"/>
                  <a:pt x="21" y="22"/>
                </a:cubicBezTo>
                <a:cubicBezTo>
                  <a:pt x="19" y="24"/>
                  <a:pt x="17" y="24"/>
                  <a:pt x="14" y="24"/>
                </a:cubicBezTo>
                <a:lnTo>
                  <a:pt x="10" y="24"/>
                </a:lnTo>
                <a:cubicBezTo>
                  <a:pt x="7" y="24"/>
                  <a:pt x="4" y="24"/>
                  <a:pt x="3" y="22"/>
                </a:cubicBezTo>
                <a:cubicBezTo>
                  <a:pt x="1" y="19"/>
                  <a:pt x="0" y="16"/>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4" name="任意多边形: 形状 1353"/>
          <p:cNvSpPr/>
          <p:nvPr/>
        </p:nvSpPr>
        <p:spPr>
          <a:xfrm>
            <a:off x="8055720" y="2534170"/>
            <a:ext cx="8640" cy="8640"/>
          </a:xfrm>
          <a:custGeom>
            <a:avLst/>
            <a:gdLst/>
            <a:ahLst/>
            <a:cxnLst/>
            <a:rect l="0" t="0" r="r" b="b"/>
            <a:pathLst>
              <a:path w="24" h="24">
                <a:moveTo>
                  <a:pt x="24" y="13"/>
                </a:moveTo>
                <a:cubicBezTo>
                  <a:pt x="24" y="16"/>
                  <a:pt x="23" y="18"/>
                  <a:pt x="21" y="21"/>
                </a:cubicBezTo>
                <a:cubicBezTo>
                  <a:pt x="18" y="23"/>
                  <a:pt x="16" y="24"/>
                  <a:pt x="11" y="24"/>
                </a:cubicBezTo>
                <a:cubicBezTo>
                  <a:pt x="8" y="24"/>
                  <a:pt x="6" y="23"/>
                  <a:pt x="3" y="21"/>
                </a:cubicBezTo>
                <a:cubicBezTo>
                  <a:pt x="1" y="18"/>
                  <a:pt x="0" y="16"/>
                  <a:pt x="0" y="13"/>
                </a:cubicBezTo>
                <a:cubicBezTo>
                  <a:pt x="0" y="9"/>
                  <a:pt x="1" y="7"/>
                  <a:pt x="3" y="3"/>
                </a:cubicBezTo>
                <a:cubicBezTo>
                  <a:pt x="6" y="1"/>
                  <a:pt x="8" y="0"/>
                  <a:pt x="11" y="0"/>
                </a:cubicBezTo>
                <a:cubicBezTo>
                  <a:pt x="16" y="0"/>
                  <a:pt x="18" y="1"/>
                  <a:pt x="21" y="3"/>
                </a:cubicBezTo>
                <a:cubicBezTo>
                  <a:pt x="23" y="7"/>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5" name="任意多边形: 形状 1354"/>
          <p:cNvSpPr/>
          <p:nvPr/>
        </p:nvSpPr>
        <p:spPr>
          <a:xfrm>
            <a:off x="843840" y="4453920"/>
            <a:ext cx="8640" cy="8640"/>
          </a:xfrm>
          <a:custGeom>
            <a:avLst/>
            <a:gdLst/>
            <a:ahLst/>
            <a:cxnLst/>
            <a:rect l="0" t="0" r="r" b="b"/>
            <a:pathLst>
              <a:path w="24" h="24">
                <a:moveTo>
                  <a:pt x="0" y="21"/>
                </a:moveTo>
                <a:lnTo>
                  <a:pt x="0" y="4"/>
                </a:lnTo>
                <a:cubicBezTo>
                  <a:pt x="0" y="1"/>
                  <a:pt x="1" y="0"/>
                  <a:pt x="3" y="0"/>
                </a:cubicBezTo>
                <a:lnTo>
                  <a:pt x="21" y="0"/>
                </a:lnTo>
                <a:cubicBezTo>
                  <a:pt x="23" y="0"/>
                  <a:pt x="24" y="1"/>
                  <a:pt x="24" y="4"/>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6" name="任意多边形: 形状 1355"/>
          <p:cNvSpPr/>
          <p:nvPr/>
        </p:nvSpPr>
        <p:spPr>
          <a:xfrm>
            <a:off x="4947120" y="5281200"/>
            <a:ext cx="8640" cy="8640"/>
          </a:xfrm>
          <a:custGeom>
            <a:avLst/>
            <a:gdLst/>
            <a:ahLst/>
            <a:cxnLst/>
            <a:rect l="0" t="0" r="r" b="b"/>
            <a:pathLst>
              <a:path w="24" h="24">
                <a:moveTo>
                  <a:pt x="0" y="12"/>
                </a:moveTo>
                <a:lnTo>
                  <a:pt x="0" y="11"/>
                </a:lnTo>
                <a:cubicBezTo>
                  <a:pt x="0" y="8"/>
                  <a:pt x="2" y="6"/>
                  <a:pt x="4" y="3"/>
                </a:cubicBezTo>
                <a:cubicBezTo>
                  <a:pt x="6" y="1"/>
                  <a:pt x="9" y="0"/>
                  <a:pt x="12" y="0"/>
                </a:cubicBezTo>
                <a:lnTo>
                  <a:pt x="13" y="0"/>
                </a:lnTo>
                <a:cubicBezTo>
                  <a:pt x="16" y="0"/>
                  <a:pt x="18" y="1"/>
                  <a:pt x="21" y="3"/>
                </a:cubicBezTo>
                <a:cubicBezTo>
                  <a:pt x="23" y="6"/>
                  <a:pt x="24" y="8"/>
                  <a:pt x="24" y="11"/>
                </a:cubicBezTo>
                <a:lnTo>
                  <a:pt x="24" y="12"/>
                </a:lnTo>
                <a:cubicBezTo>
                  <a:pt x="24" y="15"/>
                  <a:pt x="23" y="19"/>
                  <a:pt x="21" y="21"/>
                </a:cubicBezTo>
                <a:cubicBezTo>
                  <a:pt x="18" y="23"/>
                  <a:pt x="16" y="24"/>
                  <a:pt x="13" y="24"/>
                </a:cubicBezTo>
                <a:lnTo>
                  <a:pt x="12" y="24"/>
                </a:lnTo>
                <a:cubicBezTo>
                  <a:pt x="9" y="24"/>
                  <a:pt x="6" y="23"/>
                  <a:pt x="4" y="21"/>
                </a:cubicBezTo>
                <a:cubicBezTo>
                  <a:pt x="2"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7" name="任意多边形: 形状 1356"/>
          <p:cNvSpPr/>
          <p:nvPr/>
        </p:nvSpPr>
        <p:spPr>
          <a:xfrm>
            <a:off x="3016440" y="4587480"/>
            <a:ext cx="9000" cy="9000"/>
          </a:xfrm>
          <a:custGeom>
            <a:avLst/>
            <a:gdLst/>
            <a:ahLst/>
            <a:cxnLst/>
            <a:rect l="0" t="0" r="r" b="b"/>
            <a:pathLst>
              <a:path w="25" h="25">
                <a:moveTo>
                  <a:pt x="0" y="19"/>
                </a:moveTo>
                <a:lnTo>
                  <a:pt x="0" y="7"/>
                </a:lnTo>
                <a:cubicBezTo>
                  <a:pt x="0" y="3"/>
                  <a:pt x="2" y="0"/>
                  <a:pt x="8" y="0"/>
                </a:cubicBezTo>
                <a:lnTo>
                  <a:pt x="18" y="0"/>
                </a:lnTo>
                <a:cubicBezTo>
                  <a:pt x="23" y="0"/>
                  <a:pt x="25" y="3"/>
                  <a:pt x="25" y="7"/>
                </a:cubicBezTo>
                <a:lnTo>
                  <a:pt x="25" y="19"/>
                </a:lnTo>
                <a:cubicBezTo>
                  <a:pt x="25" y="23"/>
                  <a:pt x="23" y="25"/>
                  <a:pt x="18" y="25"/>
                </a:cubicBezTo>
                <a:lnTo>
                  <a:pt x="8" y="25"/>
                </a:lnTo>
                <a:cubicBezTo>
                  <a:pt x="2" y="25"/>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8" name="任意多边形: 形状 1357"/>
          <p:cNvSpPr/>
          <p:nvPr/>
        </p:nvSpPr>
        <p:spPr>
          <a:xfrm>
            <a:off x="1637640" y="4445640"/>
            <a:ext cx="8640" cy="8640"/>
          </a:xfrm>
          <a:custGeom>
            <a:avLst/>
            <a:gdLst/>
            <a:ahLst/>
            <a:cxnLst/>
            <a:rect l="0" t="0" r="r" b="b"/>
            <a:pathLst>
              <a:path w="24" h="24">
                <a:moveTo>
                  <a:pt x="0" y="21"/>
                </a:moveTo>
                <a:lnTo>
                  <a:pt x="0" y="3"/>
                </a:lnTo>
                <a:cubicBezTo>
                  <a:pt x="0" y="1"/>
                  <a:pt x="1" y="0"/>
                  <a:pt x="3" y="0"/>
                </a:cubicBezTo>
                <a:lnTo>
                  <a:pt x="21" y="0"/>
                </a:lnTo>
                <a:cubicBezTo>
                  <a:pt x="23" y="0"/>
                  <a:pt x="24" y="1"/>
                  <a:pt x="24" y="3"/>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59" name="任意多边形: 形状 1358"/>
          <p:cNvSpPr/>
          <p:nvPr/>
        </p:nvSpPr>
        <p:spPr>
          <a:xfrm>
            <a:off x="3342600" y="5506920"/>
            <a:ext cx="8640" cy="8640"/>
          </a:xfrm>
          <a:custGeom>
            <a:avLst/>
            <a:gdLst/>
            <a:ahLst/>
            <a:cxnLst/>
            <a:rect l="0" t="0" r="r" b="b"/>
            <a:pathLst>
              <a:path w="24" h="24">
                <a:moveTo>
                  <a:pt x="24" y="13"/>
                </a:moveTo>
                <a:cubicBezTo>
                  <a:pt x="24" y="16"/>
                  <a:pt x="23" y="18"/>
                  <a:pt x="21" y="21"/>
                </a:cubicBezTo>
                <a:cubicBezTo>
                  <a:pt x="17" y="23"/>
                  <a:pt x="15" y="24"/>
                  <a:pt x="11" y="24"/>
                </a:cubicBezTo>
                <a:cubicBezTo>
                  <a:pt x="8" y="24"/>
                  <a:pt x="5" y="23"/>
                  <a:pt x="3" y="21"/>
                </a:cubicBezTo>
                <a:cubicBezTo>
                  <a:pt x="1" y="18"/>
                  <a:pt x="0" y="16"/>
                  <a:pt x="0" y="13"/>
                </a:cubicBezTo>
                <a:cubicBezTo>
                  <a:pt x="0" y="8"/>
                  <a:pt x="1" y="6"/>
                  <a:pt x="3" y="3"/>
                </a:cubicBezTo>
                <a:cubicBezTo>
                  <a:pt x="5" y="1"/>
                  <a:pt x="8" y="0"/>
                  <a:pt x="11" y="0"/>
                </a:cubicBezTo>
                <a:cubicBezTo>
                  <a:pt x="15" y="0"/>
                  <a:pt x="17" y="1"/>
                  <a:pt x="21" y="3"/>
                </a:cubicBezTo>
                <a:cubicBezTo>
                  <a:pt x="23" y="6"/>
                  <a:pt x="24" y="8"/>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0" name="任意多边形: 形状 1359"/>
          <p:cNvSpPr/>
          <p:nvPr/>
        </p:nvSpPr>
        <p:spPr>
          <a:xfrm>
            <a:off x="551520" y="4128120"/>
            <a:ext cx="16920" cy="8640"/>
          </a:xfrm>
          <a:custGeom>
            <a:avLst/>
            <a:gdLst/>
            <a:ahLst/>
            <a:cxnLst/>
            <a:rect l="0" t="0" r="r" b="b"/>
            <a:pathLst>
              <a:path w="47" h="24">
                <a:moveTo>
                  <a:pt x="0" y="11"/>
                </a:moveTo>
                <a:cubicBezTo>
                  <a:pt x="0" y="8"/>
                  <a:pt x="1" y="5"/>
                  <a:pt x="3" y="3"/>
                </a:cubicBezTo>
                <a:cubicBezTo>
                  <a:pt x="5" y="1"/>
                  <a:pt x="8" y="0"/>
                  <a:pt x="12" y="0"/>
                </a:cubicBezTo>
                <a:lnTo>
                  <a:pt x="35" y="0"/>
                </a:lnTo>
                <a:cubicBezTo>
                  <a:pt x="39" y="0"/>
                  <a:pt x="41" y="1"/>
                  <a:pt x="44" y="3"/>
                </a:cubicBezTo>
                <a:cubicBezTo>
                  <a:pt x="46" y="5"/>
                  <a:pt x="47" y="8"/>
                  <a:pt x="47" y="11"/>
                </a:cubicBezTo>
                <a:cubicBezTo>
                  <a:pt x="47" y="15"/>
                  <a:pt x="46" y="17"/>
                  <a:pt x="44" y="20"/>
                </a:cubicBezTo>
                <a:cubicBezTo>
                  <a:pt x="41" y="23"/>
                  <a:pt x="39" y="24"/>
                  <a:pt x="35" y="24"/>
                </a:cubicBezTo>
                <a:lnTo>
                  <a:pt x="12" y="24"/>
                </a:lnTo>
                <a:cubicBezTo>
                  <a:pt x="8" y="24"/>
                  <a:pt x="5" y="23"/>
                  <a:pt x="3" y="20"/>
                </a:cubicBezTo>
                <a:cubicBezTo>
                  <a:pt x="1" y="17"/>
                  <a:pt x="0" y="15"/>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1" name="任意多边形: 形状 1360"/>
          <p:cNvSpPr/>
          <p:nvPr/>
        </p:nvSpPr>
        <p:spPr>
          <a:xfrm>
            <a:off x="3158640" y="5281200"/>
            <a:ext cx="16920" cy="17280"/>
          </a:xfrm>
          <a:custGeom>
            <a:avLst/>
            <a:gdLst/>
            <a:ahLst/>
            <a:cxnLst/>
            <a:rect l="0" t="0" r="r" b="b"/>
            <a:pathLst>
              <a:path w="47" h="48">
                <a:moveTo>
                  <a:pt x="0" y="25"/>
                </a:moveTo>
                <a:lnTo>
                  <a:pt x="0" y="22"/>
                </a:lnTo>
                <a:cubicBezTo>
                  <a:pt x="0" y="16"/>
                  <a:pt x="2" y="11"/>
                  <a:pt x="6" y="6"/>
                </a:cubicBezTo>
                <a:cubicBezTo>
                  <a:pt x="11" y="2"/>
                  <a:pt x="16" y="0"/>
                  <a:pt x="22" y="0"/>
                </a:cubicBezTo>
                <a:lnTo>
                  <a:pt x="25" y="0"/>
                </a:lnTo>
                <a:cubicBezTo>
                  <a:pt x="31" y="0"/>
                  <a:pt x="37" y="2"/>
                  <a:pt x="41" y="6"/>
                </a:cubicBezTo>
                <a:cubicBezTo>
                  <a:pt x="45" y="11"/>
                  <a:pt x="47" y="16"/>
                  <a:pt x="47" y="22"/>
                </a:cubicBezTo>
                <a:lnTo>
                  <a:pt x="47" y="25"/>
                </a:lnTo>
                <a:cubicBezTo>
                  <a:pt x="47" y="32"/>
                  <a:pt x="45" y="37"/>
                  <a:pt x="41" y="41"/>
                </a:cubicBezTo>
                <a:cubicBezTo>
                  <a:pt x="37" y="45"/>
                  <a:pt x="31" y="48"/>
                  <a:pt x="25" y="48"/>
                </a:cubicBezTo>
                <a:lnTo>
                  <a:pt x="22" y="48"/>
                </a:lnTo>
                <a:cubicBezTo>
                  <a:pt x="16" y="48"/>
                  <a:pt x="11" y="45"/>
                  <a:pt x="6" y="41"/>
                </a:cubicBezTo>
                <a:cubicBezTo>
                  <a:pt x="2" y="37"/>
                  <a:pt x="0" y="32"/>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2" name="任意多边形: 形状 1361"/>
          <p:cNvSpPr/>
          <p:nvPr/>
        </p:nvSpPr>
        <p:spPr>
          <a:xfrm>
            <a:off x="7061400" y="1706890"/>
            <a:ext cx="8640" cy="8640"/>
          </a:xfrm>
          <a:custGeom>
            <a:avLst/>
            <a:gdLst/>
            <a:ahLst/>
            <a:cxnLst/>
            <a:rect l="0" t="0" r="r" b="b"/>
            <a:pathLst>
              <a:path w="24" h="24">
                <a:moveTo>
                  <a:pt x="0" y="20"/>
                </a:moveTo>
                <a:lnTo>
                  <a:pt x="0" y="5"/>
                </a:lnTo>
                <a:cubicBezTo>
                  <a:pt x="0" y="1"/>
                  <a:pt x="1" y="0"/>
                  <a:pt x="3" y="0"/>
                </a:cubicBezTo>
                <a:lnTo>
                  <a:pt x="20" y="0"/>
                </a:lnTo>
                <a:cubicBezTo>
                  <a:pt x="22" y="0"/>
                  <a:pt x="24" y="1"/>
                  <a:pt x="24" y="5"/>
                </a:cubicBezTo>
                <a:lnTo>
                  <a:pt x="24" y="20"/>
                </a:lnTo>
                <a:cubicBezTo>
                  <a:pt x="24" y="23"/>
                  <a:pt x="22" y="24"/>
                  <a:pt x="20" y="24"/>
                </a:cubicBezTo>
                <a:lnTo>
                  <a:pt x="3"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3" name="任意多边形: 形状 1362"/>
          <p:cNvSpPr/>
          <p:nvPr/>
        </p:nvSpPr>
        <p:spPr>
          <a:xfrm>
            <a:off x="6902280" y="3394930"/>
            <a:ext cx="9000" cy="16920"/>
          </a:xfrm>
          <a:custGeom>
            <a:avLst/>
            <a:gdLst/>
            <a:ahLst/>
            <a:cxnLst/>
            <a:rect l="0" t="0" r="r" b="b"/>
            <a:pathLst>
              <a:path w="25" h="47">
                <a:moveTo>
                  <a:pt x="0" y="35"/>
                </a:moveTo>
                <a:lnTo>
                  <a:pt x="0" y="11"/>
                </a:lnTo>
                <a:cubicBezTo>
                  <a:pt x="0" y="8"/>
                  <a:pt x="2" y="6"/>
                  <a:pt x="4" y="3"/>
                </a:cubicBezTo>
                <a:cubicBezTo>
                  <a:pt x="6" y="1"/>
                  <a:pt x="9" y="0"/>
                  <a:pt x="12" y="0"/>
                </a:cubicBezTo>
                <a:cubicBezTo>
                  <a:pt x="15" y="0"/>
                  <a:pt x="18" y="1"/>
                  <a:pt x="20" y="3"/>
                </a:cubicBezTo>
                <a:cubicBezTo>
                  <a:pt x="24" y="6"/>
                  <a:pt x="25" y="8"/>
                  <a:pt x="25" y="11"/>
                </a:cubicBezTo>
                <a:lnTo>
                  <a:pt x="25" y="35"/>
                </a:lnTo>
                <a:cubicBezTo>
                  <a:pt x="25" y="38"/>
                  <a:pt x="24" y="42"/>
                  <a:pt x="20" y="44"/>
                </a:cubicBezTo>
                <a:cubicBezTo>
                  <a:pt x="18" y="46"/>
                  <a:pt x="15" y="47"/>
                  <a:pt x="12" y="47"/>
                </a:cubicBezTo>
                <a:cubicBezTo>
                  <a:pt x="9" y="47"/>
                  <a:pt x="6" y="46"/>
                  <a:pt x="4" y="44"/>
                </a:cubicBezTo>
                <a:cubicBezTo>
                  <a:pt x="2" y="42"/>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4" name="任意多边形: 形状 1363"/>
          <p:cNvSpPr/>
          <p:nvPr/>
        </p:nvSpPr>
        <p:spPr>
          <a:xfrm>
            <a:off x="10345320" y="1322410"/>
            <a:ext cx="17280" cy="8640"/>
          </a:xfrm>
          <a:custGeom>
            <a:avLst/>
            <a:gdLst/>
            <a:ahLst/>
            <a:cxnLst/>
            <a:rect l="0" t="0" r="r" b="b"/>
            <a:pathLst>
              <a:path w="48" h="24">
                <a:moveTo>
                  <a:pt x="0" y="12"/>
                </a:moveTo>
                <a:cubicBezTo>
                  <a:pt x="0" y="8"/>
                  <a:pt x="1" y="6"/>
                  <a:pt x="4" y="3"/>
                </a:cubicBezTo>
                <a:cubicBezTo>
                  <a:pt x="6" y="1"/>
                  <a:pt x="9" y="0"/>
                  <a:pt x="12" y="0"/>
                </a:cubicBezTo>
                <a:lnTo>
                  <a:pt x="35" y="0"/>
                </a:lnTo>
                <a:cubicBezTo>
                  <a:pt x="39" y="0"/>
                  <a:pt x="42" y="1"/>
                  <a:pt x="44" y="3"/>
                </a:cubicBezTo>
                <a:cubicBezTo>
                  <a:pt x="47" y="6"/>
                  <a:pt x="48" y="8"/>
                  <a:pt x="48" y="12"/>
                </a:cubicBezTo>
                <a:cubicBezTo>
                  <a:pt x="48" y="16"/>
                  <a:pt x="47" y="19"/>
                  <a:pt x="44" y="21"/>
                </a:cubicBezTo>
                <a:cubicBezTo>
                  <a:pt x="42" y="23"/>
                  <a:pt x="39" y="24"/>
                  <a:pt x="35" y="24"/>
                </a:cubicBezTo>
                <a:lnTo>
                  <a:pt x="12" y="24"/>
                </a:lnTo>
                <a:cubicBezTo>
                  <a:pt x="9" y="24"/>
                  <a:pt x="6" y="23"/>
                  <a:pt x="4"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5" name="任意多边形: 形状 1364"/>
          <p:cNvSpPr/>
          <p:nvPr/>
        </p:nvSpPr>
        <p:spPr>
          <a:xfrm>
            <a:off x="10337040" y="3403210"/>
            <a:ext cx="8640" cy="8640"/>
          </a:xfrm>
          <a:custGeom>
            <a:avLst/>
            <a:gdLst/>
            <a:ahLst/>
            <a:cxnLst/>
            <a:rect l="0" t="0" r="r" b="b"/>
            <a:pathLst>
              <a:path w="24" h="24">
                <a:moveTo>
                  <a:pt x="0" y="19"/>
                </a:moveTo>
                <a:lnTo>
                  <a:pt x="0" y="6"/>
                </a:lnTo>
                <a:cubicBezTo>
                  <a:pt x="0" y="2"/>
                  <a:pt x="3" y="0"/>
                  <a:pt x="6" y="0"/>
                </a:cubicBezTo>
                <a:lnTo>
                  <a:pt x="19" y="0"/>
                </a:lnTo>
                <a:cubicBezTo>
                  <a:pt x="22" y="0"/>
                  <a:pt x="24" y="2"/>
                  <a:pt x="24" y="6"/>
                </a:cubicBezTo>
                <a:lnTo>
                  <a:pt x="24" y="19"/>
                </a:lnTo>
                <a:cubicBezTo>
                  <a:pt x="24" y="22"/>
                  <a:pt x="22" y="24"/>
                  <a:pt x="19" y="24"/>
                </a:cubicBezTo>
                <a:lnTo>
                  <a:pt x="6" y="24"/>
                </a:lnTo>
                <a:cubicBezTo>
                  <a:pt x="3"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6" name="任意多边形: 形状 1365"/>
          <p:cNvSpPr/>
          <p:nvPr/>
        </p:nvSpPr>
        <p:spPr>
          <a:xfrm>
            <a:off x="9585000" y="5926810"/>
            <a:ext cx="8640" cy="9000"/>
          </a:xfrm>
          <a:custGeom>
            <a:avLst/>
            <a:gdLst/>
            <a:ahLst/>
            <a:cxnLst/>
            <a:rect l="0" t="0" r="r" b="b"/>
            <a:pathLst>
              <a:path w="24" h="25">
                <a:moveTo>
                  <a:pt x="0" y="21"/>
                </a:moveTo>
                <a:lnTo>
                  <a:pt x="0" y="4"/>
                </a:lnTo>
                <a:cubicBezTo>
                  <a:pt x="0" y="2"/>
                  <a:pt x="1" y="0"/>
                  <a:pt x="4" y="0"/>
                </a:cubicBezTo>
                <a:lnTo>
                  <a:pt x="19" y="0"/>
                </a:lnTo>
                <a:cubicBezTo>
                  <a:pt x="23" y="0"/>
                  <a:pt x="24" y="2"/>
                  <a:pt x="24" y="4"/>
                </a:cubicBezTo>
                <a:lnTo>
                  <a:pt x="24" y="21"/>
                </a:lnTo>
                <a:cubicBezTo>
                  <a:pt x="24" y="23"/>
                  <a:pt x="23" y="25"/>
                  <a:pt x="19" y="25"/>
                </a:cubicBezTo>
                <a:lnTo>
                  <a:pt x="4" y="25"/>
                </a:lnTo>
                <a:cubicBezTo>
                  <a:pt x="1" y="25"/>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7" name="任意多边形: 形状 1366"/>
          <p:cNvSpPr/>
          <p:nvPr/>
        </p:nvSpPr>
        <p:spPr>
          <a:xfrm>
            <a:off x="5991480" y="4673290"/>
            <a:ext cx="8640" cy="9000"/>
          </a:xfrm>
          <a:custGeom>
            <a:avLst/>
            <a:gdLst/>
            <a:ahLst/>
            <a:cxnLst/>
            <a:rect l="0" t="0" r="r" b="b"/>
            <a:pathLst>
              <a:path w="24" h="25">
                <a:moveTo>
                  <a:pt x="24" y="12"/>
                </a:moveTo>
                <a:cubicBezTo>
                  <a:pt x="24" y="15"/>
                  <a:pt x="23" y="18"/>
                  <a:pt x="20" y="20"/>
                </a:cubicBezTo>
                <a:cubicBezTo>
                  <a:pt x="18" y="24"/>
                  <a:pt x="15" y="25"/>
                  <a:pt x="12" y="25"/>
                </a:cubicBezTo>
                <a:cubicBezTo>
                  <a:pt x="9" y="25"/>
                  <a:pt x="6" y="24"/>
                  <a:pt x="4" y="20"/>
                </a:cubicBezTo>
                <a:cubicBezTo>
                  <a:pt x="1" y="18"/>
                  <a:pt x="0" y="15"/>
                  <a:pt x="0" y="12"/>
                </a:cubicBezTo>
                <a:cubicBezTo>
                  <a:pt x="0" y="9"/>
                  <a:pt x="1" y="6"/>
                  <a:pt x="4" y="4"/>
                </a:cubicBezTo>
                <a:cubicBezTo>
                  <a:pt x="6" y="2"/>
                  <a:pt x="9" y="0"/>
                  <a:pt x="12" y="0"/>
                </a:cubicBezTo>
                <a:cubicBezTo>
                  <a:pt x="15" y="0"/>
                  <a:pt x="18" y="2"/>
                  <a:pt x="20"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8" name="任意多边形: 形状 1367"/>
          <p:cNvSpPr/>
          <p:nvPr/>
        </p:nvSpPr>
        <p:spPr>
          <a:xfrm>
            <a:off x="6785640" y="2484130"/>
            <a:ext cx="9000" cy="8640"/>
          </a:xfrm>
          <a:custGeom>
            <a:avLst/>
            <a:gdLst/>
            <a:ahLst/>
            <a:cxnLst/>
            <a:rect l="0" t="0" r="r" b="b"/>
            <a:pathLst>
              <a:path w="25" h="24">
                <a:moveTo>
                  <a:pt x="25" y="12"/>
                </a:moveTo>
                <a:cubicBezTo>
                  <a:pt x="25" y="15"/>
                  <a:pt x="23" y="18"/>
                  <a:pt x="20" y="20"/>
                </a:cubicBezTo>
                <a:cubicBezTo>
                  <a:pt x="18" y="23"/>
                  <a:pt x="15" y="24"/>
                  <a:pt x="12" y="24"/>
                </a:cubicBezTo>
                <a:cubicBezTo>
                  <a:pt x="9" y="24"/>
                  <a:pt x="6" y="23"/>
                  <a:pt x="4" y="20"/>
                </a:cubicBezTo>
                <a:cubicBezTo>
                  <a:pt x="2" y="18"/>
                  <a:pt x="-1" y="15"/>
                  <a:pt x="1" y="12"/>
                </a:cubicBezTo>
                <a:cubicBezTo>
                  <a:pt x="-1" y="9"/>
                  <a:pt x="2" y="5"/>
                  <a:pt x="4" y="3"/>
                </a:cubicBezTo>
                <a:cubicBezTo>
                  <a:pt x="6" y="1"/>
                  <a:pt x="9" y="0"/>
                  <a:pt x="12" y="0"/>
                </a:cubicBezTo>
                <a:cubicBezTo>
                  <a:pt x="15" y="0"/>
                  <a:pt x="18" y="1"/>
                  <a:pt x="20" y="3"/>
                </a:cubicBezTo>
                <a:cubicBezTo>
                  <a:pt x="23" y="5"/>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69" name="任意多边形: 形状 1368"/>
          <p:cNvSpPr/>
          <p:nvPr/>
        </p:nvSpPr>
        <p:spPr>
          <a:xfrm>
            <a:off x="5807880" y="6085570"/>
            <a:ext cx="8640" cy="9000"/>
          </a:xfrm>
          <a:custGeom>
            <a:avLst/>
            <a:gdLst/>
            <a:ahLst/>
            <a:cxnLst/>
            <a:rect l="0" t="0" r="r" b="b"/>
            <a:pathLst>
              <a:path w="24" h="25">
                <a:moveTo>
                  <a:pt x="0" y="15"/>
                </a:moveTo>
                <a:lnTo>
                  <a:pt x="0" y="11"/>
                </a:lnTo>
                <a:cubicBezTo>
                  <a:pt x="0" y="7"/>
                  <a:pt x="0" y="5"/>
                  <a:pt x="3" y="3"/>
                </a:cubicBezTo>
                <a:cubicBezTo>
                  <a:pt x="5" y="1"/>
                  <a:pt x="7" y="0"/>
                  <a:pt x="10" y="0"/>
                </a:cubicBezTo>
                <a:lnTo>
                  <a:pt x="14" y="0"/>
                </a:lnTo>
                <a:cubicBezTo>
                  <a:pt x="17" y="0"/>
                  <a:pt x="19" y="1"/>
                  <a:pt x="21" y="3"/>
                </a:cubicBezTo>
                <a:cubicBezTo>
                  <a:pt x="23" y="5"/>
                  <a:pt x="24" y="7"/>
                  <a:pt x="24" y="11"/>
                </a:cubicBezTo>
                <a:lnTo>
                  <a:pt x="24" y="15"/>
                </a:lnTo>
                <a:cubicBezTo>
                  <a:pt x="24" y="18"/>
                  <a:pt x="23" y="20"/>
                  <a:pt x="21" y="22"/>
                </a:cubicBezTo>
                <a:cubicBezTo>
                  <a:pt x="19" y="24"/>
                  <a:pt x="17" y="25"/>
                  <a:pt x="14" y="25"/>
                </a:cubicBezTo>
                <a:lnTo>
                  <a:pt x="10" y="25"/>
                </a:lnTo>
                <a:cubicBezTo>
                  <a:pt x="7" y="25"/>
                  <a:pt x="5" y="24"/>
                  <a:pt x="3" y="22"/>
                </a:cubicBezTo>
                <a:cubicBezTo>
                  <a:pt x="0"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0" name="任意多边形: 形状 1369"/>
          <p:cNvSpPr/>
          <p:nvPr/>
        </p:nvSpPr>
        <p:spPr>
          <a:xfrm>
            <a:off x="10579320" y="158760"/>
            <a:ext cx="17280" cy="8640"/>
          </a:xfrm>
          <a:custGeom>
            <a:avLst/>
            <a:gdLst/>
            <a:ahLst/>
            <a:cxnLst/>
            <a:rect l="0" t="0" r="r" b="b"/>
            <a:pathLst>
              <a:path w="48" h="24">
                <a:moveTo>
                  <a:pt x="0" y="12"/>
                </a:moveTo>
                <a:cubicBezTo>
                  <a:pt x="0" y="9"/>
                  <a:pt x="1" y="5"/>
                  <a:pt x="4" y="3"/>
                </a:cubicBezTo>
                <a:cubicBezTo>
                  <a:pt x="6" y="1"/>
                  <a:pt x="9" y="0"/>
                  <a:pt x="12" y="0"/>
                </a:cubicBezTo>
                <a:lnTo>
                  <a:pt x="36" y="0"/>
                </a:lnTo>
                <a:cubicBezTo>
                  <a:pt x="39" y="0"/>
                  <a:pt x="42" y="1"/>
                  <a:pt x="44" y="3"/>
                </a:cubicBezTo>
                <a:cubicBezTo>
                  <a:pt x="47" y="5"/>
                  <a:pt x="48" y="9"/>
                  <a:pt x="48" y="12"/>
                </a:cubicBezTo>
                <a:cubicBezTo>
                  <a:pt x="48" y="15"/>
                  <a:pt x="47" y="18"/>
                  <a:pt x="44" y="20"/>
                </a:cubicBezTo>
                <a:cubicBezTo>
                  <a:pt x="42" y="23"/>
                  <a:pt x="39" y="24"/>
                  <a:pt x="36" y="24"/>
                </a:cubicBezTo>
                <a:lnTo>
                  <a:pt x="12" y="24"/>
                </a:lnTo>
                <a:cubicBezTo>
                  <a:pt x="9" y="24"/>
                  <a:pt x="6" y="23"/>
                  <a:pt x="4"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1" name="任意多边形: 形状 1370"/>
          <p:cNvSpPr/>
          <p:nvPr/>
        </p:nvSpPr>
        <p:spPr>
          <a:xfrm>
            <a:off x="4011120" y="2130840"/>
            <a:ext cx="8640" cy="8640"/>
          </a:xfrm>
          <a:custGeom>
            <a:avLst/>
            <a:gdLst/>
            <a:ahLst/>
            <a:cxnLst/>
            <a:rect l="0" t="0" r="r" b="b"/>
            <a:pathLst>
              <a:path w="24" h="24">
                <a:moveTo>
                  <a:pt x="24" y="12"/>
                </a:moveTo>
                <a:cubicBezTo>
                  <a:pt x="24" y="16"/>
                  <a:pt x="23" y="18"/>
                  <a:pt x="21" y="21"/>
                </a:cubicBezTo>
                <a:cubicBezTo>
                  <a:pt x="18" y="23"/>
                  <a:pt x="16" y="24"/>
                  <a:pt x="12" y="24"/>
                </a:cubicBezTo>
                <a:cubicBezTo>
                  <a:pt x="9" y="24"/>
                  <a:pt x="6" y="23"/>
                  <a:pt x="4" y="21"/>
                </a:cubicBezTo>
                <a:cubicBezTo>
                  <a:pt x="1" y="18"/>
                  <a:pt x="0" y="16"/>
                  <a:pt x="0" y="12"/>
                </a:cubicBezTo>
                <a:cubicBezTo>
                  <a:pt x="0" y="9"/>
                  <a:pt x="1" y="6"/>
                  <a:pt x="4" y="3"/>
                </a:cubicBezTo>
                <a:cubicBezTo>
                  <a:pt x="6" y="1"/>
                  <a:pt x="9" y="0"/>
                  <a:pt x="12" y="0"/>
                </a:cubicBezTo>
                <a:cubicBezTo>
                  <a:pt x="16" y="0"/>
                  <a:pt x="18" y="1"/>
                  <a:pt x="21" y="3"/>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2" name="任意多边形: 形状 1371"/>
          <p:cNvSpPr/>
          <p:nvPr/>
        </p:nvSpPr>
        <p:spPr>
          <a:xfrm>
            <a:off x="1361880" y="6384240"/>
            <a:ext cx="8640" cy="8640"/>
          </a:xfrm>
          <a:custGeom>
            <a:avLst/>
            <a:gdLst/>
            <a:ahLst/>
            <a:cxnLst/>
            <a:rect l="0" t="0" r="r" b="b"/>
            <a:pathLst>
              <a:path w="24" h="24">
                <a:moveTo>
                  <a:pt x="0" y="17"/>
                </a:moveTo>
                <a:lnTo>
                  <a:pt x="0" y="8"/>
                </a:lnTo>
                <a:cubicBezTo>
                  <a:pt x="0" y="3"/>
                  <a:pt x="4" y="0"/>
                  <a:pt x="9" y="0"/>
                </a:cubicBezTo>
                <a:lnTo>
                  <a:pt x="17" y="0"/>
                </a:lnTo>
                <a:cubicBezTo>
                  <a:pt x="22" y="0"/>
                  <a:pt x="24" y="3"/>
                  <a:pt x="24" y="8"/>
                </a:cubicBezTo>
                <a:lnTo>
                  <a:pt x="24" y="17"/>
                </a:lnTo>
                <a:cubicBezTo>
                  <a:pt x="24" y="22"/>
                  <a:pt x="22" y="24"/>
                  <a:pt x="17" y="24"/>
                </a:cubicBezTo>
                <a:lnTo>
                  <a:pt x="9" y="24"/>
                </a:lnTo>
                <a:cubicBezTo>
                  <a:pt x="4"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3" name="任意多边形: 形状 1372"/>
          <p:cNvSpPr/>
          <p:nvPr/>
        </p:nvSpPr>
        <p:spPr>
          <a:xfrm>
            <a:off x="3852360" y="3910680"/>
            <a:ext cx="16920" cy="8640"/>
          </a:xfrm>
          <a:custGeom>
            <a:avLst/>
            <a:gdLst/>
            <a:ahLst/>
            <a:cxnLst/>
            <a:rect l="0" t="0" r="r" b="b"/>
            <a:pathLst>
              <a:path w="47" h="24">
                <a:moveTo>
                  <a:pt x="0" y="13"/>
                </a:moveTo>
                <a:cubicBezTo>
                  <a:pt x="0" y="10"/>
                  <a:pt x="1" y="7"/>
                  <a:pt x="3" y="4"/>
                </a:cubicBezTo>
                <a:cubicBezTo>
                  <a:pt x="5" y="1"/>
                  <a:pt x="8" y="0"/>
                  <a:pt x="11" y="0"/>
                </a:cubicBezTo>
                <a:lnTo>
                  <a:pt x="35" y="0"/>
                </a:lnTo>
                <a:cubicBezTo>
                  <a:pt x="38" y="0"/>
                  <a:pt x="41" y="1"/>
                  <a:pt x="44" y="4"/>
                </a:cubicBezTo>
                <a:cubicBezTo>
                  <a:pt x="46" y="7"/>
                  <a:pt x="47" y="10"/>
                  <a:pt x="47" y="13"/>
                </a:cubicBezTo>
                <a:cubicBezTo>
                  <a:pt x="47" y="16"/>
                  <a:pt x="46" y="19"/>
                  <a:pt x="44" y="21"/>
                </a:cubicBezTo>
                <a:cubicBezTo>
                  <a:pt x="41" y="23"/>
                  <a:pt x="38" y="24"/>
                  <a:pt x="35" y="24"/>
                </a:cubicBezTo>
                <a:lnTo>
                  <a:pt x="11"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4" name="任意多边形: 形状 1373"/>
          <p:cNvSpPr/>
          <p:nvPr/>
        </p:nvSpPr>
        <p:spPr>
          <a:xfrm>
            <a:off x="6008400" y="191880"/>
            <a:ext cx="16920" cy="9000"/>
          </a:xfrm>
          <a:custGeom>
            <a:avLst/>
            <a:gdLst/>
            <a:ahLst/>
            <a:cxnLst/>
            <a:rect l="0" t="0" r="r" b="b"/>
            <a:pathLst>
              <a:path w="47" h="25">
                <a:moveTo>
                  <a:pt x="0" y="13"/>
                </a:moveTo>
                <a:cubicBezTo>
                  <a:pt x="0" y="10"/>
                  <a:pt x="1" y="6"/>
                  <a:pt x="3" y="4"/>
                </a:cubicBezTo>
                <a:cubicBezTo>
                  <a:pt x="5" y="2"/>
                  <a:pt x="8" y="0"/>
                  <a:pt x="11" y="0"/>
                </a:cubicBezTo>
                <a:lnTo>
                  <a:pt x="36" y="0"/>
                </a:lnTo>
                <a:cubicBezTo>
                  <a:pt x="39" y="0"/>
                  <a:pt x="41" y="2"/>
                  <a:pt x="44" y="4"/>
                </a:cubicBezTo>
                <a:cubicBezTo>
                  <a:pt x="46" y="6"/>
                  <a:pt x="47" y="10"/>
                  <a:pt x="47" y="13"/>
                </a:cubicBezTo>
                <a:cubicBezTo>
                  <a:pt x="47" y="16"/>
                  <a:pt x="46" y="19"/>
                  <a:pt x="44" y="21"/>
                </a:cubicBezTo>
                <a:cubicBezTo>
                  <a:pt x="41" y="23"/>
                  <a:pt x="39" y="25"/>
                  <a:pt x="36" y="25"/>
                </a:cubicBezTo>
                <a:lnTo>
                  <a:pt x="11" y="25"/>
                </a:lnTo>
                <a:cubicBezTo>
                  <a:pt x="8" y="25"/>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5" name="任意多边形: 形状 1374"/>
          <p:cNvSpPr/>
          <p:nvPr/>
        </p:nvSpPr>
        <p:spPr>
          <a:xfrm>
            <a:off x="5548680" y="2216650"/>
            <a:ext cx="8640" cy="8640"/>
          </a:xfrm>
          <a:custGeom>
            <a:avLst/>
            <a:gdLst/>
            <a:ahLst/>
            <a:cxnLst/>
            <a:rect l="0" t="0" r="r" b="b"/>
            <a:pathLst>
              <a:path w="24" h="24">
                <a:moveTo>
                  <a:pt x="0" y="13"/>
                </a:moveTo>
                <a:lnTo>
                  <a:pt x="0" y="10"/>
                </a:lnTo>
                <a:cubicBezTo>
                  <a:pt x="0" y="7"/>
                  <a:pt x="1" y="5"/>
                  <a:pt x="3" y="3"/>
                </a:cubicBezTo>
                <a:cubicBezTo>
                  <a:pt x="5" y="1"/>
                  <a:pt x="8" y="0"/>
                  <a:pt x="11" y="0"/>
                </a:cubicBezTo>
                <a:lnTo>
                  <a:pt x="14" y="0"/>
                </a:lnTo>
                <a:cubicBezTo>
                  <a:pt x="17" y="0"/>
                  <a:pt x="19" y="1"/>
                  <a:pt x="21" y="3"/>
                </a:cubicBezTo>
                <a:cubicBezTo>
                  <a:pt x="23" y="5"/>
                  <a:pt x="24" y="7"/>
                  <a:pt x="24" y="10"/>
                </a:cubicBezTo>
                <a:lnTo>
                  <a:pt x="24" y="13"/>
                </a:lnTo>
                <a:cubicBezTo>
                  <a:pt x="24" y="16"/>
                  <a:pt x="23" y="19"/>
                  <a:pt x="21" y="21"/>
                </a:cubicBezTo>
                <a:cubicBezTo>
                  <a:pt x="19" y="23"/>
                  <a:pt x="17" y="24"/>
                  <a:pt x="14" y="24"/>
                </a:cubicBezTo>
                <a:lnTo>
                  <a:pt x="11"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6" name="任意多边形: 形状 1375"/>
          <p:cNvSpPr/>
          <p:nvPr/>
        </p:nvSpPr>
        <p:spPr>
          <a:xfrm>
            <a:off x="4896720" y="4796640"/>
            <a:ext cx="9000" cy="8640"/>
          </a:xfrm>
          <a:custGeom>
            <a:avLst/>
            <a:gdLst/>
            <a:ahLst/>
            <a:cxnLst/>
            <a:rect l="0" t="0" r="r" b="b"/>
            <a:pathLst>
              <a:path w="25" h="24">
                <a:moveTo>
                  <a:pt x="25" y="12"/>
                </a:moveTo>
                <a:cubicBezTo>
                  <a:pt x="25" y="16"/>
                  <a:pt x="23" y="18"/>
                  <a:pt x="21" y="21"/>
                </a:cubicBezTo>
                <a:cubicBezTo>
                  <a:pt x="19" y="23"/>
                  <a:pt x="16" y="24"/>
                  <a:pt x="13" y="24"/>
                </a:cubicBezTo>
                <a:cubicBezTo>
                  <a:pt x="10" y="24"/>
                  <a:pt x="7" y="23"/>
                  <a:pt x="5" y="21"/>
                </a:cubicBezTo>
                <a:cubicBezTo>
                  <a:pt x="1" y="18"/>
                  <a:pt x="0" y="16"/>
                  <a:pt x="0" y="12"/>
                </a:cubicBezTo>
                <a:cubicBezTo>
                  <a:pt x="0" y="9"/>
                  <a:pt x="1" y="6"/>
                  <a:pt x="5" y="3"/>
                </a:cubicBezTo>
                <a:cubicBezTo>
                  <a:pt x="7" y="1"/>
                  <a:pt x="10" y="0"/>
                  <a:pt x="13" y="0"/>
                </a:cubicBezTo>
                <a:cubicBezTo>
                  <a:pt x="16" y="0"/>
                  <a:pt x="19" y="1"/>
                  <a:pt x="21" y="3"/>
                </a:cubicBezTo>
                <a:cubicBezTo>
                  <a:pt x="23"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7" name="任意多边形: 形状 1376"/>
          <p:cNvSpPr/>
          <p:nvPr/>
        </p:nvSpPr>
        <p:spPr>
          <a:xfrm>
            <a:off x="5682240" y="3486730"/>
            <a:ext cx="9000" cy="8640"/>
          </a:xfrm>
          <a:custGeom>
            <a:avLst/>
            <a:gdLst/>
            <a:ahLst/>
            <a:cxnLst/>
            <a:rect l="0" t="0" r="r" b="b"/>
            <a:pathLst>
              <a:path w="25" h="24">
                <a:moveTo>
                  <a:pt x="0" y="15"/>
                </a:moveTo>
                <a:lnTo>
                  <a:pt x="0" y="11"/>
                </a:lnTo>
                <a:cubicBezTo>
                  <a:pt x="0" y="8"/>
                  <a:pt x="1" y="6"/>
                  <a:pt x="3" y="3"/>
                </a:cubicBezTo>
                <a:cubicBezTo>
                  <a:pt x="5" y="1"/>
                  <a:pt x="8" y="0"/>
                  <a:pt x="11" y="0"/>
                </a:cubicBezTo>
                <a:lnTo>
                  <a:pt x="15" y="0"/>
                </a:lnTo>
                <a:cubicBezTo>
                  <a:pt x="18" y="0"/>
                  <a:pt x="20" y="1"/>
                  <a:pt x="22" y="3"/>
                </a:cubicBezTo>
                <a:cubicBezTo>
                  <a:pt x="24" y="6"/>
                  <a:pt x="25" y="8"/>
                  <a:pt x="25" y="11"/>
                </a:cubicBezTo>
                <a:lnTo>
                  <a:pt x="25" y="15"/>
                </a:lnTo>
                <a:cubicBezTo>
                  <a:pt x="25" y="17"/>
                  <a:pt x="24" y="20"/>
                  <a:pt x="22" y="22"/>
                </a:cubicBezTo>
                <a:cubicBezTo>
                  <a:pt x="20" y="23"/>
                  <a:pt x="18" y="24"/>
                  <a:pt x="15" y="24"/>
                </a:cubicBezTo>
                <a:lnTo>
                  <a:pt x="11" y="24"/>
                </a:lnTo>
                <a:cubicBezTo>
                  <a:pt x="8" y="24"/>
                  <a:pt x="5" y="23"/>
                  <a:pt x="3" y="22"/>
                </a:cubicBezTo>
                <a:cubicBezTo>
                  <a:pt x="1" y="20"/>
                  <a:pt x="0" y="17"/>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8" name="任意多边形: 形状 1377"/>
          <p:cNvSpPr/>
          <p:nvPr/>
        </p:nvSpPr>
        <p:spPr>
          <a:xfrm>
            <a:off x="9434520" y="4029970"/>
            <a:ext cx="8640" cy="8640"/>
          </a:xfrm>
          <a:custGeom>
            <a:avLst/>
            <a:gdLst/>
            <a:ahLst/>
            <a:cxnLst/>
            <a:rect l="0" t="0" r="r" b="b"/>
            <a:pathLst>
              <a:path w="24" h="24">
                <a:moveTo>
                  <a:pt x="0" y="15"/>
                </a:moveTo>
                <a:lnTo>
                  <a:pt x="0" y="9"/>
                </a:lnTo>
                <a:cubicBezTo>
                  <a:pt x="0" y="7"/>
                  <a:pt x="1" y="5"/>
                  <a:pt x="4" y="3"/>
                </a:cubicBezTo>
                <a:cubicBezTo>
                  <a:pt x="6" y="1"/>
                  <a:pt x="8" y="0"/>
                  <a:pt x="10" y="0"/>
                </a:cubicBezTo>
                <a:lnTo>
                  <a:pt x="15" y="0"/>
                </a:lnTo>
                <a:cubicBezTo>
                  <a:pt x="18" y="0"/>
                  <a:pt x="20" y="1"/>
                  <a:pt x="22" y="3"/>
                </a:cubicBezTo>
                <a:cubicBezTo>
                  <a:pt x="23" y="5"/>
                  <a:pt x="24" y="7"/>
                  <a:pt x="24" y="9"/>
                </a:cubicBezTo>
                <a:lnTo>
                  <a:pt x="24" y="15"/>
                </a:lnTo>
                <a:cubicBezTo>
                  <a:pt x="24" y="18"/>
                  <a:pt x="23" y="20"/>
                  <a:pt x="22" y="22"/>
                </a:cubicBezTo>
                <a:cubicBezTo>
                  <a:pt x="20" y="23"/>
                  <a:pt x="18" y="24"/>
                  <a:pt x="15" y="24"/>
                </a:cubicBezTo>
                <a:lnTo>
                  <a:pt x="10" y="24"/>
                </a:lnTo>
                <a:cubicBezTo>
                  <a:pt x="8" y="24"/>
                  <a:pt x="6" y="23"/>
                  <a:pt x="4"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79" name="任意多边形: 形状 1378"/>
          <p:cNvSpPr/>
          <p:nvPr/>
        </p:nvSpPr>
        <p:spPr>
          <a:xfrm>
            <a:off x="551520" y="1337040"/>
            <a:ext cx="4529520" cy="1002960"/>
          </a:xfrm>
          <a:custGeom>
            <a:avLst/>
            <a:gdLst/>
            <a:ahLst/>
            <a:cxnLst/>
            <a:rect l="0" t="0" r="r" b="b"/>
            <a:pathLst>
              <a:path w="12582" h="2786">
                <a:moveTo>
                  <a:pt x="0" y="2693"/>
                </a:moveTo>
                <a:lnTo>
                  <a:pt x="0" y="92"/>
                </a:lnTo>
                <a:cubicBezTo>
                  <a:pt x="0" y="80"/>
                  <a:pt x="1" y="68"/>
                  <a:pt x="3" y="57"/>
                </a:cubicBezTo>
                <a:cubicBezTo>
                  <a:pt x="5" y="46"/>
                  <a:pt x="9" y="35"/>
                  <a:pt x="13" y="27"/>
                </a:cubicBezTo>
                <a:cubicBezTo>
                  <a:pt x="18" y="18"/>
                  <a:pt x="23" y="11"/>
                  <a:pt x="28" y="7"/>
                </a:cubicBezTo>
                <a:cubicBezTo>
                  <a:pt x="34" y="2"/>
                  <a:pt x="40" y="0"/>
                  <a:pt x="46" y="0"/>
                </a:cubicBezTo>
                <a:lnTo>
                  <a:pt x="12489" y="0"/>
                </a:lnTo>
                <a:cubicBezTo>
                  <a:pt x="12501" y="0"/>
                  <a:pt x="12513" y="2"/>
                  <a:pt x="12525" y="7"/>
                </a:cubicBezTo>
                <a:cubicBezTo>
                  <a:pt x="12536" y="11"/>
                  <a:pt x="12546" y="18"/>
                  <a:pt x="12555" y="27"/>
                </a:cubicBezTo>
                <a:cubicBezTo>
                  <a:pt x="12564" y="35"/>
                  <a:pt x="12570" y="46"/>
                  <a:pt x="12575" y="57"/>
                </a:cubicBezTo>
                <a:cubicBezTo>
                  <a:pt x="12580" y="68"/>
                  <a:pt x="12582" y="80"/>
                  <a:pt x="12582" y="92"/>
                </a:cubicBezTo>
                <a:lnTo>
                  <a:pt x="12582" y="2693"/>
                </a:lnTo>
                <a:cubicBezTo>
                  <a:pt x="12582" y="2706"/>
                  <a:pt x="12580" y="2717"/>
                  <a:pt x="12575" y="2729"/>
                </a:cubicBezTo>
                <a:cubicBezTo>
                  <a:pt x="12570" y="2740"/>
                  <a:pt x="12564" y="2750"/>
                  <a:pt x="12555" y="2759"/>
                </a:cubicBezTo>
                <a:cubicBezTo>
                  <a:pt x="12546" y="2768"/>
                  <a:pt x="12536" y="2774"/>
                  <a:pt x="12525" y="2779"/>
                </a:cubicBezTo>
                <a:cubicBezTo>
                  <a:pt x="12513" y="2784"/>
                  <a:pt x="12501" y="2786"/>
                  <a:pt x="12489" y="2786"/>
                </a:cubicBezTo>
                <a:lnTo>
                  <a:pt x="46" y="2786"/>
                </a:lnTo>
                <a:cubicBezTo>
                  <a:pt x="40" y="2786"/>
                  <a:pt x="34" y="2784"/>
                  <a:pt x="28" y="2779"/>
                </a:cubicBezTo>
                <a:cubicBezTo>
                  <a:pt x="23" y="2774"/>
                  <a:pt x="18" y="2768"/>
                  <a:pt x="13" y="2759"/>
                </a:cubicBezTo>
                <a:cubicBezTo>
                  <a:pt x="9" y="2750"/>
                  <a:pt x="5" y="2740"/>
                  <a:pt x="3" y="2729"/>
                </a:cubicBezTo>
                <a:cubicBezTo>
                  <a:pt x="1" y="2717"/>
                  <a:pt x="0" y="2706"/>
                  <a:pt x="0" y="269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80" name="任意多边形: 形状 1379"/>
          <p:cNvSpPr/>
          <p:nvPr/>
        </p:nvSpPr>
        <p:spPr>
          <a:xfrm>
            <a:off x="534600" y="1337040"/>
            <a:ext cx="33840" cy="1002960"/>
          </a:xfrm>
          <a:custGeom>
            <a:avLst/>
            <a:gdLst/>
            <a:ahLst/>
            <a:cxnLst/>
            <a:rect l="0" t="0" r="r" b="b"/>
            <a:pathLst>
              <a:path w="94" h="2786">
                <a:moveTo>
                  <a:pt x="94" y="2786"/>
                </a:moveTo>
                <a:cubicBezTo>
                  <a:pt x="68" y="2786"/>
                  <a:pt x="46" y="2777"/>
                  <a:pt x="27" y="2759"/>
                </a:cubicBezTo>
                <a:cubicBezTo>
                  <a:pt x="9" y="2741"/>
                  <a:pt x="0" y="2719"/>
                  <a:pt x="0" y="2693"/>
                </a:cubicBezTo>
                <a:lnTo>
                  <a:pt x="0" y="92"/>
                </a:lnTo>
                <a:cubicBezTo>
                  <a:pt x="0" y="67"/>
                  <a:pt x="9" y="45"/>
                  <a:pt x="27" y="27"/>
                </a:cubicBezTo>
                <a:cubicBezTo>
                  <a:pt x="46" y="9"/>
                  <a:pt x="68" y="0"/>
                  <a:pt x="94" y="0"/>
                </a:cubicBezTo>
                <a:lnTo>
                  <a:pt x="94" y="2786"/>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81" name="文本框 1380"/>
          <p:cNvSpPr txBox="1"/>
          <p:nvPr/>
        </p:nvSpPr>
        <p:spPr>
          <a:xfrm>
            <a:off x="7842240" y="4409050"/>
            <a:ext cx="14148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a:t>
            </a:r>
            <a:endParaRPr lang="en-US" sz="920" b="0" u="none" strike="noStrike">
              <a:solidFill>
                <a:srgbClr val="000000"/>
              </a:solidFill>
              <a:effectLst/>
              <a:uFillTx/>
              <a:latin typeface="Times New Roman" panose="02020603050405020304"/>
            </a:endParaRPr>
          </a:p>
        </p:txBody>
      </p:sp>
      <p:sp>
        <p:nvSpPr>
          <p:cNvPr id="1382" name="文本框 1381"/>
          <p:cNvSpPr txBox="1"/>
          <p:nvPr/>
        </p:nvSpPr>
        <p:spPr>
          <a:xfrm>
            <a:off x="702000" y="148860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383" name="文本框 1382"/>
          <p:cNvSpPr txBox="1"/>
          <p:nvPr/>
        </p:nvSpPr>
        <p:spPr>
          <a:xfrm>
            <a:off x="823320" y="1457640"/>
            <a:ext cx="8053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模块是⼀个以</a:t>
            </a:r>
            <a:endParaRPr lang="en-US" sz="1050" b="0" u="none" strike="noStrike">
              <a:solidFill>
                <a:srgbClr val="000000"/>
              </a:solidFill>
              <a:effectLst/>
              <a:uFillTx/>
              <a:latin typeface="Times New Roman" panose="02020603050405020304"/>
            </a:endParaRPr>
          </a:p>
        </p:txBody>
      </p:sp>
      <p:sp>
        <p:nvSpPr>
          <p:cNvPr id="1384" name="文本框 1383"/>
          <p:cNvSpPr txBox="1"/>
          <p:nvPr/>
        </p:nvSpPr>
        <p:spPr>
          <a:xfrm>
            <a:off x="1625760" y="1488600"/>
            <a:ext cx="20772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DejaVuSans"/>
                <a:ea typeface="DejaVuSans"/>
              </a:rPr>
              <a:t>.py</a:t>
            </a:r>
            <a:endParaRPr lang="en-US" sz="1050" b="0" u="none" strike="noStrike">
              <a:solidFill>
                <a:srgbClr val="000000"/>
              </a:solidFill>
              <a:effectLst/>
              <a:uFillTx/>
              <a:latin typeface="Times New Roman" panose="02020603050405020304"/>
            </a:endParaRPr>
          </a:p>
        </p:txBody>
      </p:sp>
      <p:sp>
        <p:nvSpPr>
          <p:cNvPr id="1385" name="文本框 1384"/>
          <p:cNvSpPr txBox="1"/>
          <p:nvPr/>
        </p:nvSpPr>
        <p:spPr>
          <a:xfrm>
            <a:off x="1832040" y="1457640"/>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为扩展名的</a:t>
            </a:r>
            <a:endParaRPr lang="en-US" sz="1050" b="0" u="none" strike="noStrike">
              <a:solidFill>
                <a:srgbClr val="000000"/>
              </a:solidFill>
              <a:effectLst/>
              <a:uFillTx/>
              <a:latin typeface="Times New Roman" panose="02020603050405020304"/>
            </a:endParaRPr>
          </a:p>
        </p:txBody>
      </p:sp>
      <p:sp>
        <p:nvSpPr>
          <p:cNvPr id="1386" name="文本框 1385"/>
          <p:cNvSpPr txBox="1"/>
          <p:nvPr/>
        </p:nvSpPr>
        <p:spPr>
          <a:xfrm>
            <a:off x="2500920" y="148860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387" name="文本框 1386"/>
          <p:cNvSpPr txBox="1"/>
          <p:nvPr/>
        </p:nvSpPr>
        <p:spPr>
          <a:xfrm>
            <a:off x="2964240" y="145764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⽂件</a:t>
            </a:r>
            <a:endParaRPr lang="en-US" sz="1050" b="0" u="none" strike="noStrike">
              <a:solidFill>
                <a:srgbClr val="000000"/>
              </a:solidFill>
              <a:effectLst/>
              <a:uFillTx/>
              <a:latin typeface="Times New Roman" panose="02020603050405020304"/>
            </a:endParaRPr>
          </a:p>
        </p:txBody>
      </p:sp>
      <p:sp>
        <p:nvSpPr>
          <p:cNvPr id="1388" name="文本框 1387"/>
          <p:cNvSpPr txBox="1"/>
          <p:nvPr/>
        </p:nvSpPr>
        <p:spPr>
          <a:xfrm>
            <a:off x="702000" y="17560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389" name="文本框 1388"/>
          <p:cNvSpPr txBox="1"/>
          <p:nvPr/>
        </p:nvSpPr>
        <p:spPr>
          <a:xfrm>
            <a:off x="823320" y="172512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包含</a:t>
            </a:r>
            <a:endParaRPr lang="en-US" sz="1050" b="0" u="none" strike="noStrike">
              <a:solidFill>
                <a:srgbClr val="000000"/>
              </a:solidFill>
              <a:effectLst/>
              <a:uFillTx/>
              <a:latin typeface="Times New Roman" panose="02020603050405020304"/>
            </a:endParaRPr>
          </a:p>
        </p:txBody>
      </p:sp>
      <p:sp>
        <p:nvSpPr>
          <p:cNvPr id="1390" name="文本框 1389"/>
          <p:cNvSpPr txBox="1"/>
          <p:nvPr/>
        </p:nvSpPr>
        <p:spPr>
          <a:xfrm>
            <a:off x="1090800" y="175608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391" name="文本框 1390"/>
          <p:cNvSpPr txBox="1"/>
          <p:nvPr/>
        </p:nvSpPr>
        <p:spPr>
          <a:xfrm>
            <a:off x="1554120" y="1725120"/>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对象定义和</a:t>
            </a:r>
            <a:endParaRPr lang="en-US" sz="1050" b="0" u="none" strike="noStrike">
              <a:solidFill>
                <a:srgbClr val="000000"/>
              </a:solidFill>
              <a:effectLst/>
              <a:uFillTx/>
              <a:latin typeface="Times New Roman" panose="02020603050405020304"/>
            </a:endParaRPr>
          </a:p>
        </p:txBody>
      </p:sp>
      <p:sp>
        <p:nvSpPr>
          <p:cNvPr id="1392" name="文本框 1391"/>
          <p:cNvSpPr txBox="1"/>
          <p:nvPr/>
        </p:nvSpPr>
        <p:spPr>
          <a:xfrm>
            <a:off x="2222640" y="175608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393" name="文本框 1392"/>
          <p:cNvSpPr txBox="1"/>
          <p:nvPr/>
        </p:nvSpPr>
        <p:spPr>
          <a:xfrm>
            <a:off x="2686320" y="172512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语句</a:t>
            </a:r>
            <a:endParaRPr lang="en-US" sz="1050" b="0" u="none" strike="noStrike">
              <a:solidFill>
                <a:srgbClr val="000000"/>
              </a:solidFill>
              <a:effectLst/>
              <a:uFillTx/>
              <a:latin typeface="Times New Roman" panose="02020603050405020304"/>
            </a:endParaRPr>
          </a:p>
        </p:txBody>
      </p:sp>
      <p:sp>
        <p:nvSpPr>
          <p:cNvPr id="1394" name="文本框 1393"/>
          <p:cNvSpPr txBox="1"/>
          <p:nvPr/>
        </p:nvSpPr>
        <p:spPr>
          <a:xfrm>
            <a:off x="702000" y="202356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395" name="任意多边形: 形状 1394"/>
          <p:cNvSpPr/>
          <p:nvPr/>
        </p:nvSpPr>
        <p:spPr>
          <a:xfrm>
            <a:off x="551520" y="2908080"/>
            <a:ext cx="4529520" cy="1270440"/>
          </a:xfrm>
          <a:custGeom>
            <a:avLst/>
            <a:gdLst/>
            <a:ahLst/>
            <a:cxnLst/>
            <a:rect l="0" t="0" r="r" b="b"/>
            <a:pathLst>
              <a:path w="12582" h="3529">
                <a:moveTo>
                  <a:pt x="0" y="3436"/>
                </a:moveTo>
                <a:lnTo>
                  <a:pt x="0" y="92"/>
                </a:lnTo>
                <a:cubicBezTo>
                  <a:pt x="0" y="80"/>
                  <a:pt x="1" y="68"/>
                  <a:pt x="3" y="57"/>
                </a:cubicBezTo>
                <a:cubicBezTo>
                  <a:pt x="5" y="46"/>
                  <a:pt x="9" y="36"/>
                  <a:pt x="13" y="27"/>
                </a:cubicBezTo>
                <a:cubicBezTo>
                  <a:pt x="18" y="18"/>
                  <a:pt x="23" y="11"/>
                  <a:pt x="28" y="7"/>
                </a:cubicBezTo>
                <a:cubicBezTo>
                  <a:pt x="34" y="2"/>
                  <a:pt x="40" y="0"/>
                  <a:pt x="46" y="0"/>
                </a:cubicBezTo>
                <a:lnTo>
                  <a:pt x="12489" y="0"/>
                </a:lnTo>
                <a:cubicBezTo>
                  <a:pt x="12501" y="0"/>
                  <a:pt x="12513" y="2"/>
                  <a:pt x="12525" y="7"/>
                </a:cubicBezTo>
                <a:cubicBezTo>
                  <a:pt x="12536" y="11"/>
                  <a:pt x="12546" y="18"/>
                  <a:pt x="12555" y="27"/>
                </a:cubicBezTo>
                <a:cubicBezTo>
                  <a:pt x="12564" y="36"/>
                  <a:pt x="12570" y="46"/>
                  <a:pt x="12575" y="57"/>
                </a:cubicBezTo>
                <a:cubicBezTo>
                  <a:pt x="12580" y="68"/>
                  <a:pt x="12582" y="80"/>
                  <a:pt x="12582" y="92"/>
                </a:cubicBezTo>
                <a:lnTo>
                  <a:pt x="12582" y="3436"/>
                </a:lnTo>
                <a:cubicBezTo>
                  <a:pt x="12582" y="3448"/>
                  <a:pt x="12580" y="3460"/>
                  <a:pt x="12575" y="3472"/>
                </a:cubicBezTo>
                <a:cubicBezTo>
                  <a:pt x="12570" y="3483"/>
                  <a:pt x="12564" y="3493"/>
                  <a:pt x="12555" y="3502"/>
                </a:cubicBezTo>
                <a:cubicBezTo>
                  <a:pt x="12546" y="3511"/>
                  <a:pt x="12536" y="3517"/>
                  <a:pt x="12525" y="3522"/>
                </a:cubicBezTo>
                <a:cubicBezTo>
                  <a:pt x="12513" y="3527"/>
                  <a:pt x="12501" y="3529"/>
                  <a:pt x="12489" y="3529"/>
                </a:cubicBezTo>
                <a:lnTo>
                  <a:pt x="46" y="3529"/>
                </a:lnTo>
                <a:cubicBezTo>
                  <a:pt x="40" y="3529"/>
                  <a:pt x="34" y="3527"/>
                  <a:pt x="28" y="3522"/>
                </a:cubicBezTo>
                <a:cubicBezTo>
                  <a:pt x="23" y="3517"/>
                  <a:pt x="18" y="3511"/>
                  <a:pt x="13" y="3502"/>
                </a:cubicBezTo>
                <a:cubicBezTo>
                  <a:pt x="9" y="3493"/>
                  <a:pt x="5" y="3483"/>
                  <a:pt x="3" y="3472"/>
                </a:cubicBezTo>
                <a:cubicBezTo>
                  <a:pt x="1" y="3460"/>
                  <a:pt x="0" y="3448"/>
                  <a:pt x="0" y="343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96" name="任意多边形: 形状 1395"/>
          <p:cNvSpPr/>
          <p:nvPr/>
        </p:nvSpPr>
        <p:spPr>
          <a:xfrm>
            <a:off x="534600" y="2908080"/>
            <a:ext cx="33840" cy="1270440"/>
          </a:xfrm>
          <a:custGeom>
            <a:avLst/>
            <a:gdLst/>
            <a:ahLst/>
            <a:cxnLst/>
            <a:rect l="0" t="0" r="r" b="b"/>
            <a:pathLst>
              <a:path w="94" h="3529">
                <a:moveTo>
                  <a:pt x="94" y="3529"/>
                </a:moveTo>
                <a:cubicBezTo>
                  <a:pt x="68" y="3529"/>
                  <a:pt x="46" y="3520"/>
                  <a:pt x="27" y="3502"/>
                </a:cubicBezTo>
                <a:cubicBezTo>
                  <a:pt x="9" y="3484"/>
                  <a:pt x="0" y="3462"/>
                  <a:pt x="0" y="3436"/>
                </a:cubicBezTo>
                <a:lnTo>
                  <a:pt x="0" y="92"/>
                </a:lnTo>
                <a:cubicBezTo>
                  <a:pt x="0" y="67"/>
                  <a:pt x="9" y="45"/>
                  <a:pt x="27" y="27"/>
                </a:cubicBezTo>
                <a:cubicBezTo>
                  <a:pt x="46" y="9"/>
                  <a:pt x="68" y="0"/>
                  <a:pt x="94" y="0"/>
                </a:cubicBezTo>
                <a:lnTo>
                  <a:pt x="94" y="3529"/>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397" name="文本框 1396"/>
          <p:cNvSpPr txBox="1"/>
          <p:nvPr/>
        </p:nvSpPr>
        <p:spPr>
          <a:xfrm>
            <a:off x="823320" y="1992600"/>
            <a:ext cx="147636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可以定义</a:t>
            </a:r>
            <a:r>
              <a:rPr lang="zh-CN" sz="1050" b="0" u="none" strike="noStrike">
                <a:solidFill>
                  <a:srgbClr val="93C5FD"/>
                </a:solidFill>
                <a:effectLst/>
                <a:uFillTx/>
                <a:latin typeface="NotoSansCJKsc"/>
                <a:ea typeface="NotoSansCJKsc"/>
              </a:rPr>
              <a:t>函数</a:t>
            </a:r>
            <a:r>
              <a:rPr lang="zh-CN" sz="1050" b="0" u="none" strike="noStrike">
                <a:solidFill>
                  <a:srgbClr val="FFFFFF"/>
                </a:solidFill>
                <a:effectLst/>
                <a:uFillTx/>
                <a:latin typeface="NotoSansCJKsc"/>
                <a:ea typeface="NotoSansCJKsc"/>
              </a:rPr>
              <a:t>、</a:t>
            </a:r>
            <a:r>
              <a:rPr lang="zh-CN" sz="1050" b="0" u="none" strike="noStrike">
                <a:solidFill>
                  <a:srgbClr val="93C5FD"/>
                </a:solidFill>
                <a:effectLst/>
                <a:uFillTx/>
                <a:latin typeface="NotoSansCJKsc"/>
                <a:ea typeface="NotoSansCJKsc"/>
              </a:rPr>
              <a:t>类</a:t>
            </a:r>
            <a:r>
              <a:rPr lang="zh-CN" sz="1050" b="0" u="none" strike="noStrike">
                <a:solidFill>
                  <a:srgbClr val="FFFFFF"/>
                </a:solidFill>
                <a:effectLst/>
                <a:uFillTx/>
                <a:latin typeface="NotoSansCJKsc"/>
                <a:ea typeface="NotoSansCJKsc"/>
              </a:rPr>
              <a:t>和</a:t>
            </a:r>
            <a:r>
              <a:rPr lang="zh-CN" sz="1050" b="0" u="none" strike="noStrike">
                <a:solidFill>
                  <a:srgbClr val="93C5FD"/>
                </a:solidFill>
                <a:effectLst/>
                <a:uFillTx/>
                <a:latin typeface="NotoSansCJKsc"/>
                <a:ea typeface="NotoSansCJKsc"/>
              </a:rPr>
              <a:t>变量</a:t>
            </a:r>
            <a:endParaRPr lang="en-US" sz="1050" b="0" u="none" strike="noStrike">
              <a:solidFill>
                <a:srgbClr val="000000"/>
              </a:solidFill>
              <a:effectLst/>
              <a:uFillTx/>
              <a:latin typeface="Times New Roman" panose="02020603050405020304"/>
            </a:endParaRPr>
          </a:p>
        </p:txBody>
      </p:sp>
      <p:sp>
        <p:nvSpPr>
          <p:cNvPr id="1398" name="文本框 1397"/>
          <p:cNvSpPr txBox="1"/>
          <p:nvPr/>
        </p:nvSpPr>
        <p:spPr>
          <a:xfrm>
            <a:off x="702000" y="306000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399" name="文本框 1398"/>
          <p:cNvSpPr txBox="1"/>
          <p:nvPr/>
        </p:nvSpPr>
        <p:spPr>
          <a:xfrm>
            <a:off x="823320" y="3028680"/>
            <a:ext cx="1878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以⽂件形式组织程序，</a:t>
            </a:r>
            <a:r>
              <a:rPr lang="zh-CN" sz="1050" b="0" u="none" strike="noStrike">
                <a:solidFill>
                  <a:srgbClr val="93C5FD"/>
                </a:solidFill>
                <a:effectLst/>
                <a:uFillTx/>
                <a:latin typeface="NotoSansCJKsc"/>
                <a:ea typeface="NotoSansCJKsc"/>
              </a:rPr>
              <a:t>⽅便管理</a:t>
            </a:r>
            <a:endParaRPr lang="en-US" sz="1050" b="0" u="none" strike="noStrike">
              <a:solidFill>
                <a:srgbClr val="000000"/>
              </a:solidFill>
              <a:effectLst/>
              <a:uFillTx/>
              <a:latin typeface="Times New Roman" panose="02020603050405020304"/>
            </a:endParaRPr>
          </a:p>
        </p:txBody>
      </p:sp>
      <p:sp>
        <p:nvSpPr>
          <p:cNvPr id="1400" name="文本框 1399"/>
          <p:cNvSpPr txBox="1"/>
          <p:nvPr/>
        </p:nvSpPr>
        <p:spPr>
          <a:xfrm>
            <a:off x="702000" y="332712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401" name="文本框 1400"/>
          <p:cNvSpPr txBox="1"/>
          <p:nvPr/>
        </p:nvSpPr>
        <p:spPr>
          <a:xfrm>
            <a:off x="823320" y="3296160"/>
            <a:ext cx="18784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多个⽂件存储程序，</a:t>
            </a:r>
            <a:r>
              <a:rPr lang="zh-CN" sz="1050" b="0" u="none" strike="noStrike">
                <a:solidFill>
                  <a:srgbClr val="93C5FD"/>
                </a:solidFill>
                <a:effectLst/>
                <a:uFillTx/>
                <a:latin typeface="NotoSansCJKsc"/>
                <a:ea typeface="NotoSansCJKsc"/>
              </a:rPr>
              <a:t>结构更清晰</a:t>
            </a:r>
            <a:endParaRPr lang="en-US" sz="1050" b="0" u="none" strike="noStrike">
              <a:solidFill>
                <a:srgbClr val="000000"/>
              </a:solidFill>
              <a:effectLst/>
              <a:uFillTx/>
              <a:latin typeface="Times New Roman" panose="02020603050405020304"/>
            </a:endParaRPr>
          </a:p>
        </p:txBody>
      </p:sp>
      <p:sp>
        <p:nvSpPr>
          <p:cNvPr id="1402" name="文本框 1401"/>
          <p:cNvSpPr txBox="1"/>
          <p:nvPr/>
        </p:nvSpPr>
        <p:spPr>
          <a:xfrm>
            <a:off x="702000" y="359460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403" name="文本框 1402"/>
          <p:cNvSpPr txBox="1"/>
          <p:nvPr/>
        </p:nvSpPr>
        <p:spPr>
          <a:xfrm>
            <a:off x="823320" y="3563640"/>
            <a:ext cx="21466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可作为脚本执⾏，也可导⼊其他模块</a:t>
            </a:r>
            <a:endParaRPr lang="en-US" sz="1050" b="0" u="none" strike="noStrike">
              <a:solidFill>
                <a:srgbClr val="000000"/>
              </a:solidFill>
              <a:effectLst/>
              <a:uFillTx/>
              <a:latin typeface="Times New Roman" panose="02020603050405020304"/>
            </a:endParaRPr>
          </a:p>
        </p:txBody>
      </p:sp>
      <p:sp>
        <p:nvSpPr>
          <p:cNvPr id="1404" name="文本框 1403"/>
          <p:cNvSpPr txBox="1"/>
          <p:nvPr/>
        </p:nvSpPr>
        <p:spPr>
          <a:xfrm>
            <a:off x="702000" y="386208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405" name="任意多边形: 形状 1404"/>
          <p:cNvSpPr/>
          <p:nvPr/>
        </p:nvSpPr>
        <p:spPr>
          <a:xfrm>
            <a:off x="551520" y="4746600"/>
            <a:ext cx="4529520" cy="1002960"/>
          </a:xfrm>
          <a:custGeom>
            <a:avLst/>
            <a:gdLst/>
            <a:ahLst/>
            <a:cxnLst/>
            <a:rect l="0" t="0" r="r" b="b"/>
            <a:pathLst>
              <a:path w="12582" h="2786">
                <a:moveTo>
                  <a:pt x="0" y="2693"/>
                </a:moveTo>
                <a:lnTo>
                  <a:pt x="0" y="92"/>
                </a:lnTo>
                <a:cubicBezTo>
                  <a:pt x="0" y="80"/>
                  <a:pt x="1" y="68"/>
                  <a:pt x="3" y="57"/>
                </a:cubicBezTo>
                <a:cubicBezTo>
                  <a:pt x="5" y="45"/>
                  <a:pt x="9" y="35"/>
                  <a:pt x="13" y="27"/>
                </a:cubicBezTo>
                <a:cubicBezTo>
                  <a:pt x="18" y="18"/>
                  <a:pt x="23" y="11"/>
                  <a:pt x="28" y="7"/>
                </a:cubicBezTo>
                <a:cubicBezTo>
                  <a:pt x="34" y="2"/>
                  <a:pt x="40" y="0"/>
                  <a:pt x="46" y="0"/>
                </a:cubicBezTo>
                <a:lnTo>
                  <a:pt x="12489" y="0"/>
                </a:lnTo>
                <a:cubicBezTo>
                  <a:pt x="12501" y="0"/>
                  <a:pt x="12513" y="2"/>
                  <a:pt x="12525" y="7"/>
                </a:cubicBezTo>
                <a:cubicBezTo>
                  <a:pt x="12536" y="11"/>
                  <a:pt x="12546" y="18"/>
                  <a:pt x="12555" y="27"/>
                </a:cubicBezTo>
                <a:cubicBezTo>
                  <a:pt x="12564" y="35"/>
                  <a:pt x="12570" y="45"/>
                  <a:pt x="12575" y="57"/>
                </a:cubicBezTo>
                <a:cubicBezTo>
                  <a:pt x="12580" y="68"/>
                  <a:pt x="12582" y="80"/>
                  <a:pt x="12582" y="92"/>
                </a:cubicBezTo>
                <a:lnTo>
                  <a:pt x="12582" y="2693"/>
                </a:lnTo>
                <a:cubicBezTo>
                  <a:pt x="12582" y="2706"/>
                  <a:pt x="12580" y="2717"/>
                  <a:pt x="12575" y="2729"/>
                </a:cubicBezTo>
                <a:cubicBezTo>
                  <a:pt x="12570" y="2740"/>
                  <a:pt x="12564" y="2750"/>
                  <a:pt x="12555" y="2759"/>
                </a:cubicBezTo>
                <a:cubicBezTo>
                  <a:pt x="12546" y="2768"/>
                  <a:pt x="12536" y="2774"/>
                  <a:pt x="12525" y="2779"/>
                </a:cubicBezTo>
                <a:cubicBezTo>
                  <a:pt x="12513" y="2784"/>
                  <a:pt x="12501" y="2786"/>
                  <a:pt x="12489" y="2786"/>
                </a:cubicBezTo>
                <a:lnTo>
                  <a:pt x="46" y="2786"/>
                </a:lnTo>
                <a:cubicBezTo>
                  <a:pt x="40" y="2786"/>
                  <a:pt x="34" y="2784"/>
                  <a:pt x="28" y="2779"/>
                </a:cubicBezTo>
                <a:cubicBezTo>
                  <a:pt x="23" y="2774"/>
                  <a:pt x="18" y="2768"/>
                  <a:pt x="13" y="2759"/>
                </a:cubicBezTo>
                <a:cubicBezTo>
                  <a:pt x="9" y="2750"/>
                  <a:pt x="5" y="2740"/>
                  <a:pt x="3" y="2729"/>
                </a:cubicBezTo>
                <a:cubicBezTo>
                  <a:pt x="1" y="2717"/>
                  <a:pt x="0" y="2706"/>
                  <a:pt x="0" y="269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06" name="任意多边形: 形状 1405"/>
          <p:cNvSpPr/>
          <p:nvPr/>
        </p:nvSpPr>
        <p:spPr>
          <a:xfrm>
            <a:off x="534600" y="4746600"/>
            <a:ext cx="33840" cy="1002960"/>
          </a:xfrm>
          <a:custGeom>
            <a:avLst/>
            <a:gdLst/>
            <a:ahLst/>
            <a:cxnLst/>
            <a:rect l="0" t="0" r="r" b="b"/>
            <a:pathLst>
              <a:path w="94" h="2786">
                <a:moveTo>
                  <a:pt x="94" y="2786"/>
                </a:moveTo>
                <a:cubicBezTo>
                  <a:pt x="68" y="2786"/>
                  <a:pt x="46" y="2777"/>
                  <a:pt x="27" y="2759"/>
                </a:cubicBezTo>
                <a:cubicBezTo>
                  <a:pt x="9" y="2741"/>
                  <a:pt x="0" y="2719"/>
                  <a:pt x="0" y="2693"/>
                </a:cubicBezTo>
                <a:lnTo>
                  <a:pt x="0" y="92"/>
                </a:lnTo>
                <a:cubicBezTo>
                  <a:pt x="0" y="67"/>
                  <a:pt x="9" y="45"/>
                  <a:pt x="27" y="27"/>
                </a:cubicBezTo>
                <a:cubicBezTo>
                  <a:pt x="46" y="9"/>
                  <a:pt x="68" y="0"/>
                  <a:pt x="94" y="0"/>
                </a:cubicBezTo>
                <a:lnTo>
                  <a:pt x="94" y="2786"/>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07" name="文本框 1406"/>
          <p:cNvSpPr txBox="1"/>
          <p:nvPr/>
        </p:nvSpPr>
        <p:spPr>
          <a:xfrm>
            <a:off x="823320" y="3831120"/>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实现功能复⽤，</a:t>
            </a:r>
            <a:r>
              <a:rPr lang="zh-CN" sz="1050" b="0" u="none" strike="noStrike">
                <a:solidFill>
                  <a:srgbClr val="93C5FD"/>
                </a:solidFill>
                <a:effectLst/>
                <a:uFillTx/>
                <a:latin typeface="NotoSansCJKsc"/>
                <a:ea typeface="NotoSansCJKsc"/>
              </a:rPr>
              <a:t>提⾼开发效率</a:t>
            </a:r>
            <a:endParaRPr lang="en-US" sz="1050" b="0" u="none" strike="noStrike">
              <a:solidFill>
                <a:srgbClr val="000000"/>
              </a:solidFill>
              <a:effectLst/>
              <a:uFillTx/>
              <a:latin typeface="Times New Roman" panose="02020603050405020304"/>
            </a:endParaRPr>
          </a:p>
        </p:txBody>
      </p:sp>
      <p:sp>
        <p:nvSpPr>
          <p:cNvPr id="1408" name="文本框 1407"/>
          <p:cNvSpPr txBox="1"/>
          <p:nvPr/>
        </p:nvSpPr>
        <p:spPr>
          <a:xfrm>
            <a:off x="702000" y="4898160"/>
            <a:ext cx="171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1. </a:t>
            </a:r>
            <a:endParaRPr lang="en-US" sz="1050" b="0" u="none" strike="noStrike">
              <a:solidFill>
                <a:srgbClr val="000000"/>
              </a:solidFill>
              <a:effectLst/>
              <a:uFillTx/>
              <a:latin typeface="Times New Roman" panose="02020603050405020304"/>
            </a:endParaRPr>
          </a:p>
        </p:txBody>
      </p:sp>
      <p:sp>
        <p:nvSpPr>
          <p:cNvPr id="1409" name="文本框 1408"/>
          <p:cNvSpPr txBox="1"/>
          <p:nvPr/>
        </p:nvSpPr>
        <p:spPr>
          <a:xfrm>
            <a:off x="871920" y="486720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创建</a:t>
            </a:r>
            <a:endParaRPr lang="en-US" sz="1050" b="0" u="none" strike="noStrike">
              <a:solidFill>
                <a:srgbClr val="000000"/>
              </a:solidFill>
              <a:effectLst/>
              <a:uFillTx/>
              <a:latin typeface="Times New Roman" panose="02020603050405020304"/>
            </a:endParaRPr>
          </a:p>
        </p:txBody>
      </p:sp>
      <p:sp>
        <p:nvSpPr>
          <p:cNvPr id="1410" name="文本框 1409"/>
          <p:cNvSpPr txBox="1"/>
          <p:nvPr/>
        </p:nvSpPr>
        <p:spPr>
          <a:xfrm>
            <a:off x="1139400" y="4898160"/>
            <a:ext cx="207720" cy="157320"/>
          </a:xfrm>
          <a:prstGeom prst="rect">
            <a:avLst/>
          </a:prstGeom>
          <a:noFill/>
          <a:ln w="0">
            <a:noFill/>
          </a:ln>
        </p:spPr>
        <p:txBody>
          <a:bodyPr wrap="none" lIns="0" tIns="0" rIns="0" bIns="0" anchor="t">
            <a:spAutoFit/>
          </a:bodyPr>
          <a:lstStyle/>
          <a:p>
            <a:r>
              <a:rPr lang="en-US" sz="1050" b="0" u="none" strike="noStrike">
                <a:solidFill>
                  <a:srgbClr val="93C5FD"/>
                </a:solidFill>
                <a:effectLst/>
                <a:uFillTx/>
                <a:latin typeface="DejaVuSans"/>
                <a:ea typeface="DejaVuSans"/>
              </a:rPr>
              <a:t>.py</a:t>
            </a:r>
            <a:endParaRPr lang="en-US" sz="1050" b="0" u="none" strike="noStrike">
              <a:solidFill>
                <a:srgbClr val="000000"/>
              </a:solidFill>
              <a:effectLst/>
              <a:uFillTx/>
              <a:latin typeface="Times New Roman" panose="02020603050405020304"/>
            </a:endParaRPr>
          </a:p>
        </p:txBody>
      </p:sp>
      <p:sp>
        <p:nvSpPr>
          <p:cNvPr id="1411" name="文本框 1410"/>
          <p:cNvSpPr txBox="1"/>
          <p:nvPr/>
        </p:nvSpPr>
        <p:spPr>
          <a:xfrm>
            <a:off x="1346040" y="4867200"/>
            <a:ext cx="1609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⽂件（⽂件名即为模块名）</a:t>
            </a:r>
            <a:endParaRPr lang="en-US" sz="1050" b="0" u="none" strike="noStrike">
              <a:solidFill>
                <a:srgbClr val="000000"/>
              </a:solidFill>
              <a:effectLst/>
              <a:uFillTx/>
              <a:latin typeface="Times New Roman" panose="02020603050405020304"/>
            </a:endParaRPr>
          </a:p>
        </p:txBody>
      </p:sp>
      <p:sp>
        <p:nvSpPr>
          <p:cNvPr id="1412" name="文本框 1411"/>
          <p:cNvSpPr txBox="1"/>
          <p:nvPr/>
        </p:nvSpPr>
        <p:spPr>
          <a:xfrm>
            <a:off x="702000" y="5165640"/>
            <a:ext cx="171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2. </a:t>
            </a:r>
            <a:endParaRPr lang="en-US" sz="1050" b="0" u="none" strike="noStrike">
              <a:solidFill>
                <a:srgbClr val="000000"/>
              </a:solidFill>
              <a:effectLst/>
              <a:uFillTx/>
              <a:latin typeface="Times New Roman" panose="02020603050405020304"/>
            </a:endParaRPr>
          </a:p>
        </p:txBody>
      </p:sp>
      <p:sp>
        <p:nvSpPr>
          <p:cNvPr id="1413" name="文本框 1412"/>
          <p:cNvSpPr txBox="1"/>
          <p:nvPr/>
        </p:nvSpPr>
        <p:spPr>
          <a:xfrm>
            <a:off x="871920" y="5134680"/>
            <a:ext cx="8053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在⽂件中编写</a:t>
            </a:r>
            <a:endParaRPr lang="en-US" sz="1050" b="0" u="none" strike="noStrike">
              <a:solidFill>
                <a:srgbClr val="000000"/>
              </a:solidFill>
              <a:effectLst/>
              <a:uFillTx/>
              <a:latin typeface="Times New Roman" panose="02020603050405020304"/>
            </a:endParaRPr>
          </a:p>
        </p:txBody>
      </p:sp>
      <p:sp>
        <p:nvSpPr>
          <p:cNvPr id="1414" name="文本框 1413"/>
          <p:cNvSpPr txBox="1"/>
          <p:nvPr/>
        </p:nvSpPr>
        <p:spPr>
          <a:xfrm>
            <a:off x="1674360" y="516564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415" name="文本框 1414"/>
          <p:cNvSpPr txBox="1"/>
          <p:nvPr/>
        </p:nvSpPr>
        <p:spPr>
          <a:xfrm>
            <a:off x="2137680" y="5134680"/>
            <a:ext cx="1609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代码（函数、类、变量等）</a:t>
            </a:r>
            <a:endParaRPr lang="en-US" sz="1050" b="0" u="none" strike="noStrike">
              <a:solidFill>
                <a:srgbClr val="000000"/>
              </a:solidFill>
              <a:effectLst/>
              <a:uFillTx/>
              <a:latin typeface="Times New Roman" panose="02020603050405020304"/>
            </a:endParaRPr>
          </a:p>
        </p:txBody>
      </p:sp>
      <p:sp>
        <p:nvSpPr>
          <p:cNvPr id="1416" name="文本框 1415"/>
          <p:cNvSpPr txBox="1"/>
          <p:nvPr/>
        </p:nvSpPr>
        <p:spPr>
          <a:xfrm>
            <a:off x="702000" y="5433120"/>
            <a:ext cx="171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3. </a:t>
            </a:r>
            <a:endParaRPr lang="en-US" sz="1050" b="0" u="none" strike="noStrike">
              <a:solidFill>
                <a:srgbClr val="000000"/>
              </a:solidFill>
              <a:effectLst/>
              <a:uFillTx/>
              <a:latin typeface="Times New Roman" panose="02020603050405020304"/>
            </a:endParaRPr>
          </a:p>
        </p:txBody>
      </p:sp>
      <p:sp>
        <p:nvSpPr>
          <p:cNvPr id="1417" name="任意多边形: 形状 1416"/>
          <p:cNvSpPr/>
          <p:nvPr/>
        </p:nvSpPr>
        <p:spPr>
          <a:xfrm>
            <a:off x="5619600" y="4895050"/>
            <a:ext cx="4538160" cy="409680"/>
          </a:xfrm>
          <a:custGeom>
            <a:avLst/>
            <a:gdLst/>
            <a:ahLst/>
            <a:cxnLst/>
            <a:rect l="0" t="0" r="r" b="b"/>
            <a:pathLst>
              <a:path w="12606" h="1138">
                <a:moveTo>
                  <a:pt x="0" y="1138"/>
                </a:moveTo>
                <a:lnTo>
                  <a:pt x="0" y="81"/>
                </a:lnTo>
                <a:cubicBezTo>
                  <a:pt x="0" y="70"/>
                  <a:pt x="2" y="60"/>
                  <a:pt x="6" y="50"/>
                </a:cubicBezTo>
                <a:cubicBezTo>
                  <a:pt x="11" y="40"/>
                  <a:pt x="16" y="31"/>
                  <a:pt x="24" y="23"/>
                </a:cubicBezTo>
                <a:cubicBezTo>
                  <a:pt x="32" y="16"/>
                  <a:pt x="40" y="10"/>
                  <a:pt x="50" y="6"/>
                </a:cubicBezTo>
                <a:cubicBezTo>
                  <a:pt x="60" y="2"/>
                  <a:pt x="71" y="0"/>
                  <a:pt x="82" y="0"/>
                </a:cubicBezTo>
                <a:lnTo>
                  <a:pt x="12525" y="0"/>
                </a:lnTo>
                <a:cubicBezTo>
                  <a:pt x="12535" y="0"/>
                  <a:pt x="12546" y="2"/>
                  <a:pt x="12556" y="6"/>
                </a:cubicBezTo>
                <a:cubicBezTo>
                  <a:pt x="12566" y="10"/>
                  <a:pt x="12575" y="16"/>
                  <a:pt x="12582" y="23"/>
                </a:cubicBezTo>
                <a:cubicBezTo>
                  <a:pt x="12590" y="31"/>
                  <a:pt x="12596" y="40"/>
                  <a:pt x="12600" y="50"/>
                </a:cubicBezTo>
                <a:cubicBezTo>
                  <a:pt x="12604" y="60"/>
                  <a:pt x="12606" y="70"/>
                  <a:pt x="12606" y="81"/>
                </a:cubicBezTo>
                <a:lnTo>
                  <a:pt x="12606" y="1138"/>
                </a:lnTo>
                <a:lnTo>
                  <a:pt x="0" y="1138"/>
                </a:lnTo>
                <a:close/>
              </a:path>
            </a:pathLst>
          </a:custGeom>
          <a:solidFill>
            <a:srgbClr val="1E3A8A">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18" name="任意多边形: 形状 1417"/>
          <p:cNvSpPr/>
          <p:nvPr/>
        </p:nvSpPr>
        <p:spPr>
          <a:xfrm>
            <a:off x="5619600" y="4895050"/>
            <a:ext cx="4538160" cy="409680"/>
          </a:xfrm>
          <a:custGeom>
            <a:avLst/>
            <a:gdLst/>
            <a:ahLst/>
            <a:cxnLst/>
            <a:rect l="0" t="0" r="r" b="b"/>
            <a:pathLst>
              <a:path w="12606" h="1138" fill="none">
                <a:moveTo>
                  <a:pt x="0" y="1138"/>
                </a:moveTo>
                <a:lnTo>
                  <a:pt x="0" y="81"/>
                </a:lnTo>
                <a:cubicBezTo>
                  <a:pt x="0" y="70"/>
                  <a:pt x="2" y="60"/>
                  <a:pt x="6" y="50"/>
                </a:cubicBezTo>
                <a:cubicBezTo>
                  <a:pt x="11" y="40"/>
                  <a:pt x="16" y="31"/>
                  <a:pt x="24" y="23"/>
                </a:cubicBezTo>
                <a:cubicBezTo>
                  <a:pt x="32" y="16"/>
                  <a:pt x="40" y="10"/>
                  <a:pt x="50" y="6"/>
                </a:cubicBezTo>
                <a:cubicBezTo>
                  <a:pt x="60" y="2"/>
                  <a:pt x="71" y="0"/>
                  <a:pt x="82" y="0"/>
                </a:cubicBezTo>
                <a:lnTo>
                  <a:pt x="12525" y="0"/>
                </a:lnTo>
                <a:cubicBezTo>
                  <a:pt x="12535" y="0"/>
                  <a:pt x="12546" y="2"/>
                  <a:pt x="12556" y="6"/>
                </a:cubicBezTo>
                <a:cubicBezTo>
                  <a:pt x="12566" y="10"/>
                  <a:pt x="12575" y="16"/>
                  <a:pt x="12582" y="23"/>
                </a:cubicBezTo>
                <a:cubicBezTo>
                  <a:pt x="12590" y="31"/>
                  <a:pt x="12596" y="40"/>
                  <a:pt x="12600" y="50"/>
                </a:cubicBezTo>
                <a:cubicBezTo>
                  <a:pt x="12604" y="60"/>
                  <a:pt x="12606" y="70"/>
                  <a:pt x="12606" y="81"/>
                </a:cubicBezTo>
                <a:lnTo>
                  <a:pt x="12606" y="1138"/>
                </a:lnTo>
                <a:lnTo>
                  <a:pt x="0" y="1138"/>
                </a:lnTo>
              </a:path>
            </a:pathLst>
          </a:custGeom>
          <a:ln w="8280">
            <a:solidFill>
              <a:srgbClr val="60A5FA"/>
            </a:solidFill>
            <a:miter/>
          </a:ln>
        </p:spPr>
        <p:txBody>
          <a:bodyPr lIns="3960" tIns="3960" rIns="3960" bIns="3960" anchor="t">
            <a:noAutofit/>
          </a:bodyPr>
          <a:lstStyle/>
          <a:p>
            <a:endParaRPr lang="en-US" sz="2400" b="0" u="none" strike="noStrike">
              <a:solidFill>
                <a:srgbClr val="000000"/>
              </a:solidFill>
              <a:effectLst/>
              <a:uFillTx/>
              <a:latin typeface="Times New Roman" panose="02020603050405020304"/>
            </a:endParaRPr>
          </a:p>
        </p:txBody>
      </p:sp>
      <p:pic>
        <p:nvPicPr>
          <p:cNvPr id="1419" name="图片 1418"/>
          <p:cNvPicPr/>
          <p:nvPr/>
        </p:nvPicPr>
        <p:blipFill>
          <a:blip r:embed="rId6"/>
          <a:stretch>
            <a:fillRect/>
          </a:stretch>
        </p:blipFill>
        <p:spPr>
          <a:xfrm>
            <a:off x="7303680" y="5024650"/>
            <a:ext cx="133200" cy="133200"/>
          </a:xfrm>
          <a:prstGeom prst="rect">
            <a:avLst/>
          </a:prstGeom>
          <a:noFill/>
          <a:ln w="0">
            <a:noFill/>
          </a:ln>
        </p:spPr>
      </p:pic>
      <p:sp>
        <p:nvSpPr>
          <p:cNvPr id="1420" name="文本框 1419"/>
          <p:cNvSpPr txBox="1"/>
          <p:nvPr/>
        </p:nvSpPr>
        <p:spPr>
          <a:xfrm>
            <a:off x="871920" y="5402160"/>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保存⽂件，即可作为模块使⽤</a:t>
            </a:r>
            <a:endParaRPr lang="en-US" sz="1050" b="0" u="none" strike="noStrike">
              <a:solidFill>
                <a:srgbClr val="000000"/>
              </a:solidFill>
              <a:effectLst/>
              <a:uFillTx/>
              <a:latin typeface="Times New Roman" panose="02020603050405020304"/>
            </a:endParaRPr>
          </a:p>
        </p:txBody>
      </p:sp>
      <p:sp>
        <p:nvSpPr>
          <p:cNvPr id="1421" name="任意多边形: 形状 1420"/>
          <p:cNvSpPr/>
          <p:nvPr/>
        </p:nvSpPr>
        <p:spPr>
          <a:xfrm>
            <a:off x="5615640" y="5308690"/>
            <a:ext cx="1512720" cy="409680"/>
          </a:xfrm>
          <a:custGeom>
            <a:avLst/>
            <a:gdLst/>
            <a:ahLst/>
            <a:cxnLst/>
            <a:rect l="0" t="0" r="r" b="b"/>
            <a:pathLst>
              <a:path w="4202" h="1138">
                <a:moveTo>
                  <a:pt x="0" y="0"/>
                </a:moveTo>
                <a:lnTo>
                  <a:pt x="4202" y="0"/>
                </a:lnTo>
                <a:lnTo>
                  <a:pt x="4202" y="1138"/>
                </a:lnTo>
                <a:lnTo>
                  <a:pt x="0" y="1138"/>
                </a:lnTo>
                <a:lnTo>
                  <a:pt x="0" y="0"/>
                </a:lnTo>
                <a:close/>
              </a:path>
            </a:pathLst>
          </a:custGeom>
          <a:solidFill>
            <a:srgbClr val="1E3A8A">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22" name="任意多边形: 形状 1421"/>
          <p:cNvSpPr/>
          <p:nvPr/>
        </p:nvSpPr>
        <p:spPr>
          <a:xfrm>
            <a:off x="5615640" y="5709730"/>
            <a:ext cx="1512720" cy="8640"/>
          </a:xfrm>
          <a:custGeom>
            <a:avLst/>
            <a:gdLst/>
            <a:ahLst/>
            <a:cxnLst/>
            <a:rect l="0" t="0" r="r" b="b"/>
            <a:pathLst>
              <a:path w="4202" h="24">
                <a:moveTo>
                  <a:pt x="0" y="0"/>
                </a:moveTo>
                <a:lnTo>
                  <a:pt x="4202" y="0"/>
                </a:lnTo>
                <a:lnTo>
                  <a:pt x="4202" y="24"/>
                </a:lnTo>
                <a:lnTo>
                  <a:pt x="0" y="24"/>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23" name="任意多边形: 形状 1422"/>
          <p:cNvSpPr/>
          <p:nvPr/>
        </p:nvSpPr>
        <p:spPr>
          <a:xfrm>
            <a:off x="7119720" y="5308690"/>
            <a:ext cx="8640" cy="409680"/>
          </a:xfrm>
          <a:custGeom>
            <a:avLst/>
            <a:gdLst/>
            <a:ahLst/>
            <a:cxnLst/>
            <a:rect l="0" t="0" r="r" b="b"/>
            <a:pathLst>
              <a:path w="24" h="1138">
                <a:moveTo>
                  <a:pt x="0" y="0"/>
                </a:moveTo>
                <a:lnTo>
                  <a:pt x="24" y="0"/>
                </a:lnTo>
                <a:lnTo>
                  <a:pt x="24" y="1138"/>
                </a:lnTo>
                <a:lnTo>
                  <a:pt x="0" y="1138"/>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24" name="任意多边形: 形状 1423"/>
          <p:cNvSpPr/>
          <p:nvPr/>
        </p:nvSpPr>
        <p:spPr>
          <a:xfrm>
            <a:off x="5615640" y="5308690"/>
            <a:ext cx="8640" cy="409680"/>
          </a:xfrm>
          <a:custGeom>
            <a:avLst/>
            <a:gdLst/>
            <a:ahLst/>
            <a:cxnLst/>
            <a:rect l="0" t="0" r="r" b="b"/>
            <a:pathLst>
              <a:path w="24" h="1138">
                <a:moveTo>
                  <a:pt x="0" y="0"/>
                </a:moveTo>
                <a:lnTo>
                  <a:pt x="24" y="0"/>
                </a:lnTo>
                <a:lnTo>
                  <a:pt x="24" y="1138"/>
                </a:lnTo>
                <a:lnTo>
                  <a:pt x="0" y="1138"/>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425" name="图片 1424"/>
          <p:cNvPicPr/>
          <p:nvPr/>
        </p:nvPicPr>
        <p:blipFill>
          <a:blip r:embed="rId7"/>
          <a:stretch>
            <a:fillRect/>
          </a:stretch>
        </p:blipFill>
        <p:spPr>
          <a:xfrm>
            <a:off x="6100560" y="5433970"/>
            <a:ext cx="166680" cy="133200"/>
          </a:xfrm>
          <a:prstGeom prst="rect">
            <a:avLst/>
          </a:prstGeom>
          <a:noFill/>
          <a:ln w="0">
            <a:noFill/>
          </a:ln>
        </p:spPr>
      </p:pic>
      <p:sp>
        <p:nvSpPr>
          <p:cNvPr id="1426" name="文本框 1425"/>
          <p:cNvSpPr txBox="1"/>
          <p:nvPr/>
        </p:nvSpPr>
        <p:spPr>
          <a:xfrm>
            <a:off x="7501320" y="5017450"/>
            <a:ext cx="979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moon_utils.py</a:t>
            </a:r>
            <a:endParaRPr lang="en-US" sz="1050" b="0" u="none" strike="noStrike">
              <a:solidFill>
                <a:srgbClr val="000000"/>
              </a:solidFill>
              <a:effectLst/>
              <a:uFillTx/>
              <a:latin typeface="Times New Roman" panose="02020603050405020304"/>
            </a:endParaRPr>
          </a:p>
        </p:txBody>
      </p:sp>
      <p:sp>
        <p:nvSpPr>
          <p:cNvPr id="1427" name="文本框 1426"/>
          <p:cNvSpPr txBox="1"/>
          <p:nvPr/>
        </p:nvSpPr>
        <p:spPr>
          <a:xfrm>
            <a:off x="6335280" y="542713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428" name="任意多边形: 形状 1427"/>
          <p:cNvSpPr/>
          <p:nvPr/>
        </p:nvSpPr>
        <p:spPr>
          <a:xfrm>
            <a:off x="7128000" y="5308690"/>
            <a:ext cx="1521360" cy="409680"/>
          </a:xfrm>
          <a:custGeom>
            <a:avLst/>
            <a:gdLst/>
            <a:ahLst/>
            <a:cxnLst/>
            <a:rect l="0" t="0" r="r" b="b"/>
            <a:pathLst>
              <a:path w="4226" h="1138">
                <a:moveTo>
                  <a:pt x="0" y="0"/>
                </a:moveTo>
                <a:lnTo>
                  <a:pt x="4226" y="0"/>
                </a:lnTo>
                <a:lnTo>
                  <a:pt x="4226" y="1138"/>
                </a:lnTo>
                <a:lnTo>
                  <a:pt x="0" y="1138"/>
                </a:lnTo>
                <a:lnTo>
                  <a:pt x="0" y="0"/>
                </a:lnTo>
                <a:close/>
              </a:path>
            </a:pathLst>
          </a:custGeom>
          <a:solidFill>
            <a:srgbClr val="1E3A8A">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29" name="任意多边形: 形状 1428"/>
          <p:cNvSpPr/>
          <p:nvPr/>
        </p:nvSpPr>
        <p:spPr>
          <a:xfrm>
            <a:off x="7128000" y="5709730"/>
            <a:ext cx="1521360" cy="8640"/>
          </a:xfrm>
          <a:custGeom>
            <a:avLst/>
            <a:gdLst/>
            <a:ahLst/>
            <a:cxnLst/>
            <a:rect l="0" t="0" r="r" b="b"/>
            <a:pathLst>
              <a:path w="4226" h="24">
                <a:moveTo>
                  <a:pt x="0" y="0"/>
                </a:moveTo>
                <a:lnTo>
                  <a:pt x="4226" y="0"/>
                </a:lnTo>
                <a:lnTo>
                  <a:pt x="4226" y="24"/>
                </a:lnTo>
                <a:lnTo>
                  <a:pt x="0" y="24"/>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30" name="任意多边形: 形状 1429"/>
          <p:cNvSpPr/>
          <p:nvPr/>
        </p:nvSpPr>
        <p:spPr>
          <a:xfrm>
            <a:off x="8640720" y="5308690"/>
            <a:ext cx="8640" cy="409680"/>
          </a:xfrm>
          <a:custGeom>
            <a:avLst/>
            <a:gdLst/>
            <a:ahLst/>
            <a:cxnLst/>
            <a:rect l="0" t="0" r="r" b="b"/>
            <a:pathLst>
              <a:path w="24" h="1138">
                <a:moveTo>
                  <a:pt x="0" y="0"/>
                </a:moveTo>
                <a:lnTo>
                  <a:pt x="24" y="0"/>
                </a:lnTo>
                <a:lnTo>
                  <a:pt x="24" y="1138"/>
                </a:lnTo>
                <a:lnTo>
                  <a:pt x="0" y="1138"/>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431" name="图片 1430"/>
          <p:cNvPicPr/>
          <p:nvPr/>
        </p:nvPicPr>
        <p:blipFill>
          <a:blip r:embed="rId8"/>
          <a:stretch>
            <a:fillRect/>
          </a:stretch>
        </p:blipFill>
        <p:spPr>
          <a:xfrm>
            <a:off x="7638120" y="5433970"/>
            <a:ext cx="116640" cy="133200"/>
          </a:xfrm>
          <a:prstGeom prst="rect">
            <a:avLst/>
          </a:prstGeom>
          <a:noFill/>
          <a:ln w="0">
            <a:noFill/>
          </a:ln>
        </p:spPr>
      </p:pic>
      <p:sp>
        <p:nvSpPr>
          <p:cNvPr id="1432" name="文本框 1431"/>
          <p:cNvSpPr txBox="1"/>
          <p:nvPr/>
        </p:nvSpPr>
        <p:spPr>
          <a:xfrm>
            <a:off x="6377760" y="539581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函数</a:t>
            </a:r>
            <a:endParaRPr lang="en-US" sz="1050" b="0" u="none" strike="noStrike">
              <a:solidFill>
                <a:srgbClr val="000000"/>
              </a:solidFill>
              <a:effectLst/>
              <a:uFillTx/>
              <a:latin typeface="Times New Roman" panose="02020603050405020304"/>
            </a:endParaRPr>
          </a:p>
        </p:txBody>
      </p:sp>
      <p:sp>
        <p:nvSpPr>
          <p:cNvPr id="1433" name="文本框 1432"/>
          <p:cNvSpPr txBox="1"/>
          <p:nvPr/>
        </p:nvSpPr>
        <p:spPr>
          <a:xfrm>
            <a:off x="7821360" y="542713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434" name="任意多边形: 形状 1433"/>
          <p:cNvSpPr/>
          <p:nvPr/>
        </p:nvSpPr>
        <p:spPr>
          <a:xfrm>
            <a:off x="8649000" y="5308690"/>
            <a:ext cx="1513080" cy="409680"/>
          </a:xfrm>
          <a:custGeom>
            <a:avLst/>
            <a:gdLst/>
            <a:ahLst/>
            <a:cxnLst/>
            <a:rect l="0" t="0" r="r" b="b"/>
            <a:pathLst>
              <a:path w="4203" h="1138">
                <a:moveTo>
                  <a:pt x="0" y="0"/>
                </a:moveTo>
                <a:lnTo>
                  <a:pt x="4203" y="0"/>
                </a:lnTo>
                <a:lnTo>
                  <a:pt x="4203" y="1138"/>
                </a:lnTo>
                <a:lnTo>
                  <a:pt x="0" y="1138"/>
                </a:lnTo>
                <a:lnTo>
                  <a:pt x="0" y="0"/>
                </a:lnTo>
                <a:close/>
              </a:path>
            </a:pathLst>
          </a:custGeom>
          <a:solidFill>
            <a:srgbClr val="1E3A8A">
              <a:alpha val="2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35" name="任意多边形: 形状 1434"/>
          <p:cNvSpPr/>
          <p:nvPr/>
        </p:nvSpPr>
        <p:spPr>
          <a:xfrm>
            <a:off x="8649000" y="5709730"/>
            <a:ext cx="1513080" cy="8640"/>
          </a:xfrm>
          <a:custGeom>
            <a:avLst/>
            <a:gdLst/>
            <a:ahLst/>
            <a:cxnLst/>
            <a:rect l="0" t="0" r="r" b="b"/>
            <a:pathLst>
              <a:path w="4203" h="24">
                <a:moveTo>
                  <a:pt x="0" y="0"/>
                </a:moveTo>
                <a:lnTo>
                  <a:pt x="4203" y="0"/>
                </a:lnTo>
                <a:lnTo>
                  <a:pt x="4203" y="24"/>
                </a:lnTo>
                <a:lnTo>
                  <a:pt x="0" y="24"/>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36" name="任意多边形: 形状 1435"/>
          <p:cNvSpPr/>
          <p:nvPr/>
        </p:nvSpPr>
        <p:spPr>
          <a:xfrm>
            <a:off x="10153080" y="5308690"/>
            <a:ext cx="9000" cy="409680"/>
          </a:xfrm>
          <a:custGeom>
            <a:avLst/>
            <a:gdLst/>
            <a:ahLst/>
            <a:cxnLst/>
            <a:rect l="0" t="0" r="r" b="b"/>
            <a:pathLst>
              <a:path w="25" h="1138">
                <a:moveTo>
                  <a:pt x="0" y="0"/>
                </a:moveTo>
                <a:lnTo>
                  <a:pt x="25" y="0"/>
                </a:lnTo>
                <a:lnTo>
                  <a:pt x="25" y="1138"/>
                </a:lnTo>
                <a:lnTo>
                  <a:pt x="0" y="1138"/>
                </a:lnTo>
                <a:lnTo>
                  <a:pt x="0" y="0"/>
                </a:ln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437" name="图片 1436"/>
          <p:cNvPicPr/>
          <p:nvPr/>
        </p:nvPicPr>
        <p:blipFill>
          <a:blip r:embed="rId9"/>
          <a:stretch>
            <a:fillRect/>
          </a:stretch>
        </p:blipFill>
        <p:spPr>
          <a:xfrm>
            <a:off x="8941680" y="5433970"/>
            <a:ext cx="133200" cy="133200"/>
          </a:xfrm>
          <a:prstGeom prst="rect">
            <a:avLst/>
          </a:prstGeom>
          <a:noFill/>
          <a:ln w="0">
            <a:noFill/>
          </a:ln>
        </p:spPr>
      </p:pic>
      <p:sp>
        <p:nvSpPr>
          <p:cNvPr id="1438" name="文本框 1437"/>
          <p:cNvSpPr txBox="1"/>
          <p:nvPr/>
        </p:nvSpPr>
        <p:spPr>
          <a:xfrm>
            <a:off x="7863840" y="539581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变量</a:t>
            </a:r>
            <a:endParaRPr lang="en-US" sz="1050" b="0" u="none" strike="noStrike">
              <a:solidFill>
                <a:srgbClr val="000000"/>
              </a:solidFill>
              <a:effectLst/>
              <a:uFillTx/>
              <a:latin typeface="Times New Roman" panose="02020603050405020304"/>
            </a:endParaRPr>
          </a:p>
        </p:txBody>
      </p:sp>
      <p:sp>
        <p:nvSpPr>
          <p:cNvPr id="1439" name="文本框 1438"/>
          <p:cNvSpPr txBox="1"/>
          <p:nvPr/>
        </p:nvSpPr>
        <p:spPr>
          <a:xfrm>
            <a:off x="9144360" y="542713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pic>
        <p:nvPicPr>
          <p:cNvPr id="1440" name="图片 1439"/>
          <p:cNvPicPr/>
          <p:nvPr/>
        </p:nvPicPr>
        <p:blipFill>
          <a:blip r:embed="rId10"/>
          <a:stretch>
            <a:fillRect/>
          </a:stretch>
        </p:blipFill>
        <p:spPr>
          <a:xfrm>
            <a:off x="0" y="5373360"/>
            <a:ext cx="10696320" cy="835200"/>
          </a:xfrm>
          <a:prstGeom prst="rect">
            <a:avLst/>
          </a:prstGeom>
          <a:noFill/>
          <a:ln w="0">
            <a:noFill/>
          </a:ln>
        </p:spPr>
      </p:pic>
      <p:sp>
        <p:nvSpPr>
          <p:cNvPr id="1441" name="文本框 1440"/>
          <p:cNvSpPr txBox="1"/>
          <p:nvPr/>
        </p:nvSpPr>
        <p:spPr>
          <a:xfrm>
            <a:off x="9186840" y="5395810"/>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可执⾏代码</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4" name="任意多边形: 形状 1443"/>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45" name="任意多边形: 形状 1444"/>
          <p:cNvSpPr/>
          <p:nvPr/>
        </p:nvSpPr>
        <p:spPr>
          <a:xfrm>
            <a:off x="4612680" y="1445400"/>
            <a:ext cx="8640" cy="9000"/>
          </a:xfrm>
          <a:custGeom>
            <a:avLst/>
            <a:gdLst/>
            <a:ahLst/>
            <a:cxnLst/>
            <a:rect l="0" t="0" r="r" b="b"/>
            <a:pathLst>
              <a:path w="24" h="25">
                <a:moveTo>
                  <a:pt x="0" y="19"/>
                </a:moveTo>
                <a:lnTo>
                  <a:pt x="0" y="5"/>
                </a:lnTo>
                <a:cubicBezTo>
                  <a:pt x="0" y="2"/>
                  <a:pt x="2" y="0"/>
                  <a:pt x="4" y="0"/>
                </a:cubicBezTo>
                <a:lnTo>
                  <a:pt x="20" y="0"/>
                </a:lnTo>
                <a:cubicBezTo>
                  <a:pt x="23" y="0"/>
                  <a:pt x="24" y="2"/>
                  <a:pt x="24" y="5"/>
                </a:cubicBezTo>
                <a:lnTo>
                  <a:pt x="24" y="19"/>
                </a:lnTo>
                <a:cubicBezTo>
                  <a:pt x="24" y="23"/>
                  <a:pt x="23" y="25"/>
                  <a:pt x="20" y="25"/>
                </a:cubicBezTo>
                <a:lnTo>
                  <a:pt x="4" y="25"/>
                </a:lnTo>
                <a:cubicBezTo>
                  <a:pt x="2" y="25"/>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46" name="任意多边形: 形状 1445"/>
          <p:cNvSpPr/>
          <p:nvPr/>
        </p:nvSpPr>
        <p:spPr>
          <a:xfrm>
            <a:off x="1796400" y="1688040"/>
            <a:ext cx="9000" cy="16920"/>
          </a:xfrm>
          <a:custGeom>
            <a:avLst/>
            <a:gdLst/>
            <a:ahLst/>
            <a:cxnLst/>
            <a:rect l="0" t="0" r="r" b="b"/>
            <a:pathLst>
              <a:path w="25" h="47">
                <a:moveTo>
                  <a:pt x="0" y="35"/>
                </a:moveTo>
                <a:lnTo>
                  <a:pt x="0" y="11"/>
                </a:lnTo>
                <a:cubicBezTo>
                  <a:pt x="0" y="8"/>
                  <a:pt x="1" y="5"/>
                  <a:pt x="4" y="3"/>
                </a:cubicBezTo>
                <a:cubicBezTo>
                  <a:pt x="6" y="1"/>
                  <a:pt x="9" y="0"/>
                  <a:pt x="12" y="0"/>
                </a:cubicBezTo>
                <a:cubicBezTo>
                  <a:pt x="16" y="0"/>
                  <a:pt x="19" y="1"/>
                  <a:pt x="21" y="3"/>
                </a:cubicBezTo>
                <a:cubicBezTo>
                  <a:pt x="23" y="5"/>
                  <a:pt x="25" y="8"/>
                  <a:pt x="25" y="11"/>
                </a:cubicBezTo>
                <a:lnTo>
                  <a:pt x="25" y="35"/>
                </a:lnTo>
                <a:cubicBezTo>
                  <a:pt x="25" y="39"/>
                  <a:pt x="23" y="41"/>
                  <a:pt x="21" y="44"/>
                </a:cubicBezTo>
                <a:cubicBezTo>
                  <a:pt x="19" y="46"/>
                  <a:pt x="16" y="47"/>
                  <a:pt x="12" y="47"/>
                </a:cubicBezTo>
                <a:cubicBezTo>
                  <a:pt x="9" y="47"/>
                  <a:pt x="6" y="46"/>
                  <a:pt x="4" y="44"/>
                </a:cubicBezTo>
                <a:cubicBezTo>
                  <a:pt x="1"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47" name="任意多边形: 形状 1446"/>
          <p:cNvSpPr/>
          <p:nvPr/>
        </p:nvSpPr>
        <p:spPr>
          <a:xfrm>
            <a:off x="2540160" y="2557080"/>
            <a:ext cx="8640" cy="8640"/>
          </a:xfrm>
          <a:custGeom>
            <a:avLst/>
            <a:gdLst/>
            <a:ahLst/>
            <a:cxnLst/>
            <a:rect l="0" t="0" r="r" b="b"/>
            <a:pathLst>
              <a:path w="24" h="24">
                <a:moveTo>
                  <a:pt x="0" y="19"/>
                </a:moveTo>
                <a:lnTo>
                  <a:pt x="0" y="5"/>
                </a:lnTo>
                <a:cubicBezTo>
                  <a:pt x="0" y="1"/>
                  <a:pt x="2" y="0"/>
                  <a:pt x="5" y="0"/>
                </a:cubicBezTo>
                <a:lnTo>
                  <a:pt x="19" y="0"/>
                </a:lnTo>
                <a:cubicBezTo>
                  <a:pt x="23" y="0"/>
                  <a:pt x="24" y="1"/>
                  <a:pt x="24" y="5"/>
                </a:cubicBezTo>
                <a:lnTo>
                  <a:pt x="24" y="19"/>
                </a:lnTo>
                <a:cubicBezTo>
                  <a:pt x="24" y="22"/>
                  <a:pt x="23" y="24"/>
                  <a:pt x="19" y="24"/>
                </a:cubicBezTo>
                <a:lnTo>
                  <a:pt x="5" y="24"/>
                </a:lnTo>
                <a:cubicBezTo>
                  <a:pt x="2"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48" name="任意多边形: 形状 1447"/>
          <p:cNvSpPr/>
          <p:nvPr/>
        </p:nvSpPr>
        <p:spPr>
          <a:xfrm>
            <a:off x="3116880" y="1621080"/>
            <a:ext cx="8640" cy="8640"/>
          </a:xfrm>
          <a:custGeom>
            <a:avLst/>
            <a:gdLst/>
            <a:ahLst/>
            <a:cxnLst/>
            <a:rect l="0" t="0" r="r" b="b"/>
            <a:pathLst>
              <a:path w="24" h="24">
                <a:moveTo>
                  <a:pt x="0" y="20"/>
                </a:moveTo>
                <a:lnTo>
                  <a:pt x="0" y="4"/>
                </a:lnTo>
                <a:cubicBezTo>
                  <a:pt x="0" y="1"/>
                  <a:pt x="1" y="0"/>
                  <a:pt x="6" y="0"/>
                </a:cubicBezTo>
                <a:lnTo>
                  <a:pt x="20" y="0"/>
                </a:lnTo>
                <a:cubicBezTo>
                  <a:pt x="23" y="0"/>
                  <a:pt x="24" y="1"/>
                  <a:pt x="24" y="4"/>
                </a:cubicBezTo>
                <a:lnTo>
                  <a:pt x="24" y="20"/>
                </a:lnTo>
                <a:cubicBezTo>
                  <a:pt x="24" y="23"/>
                  <a:pt x="23" y="24"/>
                  <a:pt x="20" y="24"/>
                </a:cubicBezTo>
                <a:lnTo>
                  <a:pt x="6"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49" name="任意多边形: 形状 1448"/>
          <p:cNvSpPr/>
          <p:nvPr/>
        </p:nvSpPr>
        <p:spPr>
          <a:xfrm>
            <a:off x="2615400" y="559800"/>
            <a:ext cx="17280" cy="16920"/>
          </a:xfrm>
          <a:custGeom>
            <a:avLst/>
            <a:gdLst/>
            <a:ahLst/>
            <a:cxnLst/>
            <a:rect l="0" t="0" r="r" b="b"/>
            <a:pathLst>
              <a:path w="48" h="47">
                <a:moveTo>
                  <a:pt x="0" y="24"/>
                </a:moveTo>
                <a:lnTo>
                  <a:pt x="0" y="22"/>
                </a:lnTo>
                <a:cubicBezTo>
                  <a:pt x="0" y="16"/>
                  <a:pt x="2" y="11"/>
                  <a:pt x="7" y="6"/>
                </a:cubicBezTo>
                <a:cubicBezTo>
                  <a:pt x="11" y="2"/>
                  <a:pt x="17" y="0"/>
                  <a:pt x="23" y="0"/>
                </a:cubicBezTo>
                <a:lnTo>
                  <a:pt x="24" y="0"/>
                </a:lnTo>
                <a:cubicBezTo>
                  <a:pt x="31" y="0"/>
                  <a:pt x="37" y="2"/>
                  <a:pt x="41" y="6"/>
                </a:cubicBezTo>
                <a:cubicBezTo>
                  <a:pt x="45" y="11"/>
                  <a:pt x="48" y="16"/>
                  <a:pt x="48" y="22"/>
                </a:cubicBezTo>
                <a:lnTo>
                  <a:pt x="48" y="24"/>
                </a:lnTo>
                <a:cubicBezTo>
                  <a:pt x="48" y="30"/>
                  <a:pt x="45" y="36"/>
                  <a:pt x="41" y="41"/>
                </a:cubicBezTo>
                <a:cubicBezTo>
                  <a:pt x="37" y="45"/>
                  <a:pt x="31" y="47"/>
                  <a:pt x="24" y="47"/>
                </a:cubicBezTo>
                <a:lnTo>
                  <a:pt x="23" y="47"/>
                </a:lnTo>
                <a:cubicBezTo>
                  <a:pt x="17" y="47"/>
                  <a:pt x="11" y="45"/>
                  <a:pt x="7" y="41"/>
                </a:cubicBezTo>
                <a:cubicBezTo>
                  <a:pt x="2" y="36"/>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0" name="任意多边形: 形状 1449"/>
          <p:cNvSpPr/>
          <p:nvPr/>
        </p:nvSpPr>
        <p:spPr>
          <a:xfrm>
            <a:off x="7529040" y="5707440"/>
            <a:ext cx="9000" cy="8640"/>
          </a:xfrm>
          <a:custGeom>
            <a:avLst/>
            <a:gdLst/>
            <a:ahLst/>
            <a:cxnLst/>
            <a:rect l="0" t="0" r="r" b="b"/>
            <a:pathLst>
              <a:path w="25" h="24">
                <a:moveTo>
                  <a:pt x="0" y="16"/>
                </a:moveTo>
                <a:lnTo>
                  <a:pt x="0" y="9"/>
                </a:lnTo>
                <a:cubicBezTo>
                  <a:pt x="0" y="3"/>
                  <a:pt x="3" y="0"/>
                  <a:pt x="9" y="0"/>
                </a:cubicBezTo>
                <a:lnTo>
                  <a:pt x="17" y="0"/>
                </a:lnTo>
                <a:cubicBezTo>
                  <a:pt x="22" y="0"/>
                  <a:pt x="25" y="3"/>
                  <a:pt x="25" y="9"/>
                </a:cubicBezTo>
                <a:lnTo>
                  <a:pt x="25" y="16"/>
                </a:lnTo>
                <a:cubicBezTo>
                  <a:pt x="25" y="22"/>
                  <a:pt x="22" y="24"/>
                  <a:pt x="17" y="24"/>
                </a:cubicBezTo>
                <a:lnTo>
                  <a:pt x="9" y="24"/>
                </a:lnTo>
                <a:cubicBezTo>
                  <a:pt x="3"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1" name="任意多边形: 形状 1450"/>
          <p:cNvSpPr/>
          <p:nvPr/>
        </p:nvSpPr>
        <p:spPr>
          <a:xfrm>
            <a:off x="10002960" y="4119840"/>
            <a:ext cx="16920" cy="16920"/>
          </a:xfrm>
          <a:custGeom>
            <a:avLst/>
            <a:gdLst/>
            <a:ahLst/>
            <a:cxnLst/>
            <a:rect l="0" t="0" r="r" b="b"/>
            <a:pathLst>
              <a:path w="47" h="47">
                <a:moveTo>
                  <a:pt x="0" y="23"/>
                </a:moveTo>
                <a:lnTo>
                  <a:pt x="0" y="22"/>
                </a:lnTo>
                <a:cubicBezTo>
                  <a:pt x="0" y="16"/>
                  <a:pt x="2" y="11"/>
                  <a:pt x="6" y="6"/>
                </a:cubicBezTo>
                <a:cubicBezTo>
                  <a:pt x="11" y="2"/>
                  <a:pt x="16" y="0"/>
                  <a:pt x="23" y="0"/>
                </a:cubicBezTo>
                <a:lnTo>
                  <a:pt x="24" y="0"/>
                </a:lnTo>
                <a:cubicBezTo>
                  <a:pt x="30" y="0"/>
                  <a:pt x="36" y="2"/>
                  <a:pt x="40" y="6"/>
                </a:cubicBezTo>
                <a:cubicBezTo>
                  <a:pt x="45" y="11"/>
                  <a:pt x="47" y="16"/>
                  <a:pt x="47" y="22"/>
                </a:cubicBezTo>
                <a:lnTo>
                  <a:pt x="47" y="23"/>
                </a:lnTo>
                <a:cubicBezTo>
                  <a:pt x="47" y="29"/>
                  <a:pt x="45" y="36"/>
                  <a:pt x="40" y="40"/>
                </a:cubicBezTo>
                <a:cubicBezTo>
                  <a:pt x="36" y="45"/>
                  <a:pt x="30" y="47"/>
                  <a:pt x="24" y="47"/>
                </a:cubicBezTo>
                <a:lnTo>
                  <a:pt x="23" y="47"/>
                </a:lnTo>
                <a:cubicBezTo>
                  <a:pt x="16" y="47"/>
                  <a:pt x="11" y="45"/>
                  <a:pt x="6" y="40"/>
                </a:cubicBezTo>
                <a:cubicBezTo>
                  <a:pt x="2" y="36"/>
                  <a:pt x="0" y="29"/>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2" name="任意多边形: 形状 1451"/>
          <p:cNvSpPr/>
          <p:nvPr/>
        </p:nvSpPr>
        <p:spPr>
          <a:xfrm>
            <a:off x="2648880" y="2924640"/>
            <a:ext cx="8640" cy="8640"/>
          </a:xfrm>
          <a:custGeom>
            <a:avLst/>
            <a:gdLst/>
            <a:ahLst/>
            <a:cxnLst/>
            <a:rect l="0" t="0" r="r" b="b"/>
            <a:pathLst>
              <a:path w="24" h="24">
                <a:moveTo>
                  <a:pt x="0" y="21"/>
                </a:moveTo>
                <a:lnTo>
                  <a:pt x="0" y="3"/>
                </a:lnTo>
                <a:cubicBezTo>
                  <a:pt x="0" y="1"/>
                  <a:pt x="1" y="0"/>
                  <a:pt x="3" y="0"/>
                </a:cubicBezTo>
                <a:lnTo>
                  <a:pt x="21" y="0"/>
                </a:lnTo>
                <a:cubicBezTo>
                  <a:pt x="23" y="0"/>
                  <a:pt x="24" y="1"/>
                  <a:pt x="24" y="3"/>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3" name="任意多边形: 形状 1452"/>
          <p:cNvSpPr/>
          <p:nvPr/>
        </p:nvSpPr>
        <p:spPr>
          <a:xfrm>
            <a:off x="10387080" y="3894120"/>
            <a:ext cx="9360" cy="16920"/>
          </a:xfrm>
          <a:custGeom>
            <a:avLst/>
            <a:gdLst/>
            <a:ahLst/>
            <a:cxnLst/>
            <a:rect l="0" t="0" r="r" b="b"/>
            <a:pathLst>
              <a:path w="26" h="47">
                <a:moveTo>
                  <a:pt x="0" y="36"/>
                </a:moveTo>
                <a:lnTo>
                  <a:pt x="0" y="11"/>
                </a:lnTo>
                <a:cubicBezTo>
                  <a:pt x="0" y="8"/>
                  <a:pt x="2" y="5"/>
                  <a:pt x="5" y="3"/>
                </a:cubicBezTo>
                <a:cubicBezTo>
                  <a:pt x="7" y="1"/>
                  <a:pt x="10" y="0"/>
                  <a:pt x="13" y="0"/>
                </a:cubicBezTo>
                <a:cubicBezTo>
                  <a:pt x="16" y="0"/>
                  <a:pt x="19" y="1"/>
                  <a:pt x="21" y="3"/>
                </a:cubicBezTo>
                <a:cubicBezTo>
                  <a:pt x="23" y="5"/>
                  <a:pt x="26" y="8"/>
                  <a:pt x="26" y="11"/>
                </a:cubicBezTo>
                <a:lnTo>
                  <a:pt x="26" y="36"/>
                </a:lnTo>
                <a:cubicBezTo>
                  <a:pt x="26" y="39"/>
                  <a:pt x="23" y="42"/>
                  <a:pt x="21" y="44"/>
                </a:cubicBezTo>
                <a:cubicBezTo>
                  <a:pt x="19" y="46"/>
                  <a:pt x="16" y="47"/>
                  <a:pt x="13" y="47"/>
                </a:cubicBezTo>
                <a:cubicBezTo>
                  <a:pt x="10" y="47"/>
                  <a:pt x="7" y="46"/>
                  <a:pt x="5" y="44"/>
                </a:cubicBezTo>
                <a:cubicBezTo>
                  <a:pt x="2"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4" name="任意多边形: 形状 1453"/>
          <p:cNvSpPr/>
          <p:nvPr/>
        </p:nvSpPr>
        <p:spPr>
          <a:xfrm>
            <a:off x="3751920" y="4437360"/>
            <a:ext cx="8640" cy="8640"/>
          </a:xfrm>
          <a:custGeom>
            <a:avLst/>
            <a:gdLst/>
            <a:ahLst/>
            <a:cxnLst/>
            <a:rect l="0" t="0" r="r" b="b"/>
            <a:pathLst>
              <a:path w="24" h="24">
                <a:moveTo>
                  <a:pt x="0" y="16"/>
                </a:moveTo>
                <a:lnTo>
                  <a:pt x="0" y="8"/>
                </a:lnTo>
                <a:cubicBezTo>
                  <a:pt x="0" y="2"/>
                  <a:pt x="3" y="0"/>
                  <a:pt x="10" y="0"/>
                </a:cubicBezTo>
                <a:lnTo>
                  <a:pt x="16" y="0"/>
                </a:lnTo>
                <a:cubicBezTo>
                  <a:pt x="22" y="0"/>
                  <a:pt x="24" y="2"/>
                  <a:pt x="24" y="8"/>
                </a:cubicBezTo>
                <a:lnTo>
                  <a:pt x="24" y="16"/>
                </a:lnTo>
                <a:cubicBezTo>
                  <a:pt x="24" y="21"/>
                  <a:pt x="22" y="24"/>
                  <a:pt x="16" y="24"/>
                </a:cubicBezTo>
                <a:lnTo>
                  <a:pt x="10" y="24"/>
                </a:lnTo>
                <a:cubicBezTo>
                  <a:pt x="3"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5" name="任意多边形: 形状 1454"/>
          <p:cNvSpPr/>
          <p:nvPr/>
        </p:nvSpPr>
        <p:spPr>
          <a:xfrm>
            <a:off x="8197920" y="3727080"/>
            <a:ext cx="8640" cy="8640"/>
          </a:xfrm>
          <a:custGeom>
            <a:avLst/>
            <a:gdLst/>
            <a:ahLst/>
            <a:cxnLst/>
            <a:rect l="0" t="0" r="r" b="b"/>
            <a:pathLst>
              <a:path w="24" h="24">
                <a:moveTo>
                  <a:pt x="0" y="15"/>
                </a:moveTo>
                <a:lnTo>
                  <a:pt x="0" y="8"/>
                </a:lnTo>
                <a:cubicBezTo>
                  <a:pt x="0" y="6"/>
                  <a:pt x="0" y="4"/>
                  <a:pt x="2" y="2"/>
                </a:cubicBezTo>
                <a:cubicBezTo>
                  <a:pt x="4" y="0"/>
                  <a:pt x="6" y="0"/>
                  <a:pt x="8" y="0"/>
                </a:cubicBezTo>
                <a:lnTo>
                  <a:pt x="15" y="0"/>
                </a:lnTo>
                <a:cubicBezTo>
                  <a:pt x="17" y="0"/>
                  <a:pt x="19" y="0"/>
                  <a:pt x="21" y="2"/>
                </a:cubicBezTo>
                <a:cubicBezTo>
                  <a:pt x="23" y="4"/>
                  <a:pt x="24" y="6"/>
                  <a:pt x="24" y="8"/>
                </a:cubicBezTo>
                <a:lnTo>
                  <a:pt x="24" y="15"/>
                </a:lnTo>
                <a:cubicBezTo>
                  <a:pt x="24" y="17"/>
                  <a:pt x="23" y="19"/>
                  <a:pt x="21" y="21"/>
                </a:cubicBezTo>
                <a:cubicBezTo>
                  <a:pt x="19" y="23"/>
                  <a:pt x="17" y="24"/>
                  <a:pt x="15" y="24"/>
                </a:cubicBezTo>
                <a:lnTo>
                  <a:pt x="8" y="24"/>
                </a:lnTo>
                <a:cubicBezTo>
                  <a:pt x="6" y="24"/>
                  <a:pt x="4" y="23"/>
                  <a:pt x="2" y="21"/>
                </a:cubicBezTo>
                <a:cubicBezTo>
                  <a:pt x="0" y="19"/>
                  <a:pt x="0" y="17"/>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6" name="任意多边形: 形状 1455"/>
          <p:cNvSpPr/>
          <p:nvPr/>
        </p:nvSpPr>
        <p:spPr>
          <a:xfrm>
            <a:off x="3075120" y="1871640"/>
            <a:ext cx="8640" cy="8640"/>
          </a:xfrm>
          <a:custGeom>
            <a:avLst/>
            <a:gdLst/>
            <a:ahLst/>
            <a:cxnLst/>
            <a:rect l="0" t="0" r="r" b="b"/>
            <a:pathLst>
              <a:path w="24" h="24">
                <a:moveTo>
                  <a:pt x="0" y="16"/>
                </a:moveTo>
                <a:lnTo>
                  <a:pt x="0" y="9"/>
                </a:lnTo>
                <a:cubicBezTo>
                  <a:pt x="0" y="3"/>
                  <a:pt x="4" y="0"/>
                  <a:pt x="9" y="0"/>
                </a:cubicBezTo>
                <a:lnTo>
                  <a:pt x="16" y="0"/>
                </a:lnTo>
                <a:cubicBezTo>
                  <a:pt x="21" y="0"/>
                  <a:pt x="24" y="3"/>
                  <a:pt x="24" y="9"/>
                </a:cubicBezTo>
                <a:lnTo>
                  <a:pt x="24" y="16"/>
                </a:lnTo>
                <a:cubicBezTo>
                  <a:pt x="24" y="22"/>
                  <a:pt x="21" y="24"/>
                  <a:pt x="16" y="24"/>
                </a:cubicBezTo>
                <a:lnTo>
                  <a:pt x="9" y="24"/>
                </a:lnTo>
                <a:cubicBezTo>
                  <a:pt x="4"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7" name="任意多边形: 形状 1456"/>
          <p:cNvSpPr/>
          <p:nvPr/>
        </p:nvSpPr>
        <p:spPr>
          <a:xfrm>
            <a:off x="5139360" y="41760"/>
            <a:ext cx="8640" cy="8640"/>
          </a:xfrm>
          <a:custGeom>
            <a:avLst/>
            <a:gdLst/>
            <a:ahLst/>
            <a:cxnLst/>
            <a:rect l="0" t="0" r="r" b="b"/>
            <a:pathLst>
              <a:path w="24" h="24">
                <a:moveTo>
                  <a:pt x="0" y="19"/>
                </a:moveTo>
                <a:lnTo>
                  <a:pt x="0" y="4"/>
                </a:lnTo>
                <a:cubicBezTo>
                  <a:pt x="0" y="1"/>
                  <a:pt x="1" y="0"/>
                  <a:pt x="4" y="0"/>
                </a:cubicBezTo>
                <a:lnTo>
                  <a:pt x="18" y="0"/>
                </a:lnTo>
                <a:cubicBezTo>
                  <a:pt x="22" y="0"/>
                  <a:pt x="24" y="1"/>
                  <a:pt x="24" y="4"/>
                </a:cubicBezTo>
                <a:lnTo>
                  <a:pt x="24" y="19"/>
                </a:lnTo>
                <a:cubicBezTo>
                  <a:pt x="24" y="22"/>
                  <a:pt x="22" y="24"/>
                  <a:pt x="18" y="24"/>
                </a:cubicBezTo>
                <a:lnTo>
                  <a:pt x="4" y="24"/>
                </a:lnTo>
                <a:cubicBezTo>
                  <a:pt x="1"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8" name="任意多边形: 形状 1457"/>
          <p:cNvSpPr/>
          <p:nvPr/>
        </p:nvSpPr>
        <p:spPr>
          <a:xfrm>
            <a:off x="10044720" y="1963800"/>
            <a:ext cx="8640" cy="8640"/>
          </a:xfrm>
          <a:custGeom>
            <a:avLst/>
            <a:gdLst/>
            <a:ahLst/>
            <a:cxnLst/>
            <a:rect l="0" t="0" r="r" b="b"/>
            <a:pathLst>
              <a:path w="24" h="24">
                <a:moveTo>
                  <a:pt x="0" y="22"/>
                </a:moveTo>
                <a:lnTo>
                  <a:pt x="0" y="2"/>
                </a:lnTo>
                <a:cubicBezTo>
                  <a:pt x="0" y="0"/>
                  <a:pt x="0" y="0"/>
                  <a:pt x="2" y="0"/>
                </a:cubicBezTo>
                <a:lnTo>
                  <a:pt x="22" y="0"/>
                </a:lnTo>
                <a:cubicBezTo>
                  <a:pt x="23" y="0"/>
                  <a:pt x="24" y="0"/>
                  <a:pt x="24" y="2"/>
                </a:cubicBezTo>
                <a:lnTo>
                  <a:pt x="24" y="22"/>
                </a:lnTo>
                <a:cubicBezTo>
                  <a:pt x="24" y="23"/>
                  <a:pt x="23" y="24"/>
                  <a:pt x="22" y="24"/>
                </a:cubicBezTo>
                <a:lnTo>
                  <a:pt x="2" y="24"/>
                </a:lnTo>
                <a:cubicBezTo>
                  <a:pt x="0"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59" name="任意多边形: 形状 1458"/>
          <p:cNvSpPr/>
          <p:nvPr/>
        </p:nvSpPr>
        <p:spPr>
          <a:xfrm>
            <a:off x="7562520" y="1052640"/>
            <a:ext cx="9000" cy="9000"/>
          </a:xfrm>
          <a:custGeom>
            <a:avLst/>
            <a:gdLst/>
            <a:ahLst/>
            <a:cxnLst/>
            <a:rect l="0" t="0" r="r" b="b"/>
            <a:pathLst>
              <a:path w="25" h="25">
                <a:moveTo>
                  <a:pt x="0" y="14"/>
                </a:moveTo>
                <a:lnTo>
                  <a:pt x="0" y="12"/>
                </a:lnTo>
                <a:cubicBezTo>
                  <a:pt x="0" y="8"/>
                  <a:pt x="1" y="5"/>
                  <a:pt x="3" y="3"/>
                </a:cubicBezTo>
                <a:cubicBezTo>
                  <a:pt x="6" y="1"/>
                  <a:pt x="9" y="0"/>
                  <a:pt x="11" y="0"/>
                </a:cubicBezTo>
                <a:lnTo>
                  <a:pt x="14" y="0"/>
                </a:lnTo>
                <a:cubicBezTo>
                  <a:pt x="17" y="0"/>
                  <a:pt x="20" y="1"/>
                  <a:pt x="22" y="3"/>
                </a:cubicBezTo>
                <a:cubicBezTo>
                  <a:pt x="24" y="5"/>
                  <a:pt x="25" y="8"/>
                  <a:pt x="25" y="12"/>
                </a:cubicBezTo>
                <a:lnTo>
                  <a:pt x="25" y="14"/>
                </a:lnTo>
                <a:cubicBezTo>
                  <a:pt x="25" y="17"/>
                  <a:pt x="24" y="20"/>
                  <a:pt x="22" y="22"/>
                </a:cubicBezTo>
                <a:cubicBezTo>
                  <a:pt x="20" y="24"/>
                  <a:pt x="17" y="25"/>
                  <a:pt x="14" y="25"/>
                </a:cubicBezTo>
                <a:lnTo>
                  <a:pt x="11" y="25"/>
                </a:lnTo>
                <a:cubicBezTo>
                  <a:pt x="9" y="25"/>
                  <a:pt x="6" y="24"/>
                  <a:pt x="3" y="22"/>
                </a:cubicBezTo>
                <a:cubicBezTo>
                  <a:pt x="1" y="20"/>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0" name="任意多边形: 形状 1459"/>
          <p:cNvSpPr/>
          <p:nvPr/>
        </p:nvSpPr>
        <p:spPr>
          <a:xfrm>
            <a:off x="7721280" y="2648880"/>
            <a:ext cx="9000" cy="8640"/>
          </a:xfrm>
          <a:custGeom>
            <a:avLst/>
            <a:gdLst/>
            <a:ahLst/>
            <a:cxnLst/>
            <a:rect l="0" t="0" r="r" b="b"/>
            <a:pathLst>
              <a:path w="25" h="24">
                <a:moveTo>
                  <a:pt x="0" y="16"/>
                </a:moveTo>
                <a:lnTo>
                  <a:pt x="0" y="8"/>
                </a:lnTo>
                <a:cubicBezTo>
                  <a:pt x="0" y="3"/>
                  <a:pt x="3" y="0"/>
                  <a:pt x="9" y="0"/>
                </a:cubicBezTo>
                <a:lnTo>
                  <a:pt x="15" y="0"/>
                </a:lnTo>
                <a:cubicBezTo>
                  <a:pt x="21" y="0"/>
                  <a:pt x="25" y="3"/>
                  <a:pt x="25" y="8"/>
                </a:cubicBezTo>
                <a:lnTo>
                  <a:pt x="25" y="16"/>
                </a:lnTo>
                <a:cubicBezTo>
                  <a:pt x="25" y="22"/>
                  <a:pt x="21" y="24"/>
                  <a:pt x="15" y="24"/>
                </a:cubicBezTo>
                <a:lnTo>
                  <a:pt x="9" y="24"/>
                </a:lnTo>
                <a:cubicBezTo>
                  <a:pt x="3"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1" name="任意多边形: 形状 1460"/>
          <p:cNvSpPr/>
          <p:nvPr/>
        </p:nvSpPr>
        <p:spPr>
          <a:xfrm>
            <a:off x="308880" y="3158640"/>
            <a:ext cx="9000" cy="8640"/>
          </a:xfrm>
          <a:custGeom>
            <a:avLst/>
            <a:gdLst/>
            <a:ahLst/>
            <a:cxnLst/>
            <a:rect l="0" t="0" r="r" b="b"/>
            <a:pathLst>
              <a:path w="25" h="24">
                <a:moveTo>
                  <a:pt x="0" y="21"/>
                </a:moveTo>
                <a:lnTo>
                  <a:pt x="0" y="5"/>
                </a:lnTo>
                <a:cubicBezTo>
                  <a:pt x="0" y="2"/>
                  <a:pt x="2" y="0"/>
                  <a:pt x="4" y="0"/>
                </a:cubicBezTo>
                <a:lnTo>
                  <a:pt x="21" y="0"/>
                </a:lnTo>
                <a:cubicBezTo>
                  <a:pt x="23" y="0"/>
                  <a:pt x="25" y="2"/>
                  <a:pt x="25" y="5"/>
                </a:cubicBezTo>
                <a:lnTo>
                  <a:pt x="25" y="21"/>
                </a:lnTo>
                <a:cubicBezTo>
                  <a:pt x="25" y="23"/>
                  <a:pt x="23" y="24"/>
                  <a:pt x="21" y="24"/>
                </a:cubicBezTo>
                <a:lnTo>
                  <a:pt x="4" y="24"/>
                </a:lnTo>
                <a:cubicBezTo>
                  <a:pt x="2"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2" name="任意多边形: 形状 1461"/>
          <p:cNvSpPr/>
          <p:nvPr/>
        </p:nvSpPr>
        <p:spPr>
          <a:xfrm>
            <a:off x="4871880" y="3125160"/>
            <a:ext cx="8640" cy="8640"/>
          </a:xfrm>
          <a:custGeom>
            <a:avLst/>
            <a:gdLst/>
            <a:ahLst/>
            <a:cxnLst/>
            <a:rect l="0" t="0" r="r" b="b"/>
            <a:pathLst>
              <a:path w="24" h="24">
                <a:moveTo>
                  <a:pt x="0" y="22"/>
                </a:moveTo>
                <a:lnTo>
                  <a:pt x="0" y="4"/>
                </a:lnTo>
                <a:cubicBezTo>
                  <a:pt x="0" y="1"/>
                  <a:pt x="0" y="0"/>
                  <a:pt x="2" y="0"/>
                </a:cubicBezTo>
                <a:lnTo>
                  <a:pt x="22" y="0"/>
                </a:lnTo>
                <a:cubicBezTo>
                  <a:pt x="23" y="0"/>
                  <a:pt x="24" y="1"/>
                  <a:pt x="24" y="4"/>
                </a:cubicBezTo>
                <a:lnTo>
                  <a:pt x="24" y="22"/>
                </a:lnTo>
                <a:cubicBezTo>
                  <a:pt x="24" y="24"/>
                  <a:pt x="23" y="24"/>
                  <a:pt x="22" y="24"/>
                </a:cubicBezTo>
                <a:lnTo>
                  <a:pt x="2" y="24"/>
                </a:lnTo>
                <a:cubicBezTo>
                  <a:pt x="0"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3" name="任意多边形: 形状 1462"/>
          <p:cNvSpPr/>
          <p:nvPr/>
        </p:nvSpPr>
        <p:spPr>
          <a:xfrm>
            <a:off x="6275880" y="5974920"/>
            <a:ext cx="8640" cy="8640"/>
          </a:xfrm>
          <a:custGeom>
            <a:avLst/>
            <a:gdLst/>
            <a:ahLst/>
            <a:cxnLst/>
            <a:rect l="0" t="0" r="r" b="b"/>
            <a:pathLst>
              <a:path w="24" h="24">
                <a:moveTo>
                  <a:pt x="0" y="15"/>
                </a:moveTo>
                <a:lnTo>
                  <a:pt x="0" y="8"/>
                </a:lnTo>
                <a:cubicBezTo>
                  <a:pt x="0" y="3"/>
                  <a:pt x="2" y="0"/>
                  <a:pt x="8" y="0"/>
                </a:cubicBezTo>
                <a:lnTo>
                  <a:pt x="15" y="0"/>
                </a:lnTo>
                <a:cubicBezTo>
                  <a:pt x="21" y="0"/>
                  <a:pt x="24" y="3"/>
                  <a:pt x="24" y="8"/>
                </a:cubicBezTo>
                <a:lnTo>
                  <a:pt x="24" y="15"/>
                </a:lnTo>
                <a:cubicBezTo>
                  <a:pt x="24" y="20"/>
                  <a:pt x="21" y="24"/>
                  <a:pt x="15" y="24"/>
                </a:cubicBezTo>
                <a:lnTo>
                  <a:pt x="8" y="24"/>
                </a:lnTo>
                <a:cubicBezTo>
                  <a:pt x="2" y="24"/>
                  <a:pt x="0" y="20"/>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4" name="任意多边形: 形状 1463"/>
          <p:cNvSpPr/>
          <p:nvPr/>
        </p:nvSpPr>
        <p:spPr>
          <a:xfrm>
            <a:off x="3985920" y="4470480"/>
            <a:ext cx="8640" cy="9000"/>
          </a:xfrm>
          <a:custGeom>
            <a:avLst/>
            <a:gdLst/>
            <a:ahLst/>
            <a:cxnLst/>
            <a:rect l="0" t="0" r="r" b="b"/>
            <a:pathLst>
              <a:path w="24" h="25">
                <a:moveTo>
                  <a:pt x="0" y="17"/>
                </a:moveTo>
                <a:lnTo>
                  <a:pt x="0" y="8"/>
                </a:lnTo>
                <a:cubicBezTo>
                  <a:pt x="0" y="3"/>
                  <a:pt x="4" y="0"/>
                  <a:pt x="9" y="0"/>
                </a:cubicBezTo>
                <a:lnTo>
                  <a:pt x="17" y="0"/>
                </a:lnTo>
                <a:cubicBezTo>
                  <a:pt x="22" y="0"/>
                  <a:pt x="24" y="3"/>
                  <a:pt x="24" y="8"/>
                </a:cubicBezTo>
                <a:lnTo>
                  <a:pt x="24" y="17"/>
                </a:lnTo>
                <a:cubicBezTo>
                  <a:pt x="24" y="22"/>
                  <a:pt x="22" y="25"/>
                  <a:pt x="17" y="25"/>
                </a:cubicBezTo>
                <a:lnTo>
                  <a:pt x="9" y="25"/>
                </a:lnTo>
                <a:cubicBezTo>
                  <a:pt x="4" y="25"/>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5" name="任意多边形: 形状 1464"/>
          <p:cNvSpPr/>
          <p:nvPr/>
        </p:nvSpPr>
        <p:spPr>
          <a:xfrm>
            <a:off x="626400" y="3517920"/>
            <a:ext cx="17280" cy="17280"/>
          </a:xfrm>
          <a:custGeom>
            <a:avLst/>
            <a:gdLst/>
            <a:ahLst/>
            <a:cxnLst/>
            <a:rect l="0" t="0" r="r" b="b"/>
            <a:pathLst>
              <a:path w="48" h="48">
                <a:moveTo>
                  <a:pt x="0" y="29"/>
                </a:moveTo>
                <a:lnTo>
                  <a:pt x="0" y="20"/>
                </a:lnTo>
                <a:cubicBezTo>
                  <a:pt x="0" y="14"/>
                  <a:pt x="2" y="10"/>
                  <a:pt x="6" y="7"/>
                </a:cubicBezTo>
                <a:cubicBezTo>
                  <a:pt x="9" y="2"/>
                  <a:pt x="14" y="0"/>
                  <a:pt x="19" y="0"/>
                </a:cubicBezTo>
                <a:lnTo>
                  <a:pt x="29" y="0"/>
                </a:lnTo>
                <a:cubicBezTo>
                  <a:pt x="35" y="0"/>
                  <a:pt x="39" y="2"/>
                  <a:pt x="43" y="7"/>
                </a:cubicBezTo>
                <a:cubicBezTo>
                  <a:pt x="46" y="10"/>
                  <a:pt x="48" y="14"/>
                  <a:pt x="48" y="20"/>
                </a:cubicBezTo>
                <a:lnTo>
                  <a:pt x="48" y="29"/>
                </a:lnTo>
                <a:cubicBezTo>
                  <a:pt x="48" y="34"/>
                  <a:pt x="46" y="39"/>
                  <a:pt x="43" y="42"/>
                </a:cubicBezTo>
                <a:cubicBezTo>
                  <a:pt x="39" y="46"/>
                  <a:pt x="35" y="48"/>
                  <a:pt x="29" y="48"/>
                </a:cubicBezTo>
                <a:lnTo>
                  <a:pt x="19" y="48"/>
                </a:lnTo>
                <a:cubicBezTo>
                  <a:pt x="14" y="48"/>
                  <a:pt x="9" y="46"/>
                  <a:pt x="6" y="42"/>
                </a:cubicBezTo>
                <a:cubicBezTo>
                  <a:pt x="2" y="39"/>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6" name="任意多边形: 形状 1465"/>
          <p:cNvSpPr/>
          <p:nvPr/>
        </p:nvSpPr>
        <p:spPr>
          <a:xfrm>
            <a:off x="9827280" y="877320"/>
            <a:ext cx="8640" cy="16920"/>
          </a:xfrm>
          <a:custGeom>
            <a:avLst/>
            <a:gdLst/>
            <a:ahLst/>
            <a:cxnLst/>
            <a:rect l="0" t="0" r="r" b="b"/>
            <a:pathLst>
              <a:path w="24" h="47">
                <a:moveTo>
                  <a:pt x="0" y="36"/>
                </a:moveTo>
                <a:lnTo>
                  <a:pt x="0" y="11"/>
                </a:lnTo>
                <a:cubicBezTo>
                  <a:pt x="0" y="8"/>
                  <a:pt x="1" y="6"/>
                  <a:pt x="3" y="3"/>
                </a:cubicBezTo>
                <a:cubicBezTo>
                  <a:pt x="6" y="1"/>
                  <a:pt x="8" y="0"/>
                  <a:pt x="12" y="0"/>
                </a:cubicBezTo>
                <a:cubicBezTo>
                  <a:pt x="16" y="0"/>
                  <a:pt x="19" y="1"/>
                  <a:pt x="21" y="3"/>
                </a:cubicBezTo>
                <a:cubicBezTo>
                  <a:pt x="23" y="6"/>
                  <a:pt x="24" y="8"/>
                  <a:pt x="24" y="11"/>
                </a:cubicBezTo>
                <a:lnTo>
                  <a:pt x="24" y="36"/>
                </a:lnTo>
                <a:cubicBezTo>
                  <a:pt x="24" y="39"/>
                  <a:pt x="23" y="42"/>
                  <a:pt x="21" y="44"/>
                </a:cubicBezTo>
                <a:cubicBezTo>
                  <a:pt x="19" y="46"/>
                  <a:pt x="16" y="47"/>
                  <a:pt x="12" y="47"/>
                </a:cubicBezTo>
                <a:cubicBezTo>
                  <a:pt x="8" y="47"/>
                  <a:pt x="6"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7" name="任意多边形: 形状 1466"/>
          <p:cNvSpPr/>
          <p:nvPr/>
        </p:nvSpPr>
        <p:spPr>
          <a:xfrm>
            <a:off x="3526200" y="1378800"/>
            <a:ext cx="9000" cy="8640"/>
          </a:xfrm>
          <a:custGeom>
            <a:avLst/>
            <a:gdLst/>
            <a:ahLst/>
            <a:cxnLst/>
            <a:rect l="0" t="0" r="r" b="b"/>
            <a:pathLst>
              <a:path w="25" h="24">
                <a:moveTo>
                  <a:pt x="0" y="17"/>
                </a:moveTo>
                <a:lnTo>
                  <a:pt x="0" y="6"/>
                </a:lnTo>
                <a:cubicBezTo>
                  <a:pt x="0" y="2"/>
                  <a:pt x="3" y="0"/>
                  <a:pt x="7" y="0"/>
                </a:cubicBezTo>
                <a:lnTo>
                  <a:pt x="18" y="0"/>
                </a:lnTo>
                <a:cubicBezTo>
                  <a:pt x="23" y="0"/>
                  <a:pt x="25" y="2"/>
                  <a:pt x="25" y="6"/>
                </a:cubicBezTo>
                <a:lnTo>
                  <a:pt x="25" y="17"/>
                </a:lnTo>
                <a:cubicBezTo>
                  <a:pt x="25" y="21"/>
                  <a:pt x="23" y="24"/>
                  <a:pt x="18" y="24"/>
                </a:cubicBezTo>
                <a:lnTo>
                  <a:pt x="7" y="24"/>
                </a:lnTo>
                <a:cubicBezTo>
                  <a:pt x="3" y="24"/>
                  <a:pt x="0" y="21"/>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8" name="任意多边形: 形状 1467"/>
          <p:cNvSpPr/>
          <p:nvPr/>
        </p:nvSpPr>
        <p:spPr>
          <a:xfrm>
            <a:off x="6484680" y="4713120"/>
            <a:ext cx="8640" cy="8640"/>
          </a:xfrm>
          <a:custGeom>
            <a:avLst/>
            <a:gdLst/>
            <a:ahLst/>
            <a:cxnLst/>
            <a:rect l="0" t="0" r="r" b="b"/>
            <a:pathLst>
              <a:path w="24" h="24">
                <a:moveTo>
                  <a:pt x="0" y="18"/>
                </a:moveTo>
                <a:lnTo>
                  <a:pt x="0" y="5"/>
                </a:lnTo>
                <a:cubicBezTo>
                  <a:pt x="0" y="2"/>
                  <a:pt x="2" y="0"/>
                  <a:pt x="5" y="0"/>
                </a:cubicBezTo>
                <a:lnTo>
                  <a:pt x="18" y="0"/>
                </a:lnTo>
                <a:cubicBezTo>
                  <a:pt x="22" y="0"/>
                  <a:pt x="24" y="2"/>
                  <a:pt x="24" y="5"/>
                </a:cubicBezTo>
                <a:lnTo>
                  <a:pt x="24" y="18"/>
                </a:lnTo>
                <a:cubicBezTo>
                  <a:pt x="24" y="22"/>
                  <a:pt x="22" y="24"/>
                  <a:pt x="18" y="24"/>
                </a:cubicBezTo>
                <a:lnTo>
                  <a:pt x="5"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69" name="任意多边形: 形状 1468"/>
          <p:cNvSpPr/>
          <p:nvPr/>
        </p:nvSpPr>
        <p:spPr>
          <a:xfrm>
            <a:off x="9008280" y="4178160"/>
            <a:ext cx="8640" cy="8640"/>
          </a:xfrm>
          <a:custGeom>
            <a:avLst/>
            <a:gdLst/>
            <a:ahLst/>
            <a:cxnLst/>
            <a:rect l="0" t="0" r="r" b="b"/>
            <a:pathLst>
              <a:path w="24" h="24">
                <a:moveTo>
                  <a:pt x="0" y="18"/>
                </a:moveTo>
                <a:lnTo>
                  <a:pt x="0" y="5"/>
                </a:lnTo>
                <a:cubicBezTo>
                  <a:pt x="0" y="2"/>
                  <a:pt x="2" y="0"/>
                  <a:pt x="5" y="0"/>
                </a:cubicBezTo>
                <a:lnTo>
                  <a:pt x="19" y="0"/>
                </a:lnTo>
                <a:cubicBezTo>
                  <a:pt x="23" y="0"/>
                  <a:pt x="24" y="2"/>
                  <a:pt x="24" y="5"/>
                </a:cubicBezTo>
                <a:lnTo>
                  <a:pt x="24" y="18"/>
                </a:lnTo>
                <a:cubicBezTo>
                  <a:pt x="24" y="23"/>
                  <a:pt x="23" y="24"/>
                  <a:pt x="19" y="24"/>
                </a:cubicBezTo>
                <a:lnTo>
                  <a:pt x="5" y="24"/>
                </a:lnTo>
                <a:cubicBezTo>
                  <a:pt x="2" y="24"/>
                  <a:pt x="0" y="23"/>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0" name="任意多边形: 形状 1469"/>
          <p:cNvSpPr/>
          <p:nvPr/>
        </p:nvSpPr>
        <p:spPr>
          <a:xfrm>
            <a:off x="5841000" y="4144680"/>
            <a:ext cx="9000" cy="8640"/>
          </a:xfrm>
          <a:custGeom>
            <a:avLst/>
            <a:gdLst/>
            <a:ahLst/>
            <a:cxnLst/>
            <a:rect l="0" t="0" r="r" b="b"/>
            <a:pathLst>
              <a:path w="25" h="24">
                <a:moveTo>
                  <a:pt x="0" y="13"/>
                </a:moveTo>
                <a:lnTo>
                  <a:pt x="0" y="11"/>
                </a:lnTo>
                <a:cubicBezTo>
                  <a:pt x="0" y="8"/>
                  <a:pt x="1" y="5"/>
                  <a:pt x="5" y="3"/>
                </a:cubicBezTo>
                <a:cubicBezTo>
                  <a:pt x="7" y="1"/>
                  <a:pt x="9" y="0"/>
                  <a:pt x="12" y="0"/>
                </a:cubicBezTo>
                <a:lnTo>
                  <a:pt x="14" y="0"/>
                </a:lnTo>
                <a:cubicBezTo>
                  <a:pt x="17" y="0"/>
                  <a:pt x="19" y="1"/>
                  <a:pt x="22" y="3"/>
                </a:cubicBezTo>
                <a:cubicBezTo>
                  <a:pt x="24" y="5"/>
                  <a:pt x="25" y="8"/>
                  <a:pt x="25" y="11"/>
                </a:cubicBezTo>
                <a:lnTo>
                  <a:pt x="25" y="13"/>
                </a:lnTo>
                <a:cubicBezTo>
                  <a:pt x="25" y="16"/>
                  <a:pt x="24" y="18"/>
                  <a:pt x="22" y="20"/>
                </a:cubicBezTo>
                <a:cubicBezTo>
                  <a:pt x="19" y="23"/>
                  <a:pt x="17" y="24"/>
                  <a:pt x="14" y="24"/>
                </a:cubicBezTo>
                <a:lnTo>
                  <a:pt x="12" y="24"/>
                </a:lnTo>
                <a:cubicBezTo>
                  <a:pt x="9" y="24"/>
                  <a:pt x="7" y="23"/>
                  <a:pt x="5" y="20"/>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1" name="任意多边形: 形状 1470"/>
          <p:cNvSpPr/>
          <p:nvPr/>
        </p:nvSpPr>
        <p:spPr>
          <a:xfrm>
            <a:off x="1604160" y="3208680"/>
            <a:ext cx="17280" cy="17280"/>
          </a:xfrm>
          <a:custGeom>
            <a:avLst/>
            <a:gdLst/>
            <a:ahLst/>
            <a:cxnLst/>
            <a:rect l="0" t="0" r="r" b="b"/>
            <a:pathLst>
              <a:path w="48" h="48">
                <a:moveTo>
                  <a:pt x="0" y="27"/>
                </a:moveTo>
                <a:lnTo>
                  <a:pt x="0" y="20"/>
                </a:lnTo>
                <a:cubicBezTo>
                  <a:pt x="0" y="14"/>
                  <a:pt x="2" y="10"/>
                  <a:pt x="6" y="6"/>
                </a:cubicBezTo>
                <a:cubicBezTo>
                  <a:pt x="10" y="2"/>
                  <a:pt x="15" y="0"/>
                  <a:pt x="20" y="0"/>
                </a:cubicBezTo>
                <a:lnTo>
                  <a:pt x="27" y="0"/>
                </a:lnTo>
                <a:cubicBezTo>
                  <a:pt x="34" y="0"/>
                  <a:pt x="38" y="2"/>
                  <a:pt x="42" y="6"/>
                </a:cubicBezTo>
                <a:cubicBezTo>
                  <a:pt x="46" y="10"/>
                  <a:pt x="48" y="14"/>
                  <a:pt x="48" y="20"/>
                </a:cubicBezTo>
                <a:lnTo>
                  <a:pt x="48" y="27"/>
                </a:lnTo>
                <a:cubicBezTo>
                  <a:pt x="48" y="33"/>
                  <a:pt x="46" y="38"/>
                  <a:pt x="42" y="42"/>
                </a:cubicBezTo>
                <a:cubicBezTo>
                  <a:pt x="38" y="46"/>
                  <a:pt x="34" y="48"/>
                  <a:pt x="27" y="48"/>
                </a:cubicBezTo>
                <a:lnTo>
                  <a:pt x="20" y="48"/>
                </a:lnTo>
                <a:cubicBezTo>
                  <a:pt x="15" y="48"/>
                  <a:pt x="10" y="46"/>
                  <a:pt x="6" y="42"/>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2" name="任意多边形: 形状 1471"/>
          <p:cNvSpPr/>
          <p:nvPr/>
        </p:nvSpPr>
        <p:spPr>
          <a:xfrm>
            <a:off x="4520880" y="133560"/>
            <a:ext cx="16920" cy="8640"/>
          </a:xfrm>
          <a:custGeom>
            <a:avLst/>
            <a:gdLst/>
            <a:ahLst/>
            <a:cxnLst/>
            <a:rect l="0" t="0" r="r" b="b"/>
            <a:pathLst>
              <a:path w="47" h="24">
                <a:moveTo>
                  <a:pt x="0" y="13"/>
                </a:moveTo>
                <a:cubicBezTo>
                  <a:pt x="0" y="8"/>
                  <a:pt x="1" y="6"/>
                  <a:pt x="3" y="3"/>
                </a:cubicBezTo>
                <a:cubicBezTo>
                  <a:pt x="5" y="1"/>
                  <a:pt x="8" y="0"/>
                  <a:pt x="11" y="0"/>
                </a:cubicBezTo>
                <a:lnTo>
                  <a:pt x="36" y="0"/>
                </a:lnTo>
                <a:cubicBezTo>
                  <a:pt x="39" y="0"/>
                  <a:pt x="42" y="1"/>
                  <a:pt x="44" y="3"/>
                </a:cubicBezTo>
                <a:cubicBezTo>
                  <a:pt x="46" y="6"/>
                  <a:pt x="47" y="8"/>
                  <a:pt x="47" y="13"/>
                </a:cubicBezTo>
                <a:cubicBezTo>
                  <a:pt x="47" y="16"/>
                  <a:pt x="46" y="18"/>
                  <a:pt x="44" y="21"/>
                </a:cubicBezTo>
                <a:cubicBezTo>
                  <a:pt x="42" y="23"/>
                  <a:pt x="39" y="24"/>
                  <a:pt x="36" y="24"/>
                </a:cubicBezTo>
                <a:lnTo>
                  <a:pt x="11" y="24"/>
                </a:lnTo>
                <a:cubicBezTo>
                  <a:pt x="8" y="24"/>
                  <a:pt x="5" y="23"/>
                  <a:pt x="3" y="21"/>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3" name="任意多边形: 形状 1472"/>
          <p:cNvSpPr/>
          <p:nvPr/>
        </p:nvSpPr>
        <p:spPr>
          <a:xfrm>
            <a:off x="10671480" y="4370400"/>
            <a:ext cx="8640" cy="8640"/>
          </a:xfrm>
          <a:custGeom>
            <a:avLst/>
            <a:gdLst/>
            <a:ahLst/>
            <a:cxnLst/>
            <a:rect l="0" t="0" r="r" b="b"/>
            <a:pathLst>
              <a:path w="24" h="24">
                <a:moveTo>
                  <a:pt x="24" y="12"/>
                </a:moveTo>
                <a:cubicBezTo>
                  <a:pt x="24" y="15"/>
                  <a:pt x="23" y="18"/>
                  <a:pt x="20" y="21"/>
                </a:cubicBezTo>
                <a:cubicBezTo>
                  <a:pt x="18" y="23"/>
                  <a:pt x="14" y="24"/>
                  <a:pt x="11" y="24"/>
                </a:cubicBezTo>
                <a:cubicBezTo>
                  <a:pt x="8" y="24"/>
                  <a:pt x="5" y="23"/>
                  <a:pt x="3" y="21"/>
                </a:cubicBezTo>
                <a:cubicBezTo>
                  <a:pt x="1" y="18"/>
                  <a:pt x="0" y="15"/>
                  <a:pt x="0" y="12"/>
                </a:cubicBezTo>
                <a:cubicBezTo>
                  <a:pt x="0" y="8"/>
                  <a:pt x="1" y="6"/>
                  <a:pt x="3" y="3"/>
                </a:cubicBezTo>
                <a:cubicBezTo>
                  <a:pt x="5" y="1"/>
                  <a:pt x="8" y="0"/>
                  <a:pt x="11" y="0"/>
                </a:cubicBezTo>
                <a:cubicBezTo>
                  <a:pt x="14" y="0"/>
                  <a:pt x="18" y="1"/>
                  <a:pt x="20"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4" name="任意多边形: 形状 1473"/>
          <p:cNvSpPr/>
          <p:nvPr/>
        </p:nvSpPr>
        <p:spPr>
          <a:xfrm>
            <a:off x="3593160" y="4570920"/>
            <a:ext cx="8640" cy="8640"/>
          </a:xfrm>
          <a:custGeom>
            <a:avLst/>
            <a:gdLst/>
            <a:ahLst/>
            <a:cxnLst/>
            <a:rect l="0" t="0" r="r" b="b"/>
            <a:pathLst>
              <a:path w="24" h="24">
                <a:moveTo>
                  <a:pt x="0" y="14"/>
                </a:moveTo>
                <a:lnTo>
                  <a:pt x="0" y="10"/>
                </a:lnTo>
                <a:cubicBezTo>
                  <a:pt x="0" y="8"/>
                  <a:pt x="1" y="5"/>
                  <a:pt x="3" y="3"/>
                </a:cubicBezTo>
                <a:cubicBezTo>
                  <a:pt x="5" y="1"/>
                  <a:pt x="8" y="0"/>
                  <a:pt x="10" y="0"/>
                </a:cubicBezTo>
                <a:lnTo>
                  <a:pt x="14" y="0"/>
                </a:lnTo>
                <a:cubicBezTo>
                  <a:pt x="17" y="0"/>
                  <a:pt x="19" y="1"/>
                  <a:pt x="21" y="3"/>
                </a:cubicBezTo>
                <a:cubicBezTo>
                  <a:pt x="23" y="5"/>
                  <a:pt x="24" y="8"/>
                  <a:pt x="24" y="10"/>
                </a:cubicBezTo>
                <a:lnTo>
                  <a:pt x="24" y="14"/>
                </a:lnTo>
                <a:cubicBezTo>
                  <a:pt x="24" y="17"/>
                  <a:pt x="23" y="19"/>
                  <a:pt x="21" y="21"/>
                </a:cubicBezTo>
                <a:cubicBezTo>
                  <a:pt x="19" y="23"/>
                  <a:pt x="17" y="24"/>
                  <a:pt x="14" y="24"/>
                </a:cubicBezTo>
                <a:lnTo>
                  <a:pt x="10" y="24"/>
                </a:lnTo>
                <a:cubicBezTo>
                  <a:pt x="8" y="24"/>
                  <a:pt x="5" y="23"/>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5" name="任意多边形: 形状 1474"/>
          <p:cNvSpPr/>
          <p:nvPr/>
        </p:nvSpPr>
        <p:spPr>
          <a:xfrm>
            <a:off x="484560" y="3175200"/>
            <a:ext cx="8640" cy="17280"/>
          </a:xfrm>
          <a:custGeom>
            <a:avLst/>
            <a:gdLst/>
            <a:ahLst/>
            <a:cxnLst/>
            <a:rect l="0" t="0" r="r" b="b"/>
            <a:pathLst>
              <a:path w="24" h="48">
                <a:moveTo>
                  <a:pt x="0" y="36"/>
                </a:moveTo>
                <a:lnTo>
                  <a:pt x="0" y="12"/>
                </a:lnTo>
                <a:cubicBezTo>
                  <a:pt x="0" y="9"/>
                  <a:pt x="1" y="6"/>
                  <a:pt x="3" y="4"/>
                </a:cubicBezTo>
                <a:cubicBezTo>
                  <a:pt x="6" y="2"/>
                  <a:pt x="8" y="0"/>
                  <a:pt x="11" y="0"/>
                </a:cubicBezTo>
                <a:cubicBezTo>
                  <a:pt x="15" y="0"/>
                  <a:pt x="17" y="2"/>
                  <a:pt x="20" y="4"/>
                </a:cubicBezTo>
                <a:cubicBezTo>
                  <a:pt x="22" y="6"/>
                  <a:pt x="24" y="9"/>
                  <a:pt x="24" y="12"/>
                </a:cubicBezTo>
                <a:lnTo>
                  <a:pt x="24" y="36"/>
                </a:lnTo>
                <a:cubicBezTo>
                  <a:pt x="24" y="39"/>
                  <a:pt x="22" y="42"/>
                  <a:pt x="20" y="44"/>
                </a:cubicBezTo>
                <a:cubicBezTo>
                  <a:pt x="17" y="47"/>
                  <a:pt x="15" y="48"/>
                  <a:pt x="11"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6" name="任意多边形: 形状 1475"/>
          <p:cNvSpPr/>
          <p:nvPr/>
        </p:nvSpPr>
        <p:spPr>
          <a:xfrm>
            <a:off x="6935760" y="1520640"/>
            <a:ext cx="9000" cy="8640"/>
          </a:xfrm>
          <a:custGeom>
            <a:avLst/>
            <a:gdLst/>
            <a:ahLst/>
            <a:cxnLst/>
            <a:rect l="0" t="0" r="r" b="b"/>
            <a:pathLst>
              <a:path w="25" h="24">
                <a:moveTo>
                  <a:pt x="25" y="12"/>
                </a:moveTo>
                <a:cubicBezTo>
                  <a:pt x="25" y="15"/>
                  <a:pt x="23" y="18"/>
                  <a:pt x="21" y="21"/>
                </a:cubicBezTo>
                <a:cubicBezTo>
                  <a:pt x="18" y="23"/>
                  <a:pt x="15" y="24"/>
                  <a:pt x="12" y="24"/>
                </a:cubicBezTo>
                <a:cubicBezTo>
                  <a:pt x="9" y="24"/>
                  <a:pt x="6" y="23"/>
                  <a:pt x="4" y="21"/>
                </a:cubicBezTo>
                <a:cubicBezTo>
                  <a:pt x="1" y="18"/>
                  <a:pt x="0" y="15"/>
                  <a:pt x="0" y="12"/>
                </a:cubicBezTo>
                <a:cubicBezTo>
                  <a:pt x="0" y="9"/>
                  <a:pt x="1" y="6"/>
                  <a:pt x="4" y="4"/>
                </a:cubicBezTo>
                <a:cubicBezTo>
                  <a:pt x="6" y="1"/>
                  <a:pt x="9" y="0"/>
                  <a:pt x="12" y="0"/>
                </a:cubicBezTo>
                <a:cubicBezTo>
                  <a:pt x="15" y="0"/>
                  <a:pt x="18" y="1"/>
                  <a:pt x="21" y="4"/>
                </a:cubicBezTo>
                <a:cubicBezTo>
                  <a:pt x="23"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7" name="任意多边形: 形状 1476"/>
          <p:cNvSpPr/>
          <p:nvPr/>
        </p:nvSpPr>
        <p:spPr>
          <a:xfrm>
            <a:off x="8824320" y="3108600"/>
            <a:ext cx="9000" cy="8640"/>
          </a:xfrm>
          <a:custGeom>
            <a:avLst/>
            <a:gdLst/>
            <a:ahLst/>
            <a:cxnLst/>
            <a:rect l="0" t="0" r="r" b="b"/>
            <a:pathLst>
              <a:path w="25" h="24">
                <a:moveTo>
                  <a:pt x="0" y="22"/>
                </a:moveTo>
                <a:lnTo>
                  <a:pt x="0" y="3"/>
                </a:lnTo>
                <a:cubicBezTo>
                  <a:pt x="0" y="0"/>
                  <a:pt x="1" y="0"/>
                  <a:pt x="3" y="0"/>
                </a:cubicBezTo>
                <a:lnTo>
                  <a:pt x="23" y="0"/>
                </a:lnTo>
                <a:cubicBezTo>
                  <a:pt x="24" y="0"/>
                  <a:pt x="25" y="0"/>
                  <a:pt x="25" y="3"/>
                </a:cubicBezTo>
                <a:lnTo>
                  <a:pt x="25" y="22"/>
                </a:lnTo>
                <a:cubicBezTo>
                  <a:pt x="25" y="23"/>
                  <a:pt x="24" y="24"/>
                  <a:pt x="23" y="24"/>
                </a:cubicBezTo>
                <a:lnTo>
                  <a:pt x="3"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8" name="任意多边形: 形状 1477"/>
          <p:cNvSpPr/>
          <p:nvPr/>
        </p:nvSpPr>
        <p:spPr>
          <a:xfrm>
            <a:off x="8030520" y="1136160"/>
            <a:ext cx="17280" cy="9000"/>
          </a:xfrm>
          <a:custGeom>
            <a:avLst/>
            <a:gdLst/>
            <a:ahLst/>
            <a:cxnLst/>
            <a:rect l="0" t="0" r="r" b="b"/>
            <a:pathLst>
              <a:path w="48" h="25">
                <a:moveTo>
                  <a:pt x="0" y="13"/>
                </a:moveTo>
                <a:cubicBezTo>
                  <a:pt x="0" y="10"/>
                  <a:pt x="1" y="6"/>
                  <a:pt x="4" y="4"/>
                </a:cubicBezTo>
                <a:cubicBezTo>
                  <a:pt x="6" y="2"/>
                  <a:pt x="9" y="0"/>
                  <a:pt x="12" y="0"/>
                </a:cubicBezTo>
                <a:lnTo>
                  <a:pt x="36" y="0"/>
                </a:lnTo>
                <a:cubicBezTo>
                  <a:pt x="39" y="0"/>
                  <a:pt x="42" y="2"/>
                  <a:pt x="44" y="4"/>
                </a:cubicBezTo>
                <a:cubicBezTo>
                  <a:pt x="47" y="6"/>
                  <a:pt x="48" y="10"/>
                  <a:pt x="48" y="13"/>
                </a:cubicBezTo>
                <a:cubicBezTo>
                  <a:pt x="48" y="16"/>
                  <a:pt x="47" y="19"/>
                  <a:pt x="44" y="21"/>
                </a:cubicBezTo>
                <a:cubicBezTo>
                  <a:pt x="42" y="24"/>
                  <a:pt x="39" y="25"/>
                  <a:pt x="36" y="25"/>
                </a:cubicBezTo>
                <a:lnTo>
                  <a:pt x="12" y="25"/>
                </a:lnTo>
                <a:cubicBezTo>
                  <a:pt x="9" y="25"/>
                  <a:pt x="6" y="24"/>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79" name="任意多边形: 形状 1478"/>
          <p:cNvSpPr/>
          <p:nvPr/>
        </p:nvSpPr>
        <p:spPr>
          <a:xfrm>
            <a:off x="2916360" y="1244880"/>
            <a:ext cx="16920" cy="17280"/>
          </a:xfrm>
          <a:custGeom>
            <a:avLst/>
            <a:gdLst/>
            <a:ahLst/>
            <a:cxnLst/>
            <a:rect l="0" t="0" r="r" b="b"/>
            <a:pathLst>
              <a:path w="47" h="48">
                <a:moveTo>
                  <a:pt x="0" y="30"/>
                </a:moveTo>
                <a:lnTo>
                  <a:pt x="0" y="19"/>
                </a:lnTo>
                <a:cubicBezTo>
                  <a:pt x="0" y="13"/>
                  <a:pt x="2" y="9"/>
                  <a:pt x="5" y="5"/>
                </a:cubicBezTo>
                <a:cubicBezTo>
                  <a:pt x="8" y="2"/>
                  <a:pt x="12" y="0"/>
                  <a:pt x="17" y="0"/>
                </a:cubicBezTo>
                <a:lnTo>
                  <a:pt x="30" y="0"/>
                </a:lnTo>
                <a:cubicBezTo>
                  <a:pt x="35" y="0"/>
                  <a:pt x="39" y="2"/>
                  <a:pt x="42" y="5"/>
                </a:cubicBezTo>
                <a:cubicBezTo>
                  <a:pt x="46" y="9"/>
                  <a:pt x="47" y="13"/>
                  <a:pt x="47" y="19"/>
                </a:cubicBezTo>
                <a:lnTo>
                  <a:pt x="47" y="30"/>
                </a:lnTo>
                <a:cubicBezTo>
                  <a:pt x="47" y="35"/>
                  <a:pt x="46" y="39"/>
                  <a:pt x="42" y="43"/>
                </a:cubicBezTo>
                <a:cubicBezTo>
                  <a:pt x="39" y="46"/>
                  <a:pt x="35" y="48"/>
                  <a:pt x="30" y="48"/>
                </a:cubicBezTo>
                <a:lnTo>
                  <a:pt x="17" y="48"/>
                </a:lnTo>
                <a:cubicBezTo>
                  <a:pt x="12" y="48"/>
                  <a:pt x="8" y="46"/>
                  <a:pt x="5" y="43"/>
                </a:cubicBezTo>
                <a:cubicBezTo>
                  <a:pt x="2" y="39"/>
                  <a:pt x="0" y="35"/>
                  <a:pt x="0" y="3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0" name="任意多边形: 形状 1479"/>
          <p:cNvSpPr/>
          <p:nvPr/>
        </p:nvSpPr>
        <p:spPr>
          <a:xfrm>
            <a:off x="1754640" y="5573880"/>
            <a:ext cx="17280" cy="16920"/>
          </a:xfrm>
          <a:custGeom>
            <a:avLst/>
            <a:gdLst/>
            <a:ahLst/>
            <a:cxnLst/>
            <a:rect l="0" t="0" r="r" b="b"/>
            <a:pathLst>
              <a:path w="48" h="47">
                <a:moveTo>
                  <a:pt x="0" y="31"/>
                </a:moveTo>
                <a:lnTo>
                  <a:pt x="0" y="14"/>
                </a:lnTo>
                <a:cubicBezTo>
                  <a:pt x="0" y="10"/>
                  <a:pt x="2" y="7"/>
                  <a:pt x="5" y="4"/>
                </a:cubicBezTo>
                <a:cubicBezTo>
                  <a:pt x="7" y="1"/>
                  <a:pt x="11" y="0"/>
                  <a:pt x="15" y="0"/>
                </a:cubicBezTo>
                <a:lnTo>
                  <a:pt x="33" y="0"/>
                </a:lnTo>
                <a:cubicBezTo>
                  <a:pt x="37" y="0"/>
                  <a:pt x="40" y="1"/>
                  <a:pt x="43" y="4"/>
                </a:cubicBezTo>
                <a:cubicBezTo>
                  <a:pt x="46" y="7"/>
                  <a:pt x="48" y="10"/>
                  <a:pt x="48" y="14"/>
                </a:cubicBezTo>
                <a:lnTo>
                  <a:pt x="48" y="31"/>
                </a:lnTo>
                <a:cubicBezTo>
                  <a:pt x="48" y="35"/>
                  <a:pt x="46" y="39"/>
                  <a:pt x="43" y="43"/>
                </a:cubicBezTo>
                <a:cubicBezTo>
                  <a:pt x="40" y="46"/>
                  <a:pt x="37" y="47"/>
                  <a:pt x="33" y="47"/>
                </a:cubicBezTo>
                <a:lnTo>
                  <a:pt x="15" y="47"/>
                </a:lnTo>
                <a:cubicBezTo>
                  <a:pt x="11" y="47"/>
                  <a:pt x="7" y="46"/>
                  <a:pt x="5" y="43"/>
                </a:cubicBezTo>
                <a:cubicBezTo>
                  <a:pt x="2" y="39"/>
                  <a:pt x="0" y="35"/>
                  <a:pt x="0" y="3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1" name="任意多边形: 形状 1480"/>
          <p:cNvSpPr/>
          <p:nvPr/>
        </p:nvSpPr>
        <p:spPr>
          <a:xfrm>
            <a:off x="1445400" y="1671120"/>
            <a:ext cx="9000" cy="8640"/>
          </a:xfrm>
          <a:custGeom>
            <a:avLst/>
            <a:gdLst/>
            <a:ahLst/>
            <a:cxnLst/>
            <a:rect l="0" t="0" r="r" b="b"/>
            <a:pathLst>
              <a:path w="25" h="24">
                <a:moveTo>
                  <a:pt x="25" y="12"/>
                </a:moveTo>
                <a:cubicBezTo>
                  <a:pt x="25" y="15"/>
                  <a:pt x="23" y="19"/>
                  <a:pt x="20" y="21"/>
                </a:cubicBezTo>
                <a:cubicBezTo>
                  <a:pt x="18" y="23"/>
                  <a:pt x="15" y="24"/>
                  <a:pt x="12" y="24"/>
                </a:cubicBezTo>
                <a:cubicBezTo>
                  <a:pt x="9" y="24"/>
                  <a:pt x="6" y="23"/>
                  <a:pt x="4" y="21"/>
                </a:cubicBezTo>
                <a:cubicBezTo>
                  <a:pt x="1" y="19"/>
                  <a:pt x="0" y="15"/>
                  <a:pt x="0" y="12"/>
                </a:cubicBezTo>
                <a:cubicBezTo>
                  <a:pt x="0" y="9"/>
                  <a:pt x="1" y="6"/>
                  <a:pt x="4" y="4"/>
                </a:cubicBezTo>
                <a:cubicBezTo>
                  <a:pt x="6" y="1"/>
                  <a:pt x="9" y="0"/>
                  <a:pt x="12" y="0"/>
                </a:cubicBezTo>
                <a:cubicBezTo>
                  <a:pt x="15" y="0"/>
                  <a:pt x="18" y="1"/>
                  <a:pt x="20" y="4"/>
                </a:cubicBezTo>
                <a:cubicBezTo>
                  <a:pt x="23"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2" name="任意多边形: 形状 1481"/>
          <p:cNvSpPr/>
          <p:nvPr/>
        </p:nvSpPr>
        <p:spPr>
          <a:xfrm>
            <a:off x="9091800" y="4503960"/>
            <a:ext cx="9000" cy="17280"/>
          </a:xfrm>
          <a:custGeom>
            <a:avLst/>
            <a:gdLst/>
            <a:ahLst/>
            <a:cxnLst/>
            <a:rect l="0" t="0" r="r" b="b"/>
            <a:pathLst>
              <a:path w="25" h="48">
                <a:moveTo>
                  <a:pt x="0" y="36"/>
                </a:moveTo>
                <a:lnTo>
                  <a:pt x="0" y="12"/>
                </a:lnTo>
                <a:cubicBezTo>
                  <a:pt x="0" y="9"/>
                  <a:pt x="1" y="6"/>
                  <a:pt x="4" y="4"/>
                </a:cubicBezTo>
                <a:cubicBezTo>
                  <a:pt x="6" y="1"/>
                  <a:pt x="9" y="0"/>
                  <a:pt x="13" y="0"/>
                </a:cubicBezTo>
                <a:cubicBezTo>
                  <a:pt x="16" y="0"/>
                  <a:pt x="19" y="1"/>
                  <a:pt x="21" y="4"/>
                </a:cubicBezTo>
                <a:cubicBezTo>
                  <a:pt x="23" y="6"/>
                  <a:pt x="25" y="9"/>
                  <a:pt x="25" y="12"/>
                </a:cubicBezTo>
                <a:lnTo>
                  <a:pt x="25" y="36"/>
                </a:lnTo>
                <a:cubicBezTo>
                  <a:pt x="25" y="39"/>
                  <a:pt x="23" y="42"/>
                  <a:pt x="21" y="44"/>
                </a:cubicBezTo>
                <a:cubicBezTo>
                  <a:pt x="19" y="47"/>
                  <a:pt x="16" y="48"/>
                  <a:pt x="13" y="48"/>
                </a:cubicBezTo>
                <a:cubicBezTo>
                  <a:pt x="9" y="48"/>
                  <a:pt x="6" y="47"/>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3" name="任意多边形: 形状 1482"/>
          <p:cNvSpPr/>
          <p:nvPr/>
        </p:nvSpPr>
        <p:spPr>
          <a:xfrm>
            <a:off x="6100200" y="208800"/>
            <a:ext cx="8640" cy="8640"/>
          </a:xfrm>
          <a:custGeom>
            <a:avLst/>
            <a:gdLst/>
            <a:ahLst/>
            <a:cxnLst/>
            <a:rect l="0" t="0" r="r" b="b"/>
            <a:pathLst>
              <a:path w="24" h="24">
                <a:moveTo>
                  <a:pt x="0" y="20"/>
                </a:moveTo>
                <a:lnTo>
                  <a:pt x="0" y="4"/>
                </a:lnTo>
                <a:cubicBezTo>
                  <a:pt x="0" y="1"/>
                  <a:pt x="2" y="0"/>
                  <a:pt x="5" y="0"/>
                </a:cubicBezTo>
                <a:lnTo>
                  <a:pt x="20" y="0"/>
                </a:lnTo>
                <a:cubicBezTo>
                  <a:pt x="23" y="0"/>
                  <a:pt x="24" y="1"/>
                  <a:pt x="24" y="4"/>
                </a:cubicBezTo>
                <a:lnTo>
                  <a:pt x="24" y="20"/>
                </a:lnTo>
                <a:cubicBezTo>
                  <a:pt x="24" y="23"/>
                  <a:pt x="23" y="24"/>
                  <a:pt x="20" y="24"/>
                </a:cubicBezTo>
                <a:lnTo>
                  <a:pt x="5" y="24"/>
                </a:lnTo>
                <a:cubicBezTo>
                  <a:pt x="2"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4" name="任意多边形: 形状 1483"/>
          <p:cNvSpPr/>
          <p:nvPr/>
        </p:nvSpPr>
        <p:spPr>
          <a:xfrm>
            <a:off x="977400" y="4462200"/>
            <a:ext cx="9000" cy="8640"/>
          </a:xfrm>
          <a:custGeom>
            <a:avLst/>
            <a:gdLst/>
            <a:ahLst/>
            <a:cxnLst/>
            <a:rect l="0" t="0" r="r" b="b"/>
            <a:pathLst>
              <a:path w="25" h="24">
                <a:moveTo>
                  <a:pt x="0" y="21"/>
                </a:moveTo>
                <a:lnTo>
                  <a:pt x="0" y="4"/>
                </a:lnTo>
                <a:cubicBezTo>
                  <a:pt x="0" y="1"/>
                  <a:pt x="2" y="0"/>
                  <a:pt x="4" y="0"/>
                </a:cubicBezTo>
                <a:lnTo>
                  <a:pt x="21" y="0"/>
                </a:lnTo>
                <a:cubicBezTo>
                  <a:pt x="23" y="0"/>
                  <a:pt x="25" y="1"/>
                  <a:pt x="25" y="4"/>
                </a:cubicBezTo>
                <a:lnTo>
                  <a:pt x="25" y="21"/>
                </a:lnTo>
                <a:cubicBezTo>
                  <a:pt x="25" y="23"/>
                  <a:pt x="23" y="24"/>
                  <a:pt x="21" y="24"/>
                </a:cubicBezTo>
                <a:lnTo>
                  <a:pt x="4" y="24"/>
                </a:lnTo>
                <a:cubicBezTo>
                  <a:pt x="2"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5" name="任意多边形: 形状 1484"/>
          <p:cNvSpPr/>
          <p:nvPr/>
        </p:nvSpPr>
        <p:spPr>
          <a:xfrm>
            <a:off x="3543120" y="735120"/>
            <a:ext cx="8640" cy="8640"/>
          </a:xfrm>
          <a:custGeom>
            <a:avLst/>
            <a:gdLst/>
            <a:ahLst/>
            <a:cxnLst/>
            <a:rect l="0" t="0" r="r" b="b"/>
            <a:pathLst>
              <a:path w="24" h="24">
                <a:moveTo>
                  <a:pt x="24" y="12"/>
                </a:moveTo>
                <a:cubicBezTo>
                  <a:pt x="24" y="15"/>
                  <a:pt x="23" y="19"/>
                  <a:pt x="21" y="21"/>
                </a:cubicBezTo>
                <a:cubicBezTo>
                  <a:pt x="18" y="23"/>
                  <a:pt x="16" y="24"/>
                  <a:pt x="11" y="24"/>
                </a:cubicBezTo>
                <a:cubicBezTo>
                  <a:pt x="8" y="24"/>
                  <a:pt x="5" y="23"/>
                  <a:pt x="3" y="21"/>
                </a:cubicBezTo>
                <a:cubicBezTo>
                  <a:pt x="1" y="19"/>
                  <a:pt x="0" y="15"/>
                  <a:pt x="0" y="12"/>
                </a:cubicBezTo>
                <a:cubicBezTo>
                  <a:pt x="0" y="9"/>
                  <a:pt x="1" y="6"/>
                  <a:pt x="3" y="4"/>
                </a:cubicBezTo>
                <a:cubicBezTo>
                  <a:pt x="5" y="1"/>
                  <a:pt x="8" y="0"/>
                  <a:pt x="11" y="0"/>
                </a:cubicBezTo>
                <a:cubicBezTo>
                  <a:pt x="16" y="0"/>
                  <a:pt x="18" y="1"/>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6" name="任意多边形: 形状 1485"/>
          <p:cNvSpPr/>
          <p:nvPr/>
        </p:nvSpPr>
        <p:spPr>
          <a:xfrm>
            <a:off x="6860520" y="2122560"/>
            <a:ext cx="17280" cy="8640"/>
          </a:xfrm>
          <a:custGeom>
            <a:avLst/>
            <a:gdLst/>
            <a:ahLst/>
            <a:cxnLst/>
            <a:rect l="0" t="0" r="r" b="b"/>
            <a:pathLst>
              <a:path w="48" h="24">
                <a:moveTo>
                  <a:pt x="0" y="12"/>
                </a:moveTo>
                <a:cubicBezTo>
                  <a:pt x="0" y="9"/>
                  <a:pt x="2" y="6"/>
                  <a:pt x="4" y="3"/>
                </a:cubicBezTo>
                <a:cubicBezTo>
                  <a:pt x="6" y="1"/>
                  <a:pt x="9" y="0"/>
                  <a:pt x="13" y="0"/>
                </a:cubicBezTo>
                <a:lnTo>
                  <a:pt x="36" y="0"/>
                </a:lnTo>
                <a:cubicBezTo>
                  <a:pt x="39" y="0"/>
                  <a:pt x="42" y="1"/>
                  <a:pt x="44" y="3"/>
                </a:cubicBezTo>
                <a:cubicBezTo>
                  <a:pt x="47" y="6"/>
                  <a:pt x="48" y="9"/>
                  <a:pt x="48" y="12"/>
                </a:cubicBezTo>
                <a:cubicBezTo>
                  <a:pt x="48" y="15"/>
                  <a:pt x="47" y="18"/>
                  <a:pt x="44" y="20"/>
                </a:cubicBezTo>
                <a:cubicBezTo>
                  <a:pt x="42" y="23"/>
                  <a:pt x="39" y="24"/>
                  <a:pt x="36" y="24"/>
                </a:cubicBezTo>
                <a:lnTo>
                  <a:pt x="13" y="24"/>
                </a:lnTo>
                <a:cubicBezTo>
                  <a:pt x="9" y="24"/>
                  <a:pt x="6" y="23"/>
                  <a:pt x="4" y="20"/>
                </a:cubicBezTo>
                <a:cubicBezTo>
                  <a:pt x="2"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7" name="任意多边形: 形状 1486"/>
          <p:cNvSpPr/>
          <p:nvPr/>
        </p:nvSpPr>
        <p:spPr>
          <a:xfrm>
            <a:off x="8899560" y="2849400"/>
            <a:ext cx="17280" cy="17280"/>
          </a:xfrm>
          <a:custGeom>
            <a:avLst/>
            <a:gdLst/>
            <a:ahLst/>
            <a:cxnLst/>
            <a:rect l="0" t="0" r="r" b="b"/>
            <a:pathLst>
              <a:path w="48" h="48">
                <a:moveTo>
                  <a:pt x="0" y="28"/>
                </a:moveTo>
                <a:lnTo>
                  <a:pt x="0" y="21"/>
                </a:lnTo>
                <a:cubicBezTo>
                  <a:pt x="0" y="15"/>
                  <a:pt x="2" y="10"/>
                  <a:pt x="7" y="6"/>
                </a:cubicBezTo>
                <a:cubicBezTo>
                  <a:pt x="11" y="2"/>
                  <a:pt x="16" y="0"/>
                  <a:pt x="21" y="0"/>
                </a:cubicBezTo>
                <a:lnTo>
                  <a:pt x="28" y="0"/>
                </a:lnTo>
                <a:cubicBezTo>
                  <a:pt x="33" y="0"/>
                  <a:pt x="38" y="2"/>
                  <a:pt x="42" y="6"/>
                </a:cubicBezTo>
                <a:cubicBezTo>
                  <a:pt x="46" y="10"/>
                  <a:pt x="48" y="15"/>
                  <a:pt x="48" y="21"/>
                </a:cubicBezTo>
                <a:lnTo>
                  <a:pt x="48" y="28"/>
                </a:lnTo>
                <a:cubicBezTo>
                  <a:pt x="48" y="33"/>
                  <a:pt x="46" y="38"/>
                  <a:pt x="42" y="42"/>
                </a:cubicBezTo>
                <a:cubicBezTo>
                  <a:pt x="38" y="46"/>
                  <a:pt x="33" y="48"/>
                  <a:pt x="28" y="48"/>
                </a:cubicBezTo>
                <a:lnTo>
                  <a:pt x="21" y="48"/>
                </a:lnTo>
                <a:cubicBezTo>
                  <a:pt x="16" y="48"/>
                  <a:pt x="11" y="46"/>
                  <a:pt x="7" y="42"/>
                </a:cubicBezTo>
                <a:cubicBezTo>
                  <a:pt x="2" y="38"/>
                  <a:pt x="0" y="33"/>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8" name="任意多边形: 形状 1487"/>
          <p:cNvSpPr/>
          <p:nvPr/>
        </p:nvSpPr>
        <p:spPr>
          <a:xfrm>
            <a:off x="4696200" y="2105640"/>
            <a:ext cx="8640" cy="8640"/>
          </a:xfrm>
          <a:custGeom>
            <a:avLst/>
            <a:gdLst/>
            <a:ahLst/>
            <a:cxnLst/>
            <a:rect l="0" t="0" r="r" b="b"/>
            <a:pathLst>
              <a:path w="24" h="24">
                <a:moveTo>
                  <a:pt x="0" y="18"/>
                </a:moveTo>
                <a:lnTo>
                  <a:pt x="0" y="8"/>
                </a:lnTo>
                <a:cubicBezTo>
                  <a:pt x="0" y="2"/>
                  <a:pt x="2" y="0"/>
                  <a:pt x="7" y="0"/>
                </a:cubicBezTo>
                <a:lnTo>
                  <a:pt x="18" y="0"/>
                </a:lnTo>
                <a:cubicBezTo>
                  <a:pt x="22" y="0"/>
                  <a:pt x="24" y="2"/>
                  <a:pt x="24" y="8"/>
                </a:cubicBezTo>
                <a:lnTo>
                  <a:pt x="24" y="18"/>
                </a:lnTo>
                <a:cubicBezTo>
                  <a:pt x="24" y="22"/>
                  <a:pt x="22" y="24"/>
                  <a:pt x="18" y="24"/>
                </a:cubicBezTo>
                <a:lnTo>
                  <a:pt x="7"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9" name="任意多边形: 形状 1488"/>
          <p:cNvSpPr/>
          <p:nvPr/>
        </p:nvSpPr>
        <p:spPr>
          <a:xfrm>
            <a:off x="4269960" y="4386960"/>
            <a:ext cx="17280" cy="17280"/>
          </a:xfrm>
          <a:custGeom>
            <a:avLst/>
            <a:gdLst/>
            <a:ahLst/>
            <a:cxnLst/>
            <a:rect l="0" t="0" r="r" b="b"/>
            <a:pathLst>
              <a:path w="48" h="48">
                <a:moveTo>
                  <a:pt x="0" y="25"/>
                </a:moveTo>
                <a:lnTo>
                  <a:pt x="0" y="22"/>
                </a:lnTo>
                <a:cubicBezTo>
                  <a:pt x="0" y="16"/>
                  <a:pt x="2" y="11"/>
                  <a:pt x="7" y="7"/>
                </a:cubicBezTo>
                <a:cubicBezTo>
                  <a:pt x="11" y="2"/>
                  <a:pt x="16" y="0"/>
                  <a:pt x="22" y="0"/>
                </a:cubicBezTo>
                <a:lnTo>
                  <a:pt x="25" y="0"/>
                </a:lnTo>
                <a:cubicBezTo>
                  <a:pt x="32" y="0"/>
                  <a:pt x="37" y="2"/>
                  <a:pt x="42" y="7"/>
                </a:cubicBezTo>
                <a:cubicBezTo>
                  <a:pt x="46" y="11"/>
                  <a:pt x="48" y="16"/>
                  <a:pt x="48" y="22"/>
                </a:cubicBezTo>
                <a:lnTo>
                  <a:pt x="48" y="25"/>
                </a:lnTo>
                <a:cubicBezTo>
                  <a:pt x="48" y="32"/>
                  <a:pt x="46" y="37"/>
                  <a:pt x="42" y="42"/>
                </a:cubicBezTo>
                <a:cubicBezTo>
                  <a:pt x="37" y="46"/>
                  <a:pt x="32" y="48"/>
                  <a:pt x="25" y="48"/>
                </a:cubicBezTo>
                <a:lnTo>
                  <a:pt x="22" y="48"/>
                </a:lnTo>
                <a:cubicBezTo>
                  <a:pt x="16" y="48"/>
                  <a:pt x="11" y="46"/>
                  <a:pt x="7" y="42"/>
                </a:cubicBezTo>
                <a:cubicBezTo>
                  <a:pt x="2" y="37"/>
                  <a:pt x="0" y="32"/>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90" name="任意多边形: 形状 1489"/>
          <p:cNvSpPr/>
          <p:nvPr/>
        </p:nvSpPr>
        <p:spPr>
          <a:xfrm>
            <a:off x="6141960" y="4061160"/>
            <a:ext cx="8640" cy="8640"/>
          </a:xfrm>
          <a:custGeom>
            <a:avLst/>
            <a:gdLst/>
            <a:ahLst/>
            <a:cxnLst/>
            <a:rect l="0" t="0" r="r" b="b"/>
            <a:pathLst>
              <a:path w="24" h="24">
                <a:moveTo>
                  <a:pt x="0" y="14"/>
                </a:moveTo>
                <a:lnTo>
                  <a:pt x="0" y="11"/>
                </a:lnTo>
                <a:cubicBezTo>
                  <a:pt x="0" y="8"/>
                  <a:pt x="1" y="6"/>
                  <a:pt x="3" y="4"/>
                </a:cubicBezTo>
                <a:cubicBezTo>
                  <a:pt x="5" y="2"/>
                  <a:pt x="7" y="0"/>
                  <a:pt x="10" y="0"/>
                </a:cubicBezTo>
                <a:lnTo>
                  <a:pt x="13" y="0"/>
                </a:lnTo>
                <a:cubicBezTo>
                  <a:pt x="16" y="0"/>
                  <a:pt x="19" y="2"/>
                  <a:pt x="21" y="4"/>
                </a:cubicBezTo>
                <a:cubicBezTo>
                  <a:pt x="23" y="6"/>
                  <a:pt x="24" y="8"/>
                  <a:pt x="24" y="11"/>
                </a:cubicBezTo>
                <a:lnTo>
                  <a:pt x="24" y="14"/>
                </a:lnTo>
                <a:cubicBezTo>
                  <a:pt x="24" y="17"/>
                  <a:pt x="23" y="19"/>
                  <a:pt x="21" y="21"/>
                </a:cubicBezTo>
                <a:cubicBezTo>
                  <a:pt x="19" y="23"/>
                  <a:pt x="16" y="24"/>
                  <a:pt x="13" y="24"/>
                </a:cubicBezTo>
                <a:lnTo>
                  <a:pt x="10" y="24"/>
                </a:lnTo>
                <a:cubicBezTo>
                  <a:pt x="7" y="24"/>
                  <a:pt x="5" y="23"/>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91" name="任意多边形: 形状 1490"/>
          <p:cNvSpPr/>
          <p:nvPr/>
        </p:nvSpPr>
        <p:spPr>
          <a:xfrm>
            <a:off x="551520" y="969120"/>
            <a:ext cx="4696560" cy="2239920"/>
          </a:xfrm>
          <a:custGeom>
            <a:avLst/>
            <a:gdLst/>
            <a:ahLst/>
            <a:cxnLst/>
            <a:rect l="0" t="0" r="r" b="b"/>
            <a:pathLst>
              <a:path w="13046" h="6222">
                <a:moveTo>
                  <a:pt x="0" y="6129"/>
                </a:moveTo>
                <a:lnTo>
                  <a:pt x="0" y="93"/>
                </a:lnTo>
                <a:cubicBezTo>
                  <a:pt x="0" y="81"/>
                  <a:pt x="1" y="69"/>
                  <a:pt x="3" y="58"/>
                </a:cubicBezTo>
                <a:cubicBezTo>
                  <a:pt x="5" y="46"/>
                  <a:pt x="9" y="36"/>
                  <a:pt x="13" y="27"/>
                </a:cubicBezTo>
                <a:cubicBezTo>
                  <a:pt x="18" y="19"/>
                  <a:pt x="23" y="12"/>
                  <a:pt x="28" y="7"/>
                </a:cubicBezTo>
                <a:cubicBezTo>
                  <a:pt x="34" y="3"/>
                  <a:pt x="40" y="0"/>
                  <a:pt x="46" y="0"/>
                </a:cubicBezTo>
                <a:lnTo>
                  <a:pt x="12953" y="0"/>
                </a:lnTo>
                <a:cubicBezTo>
                  <a:pt x="12966" y="0"/>
                  <a:pt x="12978" y="3"/>
                  <a:pt x="12989" y="7"/>
                </a:cubicBezTo>
                <a:cubicBezTo>
                  <a:pt x="13000" y="12"/>
                  <a:pt x="13010" y="19"/>
                  <a:pt x="13019" y="27"/>
                </a:cubicBezTo>
                <a:cubicBezTo>
                  <a:pt x="13028" y="36"/>
                  <a:pt x="13035" y="46"/>
                  <a:pt x="13039" y="58"/>
                </a:cubicBezTo>
                <a:cubicBezTo>
                  <a:pt x="13044" y="69"/>
                  <a:pt x="13046" y="81"/>
                  <a:pt x="13046" y="93"/>
                </a:cubicBezTo>
                <a:lnTo>
                  <a:pt x="13046" y="6129"/>
                </a:lnTo>
                <a:cubicBezTo>
                  <a:pt x="13046" y="6142"/>
                  <a:pt x="13044" y="6154"/>
                  <a:pt x="13039" y="6165"/>
                </a:cubicBezTo>
                <a:cubicBezTo>
                  <a:pt x="13035" y="6176"/>
                  <a:pt x="13028" y="6186"/>
                  <a:pt x="13019" y="6195"/>
                </a:cubicBezTo>
                <a:cubicBezTo>
                  <a:pt x="13010" y="6204"/>
                  <a:pt x="13000" y="6211"/>
                  <a:pt x="12989" y="6215"/>
                </a:cubicBezTo>
                <a:cubicBezTo>
                  <a:pt x="12978" y="6220"/>
                  <a:pt x="12966" y="6222"/>
                  <a:pt x="12953" y="6222"/>
                </a:cubicBezTo>
                <a:lnTo>
                  <a:pt x="46" y="6222"/>
                </a:lnTo>
                <a:cubicBezTo>
                  <a:pt x="40" y="6222"/>
                  <a:pt x="34" y="6220"/>
                  <a:pt x="28" y="6215"/>
                </a:cubicBezTo>
                <a:cubicBezTo>
                  <a:pt x="23" y="6211"/>
                  <a:pt x="18" y="6204"/>
                  <a:pt x="13" y="6195"/>
                </a:cubicBezTo>
                <a:cubicBezTo>
                  <a:pt x="9" y="6186"/>
                  <a:pt x="5" y="6176"/>
                  <a:pt x="3" y="6165"/>
                </a:cubicBezTo>
                <a:cubicBezTo>
                  <a:pt x="1" y="6154"/>
                  <a:pt x="0" y="6142"/>
                  <a:pt x="0" y="6129"/>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92" name="任意多边形: 形状 1491"/>
          <p:cNvSpPr/>
          <p:nvPr/>
        </p:nvSpPr>
        <p:spPr>
          <a:xfrm>
            <a:off x="534600" y="969120"/>
            <a:ext cx="33840" cy="2239920"/>
          </a:xfrm>
          <a:custGeom>
            <a:avLst/>
            <a:gdLst/>
            <a:ahLst/>
            <a:cxnLst/>
            <a:rect l="0" t="0" r="r" b="b"/>
            <a:pathLst>
              <a:path w="94" h="6222">
                <a:moveTo>
                  <a:pt x="27" y="6195"/>
                </a:moveTo>
                <a:cubicBezTo>
                  <a:pt x="9" y="6177"/>
                  <a:pt x="0" y="6155"/>
                  <a:pt x="0" y="6129"/>
                </a:cubicBezTo>
                <a:lnTo>
                  <a:pt x="0" y="93"/>
                </a:lnTo>
                <a:cubicBezTo>
                  <a:pt x="0" y="67"/>
                  <a:pt x="9" y="46"/>
                  <a:pt x="27" y="27"/>
                </a:cubicBezTo>
                <a:cubicBezTo>
                  <a:pt x="46" y="9"/>
                  <a:pt x="68" y="0"/>
                  <a:pt x="94" y="0"/>
                </a:cubicBezTo>
                <a:lnTo>
                  <a:pt x="94" y="6222"/>
                </a:lnTo>
                <a:cubicBezTo>
                  <a:pt x="68" y="6222"/>
                  <a:pt x="46" y="6213"/>
                  <a:pt x="27" y="6195"/>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93" name="任意多边形: 形状 1492"/>
          <p:cNvSpPr/>
          <p:nvPr/>
        </p:nvSpPr>
        <p:spPr>
          <a:xfrm>
            <a:off x="735120" y="1771560"/>
            <a:ext cx="4345920" cy="401400"/>
          </a:xfrm>
          <a:custGeom>
            <a:avLst/>
            <a:gdLst/>
            <a:ahLst/>
            <a:cxnLst/>
            <a:rect l="0" t="0" r="r" b="b"/>
            <a:pathLst>
              <a:path w="12072" h="1115">
                <a:moveTo>
                  <a:pt x="0" y="1022"/>
                </a:moveTo>
                <a:lnTo>
                  <a:pt x="0" y="94"/>
                </a:lnTo>
                <a:cubicBezTo>
                  <a:pt x="0" y="80"/>
                  <a:pt x="3" y="68"/>
                  <a:pt x="7" y="57"/>
                </a:cubicBezTo>
                <a:cubicBezTo>
                  <a:pt x="12" y="46"/>
                  <a:pt x="19" y="36"/>
                  <a:pt x="27" y="27"/>
                </a:cubicBezTo>
                <a:cubicBezTo>
                  <a:pt x="36" y="18"/>
                  <a:pt x="46" y="11"/>
                  <a:pt x="58" y="7"/>
                </a:cubicBezTo>
                <a:cubicBezTo>
                  <a:pt x="69" y="2"/>
                  <a:pt x="81" y="0"/>
                  <a:pt x="93" y="0"/>
                </a:cubicBezTo>
                <a:lnTo>
                  <a:pt x="11979" y="0"/>
                </a:lnTo>
                <a:cubicBezTo>
                  <a:pt x="11991" y="0"/>
                  <a:pt x="12003" y="2"/>
                  <a:pt x="12015" y="7"/>
                </a:cubicBezTo>
                <a:cubicBezTo>
                  <a:pt x="12026" y="11"/>
                  <a:pt x="12036" y="18"/>
                  <a:pt x="12045" y="27"/>
                </a:cubicBezTo>
                <a:cubicBezTo>
                  <a:pt x="12054" y="36"/>
                  <a:pt x="12060" y="46"/>
                  <a:pt x="12065" y="57"/>
                </a:cubicBezTo>
                <a:cubicBezTo>
                  <a:pt x="12070" y="68"/>
                  <a:pt x="12072" y="80"/>
                  <a:pt x="12072" y="94"/>
                </a:cubicBezTo>
                <a:lnTo>
                  <a:pt x="12072" y="1022"/>
                </a:lnTo>
                <a:cubicBezTo>
                  <a:pt x="12072" y="1034"/>
                  <a:pt x="12070" y="1046"/>
                  <a:pt x="12065" y="1058"/>
                </a:cubicBezTo>
                <a:cubicBezTo>
                  <a:pt x="12060" y="1069"/>
                  <a:pt x="12054" y="1079"/>
                  <a:pt x="12045" y="1088"/>
                </a:cubicBezTo>
                <a:cubicBezTo>
                  <a:pt x="12036" y="1096"/>
                  <a:pt x="12026" y="1103"/>
                  <a:pt x="12015" y="1108"/>
                </a:cubicBezTo>
                <a:cubicBezTo>
                  <a:pt x="12003" y="1113"/>
                  <a:pt x="11991" y="1115"/>
                  <a:pt x="11979" y="1115"/>
                </a:cubicBezTo>
                <a:lnTo>
                  <a:pt x="93" y="1115"/>
                </a:lnTo>
                <a:cubicBezTo>
                  <a:pt x="81" y="1115"/>
                  <a:pt x="69" y="1113"/>
                  <a:pt x="58" y="1108"/>
                </a:cubicBezTo>
                <a:cubicBezTo>
                  <a:pt x="46" y="1103"/>
                  <a:pt x="36" y="1096"/>
                  <a:pt x="27" y="1088"/>
                </a:cubicBezTo>
                <a:cubicBezTo>
                  <a:pt x="19" y="1079"/>
                  <a:pt x="12" y="1069"/>
                  <a:pt x="7" y="1058"/>
                </a:cubicBezTo>
                <a:cubicBezTo>
                  <a:pt x="3" y="1046"/>
                  <a:pt x="0" y="1034"/>
                  <a:pt x="0" y="1022"/>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494" name="任意多边形: 形状 1493"/>
          <p:cNvSpPr/>
          <p:nvPr/>
        </p:nvSpPr>
        <p:spPr>
          <a:xfrm>
            <a:off x="735120" y="2239560"/>
            <a:ext cx="4345920" cy="802440"/>
          </a:xfrm>
          <a:custGeom>
            <a:avLst/>
            <a:gdLst/>
            <a:ahLst/>
            <a:cxnLst/>
            <a:rect l="0" t="0" r="r" b="b"/>
            <a:pathLst>
              <a:path w="12072" h="2229">
                <a:moveTo>
                  <a:pt x="0" y="2136"/>
                </a:moveTo>
                <a:lnTo>
                  <a:pt x="0" y="92"/>
                </a:lnTo>
                <a:cubicBezTo>
                  <a:pt x="0" y="80"/>
                  <a:pt x="3" y="68"/>
                  <a:pt x="7" y="57"/>
                </a:cubicBezTo>
                <a:cubicBezTo>
                  <a:pt x="12" y="46"/>
                  <a:pt x="19" y="35"/>
                  <a:pt x="27" y="27"/>
                </a:cubicBezTo>
                <a:cubicBezTo>
                  <a:pt x="36" y="18"/>
                  <a:pt x="46" y="11"/>
                  <a:pt x="58" y="7"/>
                </a:cubicBezTo>
                <a:cubicBezTo>
                  <a:pt x="69" y="2"/>
                  <a:pt x="81" y="0"/>
                  <a:pt x="93" y="0"/>
                </a:cubicBezTo>
                <a:lnTo>
                  <a:pt x="11979" y="0"/>
                </a:lnTo>
                <a:cubicBezTo>
                  <a:pt x="11991" y="0"/>
                  <a:pt x="12003" y="2"/>
                  <a:pt x="12015" y="7"/>
                </a:cubicBezTo>
                <a:cubicBezTo>
                  <a:pt x="12026" y="11"/>
                  <a:pt x="12036" y="18"/>
                  <a:pt x="12045" y="27"/>
                </a:cubicBezTo>
                <a:cubicBezTo>
                  <a:pt x="12054" y="35"/>
                  <a:pt x="12060" y="46"/>
                  <a:pt x="12065" y="57"/>
                </a:cubicBezTo>
                <a:cubicBezTo>
                  <a:pt x="12070" y="68"/>
                  <a:pt x="12072" y="80"/>
                  <a:pt x="12072" y="92"/>
                </a:cubicBezTo>
                <a:lnTo>
                  <a:pt x="12072" y="2136"/>
                </a:lnTo>
                <a:cubicBezTo>
                  <a:pt x="12072" y="2149"/>
                  <a:pt x="12070" y="2160"/>
                  <a:pt x="12065" y="2172"/>
                </a:cubicBezTo>
                <a:cubicBezTo>
                  <a:pt x="12060" y="2183"/>
                  <a:pt x="12054" y="2193"/>
                  <a:pt x="12045" y="2202"/>
                </a:cubicBezTo>
                <a:cubicBezTo>
                  <a:pt x="12036" y="2211"/>
                  <a:pt x="12026" y="2217"/>
                  <a:pt x="12015" y="2222"/>
                </a:cubicBezTo>
                <a:cubicBezTo>
                  <a:pt x="12003" y="2227"/>
                  <a:pt x="11991" y="2229"/>
                  <a:pt x="11979" y="2229"/>
                </a:cubicBezTo>
                <a:lnTo>
                  <a:pt x="93" y="2229"/>
                </a:lnTo>
                <a:cubicBezTo>
                  <a:pt x="81" y="2229"/>
                  <a:pt x="69" y="2227"/>
                  <a:pt x="58" y="2222"/>
                </a:cubicBezTo>
                <a:cubicBezTo>
                  <a:pt x="46" y="2217"/>
                  <a:pt x="36" y="2211"/>
                  <a:pt x="27" y="2202"/>
                </a:cubicBezTo>
                <a:cubicBezTo>
                  <a:pt x="19" y="2193"/>
                  <a:pt x="12" y="2183"/>
                  <a:pt x="7" y="2172"/>
                </a:cubicBezTo>
                <a:cubicBezTo>
                  <a:pt x="3" y="2160"/>
                  <a:pt x="0" y="2149"/>
                  <a:pt x="0" y="21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495" name="图片 1494"/>
          <p:cNvPicPr/>
          <p:nvPr/>
        </p:nvPicPr>
        <p:blipFill>
          <a:blip r:embed="rId1"/>
          <a:stretch>
            <a:fillRect/>
          </a:stretch>
        </p:blipFill>
        <p:spPr>
          <a:xfrm>
            <a:off x="735480" y="1170000"/>
            <a:ext cx="166680" cy="166680"/>
          </a:xfrm>
          <a:prstGeom prst="rect">
            <a:avLst/>
          </a:prstGeom>
          <a:noFill/>
          <a:ln w="0">
            <a:noFill/>
          </a:ln>
        </p:spPr>
      </p:pic>
      <p:sp>
        <p:nvSpPr>
          <p:cNvPr id="1496" name="文本框 1495"/>
          <p:cNvSpPr txBox="1"/>
          <p:nvPr/>
        </p:nvSpPr>
        <p:spPr>
          <a:xfrm>
            <a:off x="534960" y="252720"/>
            <a:ext cx="240264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模块的导⼊与使⽤</a:t>
            </a:r>
            <a:endParaRPr lang="en-US" sz="2370" b="0" u="none" strike="noStrike">
              <a:solidFill>
                <a:srgbClr val="000000"/>
              </a:solidFill>
              <a:effectLst/>
              <a:uFillTx/>
              <a:latin typeface="Times New Roman" panose="02020603050405020304"/>
            </a:endParaRPr>
          </a:p>
        </p:txBody>
      </p:sp>
      <p:sp>
        <p:nvSpPr>
          <p:cNvPr id="1497" name="文本框 1496"/>
          <p:cNvSpPr txBox="1"/>
          <p:nvPr/>
        </p:nvSpPr>
        <p:spPr>
          <a:xfrm>
            <a:off x="1002960" y="1118160"/>
            <a:ext cx="100656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导⼊整个模块</a:t>
            </a:r>
            <a:endParaRPr lang="en-US" sz="1320" b="0" u="none" strike="noStrike">
              <a:solidFill>
                <a:srgbClr val="000000"/>
              </a:solidFill>
              <a:effectLst/>
              <a:uFillTx/>
              <a:latin typeface="Times New Roman" panose="02020603050405020304"/>
            </a:endParaRPr>
          </a:p>
        </p:txBody>
      </p:sp>
      <p:sp>
        <p:nvSpPr>
          <p:cNvPr id="1498" name="文本框 1497"/>
          <p:cNvSpPr txBox="1"/>
          <p:nvPr/>
        </p:nvSpPr>
        <p:spPr>
          <a:xfrm>
            <a:off x="735480" y="1457640"/>
            <a:ext cx="26892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使⽤</a:t>
            </a:r>
            <a:endParaRPr lang="en-US" sz="1050" b="0" u="none" strike="noStrike">
              <a:solidFill>
                <a:srgbClr val="000000"/>
              </a:solidFill>
              <a:effectLst/>
              <a:uFillTx/>
              <a:latin typeface="Times New Roman" panose="02020603050405020304"/>
            </a:endParaRPr>
          </a:p>
        </p:txBody>
      </p:sp>
      <p:sp>
        <p:nvSpPr>
          <p:cNvPr id="1499" name="文本框 1498"/>
          <p:cNvSpPr txBox="1"/>
          <p:nvPr/>
        </p:nvSpPr>
        <p:spPr>
          <a:xfrm>
            <a:off x="1002960" y="1488600"/>
            <a:ext cx="443520" cy="157320"/>
          </a:xfrm>
          <a:prstGeom prst="rect">
            <a:avLst/>
          </a:prstGeom>
          <a:noFill/>
          <a:ln w="0">
            <a:noFill/>
          </a:ln>
        </p:spPr>
        <p:txBody>
          <a:bodyPr wrap="none" lIns="0" tIns="0" rIns="0" bIns="0" anchor="t">
            <a:spAutoFit/>
          </a:bodyPr>
          <a:lstStyle/>
          <a:p>
            <a:r>
              <a:rPr lang="en-US" sz="1050" b="0" u="none" strike="noStrike">
                <a:solidFill>
                  <a:srgbClr val="D1D5DB"/>
                </a:solidFill>
                <a:effectLst/>
                <a:uFillTx/>
                <a:latin typeface="DejaVuSans"/>
                <a:ea typeface="DejaVuSans"/>
              </a:rPr>
              <a:t>import</a:t>
            </a:r>
            <a:endParaRPr lang="en-US" sz="1050" b="0" u="none" strike="noStrike">
              <a:solidFill>
                <a:srgbClr val="000000"/>
              </a:solidFill>
              <a:effectLst/>
              <a:uFillTx/>
              <a:latin typeface="Times New Roman" panose="02020603050405020304"/>
            </a:endParaRPr>
          </a:p>
        </p:txBody>
      </p:sp>
      <p:sp>
        <p:nvSpPr>
          <p:cNvPr id="1500" name="文本框 1499"/>
          <p:cNvSpPr txBox="1"/>
          <p:nvPr/>
        </p:nvSpPr>
        <p:spPr>
          <a:xfrm>
            <a:off x="1444320" y="1457640"/>
            <a:ext cx="348768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语句可以导⼊整个模块，使模块中的所有函数和变量可⽤。</a:t>
            </a:r>
            <a:endParaRPr lang="en-US" sz="1050" b="0" u="none" strike="noStrike">
              <a:solidFill>
                <a:srgbClr val="000000"/>
              </a:solidFill>
              <a:effectLst/>
              <a:uFillTx/>
              <a:latin typeface="Times New Roman" panose="02020603050405020304"/>
            </a:endParaRPr>
          </a:p>
        </p:txBody>
      </p:sp>
      <p:sp>
        <p:nvSpPr>
          <p:cNvPr id="1501" name="文本框 1500"/>
          <p:cNvSpPr txBox="1"/>
          <p:nvPr/>
        </p:nvSpPr>
        <p:spPr>
          <a:xfrm>
            <a:off x="835560" y="1894320"/>
            <a:ext cx="144936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module_name</a:t>
            </a:r>
            <a:endParaRPr lang="en-US" sz="1050" b="0" u="none" strike="noStrike">
              <a:solidFill>
                <a:srgbClr val="000000"/>
              </a:solidFill>
              <a:effectLst/>
              <a:uFillTx/>
              <a:latin typeface="Times New Roman" panose="02020603050405020304"/>
            </a:endParaRPr>
          </a:p>
        </p:txBody>
      </p:sp>
      <p:sp>
        <p:nvSpPr>
          <p:cNvPr id="1502" name="文本框 1501"/>
          <p:cNvSpPr txBox="1"/>
          <p:nvPr/>
        </p:nvSpPr>
        <p:spPr>
          <a:xfrm>
            <a:off x="835560" y="236232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503" name="文本框 1502"/>
          <p:cNvSpPr txBox="1"/>
          <p:nvPr/>
        </p:nvSpPr>
        <p:spPr>
          <a:xfrm>
            <a:off x="996120" y="231840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⽰例</a:t>
            </a:r>
            <a:endParaRPr lang="en-US" sz="1050" b="0" u="none" strike="noStrike">
              <a:solidFill>
                <a:srgbClr val="000000"/>
              </a:solidFill>
              <a:effectLst/>
              <a:uFillTx/>
              <a:latin typeface="Times New Roman" panose="02020603050405020304"/>
            </a:endParaRPr>
          </a:p>
        </p:txBody>
      </p:sp>
      <p:sp>
        <p:nvSpPr>
          <p:cNvPr id="1504" name="文本框 1503"/>
          <p:cNvSpPr txBox="1"/>
          <p:nvPr/>
        </p:nvSpPr>
        <p:spPr>
          <a:xfrm>
            <a:off x="835560" y="2562840"/>
            <a:ext cx="88596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math</a:t>
            </a:r>
            <a:endParaRPr lang="en-US" sz="1050" b="0" u="none" strike="noStrike">
              <a:solidFill>
                <a:srgbClr val="000000"/>
              </a:solidFill>
              <a:effectLst/>
              <a:uFillTx/>
              <a:latin typeface="Times New Roman" panose="02020603050405020304"/>
            </a:endParaRPr>
          </a:p>
        </p:txBody>
      </p:sp>
      <p:sp>
        <p:nvSpPr>
          <p:cNvPr id="1505" name="任意多边形: 形状 1504"/>
          <p:cNvSpPr/>
          <p:nvPr/>
        </p:nvSpPr>
        <p:spPr>
          <a:xfrm>
            <a:off x="5465160" y="969120"/>
            <a:ext cx="4696920" cy="2239920"/>
          </a:xfrm>
          <a:custGeom>
            <a:avLst/>
            <a:gdLst/>
            <a:ahLst/>
            <a:cxnLst/>
            <a:rect l="0" t="0" r="r" b="b"/>
            <a:pathLst>
              <a:path w="13047" h="6222">
                <a:moveTo>
                  <a:pt x="0" y="6129"/>
                </a:moveTo>
                <a:lnTo>
                  <a:pt x="0" y="93"/>
                </a:lnTo>
                <a:cubicBezTo>
                  <a:pt x="0" y="81"/>
                  <a:pt x="1" y="69"/>
                  <a:pt x="3" y="58"/>
                </a:cubicBezTo>
                <a:cubicBezTo>
                  <a:pt x="6" y="46"/>
                  <a:pt x="9" y="36"/>
                  <a:pt x="13" y="27"/>
                </a:cubicBezTo>
                <a:cubicBezTo>
                  <a:pt x="18" y="19"/>
                  <a:pt x="23" y="12"/>
                  <a:pt x="28" y="7"/>
                </a:cubicBezTo>
                <a:cubicBezTo>
                  <a:pt x="34" y="3"/>
                  <a:pt x="40" y="0"/>
                  <a:pt x="46" y="0"/>
                </a:cubicBezTo>
                <a:lnTo>
                  <a:pt x="12954" y="0"/>
                </a:lnTo>
                <a:cubicBezTo>
                  <a:pt x="12966" y="0"/>
                  <a:pt x="12978" y="3"/>
                  <a:pt x="12989" y="7"/>
                </a:cubicBezTo>
                <a:cubicBezTo>
                  <a:pt x="13001" y="12"/>
                  <a:pt x="13011" y="19"/>
                  <a:pt x="13019" y="27"/>
                </a:cubicBezTo>
                <a:cubicBezTo>
                  <a:pt x="13028" y="36"/>
                  <a:pt x="13035" y="46"/>
                  <a:pt x="13040" y="58"/>
                </a:cubicBezTo>
                <a:cubicBezTo>
                  <a:pt x="13044" y="69"/>
                  <a:pt x="13047" y="81"/>
                  <a:pt x="13047" y="93"/>
                </a:cubicBezTo>
                <a:lnTo>
                  <a:pt x="13047" y="6129"/>
                </a:lnTo>
                <a:cubicBezTo>
                  <a:pt x="13047" y="6142"/>
                  <a:pt x="13044" y="6154"/>
                  <a:pt x="13040" y="6165"/>
                </a:cubicBezTo>
                <a:cubicBezTo>
                  <a:pt x="13035" y="6176"/>
                  <a:pt x="13028" y="6186"/>
                  <a:pt x="13019" y="6195"/>
                </a:cubicBezTo>
                <a:cubicBezTo>
                  <a:pt x="13011" y="6204"/>
                  <a:pt x="13001" y="6211"/>
                  <a:pt x="12989" y="6215"/>
                </a:cubicBezTo>
                <a:cubicBezTo>
                  <a:pt x="12978" y="6220"/>
                  <a:pt x="12966" y="6222"/>
                  <a:pt x="12954" y="6222"/>
                </a:cubicBezTo>
                <a:lnTo>
                  <a:pt x="46" y="6222"/>
                </a:lnTo>
                <a:cubicBezTo>
                  <a:pt x="40" y="6222"/>
                  <a:pt x="34" y="6220"/>
                  <a:pt x="28" y="6215"/>
                </a:cubicBezTo>
                <a:cubicBezTo>
                  <a:pt x="23" y="6211"/>
                  <a:pt x="18" y="6204"/>
                  <a:pt x="13" y="6195"/>
                </a:cubicBezTo>
                <a:cubicBezTo>
                  <a:pt x="9" y="6186"/>
                  <a:pt x="6" y="6176"/>
                  <a:pt x="3" y="6165"/>
                </a:cubicBezTo>
                <a:cubicBezTo>
                  <a:pt x="1" y="6154"/>
                  <a:pt x="0" y="6142"/>
                  <a:pt x="0" y="6129"/>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06" name="任意多边形: 形状 1505"/>
          <p:cNvSpPr/>
          <p:nvPr/>
        </p:nvSpPr>
        <p:spPr>
          <a:xfrm>
            <a:off x="5448240" y="969120"/>
            <a:ext cx="33840" cy="2239920"/>
          </a:xfrm>
          <a:custGeom>
            <a:avLst/>
            <a:gdLst/>
            <a:ahLst/>
            <a:cxnLst/>
            <a:rect l="0" t="0" r="r" b="b"/>
            <a:pathLst>
              <a:path w="94" h="6222">
                <a:moveTo>
                  <a:pt x="28" y="6195"/>
                </a:moveTo>
                <a:cubicBezTo>
                  <a:pt x="9" y="6177"/>
                  <a:pt x="0" y="6155"/>
                  <a:pt x="0" y="6130"/>
                </a:cubicBezTo>
                <a:lnTo>
                  <a:pt x="0" y="93"/>
                </a:lnTo>
                <a:cubicBezTo>
                  <a:pt x="0" y="67"/>
                  <a:pt x="9" y="46"/>
                  <a:pt x="28" y="27"/>
                </a:cubicBezTo>
                <a:cubicBezTo>
                  <a:pt x="46" y="9"/>
                  <a:pt x="68" y="0"/>
                  <a:pt x="94" y="0"/>
                </a:cubicBezTo>
                <a:lnTo>
                  <a:pt x="94" y="6222"/>
                </a:lnTo>
                <a:cubicBezTo>
                  <a:pt x="68" y="6222"/>
                  <a:pt x="46" y="6213"/>
                  <a:pt x="28" y="6195"/>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07" name="任意多边形: 形状 1506"/>
          <p:cNvSpPr/>
          <p:nvPr/>
        </p:nvSpPr>
        <p:spPr>
          <a:xfrm>
            <a:off x="5649120" y="1771560"/>
            <a:ext cx="4345560" cy="401400"/>
          </a:xfrm>
          <a:custGeom>
            <a:avLst/>
            <a:gdLst/>
            <a:ahLst/>
            <a:cxnLst/>
            <a:rect l="0" t="0" r="r" b="b"/>
            <a:pathLst>
              <a:path w="12071" h="1115">
                <a:moveTo>
                  <a:pt x="0" y="1022"/>
                </a:moveTo>
                <a:lnTo>
                  <a:pt x="0" y="94"/>
                </a:lnTo>
                <a:cubicBezTo>
                  <a:pt x="0" y="80"/>
                  <a:pt x="2" y="68"/>
                  <a:pt x="7" y="57"/>
                </a:cubicBezTo>
                <a:cubicBezTo>
                  <a:pt x="11" y="46"/>
                  <a:pt x="18" y="36"/>
                  <a:pt x="27" y="27"/>
                </a:cubicBezTo>
                <a:cubicBezTo>
                  <a:pt x="35" y="18"/>
                  <a:pt x="45" y="11"/>
                  <a:pt x="57" y="7"/>
                </a:cubicBezTo>
                <a:cubicBezTo>
                  <a:pt x="68" y="2"/>
                  <a:pt x="80" y="0"/>
                  <a:pt x="92" y="0"/>
                </a:cubicBezTo>
                <a:lnTo>
                  <a:pt x="11978" y="0"/>
                </a:lnTo>
                <a:cubicBezTo>
                  <a:pt x="11991" y="0"/>
                  <a:pt x="12003" y="2"/>
                  <a:pt x="12014" y="7"/>
                </a:cubicBezTo>
                <a:cubicBezTo>
                  <a:pt x="12025" y="11"/>
                  <a:pt x="12035" y="18"/>
                  <a:pt x="12044" y="27"/>
                </a:cubicBezTo>
                <a:cubicBezTo>
                  <a:pt x="12053" y="36"/>
                  <a:pt x="12060" y="46"/>
                  <a:pt x="12064" y="57"/>
                </a:cubicBezTo>
                <a:cubicBezTo>
                  <a:pt x="12069" y="68"/>
                  <a:pt x="12071" y="80"/>
                  <a:pt x="12071" y="94"/>
                </a:cubicBezTo>
                <a:lnTo>
                  <a:pt x="12071" y="1022"/>
                </a:lnTo>
                <a:cubicBezTo>
                  <a:pt x="12071" y="1034"/>
                  <a:pt x="12069" y="1046"/>
                  <a:pt x="12064" y="1058"/>
                </a:cubicBezTo>
                <a:cubicBezTo>
                  <a:pt x="12060" y="1069"/>
                  <a:pt x="12053" y="1079"/>
                  <a:pt x="12044" y="1088"/>
                </a:cubicBezTo>
                <a:cubicBezTo>
                  <a:pt x="12035" y="1096"/>
                  <a:pt x="12025" y="1103"/>
                  <a:pt x="12014" y="1108"/>
                </a:cubicBezTo>
                <a:cubicBezTo>
                  <a:pt x="12003" y="1113"/>
                  <a:pt x="11991" y="1115"/>
                  <a:pt x="11978" y="1115"/>
                </a:cubicBezTo>
                <a:lnTo>
                  <a:pt x="92" y="1115"/>
                </a:lnTo>
                <a:cubicBezTo>
                  <a:pt x="80" y="1115"/>
                  <a:pt x="68" y="1113"/>
                  <a:pt x="57" y="1108"/>
                </a:cubicBezTo>
                <a:cubicBezTo>
                  <a:pt x="45" y="1103"/>
                  <a:pt x="35" y="1096"/>
                  <a:pt x="27" y="1088"/>
                </a:cubicBezTo>
                <a:cubicBezTo>
                  <a:pt x="18" y="1079"/>
                  <a:pt x="11" y="1069"/>
                  <a:pt x="7" y="1058"/>
                </a:cubicBezTo>
                <a:cubicBezTo>
                  <a:pt x="2" y="1046"/>
                  <a:pt x="0" y="1034"/>
                  <a:pt x="0" y="1022"/>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08" name="任意多边形: 形状 1507"/>
          <p:cNvSpPr/>
          <p:nvPr/>
        </p:nvSpPr>
        <p:spPr>
          <a:xfrm>
            <a:off x="5649120" y="2239560"/>
            <a:ext cx="4345560" cy="802440"/>
          </a:xfrm>
          <a:custGeom>
            <a:avLst/>
            <a:gdLst/>
            <a:ahLst/>
            <a:cxnLst/>
            <a:rect l="0" t="0" r="r" b="b"/>
            <a:pathLst>
              <a:path w="12071" h="2229">
                <a:moveTo>
                  <a:pt x="0" y="2136"/>
                </a:moveTo>
                <a:lnTo>
                  <a:pt x="0" y="92"/>
                </a:lnTo>
                <a:cubicBezTo>
                  <a:pt x="0" y="80"/>
                  <a:pt x="2" y="68"/>
                  <a:pt x="7" y="57"/>
                </a:cubicBezTo>
                <a:cubicBezTo>
                  <a:pt x="11" y="46"/>
                  <a:pt x="18" y="35"/>
                  <a:pt x="27" y="27"/>
                </a:cubicBezTo>
                <a:cubicBezTo>
                  <a:pt x="35" y="18"/>
                  <a:pt x="45" y="11"/>
                  <a:pt x="57" y="7"/>
                </a:cubicBezTo>
                <a:cubicBezTo>
                  <a:pt x="68" y="2"/>
                  <a:pt x="80" y="0"/>
                  <a:pt x="92" y="0"/>
                </a:cubicBezTo>
                <a:lnTo>
                  <a:pt x="11978" y="0"/>
                </a:lnTo>
                <a:cubicBezTo>
                  <a:pt x="11991" y="0"/>
                  <a:pt x="12003" y="2"/>
                  <a:pt x="12014" y="7"/>
                </a:cubicBezTo>
                <a:cubicBezTo>
                  <a:pt x="12025" y="11"/>
                  <a:pt x="12035" y="18"/>
                  <a:pt x="12044" y="27"/>
                </a:cubicBezTo>
                <a:cubicBezTo>
                  <a:pt x="12053" y="35"/>
                  <a:pt x="12060" y="46"/>
                  <a:pt x="12064" y="57"/>
                </a:cubicBezTo>
                <a:cubicBezTo>
                  <a:pt x="12069" y="68"/>
                  <a:pt x="12071" y="80"/>
                  <a:pt x="12071" y="92"/>
                </a:cubicBezTo>
                <a:lnTo>
                  <a:pt x="12071" y="2136"/>
                </a:lnTo>
                <a:cubicBezTo>
                  <a:pt x="12071" y="2149"/>
                  <a:pt x="12069" y="2160"/>
                  <a:pt x="12064" y="2172"/>
                </a:cubicBezTo>
                <a:cubicBezTo>
                  <a:pt x="12060" y="2183"/>
                  <a:pt x="12053" y="2193"/>
                  <a:pt x="12044" y="2202"/>
                </a:cubicBezTo>
                <a:cubicBezTo>
                  <a:pt x="12035" y="2211"/>
                  <a:pt x="12025" y="2217"/>
                  <a:pt x="12014" y="2222"/>
                </a:cubicBezTo>
                <a:cubicBezTo>
                  <a:pt x="12003" y="2227"/>
                  <a:pt x="11991" y="2229"/>
                  <a:pt x="11978" y="2229"/>
                </a:cubicBezTo>
                <a:lnTo>
                  <a:pt x="92" y="2229"/>
                </a:lnTo>
                <a:cubicBezTo>
                  <a:pt x="80" y="2229"/>
                  <a:pt x="68" y="2227"/>
                  <a:pt x="57" y="2222"/>
                </a:cubicBezTo>
                <a:cubicBezTo>
                  <a:pt x="45" y="2217"/>
                  <a:pt x="35" y="2211"/>
                  <a:pt x="27" y="2202"/>
                </a:cubicBezTo>
                <a:cubicBezTo>
                  <a:pt x="18" y="2193"/>
                  <a:pt x="11" y="2183"/>
                  <a:pt x="7" y="2172"/>
                </a:cubicBezTo>
                <a:cubicBezTo>
                  <a:pt x="2" y="2160"/>
                  <a:pt x="0" y="2149"/>
                  <a:pt x="0" y="21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509" name="图片 1508"/>
          <p:cNvPicPr/>
          <p:nvPr/>
        </p:nvPicPr>
        <p:blipFill>
          <a:blip r:embed="rId2"/>
          <a:stretch>
            <a:fillRect/>
          </a:stretch>
        </p:blipFill>
        <p:spPr>
          <a:xfrm>
            <a:off x="5649120" y="1170000"/>
            <a:ext cx="166680" cy="166680"/>
          </a:xfrm>
          <a:prstGeom prst="rect">
            <a:avLst/>
          </a:prstGeom>
          <a:noFill/>
          <a:ln w="0">
            <a:noFill/>
          </a:ln>
        </p:spPr>
      </p:pic>
      <p:sp>
        <p:nvSpPr>
          <p:cNvPr id="1510" name="文本框 1509"/>
          <p:cNvSpPr txBox="1"/>
          <p:nvPr/>
        </p:nvSpPr>
        <p:spPr>
          <a:xfrm>
            <a:off x="835560" y="2763360"/>
            <a:ext cx="177120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result = </a:t>
            </a:r>
            <a:r>
              <a:rPr lang="en-US" sz="1050" b="0" u="none" strike="noStrike">
                <a:solidFill>
                  <a:srgbClr val="8BE9FD"/>
                </a:solidFill>
                <a:effectLst/>
                <a:uFillTx/>
                <a:latin typeface="Courier New" panose="02070309020205020404"/>
                <a:ea typeface="Courier New" panose="02070309020205020404"/>
              </a:rPr>
              <a:t>math</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50FA7B"/>
                </a:solidFill>
                <a:effectLst/>
                <a:uFillTx/>
                <a:latin typeface="Courier New" panose="02070309020205020404"/>
                <a:ea typeface="Courier New" panose="02070309020205020404"/>
              </a:rPr>
              <a:t>sqrt</a:t>
            </a:r>
            <a:r>
              <a:rPr lang="en-US" sz="1050" b="0" u="none" strike="noStrike">
                <a:solidFill>
                  <a:srgbClr val="FFFFFF"/>
                </a:solidFill>
                <a:effectLst/>
                <a:uFillTx/>
                <a:latin typeface="Courier New" panose="02070309020205020404"/>
                <a:ea typeface="Courier New" panose="02070309020205020404"/>
              </a:rPr>
              <a:t>(16)</a:t>
            </a:r>
            <a:endParaRPr lang="en-US" sz="1050" b="0" u="none" strike="noStrike">
              <a:solidFill>
                <a:srgbClr val="000000"/>
              </a:solidFill>
              <a:effectLst/>
              <a:uFillTx/>
              <a:latin typeface="Times New Roman" panose="02020603050405020304"/>
            </a:endParaRPr>
          </a:p>
        </p:txBody>
      </p:sp>
      <p:sp>
        <p:nvSpPr>
          <p:cNvPr id="1511" name="文本框 1510"/>
          <p:cNvSpPr txBox="1"/>
          <p:nvPr/>
        </p:nvSpPr>
        <p:spPr>
          <a:xfrm>
            <a:off x="5916600" y="1118160"/>
            <a:ext cx="100656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导⼊特定函数</a:t>
            </a:r>
            <a:endParaRPr lang="en-US" sz="1320" b="0" u="none" strike="noStrike">
              <a:solidFill>
                <a:srgbClr val="000000"/>
              </a:solidFill>
              <a:effectLst/>
              <a:uFillTx/>
              <a:latin typeface="Times New Roman" panose="02020603050405020304"/>
            </a:endParaRPr>
          </a:p>
        </p:txBody>
      </p:sp>
      <p:sp>
        <p:nvSpPr>
          <p:cNvPr id="1512" name="文本框 1511"/>
          <p:cNvSpPr txBox="1"/>
          <p:nvPr/>
        </p:nvSpPr>
        <p:spPr>
          <a:xfrm>
            <a:off x="5649120" y="1457640"/>
            <a:ext cx="26892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使⽤</a:t>
            </a:r>
            <a:endParaRPr lang="en-US" sz="1050" b="0" u="none" strike="noStrike">
              <a:solidFill>
                <a:srgbClr val="000000"/>
              </a:solidFill>
              <a:effectLst/>
              <a:uFillTx/>
              <a:latin typeface="Times New Roman" panose="02020603050405020304"/>
            </a:endParaRPr>
          </a:p>
        </p:txBody>
      </p:sp>
      <p:sp>
        <p:nvSpPr>
          <p:cNvPr id="1513" name="文本框 1512"/>
          <p:cNvSpPr txBox="1"/>
          <p:nvPr/>
        </p:nvSpPr>
        <p:spPr>
          <a:xfrm>
            <a:off x="5916600" y="1488600"/>
            <a:ext cx="807120" cy="157320"/>
          </a:xfrm>
          <a:prstGeom prst="rect">
            <a:avLst/>
          </a:prstGeom>
          <a:noFill/>
          <a:ln w="0">
            <a:noFill/>
          </a:ln>
        </p:spPr>
        <p:txBody>
          <a:bodyPr wrap="none" lIns="0" tIns="0" rIns="0" bIns="0" anchor="t">
            <a:spAutoFit/>
          </a:bodyPr>
          <a:lstStyle/>
          <a:p>
            <a:r>
              <a:rPr lang="en-US" sz="1050" b="0" u="none" strike="noStrike">
                <a:solidFill>
                  <a:srgbClr val="D1D5DB"/>
                </a:solidFill>
                <a:effectLst/>
                <a:uFillTx/>
                <a:latin typeface="DejaVuSans"/>
                <a:ea typeface="DejaVuSans"/>
              </a:rPr>
              <a:t>from-import</a:t>
            </a:r>
            <a:endParaRPr lang="en-US" sz="1050" b="0" u="none" strike="noStrike">
              <a:solidFill>
                <a:srgbClr val="000000"/>
              </a:solidFill>
              <a:effectLst/>
              <a:uFillTx/>
              <a:latin typeface="Times New Roman" panose="02020603050405020304"/>
            </a:endParaRPr>
          </a:p>
        </p:txBody>
      </p:sp>
      <p:sp>
        <p:nvSpPr>
          <p:cNvPr id="1514" name="文本框 1513"/>
          <p:cNvSpPr txBox="1"/>
          <p:nvPr/>
        </p:nvSpPr>
        <p:spPr>
          <a:xfrm>
            <a:off x="6717240" y="1457640"/>
            <a:ext cx="214668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语句可以只导⼊模块中的特定函数。</a:t>
            </a:r>
            <a:endParaRPr lang="en-US" sz="1050" b="0" u="none" strike="noStrike">
              <a:solidFill>
                <a:srgbClr val="000000"/>
              </a:solidFill>
              <a:effectLst/>
              <a:uFillTx/>
              <a:latin typeface="Times New Roman" panose="02020603050405020304"/>
            </a:endParaRPr>
          </a:p>
        </p:txBody>
      </p:sp>
      <p:sp>
        <p:nvSpPr>
          <p:cNvPr id="1515" name="文本框 1514"/>
          <p:cNvSpPr txBox="1"/>
          <p:nvPr/>
        </p:nvSpPr>
        <p:spPr>
          <a:xfrm>
            <a:off x="5749560" y="1894320"/>
            <a:ext cx="297864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from</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module_name</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function_name</a:t>
            </a:r>
            <a:endParaRPr lang="en-US" sz="1050" b="0" u="none" strike="noStrike">
              <a:solidFill>
                <a:srgbClr val="000000"/>
              </a:solidFill>
              <a:effectLst/>
              <a:uFillTx/>
              <a:latin typeface="Times New Roman" panose="02020603050405020304"/>
            </a:endParaRPr>
          </a:p>
        </p:txBody>
      </p:sp>
      <p:sp>
        <p:nvSpPr>
          <p:cNvPr id="1516" name="文本框 1515"/>
          <p:cNvSpPr txBox="1"/>
          <p:nvPr/>
        </p:nvSpPr>
        <p:spPr>
          <a:xfrm>
            <a:off x="5749560" y="236232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517" name="文本框 1516"/>
          <p:cNvSpPr txBox="1"/>
          <p:nvPr/>
        </p:nvSpPr>
        <p:spPr>
          <a:xfrm>
            <a:off x="5909760" y="231840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⽰例</a:t>
            </a:r>
            <a:endParaRPr lang="en-US" sz="1050" b="0" u="none" strike="noStrike">
              <a:solidFill>
                <a:srgbClr val="000000"/>
              </a:solidFill>
              <a:effectLst/>
              <a:uFillTx/>
              <a:latin typeface="Times New Roman" panose="02020603050405020304"/>
            </a:endParaRPr>
          </a:p>
        </p:txBody>
      </p:sp>
      <p:sp>
        <p:nvSpPr>
          <p:cNvPr id="1518" name="文本框 1517"/>
          <p:cNvSpPr txBox="1"/>
          <p:nvPr/>
        </p:nvSpPr>
        <p:spPr>
          <a:xfrm>
            <a:off x="5749560" y="2562840"/>
            <a:ext cx="169092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from</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math</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sqrt</a:t>
            </a:r>
            <a:endParaRPr lang="en-US" sz="1050" b="0" u="none" strike="noStrike">
              <a:solidFill>
                <a:srgbClr val="000000"/>
              </a:solidFill>
              <a:effectLst/>
              <a:uFillTx/>
              <a:latin typeface="Times New Roman" panose="02020603050405020304"/>
            </a:endParaRPr>
          </a:p>
        </p:txBody>
      </p:sp>
      <p:sp>
        <p:nvSpPr>
          <p:cNvPr id="1519" name="任意多边形: 形状 1518"/>
          <p:cNvSpPr/>
          <p:nvPr/>
        </p:nvSpPr>
        <p:spPr>
          <a:xfrm>
            <a:off x="551520" y="3409200"/>
            <a:ext cx="4696560" cy="2240280"/>
          </a:xfrm>
          <a:custGeom>
            <a:avLst/>
            <a:gdLst/>
            <a:ahLst/>
            <a:cxnLst/>
            <a:rect l="0" t="0" r="r" b="b"/>
            <a:pathLst>
              <a:path w="13046" h="6223">
                <a:moveTo>
                  <a:pt x="0" y="6130"/>
                </a:moveTo>
                <a:lnTo>
                  <a:pt x="0" y="93"/>
                </a:lnTo>
                <a:cubicBezTo>
                  <a:pt x="0" y="81"/>
                  <a:pt x="1" y="69"/>
                  <a:pt x="3" y="58"/>
                </a:cubicBezTo>
                <a:cubicBezTo>
                  <a:pt x="5" y="46"/>
                  <a:pt x="9" y="36"/>
                  <a:pt x="13" y="28"/>
                </a:cubicBezTo>
                <a:cubicBezTo>
                  <a:pt x="18" y="19"/>
                  <a:pt x="23" y="12"/>
                  <a:pt x="28" y="7"/>
                </a:cubicBezTo>
                <a:cubicBezTo>
                  <a:pt x="34" y="3"/>
                  <a:pt x="40" y="0"/>
                  <a:pt x="46" y="0"/>
                </a:cubicBezTo>
                <a:lnTo>
                  <a:pt x="12953" y="0"/>
                </a:lnTo>
                <a:cubicBezTo>
                  <a:pt x="12966" y="0"/>
                  <a:pt x="12978" y="3"/>
                  <a:pt x="12989" y="7"/>
                </a:cubicBezTo>
                <a:cubicBezTo>
                  <a:pt x="13000" y="12"/>
                  <a:pt x="13010" y="19"/>
                  <a:pt x="13019" y="28"/>
                </a:cubicBezTo>
                <a:cubicBezTo>
                  <a:pt x="13028" y="36"/>
                  <a:pt x="13035" y="46"/>
                  <a:pt x="13039" y="58"/>
                </a:cubicBezTo>
                <a:cubicBezTo>
                  <a:pt x="13044" y="69"/>
                  <a:pt x="13046" y="81"/>
                  <a:pt x="13046" y="93"/>
                </a:cubicBezTo>
                <a:lnTo>
                  <a:pt x="13046" y="6130"/>
                </a:lnTo>
                <a:cubicBezTo>
                  <a:pt x="13046" y="6142"/>
                  <a:pt x="13044" y="6154"/>
                  <a:pt x="13039" y="6165"/>
                </a:cubicBezTo>
                <a:cubicBezTo>
                  <a:pt x="13035" y="6177"/>
                  <a:pt x="13028" y="6187"/>
                  <a:pt x="13019" y="6195"/>
                </a:cubicBezTo>
                <a:cubicBezTo>
                  <a:pt x="13010" y="6204"/>
                  <a:pt x="13000" y="6211"/>
                  <a:pt x="12989" y="6215"/>
                </a:cubicBezTo>
                <a:cubicBezTo>
                  <a:pt x="12978" y="6220"/>
                  <a:pt x="12966" y="6223"/>
                  <a:pt x="12953" y="6223"/>
                </a:cubicBezTo>
                <a:lnTo>
                  <a:pt x="46" y="6223"/>
                </a:lnTo>
                <a:cubicBezTo>
                  <a:pt x="40" y="6223"/>
                  <a:pt x="34" y="6220"/>
                  <a:pt x="28" y="6215"/>
                </a:cubicBezTo>
                <a:cubicBezTo>
                  <a:pt x="23" y="6211"/>
                  <a:pt x="18" y="6204"/>
                  <a:pt x="13" y="6195"/>
                </a:cubicBezTo>
                <a:cubicBezTo>
                  <a:pt x="9" y="6187"/>
                  <a:pt x="5" y="6177"/>
                  <a:pt x="3" y="6165"/>
                </a:cubicBezTo>
                <a:cubicBezTo>
                  <a:pt x="1" y="6154"/>
                  <a:pt x="0" y="6142"/>
                  <a:pt x="0" y="6130"/>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20" name="任意多边形: 形状 1519"/>
          <p:cNvSpPr/>
          <p:nvPr/>
        </p:nvSpPr>
        <p:spPr>
          <a:xfrm>
            <a:off x="534600" y="3409200"/>
            <a:ext cx="33840" cy="2240280"/>
          </a:xfrm>
          <a:custGeom>
            <a:avLst/>
            <a:gdLst/>
            <a:ahLst/>
            <a:cxnLst/>
            <a:rect l="0" t="0" r="r" b="b"/>
            <a:pathLst>
              <a:path w="94" h="6223">
                <a:moveTo>
                  <a:pt x="94" y="6223"/>
                </a:moveTo>
                <a:cubicBezTo>
                  <a:pt x="68" y="6223"/>
                  <a:pt x="46" y="6213"/>
                  <a:pt x="27" y="6195"/>
                </a:cubicBezTo>
                <a:cubicBezTo>
                  <a:pt x="9" y="6177"/>
                  <a:pt x="0" y="6155"/>
                  <a:pt x="0" y="6130"/>
                </a:cubicBezTo>
                <a:lnTo>
                  <a:pt x="0" y="93"/>
                </a:lnTo>
                <a:cubicBezTo>
                  <a:pt x="0" y="68"/>
                  <a:pt x="9" y="46"/>
                  <a:pt x="27" y="28"/>
                </a:cubicBezTo>
                <a:cubicBezTo>
                  <a:pt x="46" y="9"/>
                  <a:pt x="68" y="0"/>
                  <a:pt x="94" y="0"/>
                </a:cubicBezTo>
                <a:lnTo>
                  <a:pt x="94" y="6223"/>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21" name="任意多边形: 形状 1520"/>
          <p:cNvSpPr/>
          <p:nvPr/>
        </p:nvSpPr>
        <p:spPr>
          <a:xfrm>
            <a:off x="735120" y="4211640"/>
            <a:ext cx="4345920" cy="401400"/>
          </a:xfrm>
          <a:custGeom>
            <a:avLst/>
            <a:gdLst/>
            <a:ahLst/>
            <a:cxnLst/>
            <a:rect l="0" t="0" r="r" b="b"/>
            <a:pathLst>
              <a:path w="12072" h="1115">
                <a:moveTo>
                  <a:pt x="0" y="1021"/>
                </a:moveTo>
                <a:lnTo>
                  <a:pt x="0" y="93"/>
                </a:lnTo>
                <a:cubicBezTo>
                  <a:pt x="0" y="80"/>
                  <a:pt x="3" y="69"/>
                  <a:pt x="7" y="57"/>
                </a:cubicBezTo>
                <a:cubicBezTo>
                  <a:pt x="12" y="46"/>
                  <a:pt x="19" y="36"/>
                  <a:pt x="27" y="27"/>
                </a:cubicBezTo>
                <a:cubicBezTo>
                  <a:pt x="36" y="18"/>
                  <a:pt x="46" y="12"/>
                  <a:pt x="58" y="7"/>
                </a:cubicBezTo>
                <a:cubicBezTo>
                  <a:pt x="69" y="2"/>
                  <a:pt x="81" y="0"/>
                  <a:pt x="93" y="0"/>
                </a:cubicBezTo>
                <a:lnTo>
                  <a:pt x="11979" y="0"/>
                </a:lnTo>
                <a:cubicBezTo>
                  <a:pt x="11991" y="0"/>
                  <a:pt x="12003" y="2"/>
                  <a:pt x="12015" y="7"/>
                </a:cubicBezTo>
                <a:cubicBezTo>
                  <a:pt x="12026" y="12"/>
                  <a:pt x="12036" y="18"/>
                  <a:pt x="12045" y="27"/>
                </a:cubicBezTo>
                <a:cubicBezTo>
                  <a:pt x="12054" y="36"/>
                  <a:pt x="12060" y="46"/>
                  <a:pt x="12065" y="57"/>
                </a:cubicBezTo>
                <a:cubicBezTo>
                  <a:pt x="12070" y="69"/>
                  <a:pt x="12072" y="80"/>
                  <a:pt x="12072" y="93"/>
                </a:cubicBezTo>
                <a:lnTo>
                  <a:pt x="12072" y="1021"/>
                </a:lnTo>
                <a:cubicBezTo>
                  <a:pt x="12072" y="1034"/>
                  <a:pt x="12070" y="1045"/>
                  <a:pt x="12065" y="1057"/>
                </a:cubicBezTo>
                <a:cubicBezTo>
                  <a:pt x="12060" y="1068"/>
                  <a:pt x="12054" y="1078"/>
                  <a:pt x="12045" y="1087"/>
                </a:cubicBezTo>
                <a:cubicBezTo>
                  <a:pt x="12036" y="1096"/>
                  <a:pt x="12026" y="1102"/>
                  <a:pt x="12015" y="1107"/>
                </a:cubicBezTo>
                <a:cubicBezTo>
                  <a:pt x="12003" y="1113"/>
                  <a:pt x="11991" y="1115"/>
                  <a:pt x="11979" y="1115"/>
                </a:cubicBezTo>
                <a:lnTo>
                  <a:pt x="93" y="1115"/>
                </a:lnTo>
                <a:cubicBezTo>
                  <a:pt x="81" y="1115"/>
                  <a:pt x="69" y="1113"/>
                  <a:pt x="58" y="1107"/>
                </a:cubicBezTo>
                <a:cubicBezTo>
                  <a:pt x="46" y="1102"/>
                  <a:pt x="36" y="1096"/>
                  <a:pt x="27" y="1087"/>
                </a:cubicBezTo>
                <a:cubicBezTo>
                  <a:pt x="19" y="1078"/>
                  <a:pt x="12" y="1068"/>
                  <a:pt x="7" y="1057"/>
                </a:cubicBezTo>
                <a:cubicBezTo>
                  <a:pt x="3" y="1045"/>
                  <a:pt x="0" y="1034"/>
                  <a:pt x="0" y="1021"/>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22" name="任意多边形: 形状 1521"/>
          <p:cNvSpPr/>
          <p:nvPr/>
        </p:nvSpPr>
        <p:spPr>
          <a:xfrm>
            <a:off x="735120" y="4679640"/>
            <a:ext cx="4345920" cy="802440"/>
          </a:xfrm>
          <a:custGeom>
            <a:avLst/>
            <a:gdLst/>
            <a:ahLst/>
            <a:cxnLst/>
            <a:rect l="0" t="0" r="r" b="b"/>
            <a:pathLst>
              <a:path w="12072" h="2229">
                <a:moveTo>
                  <a:pt x="0" y="2136"/>
                </a:moveTo>
                <a:lnTo>
                  <a:pt x="0" y="93"/>
                </a:lnTo>
                <a:cubicBezTo>
                  <a:pt x="0" y="80"/>
                  <a:pt x="3" y="69"/>
                  <a:pt x="7" y="57"/>
                </a:cubicBezTo>
                <a:cubicBezTo>
                  <a:pt x="12" y="46"/>
                  <a:pt x="19" y="36"/>
                  <a:pt x="27" y="27"/>
                </a:cubicBezTo>
                <a:cubicBezTo>
                  <a:pt x="36" y="18"/>
                  <a:pt x="46" y="12"/>
                  <a:pt x="58" y="7"/>
                </a:cubicBezTo>
                <a:cubicBezTo>
                  <a:pt x="69" y="2"/>
                  <a:pt x="81" y="0"/>
                  <a:pt x="93" y="0"/>
                </a:cubicBezTo>
                <a:lnTo>
                  <a:pt x="11979" y="0"/>
                </a:lnTo>
                <a:cubicBezTo>
                  <a:pt x="11991" y="0"/>
                  <a:pt x="12003" y="2"/>
                  <a:pt x="12015" y="7"/>
                </a:cubicBezTo>
                <a:cubicBezTo>
                  <a:pt x="12026" y="12"/>
                  <a:pt x="12036" y="18"/>
                  <a:pt x="12045" y="27"/>
                </a:cubicBezTo>
                <a:cubicBezTo>
                  <a:pt x="12054" y="36"/>
                  <a:pt x="12060" y="46"/>
                  <a:pt x="12065" y="57"/>
                </a:cubicBezTo>
                <a:cubicBezTo>
                  <a:pt x="12070" y="69"/>
                  <a:pt x="12072" y="80"/>
                  <a:pt x="12072" y="93"/>
                </a:cubicBezTo>
                <a:lnTo>
                  <a:pt x="12072" y="2136"/>
                </a:lnTo>
                <a:cubicBezTo>
                  <a:pt x="12072" y="2149"/>
                  <a:pt x="12070" y="2161"/>
                  <a:pt x="12065" y="2172"/>
                </a:cubicBezTo>
                <a:cubicBezTo>
                  <a:pt x="12060" y="2183"/>
                  <a:pt x="12054" y="2193"/>
                  <a:pt x="12045" y="2202"/>
                </a:cubicBezTo>
                <a:cubicBezTo>
                  <a:pt x="12036" y="2211"/>
                  <a:pt x="12026" y="2217"/>
                  <a:pt x="12015" y="2222"/>
                </a:cubicBezTo>
                <a:cubicBezTo>
                  <a:pt x="12003" y="2227"/>
                  <a:pt x="11991" y="2229"/>
                  <a:pt x="11979" y="2229"/>
                </a:cubicBezTo>
                <a:lnTo>
                  <a:pt x="93" y="2229"/>
                </a:lnTo>
                <a:cubicBezTo>
                  <a:pt x="81" y="2229"/>
                  <a:pt x="69" y="2227"/>
                  <a:pt x="58" y="2222"/>
                </a:cubicBezTo>
                <a:cubicBezTo>
                  <a:pt x="46" y="2217"/>
                  <a:pt x="36" y="2211"/>
                  <a:pt x="27" y="2202"/>
                </a:cubicBezTo>
                <a:cubicBezTo>
                  <a:pt x="19" y="2193"/>
                  <a:pt x="12" y="2183"/>
                  <a:pt x="7" y="2172"/>
                </a:cubicBezTo>
                <a:cubicBezTo>
                  <a:pt x="3" y="2161"/>
                  <a:pt x="0" y="2149"/>
                  <a:pt x="0" y="21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523" name="图片 1522"/>
          <p:cNvPicPr/>
          <p:nvPr/>
        </p:nvPicPr>
        <p:blipFill>
          <a:blip r:embed="rId3"/>
          <a:stretch>
            <a:fillRect/>
          </a:stretch>
        </p:blipFill>
        <p:spPr>
          <a:xfrm>
            <a:off x="735480" y="3610080"/>
            <a:ext cx="166680" cy="166680"/>
          </a:xfrm>
          <a:prstGeom prst="rect">
            <a:avLst/>
          </a:prstGeom>
          <a:noFill/>
          <a:ln w="0">
            <a:noFill/>
          </a:ln>
        </p:spPr>
      </p:pic>
      <p:sp>
        <p:nvSpPr>
          <p:cNvPr id="1524" name="文本框 1523"/>
          <p:cNvSpPr txBox="1"/>
          <p:nvPr/>
        </p:nvSpPr>
        <p:spPr>
          <a:xfrm>
            <a:off x="5749560" y="2763360"/>
            <a:ext cx="13687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result = </a:t>
            </a:r>
            <a:r>
              <a:rPr lang="en-US" sz="1050" b="0" u="none" strike="noStrike">
                <a:solidFill>
                  <a:srgbClr val="50FA7B"/>
                </a:solidFill>
                <a:effectLst/>
                <a:uFillTx/>
                <a:latin typeface="Courier New" panose="02070309020205020404"/>
                <a:ea typeface="Courier New" panose="02070309020205020404"/>
              </a:rPr>
              <a:t>sqrt</a:t>
            </a:r>
            <a:r>
              <a:rPr lang="en-US" sz="1050" b="0" u="none" strike="noStrike">
                <a:solidFill>
                  <a:srgbClr val="FFFFFF"/>
                </a:solidFill>
                <a:effectLst/>
                <a:uFillTx/>
                <a:latin typeface="Courier New" panose="02070309020205020404"/>
                <a:ea typeface="Courier New" panose="02070309020205020404"/>
              </a:rPr>
              <a:t>(16)</a:t>
            </a:r>
            <a:endParaRPr lang="en-US" sz="1050" b="0" u="none" strike="noStrike">
              <a:solidFill>
                <a:srgbClr val="000000"/>
              </a:solidFill>
              <a:effectLst/>
              <a:uFillTx/>
              <a:latin typeface="Times New Roman" panose="02020603050405020304"/>
            </a:endParaRPr>
          </a:p>
        </p:txBody>
      </p:sp>
      <p:sp>
        <p:nvSpPr>
          <p:cNvPr id="1525" name="文本框 1524"/>
          <p:cNvSpPr txBox="1"/>
          <p:nvPr/>
        </p:nvSpPr>
        <p:spPr>
          <a:xfrm>
            <a:off x="1002960" y="3558240"/>
            <a:ext cx="100656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导⼊多个函数</a:t>
            </a:r>
            <a:endParaRPr lang="en-US" sz="1320" b="0" u="none" strike="noStrike">
              <a:solidFill>
                <a:srgbClr val="000000"/>
              </a:solidFill>
              <a:effectLst/>
              <a:uFillTx/>
              <a:latin typeface="Times New Roman" panose="02020603050405020304"/>
            </a:endParaRPr>
          </a:p>
        </p:txBody>
      </p:sp>
      <p:sp>
        <p:nvSpPr>
          <p:cNvPr id="1526" name="文本框 1525"/>
          <p:cNvSpPr txBox="1"/>
          <p:nvPr/>
        </p:nvSpPr>
        <p:spPr>
          <a:xfrm>
            <a:off x="735480" y="3897720"/>
            <a:ext cx="402408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可以从⼀个模块中导⼊多个指定的函数，函数名之间使⽤逗号隔开。</a:t>
            </a:r>
            <a:endParaRPr lang="en-US" sz="1050" b="0" u="none" strike="noStrike">
              <a:solidFill>
                <a:srgbClr val="000000"/>
              </a:solidFill>
              <a:effectLst/>
              <a:uFillTx/>
              <a:latin typeface="Times New Roman" panose="02020603050405020304"/>
            </a:endParaRPr>
          </a:p>
        </p:txBody>
      </p:sp>
      <p:sp>
        <p:nvSpPr>
          <p:cNvPr id="1527" name="文本框 1526"/>
          <p:cNvSpPr txBox="1"/>
          <p:nvPr/>
        </p:nvSpPr>
        <p:spPr>
          <a:xfrm>
            <a:off x="835560" y="4334400"/>
            <a:ext cx="354204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from</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module_name</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function1</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function2</a:t>
            </a:r>
            <a:endParaRPr lang="en-US" sz="1050" b="0" u="none" strike="noStrike">
              <a:solidFill>
                <a:srgbClr val="000000"/>
              </a:solidFill>
              <a:effectLst/>
              <a:uFillTx/>
              <a:latin typeface="Times New Roman" panose="02020603050405020304"/>
            </a:endParaRPr>
          </a:p>
        </p:txBody>
      </p:sp>
      <p:sp>
        <p:nvSpPr>
          <p:cNvPr id="1528" name="文本框 1527"/>
          <p:cNvSpPr txBox="1"/>
          <p:nvPr/>
        </p:nvSpPr>
        <p:spPr>
          <a:xfrm>
            <a:off x="835560" y="480240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529" name="文本框 1528"/>
          <p:cNvSpPr txBox="1"/>
          <p:nvPr/>
        </p:nvSpPr>
        <p:spPr>
          <a:xfrm>
            <a:off x="996120" y="475848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⽰例</a:t>
            </a:r>
            <a:endParaRPr lang="en-US" sz="1050" b="0" u="none" strike="noStrike">
              <a:solidFill>
                <a:srgbClr val="000000"/>
              </a:solidFill>
              <a:effectLst/>
              <a:uFillTx/>
              <a:latin typeface="Times New Roman" panose="02020603050405020304"/>
            </a:endParaRPr>
          </a:p>
        </p:txBody>
      </p:sp>
      <p:sp>
        <p:nvSpPr>
          <p:cNvPr id="1530" name="文本框 1529"/>
          <p:cNvSpPr txBox="1"/>
          <p:nvPr/>
        </p:nvSpPr>
        <p:spPr>
          <a:xfrm>
            <a:off x="835560" y="5002920"/>
            <a:ext cx="201276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from</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math</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sqrt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pi</a:t>
            </a:r>
            <a:endParaRPr lang="en-US" sz="1050" b="0" u="none" strike="noStrike">
              <a:solidFill>
                <a:srgbClr val="000000"/>
              </a:solidFill>
              <a:effectLst/>
              <a:uFillTx/>
              <a:latin typeface="Times New Roman" panose="02020603050405020304"/>
            </a:endParaRPr>
          </a:p>
        </p:txBody>
      </p:sp>
      <p:sp>
        <p:nvSpPr>
          <p:cNvPr id="1531" name="任意多边形: 形状 1530"/>
          <p:cNvSpPr/>
          <p:nvPr/>
        </p:nvSpPr>
        <p:spPr>
          <a:xfrm>
            <a:off x="5465160" y="3409200"/>
            <a:ext cx="4696920" cy="2240280"/>
          </a:xfrm>
          <a:custGeom>
            <a:avLst/>
            <a:gdLst/>
            <a:ahLst/>
            <a:cxnLst/>
            <a:rect l="0" t="0" r="r" b="b"/>
            <a:pathLst>
              <a:path w="13047" h="6223">
                <a:moveTo>
                  <a:pt x="0" y="6130"/>
                </a:moveTo>
                <a:lnTo>
                  <a:pt x="0" y="93"/>
                </a:lnTo>
                <a:cubicBezTo>
                  <a:pt x="0" y="81"/>
                  <a:pt x="1" y="69"/>
                  <a:pt x="3" y="58"/>
                </a:cubicBezTo>
                <a:cubicBezTo>
                  <a:pt x="6" y="46"/>
                  <a:pt x="9" y="36"/>
                  <a:pt x="13" y="28"/>
                </a:cubicBezTo>
                <a:cubicBezTo>
                  <a:pt x="18" y="19"/>
                  <a:pt x="23" y="12"/>
                  <a:pt x="28" y="7"/>
                </a:cubicBezTo>
                <a:cubicBezTo>
                  <a:pt x="34" y="3"/>
                  <a:pt x="40" y="0"/>
                  <a:pt x="46" y="0"/>
                </a:cubicBezTo>
                <a:lnTo>
                  <a:pt x="12954" y="0"/>
                </a:lnTo>
                <a:cubicBezTo>
                  <a:pt x="12966" y="0"/>
                  <a:pt x="12978" y="3"/>
                  <a:pt x="12989" y="7"/>
                </a:cubicBezTo>
                <a:cubicBezTo>
                  <a:pt x="13001" y="12"/>
                  <a:pt x="13011" y="19"/>
                  <a:pt x="13019" y="28"/>
                </a:cubicBezTo>
                <a:cubicBezTo>
                  <a:pt x="13028" y="36"/>
                  <a:pt x="13035" y="46"/>
                  <a:pt x="13040" y="58"/>
                </a:cubicBezTo>
                <a:cubicBezTo>
                  <a:pt x="13044" y="69"/>
                  <a:pt x="13047" y="81"/>
                  <a:pt x="13047" y="93"/>
                </a:cubicBezTo>
                <a:lnTo>
                  <a:pt x="13047" y="6130"/>
                </a:lnTo>
                <a:cubicBezTo>
                  <a:pt x="13047" y="6142"/>
                  <a:pt x="13044" y="6154"/>
                  <a:pt x="13040" y="6165"/>
                </a:cubicBezTo>
                <a:cubicBezTo>
                  <a:pt x="13035" y="6177"/>
                  <a:pt x="13028" y="6187"/>
                  <a:pt x="13019" y="6195"/>
                </a:cubicBezTo>
                <a:cubicBezTo>
                  <a:pt x="13011" y="6204"/>
                  <a:pt x="13001" y="6211"/>
                  <a:pt x="12989" y="6215"/>
                </a:cubicBezTo>
                <a:cubicBezTo>
                  <a:pt x="12978" y="6220"/>
                  <a:pt x="12966" y="6223"/>
                  <a:pt x="12954" y="6223"/>
                </a:cubicBezTo>
                <a:lnTo>
                  <a:pt x="46" y="6223"/>
                </a:lnTo>
                <a:cubicBezTo>
                  <a:pt x="40" y="6223"/>
                  <a:pt x="34" y="6220"/>
                  <a:pt x="28" y="6215"/>
                </a:cubicBezTo>
                <a:cubicBezTo>
                  <a:pt x="23" y="6211"/>
                  <a:pt x="18" y="6204"/>
                  <a:pt x="13" y="6195"/>
                </a:cubicBezTo>
                <a:cubicBezTo>
                  <a:pt x="9" y="6187"/>
                  <a:pt x="6" y="6177"/>
                  <a:pt x="3" y="6165"/>
                </a:cubicBezTo>
                <a:cubicBezTo>
                  <a:pt x="1" y="6154"/>
                  <a:pt x="0" y="6142"/>
                  <a:pt x="0" y="6130"/>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32" name="任意多边形: 形状 1531"/>
          <p:cNvSpPr/>
          <p:nvPr/>
        </p:nvSpPr>
        <p:spPr>
          <a:xfrm>
            <a:off x="5448240" y="3409200"/>
            <a:ext cx="33840" cy="2240280"/>
          </a:xfrm>
          <a:custGeom>
            <a:avLst/>
            <a:gdLst/>
            <a:ahLst/>
            <a:cxnLst/>
            <a:rect l="0" t="0" r="r" b="b"/>
            <a:pathLst>
              <a:path w="94" h="6223">
                <a:moveTo>
                  <a:pt x="94" y="6223"/>
                </a:moveTo>
                <a:cubicBezTo>
                  <a:pt x="68" y="6223"/>
                  <a:pt x="46" y="6213"/>
                  <a:pt x="28" y="6195"/>
                </a:cubicBezTo>
                <a:cubicBezTo>
                  <a:pt x="9" y="6177"/>
                  <a:pt x="0" y="6155"/>
                  <a:pt x="0" y="6130"/>
                </a:cubicBezTo>
                <a:lnTo>
                  <a:pt x="0" y="93"/>
                </a:lnTo>
                <a:cubicBezTo>
                  <a:pt x="0" y="68"/>
                  <a:pt x="9" y="46"/>
                  <a:pt x="28" y="28"/>
                </a:cubicBezTo>
                <a:cubicBezTo>
                  <a:pt x="46" y="9"/>
                  <a:pt x="68" y="0"/>
                  <a:pt x="94" y="0"/>
                </a:cubicBezTo>
                <a:lnTo>
                  <a:pt x="94" y="6223"/>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33" name="任意多边形: 形状 1532"/>
          <p:cNvSpPr/>
          <p:nvPr/>
        </p:nvSpPr>
        <p:spPr>
          <a:xfrm>
            <a:off x="5649120" y="4211640"/>
            <a:ext cx="4345560" cy="401400"/>
          </a:xfrm>
          <a:custGeom>
            <a:avLst/>
            <a:gdLst/>
            <a:ahLst/>
            <a:cxnLst/>
            <a:rect l="0" t="0" r="r" b="b"/>
            <a:pathLst>
              <a:path w="12071" h="1115">
                <a:moveTo>
                  <a:pt x="0" y="1021"/>
                </a:moveTo>
                <a:lnTo>
                  <a:pt x="0" y="93"/>
                </a:lnTo>
                <a:cubicBezTo>
                  <a:pt x="0" y="80"/>
                  <a:pt x="2" y="69"/>
                  <a:pt x="7" y="57"/>
                </a:cubicBezTo>
                <a:cubicBezTo>
                  <a:pt x="11" y="46"/>
                  <a:pt x="18" y="36"/>
                  <a:pt x="27" y="27"/>
                </a:cubicBezTo>
                <a:cubicBezTo>
                  <a:pt x="35" y="18"/>
                  <a:pt x="45" y="12"/>
                  <a:pt x="57" y="7"/>
                </a:cubicBezTo>
                <a:cubicBezTo>
                  <a:pt x="68" y="2"/>
                  <a:pt x="80" y="0"/>
                  <a:pt x="92" y="0"/>
                </a:cubicBezTo>
                <a:lnTo>
                  <a:pt x="11978" y="0"/>
                </a:lnTo>
                <a:cubicBezTo>
                  <a:pt x="11991" y="0"/>
                  <a:pt x="12003" y="2"/>
                  <a:pt x="12014" y="7"/>
                </a:cubicBezTo>
                <a:cubicBezTo>
                  <a:pt x="12025" y="12"/>
                  <a:pt x="12035" y="18"/>
                  <a:pt x="12044" y="27"/>
                </a:cubicBezTo>
                <a:cubicBezTo>
                  <a:pt x="12053" y="36"/>
                  <a:pt x="12060" y="46"/>
                  <a:pt x="12064" y="57"/>
                </a:cubicBezTo>
                <a:cubicBezTo>
                  <a:pt x="12069" y="69"/>
                  <a:pt x="12071" y="80"/>
                  <a:pt x="12071" y="93"/>
                </a:cubicBezTo>
                <a:lnTo>
                  <a:pt x="12071" y="1021"/>
                </a:lnTo>
                <a:cubicBezTo>
                  <a:pt x="12071" y="1034"/>
                  <a:pt x="12069" y="1045"/>
                  <a:pt x="12064" y="1057"/>
                </a:cubicBezTo>
                <a:cubicBezTo>
                  <a:pt x="12060" y="1068"/>
                  <a:pt x="12053" y="1078"/>
                  <a:pt x="12044" y="1087"/>
                </a:cubicBezTo>
                <a:cubicBezTo>
                  <a:pt x="12035" y="1096"/>
                  <a:pt x="12025" y="1102"/>
                  <a:pt x="12014" y="1107"/>
                </a:cubicBezTo>
                <a:cubicBezTo>
                  <a:pt x="12003" y="1113"/>
                  <a:pt x="11991" y="1115"/>
                  <a:pt x="11978" y="1115"/>
                </a:cubicBezTo>
                <a:lnTo>
                  <a:pt x="92" y="1115"/>
                </a:lnTo>
                <a:cubicBezTo>
                  <a:pt x="80" y="1115"/>
                  <a:pt x="68" y="1113"/>
                  <a:pt x="57" y="1107"/>
                </a:cubicBezTo>
                <a:cubicBezTo>
                  <a:pt x="45" y="1102"/>
                  <a:pt x="35" y="1096"/>
                  <a:pt x="27" y="1087"/>
                </a:cubicBezTo>
                <a:cubicBezTo>
                  <a:pt x="18" y="1078"/>
                  <a:pt x="11" y="1068"/>
                  <a:pt x="7" y="1057"/>
                </a:cubicBezTo>
                <a:cubicBezTo>
                  <a:pt x="2" y="1045"/>
                  <a:pt x="0" y="1034"/>
                  <a:pt x="0" y="1021"/>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534" name="任意多边形: 形状 1533"/>
          <p:cNvSpPr/>
          <p:nvPr/>
        </p:nvSpPr>
        <p:spPr>
          <a:xfrm>
            <a:off x="5649120" y="4679640"/>
            <a:ext cx="4345560" cy="802440"/>
          </a:xfrm>
          <a:custGeom>
            <a:avLst/>
            <a:gdLst/>
            <a:ahLst/>
            <a:cxnLst/>
            <a:rect l="0" t="0" r="r" b="b"/>
            <a:pathLst>
              <a:path w="12071" h="2229">
                <a:moveTo>
                  <a:pt x="0" y="2136"/>
                </a:moveTo>
                <a:lnTo>
                  <a:pt x="0" y="93"/>
                </a:lnTo>
                <a:cubicBezTo>
                  <a:pt x="0" y="80"/>
                  <a:pt x="2" y="69"/>
                  <a:pt x="7" y="57"/>
                </a:cubicBezTo>
                <a:cubicBezTo>
                  <a:pt x="11" y="46"/>
                  <a:pt x="18" y="36"/>
                  <a:pt x="27" y="27"/>
                </a:cubicBezTo>
                <a:cubicBezTo>
                  <a:pt x="35" y="18"/>
                  <a:pt x="45" y="12"/>
                  <a:pt x="57" y="7"/>
                </a:cubicBezTo>
                <a:cubicBezTo>
                  <a:pt x="68" y="2"/>
                  <a:pt x="80" y="0"/>
                  <a:pt x="92" y="0"/>
                </a:cubicBezTo>
                <a:lnTo>
                  <a:pt x="11978" y="0"/>
                </a:lnTo>
                <a:cubicBezTo>
                  <a:pt x="11991" y="0"/>
                  <a:pt x="12003" y="2"/>
                  <a:pt x="12014" y="7"/>
                </a:cubicBezTo>
                <a:cubicBezTo>
                  <a:pt x="12025" y="12"/>
                  <a:pt x="12035" y="18"/>
                  <a:pt x="12044" y="27"/>
                </a:cubicBezTo>
                <a:cubicBezTo>
                  <a:pt x="12053" y="36"/>
                  <a:pt x="12060" y="46"/>
                  <a:pt x="12064" y="57"/>
                </a:cubicBezTo>
                <a:cubicBezTo>
                  <a:pt x="12069" y="69"/>
                  <a:pt x="12071" y="80"/>
                  <a:pt x="12071" y="93"/>
                </a:cubicBezTo>
                <a:lnTo>
                  <a:pt x="12071" y="2136"/>
                </a:lnTo>
                <a:cubicBezTo>
                  <a:pt x="12071" y="2149"/>
                  <a:pt x="12069" y="2161"/>
                  <a:pt x="12064" y="2172"/>
                </a:cubicBezTo>
                <a:cubicBezTo>
                  <a:pt x="12060" y="2183"/>
                  <a:pt x="12053" y="2193"/>
                  <a:pt x="12044" y="2202"/>
                </a:cubicBezTo>
                <a:cubicBezTo>
                  <a:pt x="12035" y="2211"/>
                  <a:pt x="12025" y="2217"/>
                  <a:pt x="12014" y="2222"/>
                </a:cubicBezTo>
                <a:cubicBezTo>
                  <a:pt x="12003" y="2227"/>
                  <a:pt x="11991" y="2229"/>
                  <a:pt x="11978" y="2229"/>
                </a:cubicBezTo>
                <a:lnTo>
                  <a:pt x="92" y="2229"/>
                </a:lnTo>
                <a:cubicBezTo>
                  <a:pt x="80" y="2229"/>
                  <a:pt x="68" y="2227"/>
                  <a:pt x="57" y="2222"/>
                </a:cubicBezTo>
                <a:cubicBezTo>
                  <a:pt x="45" y="2217"/>
                  <a:pt x="35" y="2211"/>
                  <a:pt x="27" y="2202"/>
                </a:cubicBezTo>
                <a:cubicBezTo>
                  <a:pt x="18" y="2193"/>
                  <a:pt x="11" y="2183"/>
                  <a:pt x="7" y="2172"/>
                </a:cubicBezTo>
                <a:cubicBezTo>
                  <a:pt x="2" y="2161"/>
                  <a:pt x="0" y="2149"/>
                  <a:pt x="0" y="213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535" name="图片 1534"/>
          <p:cNvPicPr/>
          <p:nvPr/>
        </p:nvPicPr>
        <p:blipFill>
          <a:blip r:embed="rId4"/>
          <a:stretch>
            <a:fillRect/>
          </a:stretch>
        </p:blipFill>
        <p:spPr>
          <a:xfrm>
            <a:off x="5649120" y="3610080"/>
            <a:ext cx="150120" cy="166680"/>
          </a:xfrm>
          <a:prstGeom prst="rect">
            <a:avLst/>
          </a:prstGeom>
          <a:noFill/>
          <a:ln w="0">
            <a:noFill/>
          </a:ln>
        </p:spPr>
      </p:pic>
      <p:sp>
        <p:nvSpPr>
          <p:cNvPr id="1536" name="文本框 1535"/>
          <p:cNvSpPr txBox="1"/>
          <p:nvPr/>
        </p:nvSpPr>
        <p:spPr>
          <a:xfrm>
            <a:off x="835560" y="5203440"/>
            <a:ext cx="161028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area = </a:t>
            </a:r>
            <a:r>
              <a:rPr lang="en-US" sz="1050" b="0" u="none" strike="noStrike">
                <a:solidFill>
                  <a:srgbClr val="50FA7B"/>
                </a:solidFill>
                <a:effectLst/>
                <a:uFillTx/>
                <a:latin typeface="Courier New" panose="02070309020205020404"/>
                <a:ea typeface="Courier New" panose="02070309020205020404"/>
              </a:rPr>
              <a:t>pi</a:t>
            </a:r>
            <a:r>
              <a:rPr lang="en-US" sz="1050" b="0" u="none" strike="noStrike">
                <a:solidFill>
                  <a:srgbClr val="FFFFFF"/>
                </a:solidFill>
                <a:effectLst/>
                <a:uFillTx/>
                <a:latin typeface="Courier New" panose="02070309020205020404"/>
                <a:ea typeface="Courier New" panose="02070309020205020404"/>
              </a:rPr>
              <a:t> * </a:t>
            </a:r>
            <a:r>
              <a:rPr lang="en-US" sz="1050" b="0" u="none" strike="noStrike">
                <a:solidFill>
                  <a:srgbClr val="50FA7B"/>
                </a:solidFill>
                <a:effectLst/>
                <a:uFillTx/>
                <a:latin typeface="Courier New" panose="02070309020205020404"/>
                <a:ea typeface="Courier New" panose="02070309020205020404"/>
              </a:rPr>
              <a:t>sqrt</a:t>
            </a:r>
            <a:r>
              <a:rPr lang="en-US" sz="1050" b="0" u="none" strike="noStrike">
                <a:solidFill>
                  <a:srgbClr val="FFFFFF"/>
                </a:solidFill>
                <a:effectLst/>
                <a:uFillTx/>
                <a:latin typeface="Courier New" panose="02070309020205020404"/>
                <a:ea typeface="Courier New" panose="02070309020205020404"/>
              </a:rPr>
              <a:t>(16)</a:t>
            </a:r>
            <a:endParaRPr lang="en-US" sz="1050" b="0" u="none" strike="noStrike">
              <a:solidFill>
                <a:srgbClr val="000000"/>
              </a:solidFill>
              <a:effectLst/>
              <a:uFillTx/>
              <a:latin typeface="Times New Roman" panose="02020603050405020304"/>
            </a:endParaRPr>
          </a:p>
        </p:txBody>
      </p:sp>
      <p:sp>
        <p:nvSpPr>
          <p:cNvPr id="1537" name="文本框 1536"/>
          <p:cNvSpPr txBox="1"/>
          <p:nvPr/>
        </p:nvSpPr>
        <p:spPr>
          <a:xfrm>
            <a:off x="5899680" y="3558240"/>
            <a:ext cx="67140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使⽤别名</a:t>
            </a:r>
            <a:endParaRPr lang="en-US" sz="1320" b="0" u="none" strike="noStrike">
              <a:solidFill>
                <a:srgbClr val="000000"/>
              </a:solidFill>
              <a:effectLst/>
              <a:uFillTx/>
              <a:latin typeface="Times New Roman" panose="02020603050405020304"/>
            </a:endParaRPr>
          </a:p>
        </p:txBody>
      </p:sp>
      <p:sp>
        <p:nvSpPr>
          <p:cNvPr id="1538" name="文本框 1537"/>
          <p:cNvSpPr txBox="1"/>
          <p:nvPr/>
        </p:nvSpPr>
        <p:spPr>
          <a:xfrm>
            <a:off x="5649120" y="3897720"/>
            <a:ext cx="67140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使⽤关键字</a:t>
            </a:r>
            <a:endParaRPr lang="en-US" sz="1050" b="0" u="none" strike="noStrike">
              <a:solidFill>
                <a:srgbClr val="000000"/>
              </a:solidFill>
              <a:effectLst/>
              <a:uFillTx/>
              <a:latin typeface="Times New Roman" panose="02020603050405020304"/>
            </a:endParaRPr>
          </a:p>
        </p:txBody>
      </p:sp>
      <p:sp>
        <p:nvSpPr>
          <p:cNvPr id="1539" name="文本框 1538"/>
          <p:cNvSpPr txBox="1"/>
          <p:nvPr/>
        </p:nvSpPr>
        <p:spPr>
          <a:xfrm>
            <a:off x="6317640" y="3929040"/>
            <a:ext cx="152640" cy="157320"/>
          </a:xfrm>
          <a:prstGeom prst="rect">
            <a:avLst/>
          </a:prstGeom>
          <a:noFill/>
          <a:ln w="0">
            <a:noFill/>
          </a:ln>
        </p:spPr>
        <p:txBody>
          <a:bodyPr wrap="none" lIns="0" tIns="0" rIns="0" bIns="0" anchor="t">
            <a:spAutoFit/>
          </a:bodyPr>
          <a:lstStyle/>
          <a:p>
            <a:r>
              <a:rPr lang="en-US" sz="1050" b="0" u="none" strike="noStrike">
                <a:solidFill>
                  <a:srgbClr val="D1D5DB"/>
                </a:solidFill>
                <a:effectLst/>
                <a:uFillTx/>
                <a:latin typeface="DejaVuSans"/>
                <a:ea typeface="DejaVuSans"/>
              </a:rPr>
              <a:t>as</a:t>
            </a:r>
            <a:endParaRPr lang="en-US" sz="1050" b="0" u="none" strike="noStrike">
              <a:solidFill>
                <a:srgbClr val="000000"/>
              </a:solidFill>
              <a:effectLst/>
              <a:uFillTx/>
              <a:latin typeface="Times New Roman" panose="02020603050405020304"/>
            </a:endParaRPr>
          </a:p>
        </p:txBody>
      </p:sp>
      <p:sp>
        <p:nvSpPr>
          <p:cNvPr id="1540" name="文本框 1539"/>
          <p:cNvSpPr txBox="1"/>
          <p:nvPr/>
        </p:nvSpPr>
        <p:spPr>
          <a:xfrm>
            <a:off x="6469200" y="3897720"/>
            <a:ext cx="2548800" cy="194040"/>
          </a:xfrm>
          <a:prstGeom prst="rect">
            <a:avLst/>
          </a:prstGeom>
          <a:noFill/>
          <a:ln w="0">
            <a:noFill/>
          </a:ln>
        </p:spPr>
        <p:txBody>
          <a:bodyPr wrap="none" lIns="0" tIns="0" rIns="0" bIns="0" anchor="t">
            <a:spAutoFit/>
          </a:bodyPr>
          <a:lstStyle/>
          <a:p>
            <a:r>
              <a:rPr lang="zh-CN" sz="1050" b="0" u="none" strike="noStrike">
                <a:solidFill>
                  <a:srgbClr val="D1D5DB"/>
                </a:solidFill>
                <a:effectLst/>
                <a:uFillTx/>
                <a:latin typeface="NotoSansCJKsc"/>
                <a:ea typeface="NotoSansCJKsc"/>
              </a:rPr>
              <a:t>可以为导⼊的模块或函数指定简短的别名。</a:t>
            </a:r>
            <a:endParaRPr lang="en-US" sz="1050" b="0" u="none" strike="noStrike">
              <a:solidFill>
                <a:srgbClr val="000000"/>
              </a:solidFill>
              <a:effectLst/>
              <a:uFillTx/>
              <a:latin typeface="Times New Roman" panose="02020603050405020304"/>
            </a:endParaRPr>
          </a:p>
        </p:txBody>
      </p:sp>
      <p:sp>
        <p:nvSpPr>
          <p:cNvPr id="1541" name="文本框 1540"/>
          <p:cNvSpPr txBox="1"/>
          <p:nvPr/>
        </p:nvSpPr>
        <p:spPr>
          <a:xfrm>
            <a:off x="5749560" y="4334400"/>
            <a:ext cx="193248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module_name</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as</a:t>
            </a:r>
            <a:r>
              <a:rPr lang="en-US" sz="1050" b="0" u="none" strike="noStrike">
                <a:solidFill>
                  <a:srgbClr val="FFFFFF"/>
                </a:solidFill>
                <a:effectLst/>
                <a:uFillTx/>
                <a:latin typeface="Courier New" panose="02070309020205020404"/>
                <a:ea typeface="Courier New" panose="02070309020205020404"/>
              </a:rPr>
              <a:t> mn</a:t>
            </a:r>
            <a:endParaRPr lang="en-US" sz="1050" b="0" u="none" strike="noStrike">
              <a:solidFill>
                <a:srgbClr val="000000"/>
              </a:solidFill>
              <a:effectLst/>
              <a:uFillTx/>
              <a:latin typeface="Times New Roman" panose="02020603050405020304"/>
            </a:endParaRPr>
          </a:p>
        </p:txBody>
      </p:sp>
      <p:sp>
        <p:nvSpPr>
          <p:cNvPr id="1542" name="文本框 1541"/>
          <p:cNvSpPr txBox="1"/>
          <p:nvPr/>
        </p:nvSpPr>
        <p:spPr>
          <a:xfrm>
            <a:off x="5749560" y="4802400"/>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1543" name="文本框 1542"/>
          <p:cNvSpPr txBox="1"/>
          <p:nvPr/>
        </p:nvSpPr>
        <p:spPr>
          <a:xfrm>
            <a:off x="5909760" y="4758480"/>
            <a:ext cx="2689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⽰例</a:t>
            </a:r>
            <a:endParaRPr lang="en-US" sz="1050" b="0" u="none" strike="noStrike">
              <a:solidFill>
                <a:srgbClr val="000000"/>
              </a:solidFill>
              <a:effectLst/>
              <a:uFillTx/>
              <a:latin typeface="Times New Roman" panose="02020603050405020304"/>
            </a:endParaRPr>
          </a:p>
        </p:txBody>
      </p:sp>
      <p:sp>
        <p:nvSpPr>
          <p:cNvPr id="1544" name="文本框 1543"/>
          <p:cNvSpPr txBox="1"/>
          <p:nvPr/>
        </p:nvSpPr>
        <p:spPr>
          <a:xfrm>
            <a:off x="5749560" y="5002920"/>
            <a:ext cx="144972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numpy</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as</a:t>
            </a:r>
            <a:r>
              <a:rPr lang="en-US" sz="1050" b="0" u="none" strike="noStrike">
                <a:solidFill>
                  <a:srgbClr val="FFFFFF"/>
                </a:solidFill>
                <a:effectLst/>
                <a:uFillTx/>
                <a:latin typeface="Courier New" panose="02070309020205020404"/>
                <a:ea typeface="Courier New" panose="02070309020205020404"/>
              </a:rPr>
              <a:t> np</a:t>
            </a:r>
            <a:endParaRPr lang="en-US" sz="1050" b="0" u="none" strike="noStrike">
              <a:solidFill>
                <a:srgbClr val="000000"/>
              </a:solidFill>
              <a:effectLst/>
              <a:uFillTx/>
              <a:latin typeface="Times New Roman" panose="02020603050405020304"/>
            </a:endParaRPr>
          </a:p>
        </p:txBody>
      </p:sp>
      <p:pic>
        <p:nvPicPr>
          <p:cNvPr id="1545" name="图片 1544"/>
          <p:cNvPicPr/>
          <p:nvPr/>
        </p:nvPicPr>
        <p:blipFill>
          <a:blip r:embed="rId5"/>
          <a:stretch>
            <a:fillRect/>
          </a:stretch>
        </p:blipFill>
        <p:spPr>
          <a:xfrm>
            <a:off x="9526680" y="668520"/>
            <a:ext cx="501120" cy="501120"/>
          </a:xfrm>
          <a:prstGeom prst="rect">
            <a:avLst/>
          </a:prstGeom>
          <a:noFill/>
          <a:ln w="0">
            <a:noFill/>
          </a:ln>
        </p:spPr>
      </p:pic>
      <p:sp>
        <p:nvSpPr>
          <p:cNvPr id="1546" name="文本框 1545"/>
          <p:cNvSpPr txBox="1"/>
          <p:nvPr/>
        </p:nvSpPr>
        <p:spPr>
          <a:xfrm>
            <a:off x="5749560" y="5203440"/>
            <a:ext cx="346140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from</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8BE9FD"/>
                </a:solidFill>
                <a:effectLst/>
                <a:uFillTx/>
                <a:latin typeface="Courier New" panose="02070309020205020404"/>
                <a:ea typeface="Courier New" panose="02070309020205020404"/>
              </a:rPr>
              <a:t>matplotlib.pyplot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import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pyplot</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as</a:t>
            </a:r>
            <a:r>
              <a:rPr lang="en-US" sz="1050" b="0" u="none" strike="noStrike">
                <a:solidFill>
                  <a:srgbClr val="FFFFFF"/>
                </a:solidFill>
                <a:effectLst/>
                <a:uFillTx/>
                <a:latin typeface="Courier New" panose="02070309020205020404"/>
                <a:ea typeface="Courier New" panose="02070309020205020404"/>
              </a:rPr>
              <a:t> plt</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9" name="任意多边形: 形状 1548"/>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0" name="文本框 1549"/>
          <p:cNvSpPr txBox="1"/>
          <p:nvPr/>
        </p:nvSpPr>
        <p:spPr>
          <a:xfrm>
            <a:off x="534960" y="322560"/>
            <a:ext cx="1193760" cy="349560"/>
          </a:xfrm>
          <a:prstGeom prst="rect">
            <a:avLst/>
          </a:prstGeom>
          <a:noFill/>
          <a:ln w="0">
            <a:noFill/>
          </a:ln>
        </p:spPr>
        <p:txBody>
          <a:bodyPr wrap="none" lIns="0" tIns="0" rIns="0" bIns="0" anchor="t">
            <a:spAutoFit/>
          </a:bodyPr>
          <a:lstStyle/>
          <a:p>
            <a:r>
              <a:rPr lang="en-US" sz="2370" b="1" u="none" strike="noStrike">
                <a:solidFill>
                  <a:srgbClr val="FFFFFF"/>
                </a:solidFill>
                <a:effectLst/>
                <a:uFillTx/>
                <a:latin typeface="DejaVuSans"/>
                <a:ea typeface="DejaVuSans"/>
              </a:rPr>
              <a:t>Python</a:t>
            </a:r>
            <a:endParaRPr lang="en-US" sz="2370" b="0" u="none" strike="noStrike">
              <a:solidFill>
                <a:srgbClr val="000000"/>
              </a:solidFill>
              <a:effectLst/>
              <a:uFillTx/>
              <a:latin typeface="Times New Roman" panose="02020603050405020304"/>
            </a:endParaRPr>
          </a:p>
        </p:txBody>
      </p:sp>
      <p:sp>
        <p:nvSpPr>
          <p:cNvPr id="1551" name="任意多边形: 形状 1550"/>
          <p:cNvSpPr/>
          <p:nvPr/>
        </p:nvSpPr>
        <p:spPr>
          <a:xfrm>
            <a:off x="3543120" y="1403640"/>
            <a:ext cx="8640" cy="9000"/>
          </a:xfrm>
          <a:custGeom>
            <a:avLst/>
            <a:gdLst/>
            <a:ahLst/>
            <a:cxnLst/>
            <a:rect l="0" t="0" r="r" b="b"/>
            <a:pathLst>
              <a:path w="24" h="25">
                <a:moveTo>
                  <a:pt x="0" y="19"/>
                </a:moveTo>
                <a:lnTo>
                  <a:pt x="0" y="5"/>
                </a:lnTo>
                <a:cubicBezTo>
                  <a:pt x="0" y="2"/>
                  <a:pt x="1" y="0"/>
                  <a:pt x="5" y="0"/>
                </a:cubicBezTo>
                <a:lnTo>
                  <a:pt x="19" y="0"/>
                </a:lnTo>
                <a:cubicBezTo>
                  <a:pt x="22" y="0"/>
                  <a:pt x="24" y="2"/>
                  <a:pt x="24" y="5"/>
                </a:cubicBezTo>
                <a:lnTo>
                  <a:pt x="24" y="19"/>
                </a:lnTo>
                <a:cubicBezTo>
                  <a:pt x="24" y="22"/>
                  <a:pt x="22" y="25"/>
                  <a:pt x="19" y="25"/>
                </a:cubicBezTo>
                <a:lnTo>
                  <a:pt x="5" y="25"/>
                </a:lnTo>
                <a:cubicBezTo>
                  <a:pt x="1" y="25"/>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2" name="任意多边形: 形状 1551"/>
          <p:cNvSpPr/>
          <p:nvPr/>
        </p:nvSpPr>
        <p:spPr>
          <a:xfrm>
            <a:off x="3994200" y="4620960"/>
            <a:ext cx="9000" cy="9000"/>
          </a:xfrm>
          <a:custGeom>
            <a:avLst/>
            <a:gdLst/>
            <a:ahLst/>
            <a:cxnLst/>
            <a:rect l="0" t="0" r="r" b="b"/>
            <a:pathLst>
              <a:path w="25" h="25">
                <a:moveTo>
                  <a:pt x="0" y="13"/>
                </a:moveTo>
                <a:cubicBezTo>
                  <a:pt x="0" y="8"/>
                  <a:pt x="1" y="6"/>
                  <a:pt x="5" y="4"/>
                </a:cubicBezTo>
                <a:cubicBezTo>
                  <a:pt x="7" y="1"/>
                  <a:pt x="9" y="0"/>
                  <a:pt x="13" y="0"/>
                </a:cubicBezTo>
                <a:cubicBezTo>
                  <a:pt x="16" y="0"/>
                  <a:pt x="19" y="1"/>
                  <a:pt x="21" y="4"/>
                </a:cubicBezTo>
                <a:cubicBezTo>
                  <a:pt x="23" y="6"/>
                  <a:pt x="25" y="8"/>
                  <a:pt x="25" y="13"/>
                </a:cubicBezTo>
                <a:cubicBezTo>
                  <a:pt x="25" y="16"/>
                  <a:pt x="23" y="19"/>
                  <a:pt x="21" y="21"/>
                </a:cubicBezTo>
                <a:cubicBezTo>
                  <a:pt x="19" y="23"/>
                  <a:pt x="16" y="25"/>
                  <a:pt x="13" y="25"/>
                </a:cubicBezTo>
                <a:cubicBezTo>
                  <a:pt x="9" y="25"/>
                  <a:pt x="7" y="23"/>
                  <a:pt x="5"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3" name="任意多边形: 形状 1552"/>
          <p:cNvSpPr/>
          <p:nvPr/>
        </p:nvSpPr>
        <p:spPr>
          <a:xfrm>
            <a:off x="10094760" y="2000127"/>
            <a:ext cx="8640" cy="8640"/>
          </a:xfrm>
          <a:custGeom>
            <a:avLst/>
            <a:gdLst/>
            <a:ahLst/>
            <a:cxnLst/>
            <a:rect l="0" t="0" r="r" b="b"/>
            <a:pathLst>
              <a:path w="24" h="24">
                <a:moveTo>
                  <a:pt x="0" y="14"/>
                </a:moveTo>
                <a:lnTo>
                  <a:pt x="0" y="8"/>
                </a:lnTo>
                <a:cubicBezTo>
                  <a:pt x="0" y="3"/>
                  <a:pt x="3" y="0"/>
                  <a:pt x="9" y="0"/>
                </a:cubicBezTo>
                <a:lnTo>
                  <a:pt x="16" y="0"/>
                </a:lnTo>
                <a:cubicBezTo>
                  <a:pt x="21" y="0"/>
                  <a:pt x="24" y="3"/>
                  <a:pt x="24" y="8"/>
                </a:cubicBezTo>
                <a:lnTo>
                  <a:pt x="24" y="14"/>
                </a:lnTo>
                <a:cubicBezTo>
                  <a:pt x="24" y="21"/>
                  <a:pt x="21" y="24"/>
                  <a:pt x="16" y="24"/>
                </a:cubicBezTo>
                <a:lnTo>
                  <a:pt x="9" y="24"/>
                </a:lnTo>
                <a:cubicBezTo>
                  <a:pt x="3" y="24"/>
                  <a:pt x="0" y="21"/>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4" name="任意多边形: 形状 1553"/>
          <p:cNvSpPr/>
          <p:nvPr/>
        </p:nvSpPr>
        <p:spPr>
          <a:xfrm>
            <a:off x="9702000" y="1131087"/>
            <a:ext cx="8640" cy="8640"/>
          </a:xfrm>
          <a:custGeom>
            <a:avLst/>
            <a:gdLst/>
            <a:ahLst/>
            <a:cxnLst/>
            <a:rect l="0" t="0" r="r" b="b"/>
            <a:pathLst>
              <a:path w="24" h="24">
                <a:moveTo>
                  <a:pt x="0" y="21"/>
                </a:moveTo>
                <a:lnTo>
                  <a:pt x="0" y="3"/>
                </a:lnTo>
                <a:cubicBezTo>
                  <a:pt x="0" y="1"/>
                  <a:pt x="1" y="0"/>
                  <a:pt x="3" y="0"/>
                </a:cubicBezTo>
                <a:lnTo>
                  <a:pt x="21" y="0"/>
                </a:lnTo>
                <a:cubicBezTo>
                  <a:pt x="23" y="0"/>
                  <a:pt x="24" y="1"/>
                  <a:pt x="24" y="3"/>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5" name="任意多边形: 形状 1554"/>
          <p:cNvSpPr/>
          <p:nvPr/>
        </p:nvSpPr>
        <p:spPr>
          <a:xfrm>
            <a:off x="6618240" y="3495927"/>
            <a:ext cx="17280" cy="16920"/>
          </a:xfrm>
          <a:custGeom>
            <a:avLst/>
            <a:gdLst/>
            <a:ahLst/>
            <a:cxnLst/>
            <a:rect l="0" t="0" r="r" b="b"/>
            <a:pathLst>
              <a:path w="48" h="47">
                <a:moveTo>
                  <a:pt x="0" y="24"/>
                </a:moveTo>
                <a:lnTo>
                  <a:pt x="0" y="22"/>
                </a:lnTo>
                <a:cubicBezTo>
                  <a:pt x="0" y="16"/>
                  <a:pt x="2" y="11"/>
                  <a:pt x="7" y="6"/>
                </a:cubicBezTo>
                <a:cubicBezTo>
                  <a:pt x="11" y="2"/>
                  <a:pt x="17" y="0"/>
                  <a:pt x="23" y="0"/>
                </a:cubicBezTo>
                <a:lnTo>
                  <a:pt x="24" y="0"/>
                </a:lnTo>
                <a:cubicBezTo>
                  <a:pt x="30" y="0"/>
                  <a:pt x="36" y="2"/>
                  <a:pt x="41" y="6"/>
                </a:cubicBezTo>
                <a:cubicBezTo>
                  <a:pt x="45" y="11"/>
                  <a:pt x="48" y="16"/>
                  <a:pt x="48" y="22"/>
                </a:cubicBezTo>
                <a:lnTo>
                  <a:pt x="48" y="24"/>
                </a:lnTo>
                <a:cubicBezTo>
                  <a:pt x="48" y="30"/>
                  <a:pt x="45" y="36"/>
                  <a:pt x="41" y="41"/>
                </a:cubicBezTo>
                <a:cubicBezTo>
                  <a:pt x="36" y="45"/>
                  <a:pt x="30" y="47"/>
                  <a:pt x="24" y="47"/>
                </a:cubicBezTo>
                <a:lnTo>
                  <a:pt x="23" y="47"/>
                </a:lnTo>
                <a:cubicBezTo>
                  <a:pt x="17" y="47"/>
                  <a:pt x="11" y="45"/>
                  <a:pt x="7" y="41"/>
                </a:cubicBezTo>
                <a:cubicBezTo>
                  <a:pt x="2" y="36"/>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6" name="任意多边形: 形状 1555"/>
          <p:cNvSpPr/>
          <p:nvPr/>
        </p:nvSpPr>
        <p:spPr>
          <a:xfrm>
            <a:off x="3158640" y="1278360"/>
            <a:ext cx="8640" cy="8640"/>
          </a:xfrm>
          <a:custGeom>
            <a:avLst/>
            <a:gdLst/>
            <a:ahLst/>
            <a:cxnLst/>
            <a:rect l="0" t="0" r="r" b="b"/>
            <a:pathLst>
              <a:path w="24" h="24">
                <a:moveTo>
                  <a:pt x="0" y="16"/>
                </a:moveTo>
                <a:lnTo>
                  <a:pt x="0" y="10"/>
                </a:lnTo>
                <a:cubicBezTo>
                  <a:pt x="0" y="4"/>
                  <a:pt x="4" y="0"/>
                  <a:pt x="10" y="0"/>
                </a:cubicBezTo>
                <a:lnTo>
                  <a:pt x="16" y="0"/>
                </a:lnTo>
                <a:cubicBezTo>
                  <a:pt x="21" y="0"/>
                  <a:pt x="24" y="4"/>
                  <a:pt x="24" y="10"/>
                </a:cubicBezTo>
                <a:lnTo>
                  <a:pt x="24" y="16"/>
                </a:lnTo>
                <a:cubicBezTo>
                  <a:pt x="24" y="21"/>
                  <a:pt x="21" y="24"/>
                  <a:pt x="16" y="24"/>
                </a:cubicBezTo>
                <a:lnTo>
                  <a:pt x="10" y="24"/>
                </a:lnTo>
                <a:cubicBezTo>
                  <a:pt x="4"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7" name="任意多边形: 形状 1556"/>
          <p:cNvSpPr/>
          <p:nvPr/>
        </p:nvSpPr>
        <p:spPr>
          <a:xfrm>
            <a:off x="2431440" y="3793680"/>
            <a:ext cx="9000" cy="8640"/>
          </a:xfrm>
          <a:custGeom>
            <a:avLst/>
            <a:gdLst/>
            <a:ahLst/>
            <a:cxnLst/>
            <a:rect l="0" t="0" r="r" b="b"/>
            <a:pathLst>
              <a:path w="25" h="24">
                <a:moveTo>
                  <a:pt x="0" y="17"/>
                </a:moveTo>
                <a:lnTo>
                  <a:pt x="0" y="9"/>
                </a:lnTo>
                <a:cubicBezTo>
                  <a:pt x="0" y="3"/>
                  <a:pt x="3" y="0"/>
                  <a:pt x="8" y="0"/>
                </a:cubicBezTo>
                <a:lnTo>
                  <a:pt x="16" y="0"/>
                </a:lnTo>
                <a:cubicBezTo>
                  <a:pt x="22" y="0"/>
                  <a:pt x="25" y="3"/>
                  <a:pt x="25" y="9"/>
                </a:cubicBezTo>
                <a:lnTo>
                  <a:pt x="25" y="17"/>
                </a:lnTo>
                <a:cubicBezTo>
                  <a:pt x="25" y="22"/>
                  <a:pt x="22" y="24"/>
                  <a:pt x="16" y="24"/>
                </a:cubicBezTo>
                <a:lnTo>
                  <a:pt x="8" y="24"/>
                </a:lnTo>
                <a:cubicBezTo>
                  <a:pt x="3"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8" name="任意多边形: 形状 1557"/>
          <p:cNvSpPr/>
          <p:nvPr/>
        </p:nvSpPr>
        <p:spPr>
          <a:xfrm>
            <a:off x="4178160" y="6710400"/>
            <a:ext cx="8640" cy="8640"/>
          </a:xfrm>
          <a:custGeom>
            <a:avLst/>
            <a:gdLst/>
            <a:ahLst/>
            <a:cxnLst/>
            <a:rect l="0" t="0" r="r" b="b"/>
            <a:pathLst>
              <a:path w="24" h="24">
                <a:moveTo>
                  <a:pt x="0" y="14"/>
                </a:moveTo>
                <a:lnTo>
                  <a:pt x="0" y="11"/>
                </a:lnTo>
                <a:cubicBezTo>
                  <a:pt x="0" y="8"/>
                  <a:pt x="1" y="6"/>
                  <a:pt x="3" y="4"/>
                </a:cubicBezTo>
                <a:cubicBezTo>
                  <a:pt x="5" y="1"/>
                  <a:pt x="7" y="0"/>
                  <a:pt x="10" y="0"/>
                </a:cubicBezTo>
                <a:lnTo>
                  <a:pt x="13" y="0"/>
                </a:lnTo>
                <a:cubicBezTo>
                  <a:pt x="16" y="0"/>
                  <a:pt x="18" y="1"/>
                  <a:pt x="20" y="4"/>
                </a:cubicBezTo>
                <a:cubicBezTo>
                  <a:pt x="23" y="6"/>
                  <a:pt x="24" y="8"/>
                  <a:pt x="24" y="11"/>
                </a:cubicBezTo>
                <a:lnTo>
                  <a:pt x="24" y="14"/>
                </a:lnTo>
                <a:cubicBezTo>
                  <a:pt x="24" y="16"/>
                  <a:pt x="23" y="19"/>
                  <a:pt x="20" y="21"/>
                </a:cubicBezTo>
                <a:cubicBezTo>
                  <a:pt x="18" y="23"/>
                  <a:pt x="16" y="24"/>
                  <a:pt x="13" y="24"/>
                </a:cubicBezTo>
                <a:lnTo>
                  <a:pt x="10" y="24"/>
                </a:lnTo>
                <a:cubicBezTo>
                  <a:pt x="7" y="24"/>
                  <a:pt x="5" y="23"/>
                  <a:pt x="3" y="21"/>
                </a:cubicBezTo>
                <a:cubicBezTo>
                  <a:pt x="1" y="19"/>
                  <a:pt x="0" y="16"/>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9" name="任意多边形: 形状 1558"/>
          <p:cNvSpPr/>
          <p:nvPr/>
        </p:nvSpPr>
        <p:spPr>
          <a:xfrm>
            <a:off x="994320" y="2557080"/>
            <a:ext cx="8640" cy="8640"/>
          </a:xfrm>
          <a:custGeom>
            <a:avLst/>
            <a:gdLst/>
            <a:ahLst/>
            <a:cxnLst/>
            <a:rect l="0" t="0" r="r" b="b"/>
            <a:pathLst>
              <a:path w="24" h="24">
                <a:moveTo>
                  <a:pt x="0" y="18"/>
                </a:moveTo>
                <a:lnTo>
                  <a:pt x="0" y="5"/>
                </a:lnTo>
                <a:cubicBezTo>
                  <a:pt x="0" y="2"/>
                  <a:pt x="2" y="0"/>
                  <a:pt x="5" y="0"/>
                </a:cubicBezTo>
                <a:lnTo>
                  <a:pt x="19" y="0"/>
                </a:lnTo>
                <a:cubicBezTo>
                  <a:pt x="22" y="0"/>
                  <a:pt x="24" y="2"/>
                  <a:pt x="24" y="5"/>
                </a:cubicBezTo>
                <a:lnTo>
                  <a:pt x="24" y="18"/>
                </a:lnTo>
                <a:cubicBezTo>
                  <a:pt x="24" y="22"/>
                  <a:pt x="22" y="24"/>
                  <a:pt x="19" y="24"/>
                </a:cubicBezTo>
                <a:lnTo>
                  <a:pt x="5"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0" name="任意多边形: 形状 1559"/>
          <p:cNvSpPr/>
          <p:nvPr/>
        </p:nvSpPr>
        <p:spPr>
          <a:xfrm>
            <a:off x="8214480" y="3395487"/>
            <a:ext cx="8640" cy="8640"/>
          </a:xfrm>
          <a:custGeom>
            <a:avLst/>
            <a:gdLst/>
            <a:ahLst/>
            <a:cxnLst/>
            <a:rect l="0" t="0" r="r" b="b"/>
            <a:pathLst>
              <a:path w="24" h="24">
                <a:moveTo>
                  <a:pt x="0" y="13"/>
                </a:moveTo>
                <a:cubicBezTo>
                  <a:pt x="0" y="9"/>
                  <a:pt x="1" y="7"/>
                  <a:pt x="3" y="5"/>
                </a:cubicBezTo>
                <a:cubicBezTo>
                  <a:pt x="5" y="1"/>
                  <a:pt x="8" y="0"/>
                  <a:pt x="12" y="0"/>
                </a:cubicBezTo>
                <a:lnTo>
                  <a:pt x="13" y="0"/>
                </a:lnTo>
                <a:cubicBezTo>
                  <a:pt x="16" y="0"/>
                  <a:pt x="19" y="1"/>
                  <a:pt x="21" y="5"/>
                </a:cubicBezTo>
                <a:cubicBezTo>
                  <a:pt x="23" y="7"/>
                  <a:pt x="24" y="9"/>
                  <a:pt x="24" y="13"/>
                </a:cubicBezTo>
                <a:cubicBezTo>
                  <a:pt x="24" y="16"/>
                  <a:pt x="23" y="19"/>
                  <a:pt x="21" y="21"/>
                </a:cubicBezTo>
                <a:cubicBezTo>
                  <a:pt x="19" y="23"/>
                  <a:pt x="16" y="24"/>
                  <a:pt x="13" y="24"/>
                </a:cubicBezTo>
                <a:lnTo>
                  <a:pt x="12"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1" name="任意多边形: 形状 1560"/>
          <p:cNvSpPr/>
          <p:nvPr/>
        </p:nvSpPr>
        <p:spPr>
          <a:xfrm>
            <a:off x="9192240" y="754887"/>
            <a:ext cx="16920" cy="16920"/>
          </a:xfrm>
          <a:custGeom>
            <a:avLst/>
            <a:gdLst/>
            <a:ahLst/>
            <a:cxnLst/>
            <a:rect l="0" t="0" r="r" b="b"/>
            <a:pathLst>
              <a:path w="47" h="47">
                <a:moveTo>
                  <a:pt x="0" y="27"/>
                </a:moveTo>
                <a:lnTo>
                  <a:pt x="0" y="21"/>
                </a:lnTo>
                <a:cubicBezTo>
                  <a:pt x="0" y="15"/>
                  <a:pt x="2" y="10"/>
                  <a:pt x="6" y="6"/>
                </a:cubicBezTo>
                <a:cubicBezTo>
                  <a:pt x="10" y="2"/>
                  <a:pt x="14" y="0"/>
                  <a:pt x="21" y="0"/>
                </a:cubicBezTo>
                <a:lnTo>
                  <a:pt x="27" y="0"/>
                </a:lnTo>
                <a:cubicBezTo>
                  <a:pt x="33" y="0"/>
                  <a:pt x="38" y="2"/>
                  <a:pt x="41" y="6"/>
                </a:cubicBezTo>
                <a:cubicBezTo>
                  <a:pt x="45" y="10"/>
                  <a:pt x="47" y="15"/>
                  <a:pt x="47" y="21"/>
                </a:cubicBezTo>
                <a:lnTo>
                  <a:pt x="47" y="27"/>
                </a:lnTo>
                <a:cubicBezTo>
                  <a:pt x="47" y="33"/>
                  <a:pt x="45" y="38"/>
                  <a:pt x="41" y="42"/>
                </a:cubicBezTo>
                <a:cubicBezTo>
                  <a:pt x="38" y="45"/>
                  <a:pt x="33" y="47"/>
                  <a:pt x="27" y="47"/>
                </a:cubicBezTo>
                <a:lnTo>
                  <a:pt x="21" y="47"/>
                </a:lnTo>
                <a:cubicBezTo>
                  <a:pt x="14" y="47"/>
                  <a:pt x="10" y="45"/>
                  <a:pt x="6" y="42"/>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2" name="任意多边形: 形状 1561"/>
          <p:cNvSpPr/>
          <p:nvPr/>
        </p:nvSpPr>
        <p:spPr>
          <a:xfrm>
            <a:off x="2206080" y="3684960"/>
            <a:ext cx="8640" cy="17280"/>
          </a:xfrm>
          <a:custGeom>
            <a:avLst/>
            <a:gdLst/>
            <a:ahLst/>
            <a:cxnLst/>
            <a:rect l="0" t="0" r="r" b="b"/>
            <a:pathLst>
              <a:path w="24" h="48">
                <a:moveTo>
                  <a:pt x="0" y="35"/>
                </a:moveTo>
                <a:lnTo>
                  <a:pt x="0" y="12"/>
                </a:lnTo>
                <a:cubicBezTo>
                  <a:pt x="0" y="9"/>
                  <a:pt x="1" y="6"/>
                  <a:pt x="4" y="4"/>
                </a:cubicBezTo>
                <a:cubicBezTo>
                  <a:pt x="6" y="2"/>
                  <a:pt x="9" y="0"/>
                  <a:pt x="12" y="0"/>
                </a:cubicBezTo>
                <a:cubicBezTo>
                  <a:pt x="16" y="0"/>
                  <a:pt x="18" y="2"/>
                  <a:pt x="21" y="4"/>
                </a:cubicBezTo>
                <a:cubicBezTo>
                  <a:pt x="23" y="6"/>
                  <a:pt x="24" y="9"/>
                  <a:pt x="24" y="12"/>
                </a:cubicBezTo>
                <a:lnTo>
                  <a:pt x="24" y="35"/>
                </a:lnTo>
                <a:cubicBezTo>
                  <a:pt x="24" y="38"/>
                  <a:pt x="23" y="41"/>
                  <a:pt x="21" y="43"/>
                </a:cubicBezTo>
                <a:cubicBezTo>
                  <a:pt x="18" y="47"/>
                  <a:pt x="16" y="48"/>
                  <a:pt x="12" y="48"/>
                </a:cubicBezTo>
                <a:cubicBezTo>
                  <a:pt x="9" y="48"/>
                  <a:pt x="6" y="47"/>
                  <a:pt x="4" y="43"/>
                </a:cubicBezTo>
                <a:cubicBezTo>
                  <a:pt x="1" y="41"/>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3" name="任意多边形: 形状 1562"/>
          <p:cNvSpPr/>
          <p:nvPr/>
        </p:nvSpPr>
        <p:spPr>
          <a:xfrm>
            <a:off x="9442800" y="5175687"/>
            <a:ext cx="8640" cy="8640"/>
          </a:xfrm>
          <a:custGeom>
            <a:avLst/>
            <a:gdLst/>
            <a:ahLst/>
            <a:cxnLst/>
            <a:rect l="0" t="0" r="r" b="b"/>
            <a:pathLst>
              <a:path w="24" h="24">
                <a:moveTo>
                  <a:pt x="0" y="20"/>
                </a:moveTo>
                <a:lnTo>
                  <a:pt x="0" y="3"/>
                </a:lnTo>
                <a:cubicBezTo>
                  <a:pt x="0" y="1"/>
                  <a:pt x="3" y="0"/>
                  <a:pt x="5" y="0"/>
                </a:cubicBezTo>
                <a:lnTo>
                  <a:pt x="21" y="0"/>
                </a:lnTo>
                <a:cubicBezTo>
                  <a:pt x="23" y="0"/>
                  <a:pt x="24" y="1"/>
                  <a:pt x="24" y="3"/>
                </a:cubicBezTo>
                <a:lnTo>
                  <a:pt x="24" y="20"/>
                </a:lnTo>
                <a:cubicBezTo>
                  <a:pt x="24" y="23"/>
                  <a:pt x="23" y="24"/>
                  <a:pt x="21" y="24"/>
                </a:cubicBezTo>
                <a:lnTo>
                  <a:pt x="5" y="24"/>
                </a:lnTo>
                <a:cubicBezTo>
                  <a:pt x="3"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4" name="任意多边形: 形状 1563"/>
          <p:cNvSpPr/>
          <p:nvPr/>
        </p:nvSpPr>
        <p:spPr>
          <a:xfrm>
            <a:off x="2924640" y="3459600"/>
            <a:ext cx="8640" cy="8640"/>
          </a:xfrm>
          <a:custGeom>
            <a:avLst/>
            <a:gdLst/>
            <a:ahLst/>
            <a:cxnLst/>
            <a:rect l="0" t="0" r="r" b="b"/>
            <a:pathLst>
              <a:path w="24" h="24">
                <a:moveTo>
                  <a:pt x="24" y="11"/>
                </a:moveTo>
                <a:cubicBezTo>
                  <a:pt x="24" y="15"/>
                  <a:pt x="23" y="18"/>
                  <a:pt x="21" y="21"/>
                </a:cubicBezTo>
                <a:cubicBezTo>
                  <a:pt x="19" y="23"/>
                  <a:pt x="16" y="24"/>
                  <a:pt x="13" y="24"/>
                </a:cubicBezTo>
                <a:cubicBezTo>
                  <a:pt x="9" y="24"/>
                  <a:pt x="6" y="23"/>
                  <a:pt x="3" y="21"/>
                </a:cubicBezTo>
                <a:cubicBezTo>
                  <a:pt x="1" y="18"/>
                  <a:pt x="0" y="15"/>
                  <a:pt x="0" y="11"/>
                </a:cubicBezTo>
                <a:cubicBezTo>
                  <a:pt x="0" y="8"/>
                  <a:pt x="1" y="5"/>
                  <a:pt x="3" y="3"/>
                </a:cubicBezTo>
                <a:cubicBezTo>
                  <a:pt x="6" y="1"/>
                  <a:pt x="9" y="0"/>
                  <a:pt x="13"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5" name="任意多边形: 形状 1564"/>
          <p:cNvSpPr/>
          <p:nvPr/>
        </p:nvSpPr>
        <p:spPr>
          <a:xfrm>
            <a:off x="10077840" y="5511240"/>
            <a:ext cx="9000" cy="8640"/>
          </a:xfrm>
          <a:custGeom>
            <a:avLst/>
            <a:gdLst/>
            <a:ahLst/>
            <a:cxnLst/>
            <a:rect l="0" t="0" r="r" b="b"/>
            <a:pathLst>
              <a:path w="25" h="24">
                <a:moveTo>
                  <a:pt x="25" y="13"/>
                </a:moveTo>
                <a:cubicBezTo>
                  <a:pt x="25" y="16"/>
                  <a:pt x="24" y="19"/>
                  <a:pt x="21" y="21"/>
                </a:cubicBezTo>
                <a:cubicBezTo>
                  <a:pt x="19" y="23"/>
                  <a:pt x="16" y="24"/>
                  <a:pt x="13" y="24"/>
                </a:cubicBezTo>
                <a:cubicBezTo>
                  <a:pt x="10" y="24"/>
                  <a:pt x="6" y="23"/>
                  <a:pt x="4" y="21"/>
                </a:cubicBezTo>
                <a:cubicBezTo>
                  <a:pt x="2" y="19"/>
                  <a:pt x="0" y="16"/>
                  <a:pt x="0" y="13"/>
                </a:cubicBezTo>
                <a:cubicBezTo>
                  <a:pt x="0" y="8"/>
                  <a:pt x="2" y="6"/>
                  <a:pt x="4" y="3"/>
                </a:cubicBezTo>
                <a:cubicBezTo>
                  <a:pt x="6" y="1"/>
                  <a:pt x="10" y="0"/>
                  <a:pt x="13" y="0"/>
                </a:cubicBezTo>
                <a:cubicBezTo>
                  <a:pt x="16" y="0"/>
                  <a:pt x="19" y="1"/>
                  <a:pt x="21" y="3"/>
                </a:cubicBezTo>
                <a:cubicBezTo>
                  <a:pt x="24" y="6"/>
                  <a:pt x="25" y="8"/>
                  <a:pt x="25"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6" name="任意多边形: 形状 1565"/>
          <p:cNvSpPr/>
          <p:nvPr/>
        </p:nvSpPr>
        <p:spPr>
          <a:xfrm>
            <a:off x="2038680" y="5289480"/>
            <a:ext cx="17280" cy="17280"/>
          </a:xfrm>
          <a:custGeom>
            <a:avLst/>
            <a:gdLst/>
            <a:ahLst/>
            <a:cxnLst/>
            <a:rect l="0" t="0" r="r" b="b"/>
            <a:pathLst>
              <a:path w="48" h="48">
                <a:moveTo>
                  <a:pt x="0" y="32"/>
                </a:moveTo>
                <a:lnTo>
                  <a:pt x="0" y="17"/>
                </a:lnTo>
                <a:cubicBezTo>
                  <a:pt x="0" y="13"/>
                  <a:pt x="2" y="9"/>
                  <a:pt x="5" y="6"/>
                </a:cubicBezTo>
                <a:cubicBezTo>
                  <a:pt x="8" y="2"/>
                  <a:pt x="12" y="0"/>
                  <a:pt x="16" y="0"/>
                </a:cubicBezTo>
                <a:lnTo>
                  <a:pt x="32" y="0"/>
                </a:lnTo>
                <a:cubicBezTo>
                  <a:pt x="37" y="0"/>
                  <a:pt x="40" y="2"/>
                  <a:pt x="43" y="6"/>
                </a:cubicBezTo>
                <a:cubicBezTo>
                  <a:pt x="46" y="9"/>
                  <a:pt x="48" y="13"/>
                  <a:pt x="48" y="17"/>
                </a:cubicBezTo>
                <a:lnTo>
                  <a:pt x="48" y="32"/>
                </a:lnTo>
                <a:cubicBezTo>
                  <a:pt x="48" y="36"/>
                  <a:pt x="46" y="40"/>
                  <a:pt x="43" y="43"/>
                </a:cubicBezTo>
                <a:cubicBezTo>
                  <a:pt x="40" y="46"/>
                  <a:pt x="37" y="48"/>
                  <a:pt x="32" y="48"/>
                </a:cubicBezTo>
                <a:lnTo>
                  <a:pt x="16" y="48"/>
                </a:lnTo>
                <a:cubicBezTo>
                  <a:pt x="12" y="48"/>
                  <a:pt x="8" y="46"/>
                  <a:pt x="5" y="43"/>
                </a:cubicBezTo>
                <a:cubicBezTo>
                  <a:pt x="2" y="40"/>
                  <a:pt x="0" y="36"/>
                  <a:pt x="0" y="3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7" name="任意多边形: 形状 1566"/>
          <p:cNvSpPr/>
          <p:nvPr/>
        </p:nvSpPr>
        <p:spPr>
          <a:xfrm>
            <a:off x="8423280" y="4431927"/>
            <a:ext cx="17280" cy="16920"/>
          </a:xfrm>
          <a:custGeom>
            <a:avLst/>
            <a:gdLst/>
            <a:ahLst/>
            <a:cxnLst/>
            <a:rect l="0" t="0" r="r" b="b"/>
            <a:pathLst>
              <a:path w="48" h="47">
                <a:moveTo>
                  <a:pt x="0" y="27"/>
                </a:moveTo>
                <a:lnTo>
                  <a:pt x="0" y="20"/>
                </a:lnTo>
                <a:cubicBezTo>
                  <a:pt x="0" y="15"/>
                  <a:pt x="2" y="9"/>
                  <a:pt x="6" y="5"/>
                </a:cubicBezTo>
                <a:cubicBezTo>
                  <a:pt x="10" y="2"/>
                  <a:pt x="15" y="0"/>
                  <a:pt x="20" y="0"/>
                </a:cubicBezTo>
                <a:lnTo>
                  <a:pt x="27" y="0"/>
                </a:lnTo>
                <a:cubicBezTo>
                  <a:pt x="32" y="0"/>
                  <a:pt x="37" y="2"/>
                  <a:pt x="42" y="5"/>
                </a:cubicBezTo>
                <a:cubicBezTo>
                  <a:pt x="46" y="9"/>
                  <a:pt x="48" y="15"/>
                  <a:pt x="48" y="20"/>
                </a:cubicBezTo>
                <a:lnTo>
                  <a:pt x="48" y="27"/>
                </a:lnTo>
                <a:cubicBezTo>
                  <a:pt x="48" y="33"/>
                  <a:pt x="46" y="37"/>
                  <a:pt x="42" y="41"/>
                </a:cubicBezTo>
                <a:cubicBezTo>
                  <a:pt x="37" y="45"/>
                  <a:pt x="32" y="47"/>
                  <a:pt x="27" y="47"/>
                </a:cubicBezTo>
                <a:lnTo>
                  <a:pt x="20" y="47"/>
                </a:lnTo>
                <a:cubicBezTo>
                  <a:pt x="15" y="47"/>
                  <a:pt x="10" y="45"/>
                  <a:pt x="6" y="41"/>
                </a:cubicBezTo>
                <a:cubicBezTo>
                  <a:pt x="2" y="37"/>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8" name="任意多边形: 形状 1567"/>
          <p:cNvSpPr/>
          <p:nvPr/>
        </p:nvSpPr>
        <p:spPr>
          <a:xfrm>
            <a:off x="3785400" y="5088960"/>
            <a:ext cx="8640" cy="17280"/>
          </a:xfrm>
          <a:custGeom>
            <a:avLst/>
            <a:gdLst/>
            <a:ahLst/>
            <a:cxnLst/>
            <a:rect l="0" t="0" r="r" b="b"/>
            <a:pathLst>
              <a:path w="24" h="48">
                <a:moveTo>
                  <a:pt x="0" y="36"/>
                </a:moveTo>
                <a:lnTo>
                  <a:pt x="0" y="13"/>
                </a:lnTo>
                <a:cubicBezTo>
                  <a:pt x="0" y="10"/>
                  <a:pt x="1" y="6"/>
                  <a:pt x="3" y="4"/>
                </a:cubicBezTo>
                <a:cubicBezTo>
                  <a:pt x="6" y="1"/>
                  <a:pt x="9" y="0"/>
                  <a:pt x="13" y="0"/>
                </a:cubicBezTo>
                <a:cubicBezTo>
                  <a:pt x="16" y="0"/>
                  <a:pt x="19" y="1"/>
                  <a:pt x="21" y="4"/>
                </a:cubicBezTo>
                <a:cubicBezTo>
                  <a:pt x="23" y="6"/>
                  <a:pt x="24" y="10"/>
                  <a:pt x="24" y="13"/>
                </a:cubicBezTo>
                <a:lnTo>
                  <a:pt x="24" y="36"/>
                </a:lnTo>
                <a:cubicBezTo>
                  <a:pt x="24" y="39"/>
                  <a:pt x="23" y="42"/>
                  <a:pt x="21" y="44"/>
                </a:cubicBezTo>
                <a:cubicBezTo>
                  <a:pt x="19" y="47"/>
                  <a:pt x="16" y="48"/>
                  <a:pt x="13" y="48"/>
                </a:cubicBezTo>
                <a:cubicBezTo>
                  <a:pt x="9"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9" name="任意多边形: 形状 1568"/>
          <p:cNvSpPr/>
          <p:nvPr/>
        </p:nvSpPr>
        <p:spPr>
          <a:xfrm>
            <a:off x="9534960" y="596127"/>
            <a:ext cx="8640" cy="8640"/>
          </a:xfrm>
          <a:custGeom>
            <a:avLst/>
            <a:gdLst/>
            <a:ahLst/>
            <a:cxnLst/>
            <a:rect l="0" t="0" r="r" b="b"/>
            <a:pathLst>
              <a:path w="24" h="24">
                <a:moveTo>
                  <a:pt x="0" y="16"/>
                </a:moveTo>
                <a:lnTo>
                  <a:pt x="0" y="9"/>
                </a:lnTo>
                <a:cubicBezTo>
                  <a:pt x="0" y="3"/>
                  <a:pt x="2" y="0"/>
                  <a:pt x="8" y="0"/>
                </a:cubicBezTo>
                <a:lnTo>
                  <a:pt x="15" y="0"/>
                </a:lnTo>
                <a:cubicBezTo>
                  <a:pt x="20" y="0"/>
                  <a:pt x="24" y="3"/>
                  <a:pt x="24" y="9"/>
                </a:cubicBezTo>
                <a:lnTo>
                  <a:pt x="24" y="16"/>
                </a:lnTo>
                <a:cubicBezTo>
                  <a:pt x="24" y="21"/>
                  <a:pt x="20" y="24"/>
                  <a:pt x="15" y="24"/>
                </a:cubicBezTo>
                <a:lnTo>
                  <a:pt x="8" y="24"/>
                </a:lnTo>
                <a:cubicBezTo>
                  <a:pt x="2"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0" name="任意多边形: 形状 1569"/>
          <p:cNvSpPr/>
          <p:nvPr/>
        </p:nvSpPr>
        <p:spPr>
          <a:xfrm>
            <a:off x="9969480" y="3337167"/>
            <a:ext cx="8640" cy="8640"/>
          </a:xfrm>
          <a:custGeom>
            <a:avLst/>
            <a:gdLst/>
            <a:ahLst/>
            <a:cxnLst/>
            <a:rect l="0" t="0" r="r" b="b"/>
            <a:pathLst>
              <a:path w="24" h="24">
                <a:moveTo>
                  <a:pt x="0" y="22"/>
                </a:moveTo>
                <a:lnTo>
                  <a:pt x="0" y="2"/>
                </a:lnTo>
                <a:cubicBezTo>
                  <a:pt x="0" y="1"/>
                  <a:pt x="0" y="0"/>
                  <a:pt x="2" y="0"/>
                </a:cubicBezTo>
                <a:lnTo>
                  <a:pt x="22" y="0"/>
                </a:lnTo>
                <a:cubicBezTo>
                  <a:pt x="23" y="0"/>
                  <a:pt x="24" y="1"/>
                  <a:pt x="24" y="2"/>
                </a:cubicBezTo>
                <a:lnTo>
                  <a:pt x="24" y="22"/>
                </a:lnTo>
                <a:cubicBezTo>
                  <a:pt x="24" y="23"/>
                  <a:pt x="23" y="24"/>
                  <a:pt x="22" y="24"/>
                </a:cubicBezTo>
                <a:lnTo>
                  <a:pt x="2" y="24"/>
                </a:lnTo>
                <a:cubicBezTo>
                  <a:pt x="0"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1" name="任意多边形: 形状 1570"/>
          <p:cNvSpPr/>
          <p:nvPr/>
        </p:nvSpPr>
        <p:spPr>
          <a:xfrm>
            <a:off x="5264640" y="3938727"/>
            <a:ext cx="16920" cy="17640"/>
          </a:xfrm>
          <a:custGeom>
            <a:avLst/>
            <a:gdLst/>
            <a:ahLst/>
            <a:cxnLst/>
            <a:rect l="0" t="0" r="r" b="b"/>
            <a:pathLst>
              <a:path w="47" h="49">
                <a:moveTo>
                  <a:pt x="0" y="29"/>
                </a:moveTo>
                <a:lnTo>
                  <a:pt x="0" y="20"/>
                </a:lnTo>
                <a:cubicBezTo>
                  <a:pt x="0" y="15"/>
                  <a:pt x="2" y="10"/>
                  <a:pt x="5" y="7"/>
                </a:cubicBezTo>
                <a:cubicBezTo>
                  <a:pt x="9" y="3"/>
                  <a:pt x="13" y="0"/>
                  <a:pt x="18" y="0"/>
                </a:cubicBezTo>
                <a:lnTo>
                  <a:pt x="28" y="0"/>
                </a:lnTo>
                <a:cubicBezTo>
                  <a:pt x="34" y="0"/>
                  <a:pt x="38" y="3"/>
                  <a:pt x="42" y="7"/>
                </a:cubicBezTo>
                <a:cubicBezTo>
                  <a:pt x="45" y="10"/>
                  <a:pt x="47" y="15"/>
                  <a:pt x="47" y="20"/>
                </a:cubicBezTo>
                <a:lnTo>
                  <a:pt x="47" y="29"/>
                </a:lnTo>
                <a:cubicBezTo>
                  <a:pt x="47" y="34"/>
                  <a:pt x="45" y="38"/>
                  <a:pt x="42" y="42"/>
                </a:cubicBezTo>
                <a:cubicBezTo>
                  <a:pt x="38" y="46"/>
                  <a:pt x="34" y="49"/>
                  <a:pt x="28" y="49"/>
                </a:cubicBezTo>
                <a:lnTo>
                  <a:pt x="18" y="49"/>
                </a:lnTo>
                <a:cubicBezTo>
                  <a:pt x="13" y="49"/>
                  <a:pt x="9" y="46"/>
                  <a:pt x="5" y="42"/>
                </a:cubicBezTo>
                <a:cubicBezTo>
                  <a:pt x="2" y="38"/>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2" name="任意多边形: 形状 1571"/>
          <p:cNvSpPr/>
          <p:nvPr/>
        </p:nvSpPr>
        <p:spPr>
          <a:xfrm>
            <a:off x="24840" y="3827160"/>
            <a:ext cx="8640" cy="17280"/>
          </a:xfrm>
          <a:custGeom>
            <a:avLst/>
            <a:gdLst/>
            <a:ahLst/>
            <a:cxnLst/>
            <a:rect l="0" t="0" r="r" b="b"/>
            <a:pathLst>
              <a:path w="24" h="48">
                <a:moveTo>
                  <a:pt x="0" y="36"/>
                </a:moveTo>
                <a:lnTo>
                  <a:pt x="0" y="12"/>
                </a:lnTo>
                <a:cubicBezTo>
                  <a:pt x="0" y="8"/>
                  <a:pt x="1" y="6"/>
                  <a:pt x="4" y="3"/>
                </a:cubicBezTo>
                <a:cubicBezTo>
                  <a:pt x="6" y="1"/>
                  <a:pt x="9" y="0"/>
                  <a:pt x="13" y="0"/>
                </a:cubicBezTo>
                <a:cubicBezTo>
                  <a:pt x="16" y="0"/>
                  <a:pt x="19" y="1"/>
                  <a:pt x="21" y="3"/>
                </a:cubicBezTo>
                <a:cubicBezTo>
                  <a:pt x="23" y="6"/>
                  <a:pt x="24" y="8"/>
                  <a:pt x="24" y="12"/>
                </a:cubicBezTo>
                <a:lnTo>
                  <a:pt x="24" y="36"/>
                </a:lnTo>
                <a:cubicBezTo>
                  <a:pt x="24" y="39"/>
                  <a:pt x="23" y="42"/>
                  <a:pt x="21" y="44"/>
                </a:cubicBezTo>
                <a:cubicBezTo>
                  <a:pt x="19" y="46"/>
                  <a:pt x="16" y="48"/>
                  <a:pt x="13" y="48"/>
                </a:cubicBezTo>
                <a:cubicBezTo>
                  <a:pt x="9" y="48"/>
                  <a:pt x="6" y="46"/>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3" name="任意多边形: 形状 1572"/>
          <p:cNvSpPr/>
          <p:nvPr/>
        </p:nvSpPr>
        <p:spPr>
          <a:xfrm>
            <a:off x="7930440" y="5058687"/>
            <a:ext cx="16920" cy="16920"/>
          </a:xfrm>
          <a:custGeom>
            <a:avLst/>
            <a:gdLst/>
            <a:ahLst/>
            <a:cxnLst/>
            <a:rect l="0" t="0" r="r" b="b"/>
            <a:pathLst>
              <a:path w="47" h="47">
                <a:moveTo>
                  <a:pt x="0" y="24"/>
                </a:moveTo>
                <a:lnTo>
                  <a:pt x="0" y="23"/>
                </a:lnTo>
                <a:cubicBezTo>
                  <a:pt x="0" y="16"/>
                  <a:pt x="2" y="11"/>
                  <a:pt x="6" y="6"/>
                </a:cubicBezTo>
                <a:cubicBezTo>
                  <a:pt x="11" y="2"/>
                  <a:pt x="16" y="0"/>
                  <a:pt x="22" y="0"/>
                </a:cubicBezTo>
                <a:lnTo>
                  <a:pt x="23" y="0"/>
                </a:lnTo>
                <a:cubicBezTo>
                  <a:pt x="31" y="0"/>
                  <a:pt x="36" y="2"/>
                  <a:pt x="40" y="6"/>
                </a:cubicBezTo>
                <a:cubicBezTo>
                  <a:pt x="45" y="11"/>
                  <a:pt x="47" y="16"/>
                  <a:pt x="47" y="23"/>
                </a:cubicBezTo>
                <a:lnTo>
                  <a:pt x="47" y="24"/>
                </a:lnTo>
                <a:cubicBezTo>
                  <a:pt x="47" y="31"/>
                  <a:pt x="45" y="36"/>
                  <a:pt x="40" y="40"/>
                </a:cubicBezTo>
                <a:cubicBezTo>
                  <a:pt x="36" y="45"/>
                  <a:pt x="31" y="47"/>
                  <a:pt x="23" y="47"/>
                </a:cubicBezTo>
                <a:lnTo>
                  <a:pt x="22" y="47"/>
                </a:lnTo>
                <a:cubicBezTo>
                  <a:pt x="16" y="47"/>
                  <a:pt x="11" y="45"/>
                  <a:pt x="6" y="40"/>
                </a:cubicBezTo>
                <a:cubicBezTo>
                  <a:pt x="2" y="36"/>
                  <a:pt x="0" y="31"/>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4" name="任意多边形: 形状 1573"/>
          <p:cNvSpPr/>
          <p:nvPr/>
        </p:nvSpPr>
        <p:spPr>
          <a:xfrm>
            <a:off x="1879920" y="4295160"/>
            <a:ext cx="9000" cy="8640"/>
          </a:xfrm>
          <a:custGeom>
            <a:avLst/>
            <a:gdLst/>
            <a:ahLst/>
            <a:cxnLst/>
            <a:rect l="0" t="0" r="r" b="b"/>
            <a:pathLst>
              <a:path w="25" h="24">
                <a:moveTo>
                  <a:pt x="0" y="14"/>
                </a:moveTo>
                <a:lnTo>
                  <a:pt x="0" y="9"/>
                </a:lnTo>
                <a:cubicBezTo>
                  <a:pt x="0" y="7"/>
                  <a:pt x="1" y="5"/>
                  <a:pt x="3" y="3"/>
                </a:cubicBezTo>
                <a:cubicBezTo>
                  <a:pt x="5" y="1"/>
                  <a:pt x="7" y="0"/>
                  <a:pt x="10" y="0"/>
                </a:cubicBezTo>
                <a:lnTo>
                  <a:pt x="15" y="0"/>
                </a:lnTo>
                <a:cubicBezTo>
                  <a:pt x="18" y="0"/>
                  <a:pt x="20" y="1"/>
                  <a:pt x="22" y="3"/>
                </a:cubicBezTo>
                <a:cubicBezTo>
                  <a:pt x="24" y="5"/>
                  <a:pt x="25" y="7"/>
                  <a:pt x="25" y="9"/>
                </a:cubicBezTo>
                <a:lnTo>
                  <a:pt x="25" y="14"/>
                </a:lnTo>
                <a:cubicBezTo>
                  <a:pt x="25" y="17"/>
                  <a:pt x="24" y="20"/>
                  <a:pt x="22" y="22"/>
                </a:cubicBezTo>
                <a:cubicBezTo>
                  <a:pt x="20" y="23"/>
                  <a:pt x="18" y="24"/>
                  <a:pt x="15" y="24"/>
                </a:cubicBezTo>
                <a:lnTo>
                  <a:pt x="10" y="24"/>
                </a:lnTo>
                <a:cubicBezTo>
                  <a:pt x="7" y="24"/>
                  <a:pt x="5" y="23"/>
                  <a:pt x="3" y="22"/>
                </a:cubicBezTo>
                <a:cubicBezTo>
                  <a:pt x="1" y="20"/>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5" name="任意多边形: 形状 1574"/>
          <p:cNvSpPr/>
          <p:nvPr/>
        </p:nvSpPr>
        <p:spPr>
          <a:xfrm>
            <a:off x="1228320" y="2623680"/>
            <a:ext cx="16920" cy="9000"/>
          </a:xfrm>
          <a:custGeom>
            <a:avLst/>
            <a:gdLst/>
            <a:ahLst/>
            <a:cxnLst/>
            <a:rect l="0" t="0" r="r" b="b"/>
            <a:pathLst>
              <a:path w="47" h="25">
                <a:moveTo>
                  <a:pt x="0" y="12"/>
                </a:moveTo>
                <a:cubicBezTo>
                  <a:pt x="0" y="9"/>
                  <a:pt x="1" y="6"/>
                  <a:pt x="3" y="4"/>
                </a:cubicBezTo>
                <a:cubicBezTo>
                  <a:pt x="5" y="2"/>
                  <a:pt x="8" y="0"/>
                  <a:pt x="11" y="0"/>
                </a:cubicBezTo>
                <a:lnTo>
                  <a:pt x="36" y="0"/>
                </a:lnTo>
                <a:cubicBezTo>
                  <a:pt x="39" y="0"/>
                  <a:pt x="42" y="2"/>
                  <a:pt x="44" y="4"/>
                </a:cubicBezTo>
                <a:cubicBezTo>
                  <a:pt x="46" y="6"/>
                  <a:pt x="47" y="9"/>
                  <a:pt x="47" y="12"/>
                </a:cubicBezTo>
                <a:cubicBezTo>
                  <a:pt x="47" y="16"/>
                  <a:pt x="46" y="19"/>
                  <a:pt x="44" y="21"/>
                </a:cubicBezTo>
                <a:cubicBezTo>
                  <a:pt x="42" y="23"/>
                  <a:pt x="39" y="25"/>
                  <a:pt x="36" y="25"/>
                </a:cubicBezTo>
                <a:lnTo>
                  <a:pt x="11" y="25"/>
                </a:lnTo>
                <a:cubicBezTo>
                  <a:pt x="8" y="25"/>
                  <a:pt x="5" y="23"/>
                  <a:pt x="3"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6" name="任意多边形: 形状 1575"/>
          <p:cNvSpPr/>
          <p:nvPr/>
        </p:nvSpPr>
        <p:spPr>
          <a:xfrm>
            <a:off x="6969240" y="4924767"/>
            <a:ext cx="17280" cy="8640"/>
          </a:xfrm>
          <a:custGeom>
            <a:avLst/>
            <a:gdLst/>
            <a:ahLst/>
            <a:cxnLst/>
            <a:rect l="0" t="0" r="r" b="b"/>
            <a:pathLst>
              <a:path w="48" h="24">
                <a:moveTo>
                  <a:pt x="0" y="13"/>
                </a:moveTo>
                <a:cubicBezTo>
                  <a:pt x="0" y="9"/>
                  <a:pt x="1" y="6"/>
                  <a:pt x="4" y="4"/>
                </a:cubicBezTo>
                <a:cubicBezTo>
                  <a:pt x="6" y="1"/>
                  <a:pt x="9" y="0"/>
                  <a:pt x="12" y="0"/>
                </a:cubicBezTo>
                <a:lnTo>
                  <a:pt x="36" y="0"/>
                </a:lnTo>
                <a:cubicBezTo>
                  <a:pt x="39" y="0"/>
                  <a:pt x="42" y="1"/>
                  <a:pt x="44" y="4"/>
                </a:cubicBezTo>
                <a:cubicBezTo>
                  <a:pt x="46" y="6"/>
                  <a:pt x="48" y="9"/>
                  <a:pt x="48" y="13"/>
                </a:cubicBezTo>
                <a:cubicBezTo>
                  <a:pt x="48" y="16"/>
                  <a:pt x="46" y="19"/>
                  <a:pt x="44" y="21"/>
                </a:cubicBezTo>
                <a:cubicBezTo>
                  <a:pt x="42" y="23"/>
                  <a:pt x="39" y="24"/>
                  <a:pt x="36" y="24"/>
                </a:cubicBezTo>
                <a:lnTo>
                  <a:pt x="12" y="24"/>
                </a:lnTo>
                <a:cubicBezTo>
                  <a:pt x="9" y="24"/>
                  <a:pt x="6" y="23"/>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7" name="任意多边形: 形状 1576"/>
          <p:cNvSpPr/>
          <p:nvPr/>
        </p:nvSpPr>
        <p:spPr>
          <a:xfrm>
            <a:off x="10128240" y="537447"/>
            <a:ext cx="8640" cy="9000"/>
          </a:xfrm>
          <a:custGeom>
            <a:avLst/>
            <a:gdLst/>
            <a:ahLst/>
            <a:cxnLst/>
            <a:rect l="0" t="0" r="r" b="b"/>
            <a:pathLst>
              <a:path w="24" h="25">
                <a:moveTo>
                  <a:pt x="0" y="13"/>
                </a:moveTo>
                <a:cubicBezTo>
                  <a:pt x="0" y="10"/>
                  <a:pt x="1" y="6"/>
                  <a:pt x="3" y="4"/>
                </a:cubicBezTo>
                <a:cubicBezTo>
                  <a:pt x="5" y="2"/>
                  <a:pt x="9" y="0"/>
                  <a:pt x="12" y="0"/>
                </a:cubicBezTo>
                <a:lnTo>
                  <a:pt x="13" y="0"/>
                </a:lnTo>
                <a:cubicBezTo>
                  <a:pt x="16" y="0"/>
                  <a:pt x="18" y="2"/>
                  <a:pt x="21" y="4"/>
                </a:cubicBezTo>
                <a:cubicBezTo>
                  <a:pt x="23" y="6"/>
                  <a:pt x="24" y="10"/>
                  <a:pt x="24" y="13"/>
                </a:cubicBezTo>
                <a:cubicBezTo>
                  <a:pt x="24" y="16"/>
                  <a:pt x="23" y="19"/>
                  <a:pt x="21" y="21"/>
                </a:cubicBezTo>
                <a:cubicBezTo>
                  <a:pt x="18" y="24"/>
                  <a:pt x="16" y="25"/>
                  <a:pt x="13" y="25"/>
                </a:cubicBezTo>
                <a:lnTo>
                  <a:pt x="12" y="25"/>
                </a:lnTo>
                <a:cubicBezTo>
                  <a:pt x="9" y="25"/>
                  <a:pt x="5" y="24"/>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8" name="任意多边形: 形状 1577"/>
          <p:cNvSpPr/>
          <p:nvPr/>
        </p:nvSpPr>
        <p:spPr>
          <a:xfrm>
            <a:off x="3526200" y="5556960"/>
            <a:ext cx="9000" cy="8640"/>
          </a:xfrm>
          <a:custGeom>
            <a:avLst/>
            <a:gdLst/>
            <a:ahLst/>
            <a:cxnLst/>
            <a:rect l="0" t="0" r="r" b="b"/>
            <a:pathLst>
              <a:path w="25" h="24">
                <a:moveTo>
                  <a:pt x="0" y="19"/>
                </a:moveTo>
                <a:lnTo>
                  <a:pt x="0" y="5"/>
                </a:lnTo>
                <a:cubicBezTo>
                  <a:pt x="0" y="2"/>
                  <a:pt x="2" y="0"/>
                  <a:pt x="5" y="0"/>
                </a:cubicBezTo>
                <a:lnTo>
                  <a:pt x="20" y="0"/>
                </a:lnTo>
                <a:cubicBezTo>
                  <a:pt x="23" y="0"/>
                  <a:pt x="25" y="2"/>
                  <a:pt x="25" y="5"/>
                </a:cubicBezTo>
                <a:lnTo>
                  <a:pt x="25" y="19"/>
                </a:lnTo>
                <a:cubicBezTo>
                  <a:pt x="25" y="23"/>
                  <a:pt x="23" y="24"/>
                  <a:pt x="20" y="24"/>
                </a:cubicBezTo>
                <a:lnTo>
                  <a:pt x="5" y="24"/>
                </a:lnTo>
                <a:cubicBezTo>
                  <a:pt x="2"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9" name="任意多边形: 形状 1578"/>
          <p:cNvSpPr/>
          <p:nvPr/>
        </p:nvSpPr>
        <p:spPr>
          <a:xfrm>
            <a:off x="7345440" y="4306287"/>
            <a:ext cx="8640" cy="9000"/>
          </a:xfrm>
          <a:custGeom>
            <a:avLst/>
            <a:gdLst/>
            <a:ahLst/>
            <a:cxnLst/>
            <a:rect l="0" t="0" r="r" b="b"/>
            <a:pathLst>
              <a:path w="24" h="25">
                <a:moveTo>
                  <a:pt x="0" y="15"/>
                </a:moveTo>
                <a:lnTo>
                  <a:pt x="0" y="11"/>
                </a:lnTo>
                <a:cubicBezTo>
                  <a:pt x="0" y="8"/>
                  <a:pt x="1" y="6"/>
                  <a:pt x="2" y="3"/>
                </a:cubicBezTo>
                <a:cubicBezTo>
                  <a:pt x="4" y="1"/>
                  <a:pt x="6" y="0"/>
                  <a:pt x="10" y="0"/>
                </a:cubicBezTo>
                <a:lnTo>
                  <a:pt x="15" y="0"/>
                </a:lnTo>
                <a:cubicBezTo>
                  <a:pt x="17" y="0"/>
                  <a:pt x="19" y="1"/>
                  <a:pt x="21" y="3"/>
                </a:cubicBezTo>
                <a:cubicBezTo>
                  <a:pt x="23" y="6"/>
                  <a:pt x="24" y="8"/>
                  <a:pt x="24" y="11"/>
                </a:cubicBezTo>
                <a:lnTo>
                  <a:pt x="24" y="15"/>
                </a:lnTo>
                <a:cubicBezTo>
                  <a:pt x="24" y="18"/>
                  <a:pt x="23" y="20"/>
                  <a:pt x="21" y="22"/>
                </a:cubicBezTo>
                <a:cubicBezTo>
                  <a:pt x="19" y="24"/>
                  <a:pt x="17" y="25"/>
                  <a:pt x="15" y="25"/>
                </a:cubicBezTo>
                <a:lnTo>
                  <a:pt x="10" y="25"/>
                </a:lnTo>
                <a:cubicBezTo>
                  <a:pt x="6" y="25"/>
                  <a:pt x="4" y="24"/>
                  <a:pt x="2"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0" name="任意多边形: 形状 1579"/>
          <p:cNvSpPr/>
          <p:nvPr/>
        </p:nvSpPr>
        <p:spPr>
          <a:xfrm>
            <a:off x="6442920" y="5635047"/>
            <a:ext cx="8640" cy="9000"/>
          </a:xfrm>
          <a:custGeom>
            <a:avLst/>
            <a:gdLst/>
            <a:ahLst/>
            <a:cxnLst/>
            <a:rect l="0" t="0" r="r" b="b"/>
            <a:pathLst>
              <a:path w="24" h="25">
                <a:moveTo>
                  <a:pt x="0" y="22"/>
                </a:moveTo>
                <a:lnTo>
                  <a:pt x="0" y="3"/>
                </a:lnTo>
                <a:cubicBezTo>
                  <a:pt x="0" y="1"/>
                  <a:pt x="1" y="0"/>
                  <a:pt x="3" y="0"/>
                </a:cubicBezTo>
                <a:lnTo>
                  <a:pt x="21" y="0"/>
                </a:lnTo>
                <a:cubicBezTo>
                  <a:pt x="23" y="0"/>
                  <a:pt x="24" y="1"/>
                  <a:pt x="24" y="3"/>
                </a:cubicBezTo>
                <a:lnTo>
                  <a:pt x="24" y="22"/>
                </a:lnTo>
                <a:cubicBezTo>
                  <a:pt x="24" y="24"/>
                  <a:pt x="23" y="25"/>
                  <a:pt x="21" y="25"/>
                </a:cubicBezTo>
                <a:lnTo>
                  <a:pt x="3" y="25"/>
                </a:lnTo>
                <a:cubicBezTo>
                  <a:pt x="1" y="25"/>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1" name="任意多边形: 形状 1580"/>
          <p:cNvSpPr/>
          <p:nvPr/>
        </p:nvSpPr>
        <p:spPr>
          <a:xfrm>
            <a:off x="1119600" y="1311840"/>
            <a:ext cx="16920" cy="16920"/>
          </a:xfrm>
          <a:custGeom>
            <a:avLst/>
            <a:gdLst/>
            <a:ahLst/>
            <a:cxnLst/>
            <a:rect l="0" t="0" r="r" b="b"/>
            <a:pathLst>
              <a:path w="47" h="47">
                <a:moveTo>
                  <a:pt x="0" y="27"/>
                </a:moveTo>
                <a:lnTo>
                  <a:pt x="0" y="21"/>
                </a:lnTo>
                <a:cubicBezTo>
                  <a:pt x="0" y="16"/>
                  <a:pt x="2" y="10"/>
                  <a:pt x="6" y="6"/>
                </a:cubicBezTo>
                <a:cubicBezTo>
                  <a:pt x="10" y="2"/>
                  <a:pt x="15" y="0"/>
                  <a:pt x="20" y="0"/>
                </a:cubicBezTo>
                <a:lnTo>
                  <a:pt x="26" y="0"/>
                </a:lnTo>
                <a:cubicBezTo>
                  <a:pt x="32" y="0"/>
                  <a:pt x="37" y="2"/>
                  <a:pt x="42" y="6"/>
                </a:cubicBezTo>
                <a:cubicBezTo>
                  <a:pt x="46" y="10"/>
                  <a:pt x="47" y="16"/>
                  <a:pt x="47" y="21"/>
                </a:cubicBezTo>
                <a:lnTo>
                  <a:pt x="47" y="27"/>
                </a:lnTo>
                <a:cubicBezTo>
                  <a:pt x="47" y="33"/>
                  <a:pt x="46" y="38"/>
                  <a:pt x="42" y="41"/>
                </a:cubicBezTo>
                <a:cubicBezTo>
                  <a:pt x="37" y="45"/>
                  <a:pt x="32" y="47"/>
                  <a:pt x="26" y="47"/>
                </a:cubicBezTo>
                <a:lnTo>
                  <a:pt x="20" y="47"/>
                </a:lnTo>
                <a:cubicBezTo>
                  <a:pt x="15" y="47"/>
                  <a:pt x="10" y="45"/>
                  <a:pt x="6" y="41"/>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2" name="任意多边形: 形状 1581"/>
          <p:cNvSpPr/>
          <p:nvPr/>
        </p:nvSpPr>
        <p:spPr>
          <a:xfrm>
            <a:off x="7813440" y="3863487"/>
            <a:ext cx="8640" cy="8640"/>
          </a:xfrm>
          <a:custGeom>
            <a:avLst/>
            <a:gdLst/>
            <a:ahLst/>
            <a:cxnLst/>
            <a:rect l="0" t="0" r="r" b="b"/>
            <a:pathLst>
              <a:path w="24" h="24">
                <a:moveTo>
                  <a:pt x="24" y="12"/>
                </a:moveTo>
                <a:cubicBezTo>
                  <a:pt x="24" y="16"/>
                  <a:pt x="23" y="19"/>
                  <a:pt x="21" y="21"/>
                </a:cubicBezTo>
                <a:cubicBezTo>
                  <a:pt x="17" y="23"/>
                  <a:pt x="15" y="24"/>
                  <a:pt x="11" y="24"/>
                </a:cubicBezTo>
                <a:cubicBezTo>
                  <a:pt x="8" y="24"/>
                  <a:pt x="5" y="23"/>
                  <a:pt x="3" y="21"/>
                </a:cubicBezTo>
                <a:cubicBezTo>
                  <a:pt x="1" y="19"/>
                  <a:pt x="0" y="16"/>
                  <a:pt x="0" y="12"/>
                </a:cubicBezTo>
                <a:cubicBezTo>
                  <a:pt x="0" y="9"/>
                  <a:pt x="1" y="6"/>
                  <a:pt x="3" y="4"/>
                </a:cubicBezTo>
                <a:cubicBezTo>
                  <a:pt x="5" y="1"/>
                  <a:pt x="8" y="0"/>
                  <a:pt x="11" y="0"/>
                </a:cubicBezTo>
                <a:cubicBezTo>
                  <a:pt x="15" y="0"/>
                  <a:pt x="17" y="1"/>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3" name="任意多边形: 形状 1582"/>
          <p:cNvSpPr/>
          <p:nvPr/>
        </p:nvSpPr>
        <p:spPr>
          <a:xfrm>
            <a:off x="2632320" y="100080"/>
            <a:ext cx="8640" cy="8640"/>
          </a:xfrm>
          <a:custGeom>
            <a:avLst/>
            <a:gdLst/>
            <a:ahLst/>
            <a:cxnLst/>
            <a:rect l="0" t="0" r="r" b="b"/>
            <a:pathLst>
              <a:path w="24" h="24">
                <a:moveTo>
                  <a:pt x="0" y="21"/>
                </a:moveTo>
                <a:lnTo>
                  <a:pt x="0" y="4"/>
                </a:lnTo>
                <a:cubicBezTo>
                  <a:pt x="0" y="1"/>
                  <a:pt x="1" y="0"/>
                  <a:pt x="3" y="0"/>
                </a:cubicBezTo>
                <a:lnTo>
                  <a:pt x="20" y="0"/>
                </a:lnTo>
                <a:cubicBezTo>
                  <a:pt x="23" y="0"/>
                  <a:pt x="24" y="1"/>
                  <a:pt x="24" y="4"/>
                </a:cubicBezTo>
                <a:lnTo>
                  <a:pt x="24" y="21"/>
                </a:lnTo>
                <a:cubicBezTo>
                  <a:pt x="24" y="23"/>
                  <a:pt x="23" y="24"/>
                  <a:pt x="20"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4" name="任意多边形: 形状 1583"/>
          <p:cNvSpPr/>
          <p:nvPr/>
        </p:nvSpPr>
        <p:spPr>
          <a:xfrm>
            <a:off x="359280" y="5055480"/>
            <a:ext cx="8640" cy="9000"/>
          </a:xfrm>
          <a:custGeom>
            <a:avLst/>
            <a:gdLst/>
            <a:ahLst/>
            <a:cxnLst/>
            <a:rect l="0" t="0" r="r" b="b"/>
            <a:pathLst>
              <a:path w="24" h="25">
                <a:moveTo>
                  <a:pt x="0" y="19"/>
                </a:moveTo>
                <a:lnTo>
                  <a:pt x="0" y="5"/>
                </a:lnTo>
                <a:cubicBezTo>
                  <a:pt x="0" y="2"/>
                  <a:pt x="1" y="0"/>
                  <a:pt x="6" y="0"/>
                </a:cubicBezTo>
                <a:lnTo>
                  <a:pt x="19" y="0"/>
                </a:lnTo>
                <a:cubicBezTo>
                  <a:pt x="22" y="0"/>
                  <a:pt x="24" y="2"/>
                  <a:pt x="24" y="5"/>
                </a:cubicBezTo>
                <a:lnTo>
                  <a:pt x="24" y="19"/>
                </a:lnTo>
                <a:cubicBezTo>
                  <a:pt x="24" y="23"/>
                  <a:pt x="22" y="25"/>
                  <a:pt x="19" y="25"/>
                </a:cubicBezTo>
                <a:lnTo>
                  <a:pt x="6" y="25"/>
                </a:lnTo>
                <a:cubicBezTo>
                  <a:pt x="1" y="25"/>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5" name="任意多边形: 形状 1584"/>
          <p:cNvSpPr/>
          <p:nvPr/>
        </p:nvSpPr>
        <p:spPr>
          <a:xfrm>
            <a:off x="3267360" y="710280"/>
            <a:ext cx="8640" cy="8640"/>
          </a:xfrm>
          <a:custGeom>
            <a:avLst/>
            <a:gdLst/>
            <a:ahLst/>
            <a:cxnLst/>
            <a:rect l="0" t="0" r="r" b="b"/>
            <a:pathLst>
              <a:path w="24" h="24">
                <a:moveTo>
                  <a:pt x="24" y="11"/>
                </a:moveTo>
                <a:cubicBezTo>
                  <a:pt x="24" y="14"/>
                  <a:pt x="23" y="18"/>
                  <a:pt x="20" y="20"/>
                </a:cubicBezTo>
                <a:cubicBezTo>
                  <a:pt x="17" y="23"/>
                  <a:pt x="15" y="24"/>
                  <a:pt x="11" y="24"/>
                </a:cubicBezTo>
                <a:cubicBezTo>
                  <a:pt x="8" y="24"/>
                  <a:pt x="5" y="23"/>
                  <a:pt x="3" y="20"/>
                </a:cubicBezTo>
                <a:cubicBezTo>
                  <a:pt x="1" y="18"/>
                  <a:pt x="0" y="14"/>
                  <a:pt x="0" y="11"/>
                </a:cubicBezTo>
                <a:cubicBezTo>
                  <a:pt x="0" y="8"/>
                  <a:pt x="1" y="5"/>
                  <a:pt x="3" y="3"/>
                </a:cubicBezTo>
                <a:cubicBezTo>
                  <a:pt x="5" y="1"/>
                  <a:pt x="8" y="0"/>
                  <a:pt x="11" y="0"/>
                </a:cubicBezTo>
                <a:cubicBezTo>
                  <a:pt x="15" y="0"/>
                  <a:pt x="17" y="1"/>
                  <a:pt x="20"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6" name="任意多边形: 形状 1585"/>
          <p:cNvSpPr/>
          <p:nvPr/>
        </p:nvSpPr>
        <p:spPr>
          <a:xfrm>
            <a:off x="3125160" y="5097240"/>
            <a:ext cx="8640" cy="9000"/>
          </a:xfrm>
          <a:custGeom>
            <a:avLst/>
            <a:gdLst/>
            <a:ahLst/>
            <a:cxnLst/>
            <a:rect l="0" t="0" r="r" b="b"/>
            <a:pathLst>
              <a:path w="24" h="25">
                <a:moveTo>
                  <a:pt x="0" y="13"/>
                </a:moveTo>
                <a:lnTo>
                  <a:pt x="0" y="11"/>
                </a:lnTo>
                <a:cubicBezTo>
                  <a:pt x="0" y="8"/>
                  <a:pt x="1" y="6"/>
                  <a:pt x="4" y="4"/>
                </a:cubicBezTo>
                <a:cubicBezTo>
                  <a:pt x="6" y="2"/>
                  <a:pt x="9" y="0"/>
                  <a:pt x="12" y="0"/>
                </a:cubicBezTo>
                <a:lnTo>
                  <a:pt x="14" y="0"/>
                </a:lnTo>
                <a:cubicBezTo>
                  <a:pt x="17" y="0"/>
                  <a:pt x="19" y="2"/>
                  <a:pt x="21" y="4"/>
                </a:cubicBezTo>
                <a:cubicBezTo>
                  <a:pt x="23" y="6"/>
                  <a:pt x="24" y="8"/>
                  <a:pt x="24" y="11"/>
                </a:cubicBezTo>
                <a:lnTo>
                  <a:pt x="24" y="13"/>
                </a:lnTo>
                <a:cubicBezTo>
                  <a:pt x="24" y="16"/>
                  <a:pt x="23" y="18"/>
                  <a:pt x="21" y="20"/>
                </a:cubicBezTo>
                <a:cubicBezTo>
                  <a:pt x="19" y="24"/>
                  <a:pt x="17" y="25"/>
                  <a:pt x="14" y="25"/>
                </a:cubicBezTo>
                <a:lnTo>
                  <a:pt x="12" y="25"/>
                </a:lnTo>
                <a:cubicBezTo>
                  <a:pt x="9" y="25"/>
                  <a:pt x="6" y="24"/>
                  <a:pt x="4" y="20"/>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7" name="任意多边形: 形状 1586"/>
          <p:cNvSpPr/>
          <p:nvPr/>
        </p:nvSpPr>
        <p:spPr>
          <a:xfrm>
            <a:off x="66600" y="2038680"/>
            <a:ext cx="17280" cy="17280"/>
          </a:xfrm>
          <a:custGeom>
            <a:avLst/>
            <a:gdLst/>
            <a:ahLst/>
            <a:cxnLst/>
            <a:rect l="0" t="0" r="r" b="b"/>
            <a:pathLst>
              <a:path w="48" h="48">
                <a:moveTo>
                  <a:pt x="0" y="31"/>
                </a:moveTo>
                <a:lnTo>
                  <a:pt x="0" y="17"/>
                </a:lnTo>
                <a:cubicBezTo>
                  <a:pt x="0" y="12"/>
                  <a:pt x="2" y="9"/>
                  <a:pt x="5" y="5"/>
                </a:cubicBezTo>
                <a:cubicBezTo>
                  <a:pt x="8" y="2"/>
                  <a:pt x="12" y="0"/>
                  <a:pt x="17" y="0"/>
                </a:cubicBezTo>
                <a:lnTo>
                  <a:pt x="31" y="0"/>
                </a:lnTo>
                <a:cubicBezTo>
                  <a:pt x="36" y="0"/>
                  <a:pt x="40" y="2"/>
                  <a:pt x="43" y="5"/>
                </a:cubicBezTo>
                <a:cubicBezTo>
                  <a:pt x="46" y="9"/>
                  <a:pt x="48" y="12"/>
                  <a:pt x="48" y="17"/>
                </a:cubicBezTo>
                <a:lnTo>
                  <a:pt x="48" y="31"/>
                </a:lnTo>
                <a:cubicBezTo>
                  <a:pt x="48" y="36"/>
                  <a:pt x="46" y="40"/>
                  <a:pt x="43" y="43"/>
                </a:cubicBezTo>
                <a:cubicBezTo>
                  <a:pt x="40" y="46"/>
                  <a:pt x="36" y="48"/>
                  <a:pt x="31" y="48"/>
                </a:cubicBezTo>
                <a:lnTo>
                  <a:pt x="17" y="48"/>
                </a:lnTo>
                <a:cubicBezTo>
                  <a:pt x="12" y="48"/>
                  <a:pt x="8" y="46"/>
                  <a:pt x="5" y="43"/>
                </a:cubicBezTo>
                <a:cubicBezTo>
                  <a:pt x="2" y="40"/>
                  <a:pt x="0" y="36"/>
                  <a:pt x="0" y="3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8" name="任意多边形: 形状 1587"/>
          <p:cNvSpPr/>
          <p:nvPr/>
        </p:nvSpPr>
        <p:spPr>
          <a:xfrm>
            <a:off x="2122560" y="3484440"/>
            <a:ext cx="8640" cy="9000"/>
          </a:xfrm>
          <a:custGeom>
            <a:avLst/>
            <a:gdLst/>
            <a:ahLst/>
            <a:cxnLst/>
            <a:rect l="0" t="0" r="r" b="b"/>
            <a:pathLst>
              <a:path w="24" h="25">
                <a:moveTo>
                  <a:pt x="0" y="21"/>
                </a:moveTo>
                <a:lnTo>
                  <a:pt x="0" y="4"/>
                </a:lnTo>
                <a:cubicBezTo>
                  <a:pt x="0" y="2"/>
                  <a:pt x="1" y="0"/>
                  <a:pt x="5" y="0"/>
                </a:cubicBezTo>
                <a:lnTo>
                  <a:pt x="20" y="0"/>
                </a:lnTo>
                <a:cubicBezTo>
                  <a:pt x="22" y="0"/>
                  <a:pt x="24" y="2"/>
                  <a:pt x="24" y="4"/>
                </a:cubicBezTo>
                <a:lnTo>
                  <a:pt x="24" y="21"/>
                </a:lnTo>
                <a:cubicBezTo>
                  <a:pt x="24" y="23"/>
                  <a:pt x="22" y="25"/>
                  <a:pt x="20" y="25"/>
                </a:cubicBezTo>
                <a:lnTo>
                  <a:pt x="5" y="25"/>
                </a:lnTo>
                <a:cubicBezTo>
                  <a:pt x="1" y="25"/>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9" name="任意多边形: 形状 1588"/>
          <p:cNvSpPr/>
          <p:nvPr/>
        </p:nvSpPr>
        <p:spPr>
          <a:xfrm>
            <a:off x="8030520" y="6220047"/>
            <a:ext cx="8640" cy="9360"/>
          </a:xfrm>
          <a:custGeom>
            <a:avLst/>
            <a:gdLst/>
            <a:ahLst/>
            <a:cxnLst/>
            <a:rect l="0" t="0" r="r" b="b"/>
            <a:pathLst>
              <a:path w="24" h="26">
                <a:moveTo>
                  <a:pt x="0" y="15"/>
                </a:moveTo>
                <a:lnTo>
                  <a:pt x="0" y="11"/>
                </a:lnTo>
                <a:cubicBezTo>
                  <a:pt x="0" y="8"/>
                  <a:pt x="1" y="6"/>
                  <a:pt x="3" y="4"/>
                </a:cubicBezTo>
                <a:cubicBezTo>
                  <a:pt x="5" y="2"/>
                  <a:pt x="7" y="0"/>
                  <a:pt x="9" y="0"/>
                </a:cubicBezTo>
                <a:lnTo>
                  <a:pt x="14" y="0"/>
                </a:lnTo>
                <a:cubicBezTo>
                  <a:pt x="18" y="0"/>
                  <a:pt x="20" y="2"/>
                  <a:pt x="22" y="4"/>
                </a:cubicBezTo>
                <a:cubicBezTo>
                  <a:pt x="24" y="6"/>
                  <a:pt x="24" y="8"/>
                  <a:pt x="24" y="11"/>
                </a:cubicBezTo>
                <a:lnTo>
                  <a:pt x="24" y="15"/>
                </a:lnTo>
                <a:cubicBezTo>
                  <a:pt x="24" y="18"/>
                  <a:pt x="24" y="20"/>
                  <a:pt x="22" y="22"/>
                </a:cubicBezTo>
                <a:cubicBezTo>
                  <a:pt x="20" y="24"/>
                  <a:pt x="18" y="24"/>
                  <a:pt x="14" y="26"/>
                </a:cubicBezTo>
                <a:lnTo>
                  <a:pt x="9" y="26"/>
                </a:lnTo>
                <a:cubicBezTo>
                  <a:pt x="7" y="24"/>
                  <a:pt x="5" y="24"/>
                  <a:pt x="3"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0" name="任意多边形: 形状 1589"/>
          <p:cNvSpPr/>
          <p:nvPr/>
        </p:nvSpPr>
        <p:spPr>
          <a:xfrm>
            <a:off x="8356680" y="5150487"/>
            <a:ext cx="8640" cy="8640"/>
          </a:xfrm>
          <a:custGeom>
            <a:avLst/>
            <a:gdLst/>
            <a:ahLst/>
            <a:cxnLst/>
            <a:rect l="0" t="0" r="r" b="b"/>
            <a:pathLst>
              <a:path w="24" h="24">
                <a:moveTo>
                  <a:pt x="0" y="21"/>
                </a:moveTo>
                <a:lnTo>
                  <a:pt x="0" y="3"/>
                </a:lnTo>
                <a:cubicBezTo>
                  <a:pt x="0" y="1"/>
                  <a:pt x="1" y="0"/>
                  <a:pt x="2" y="0"/>
                </a:cubicBezTo>
                <a:lnTo>
                  <a:pt x="21" y="0"/>
                </a:lnTo>
                <a:cubicBezTo>
                  <a:pt x="23" y="0"/>
                  <a:pt x="24" y="1"/>
                  <a:pt x="24" y="3"/>
                </a:cubicBezTo>
                <a:lnTo>
                  <a:pt x="24" y="21"/>
                </a:lnTo>
                <a:cubicBezTo>
                  <a:pt x="24" y="23"/>
                  <a:pt x="23" y="24"/>
                  <a:pt x="21" y="24"/>
                </a:cubicBezTo>
                <a:lnTo>
                  <a:pt x="2"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1" name="任意多边形: 形状 1590"/>
          <p:cNvSpPr/>
          <p:nvPr/>
        </p:nvSpPr>
        <p:spPr>
          <a:xfrm>
            <a:off x="6484680" y="5727207"/>
            <a:ext cx="8640" cy="8640"/>
          </a:xfrm>
          <a:custGeom>
            <a:avLst/>
            <a:gdLst/>
            <a:ahLst/>
            <a:cxnLst/>
            <a:rect l="0" t="0" r="r" b="b"/>
            <a:pathLst>
              <a:path w="24" h="24">
                <a:moveTo>
                  <a:pt x="0" y="22"/>
                </a:moveTo>
                <a:lnTo>
                  <a:pt x="0" y="1"/>
                </a:lnTo>
                <a:cubicBezTo>
                  <a:pt x="0" y="0"/>
                  <a:pt x="0" y="0"/>
                  <a:pt x="1" y="0"/>
                </a:cubicBezTo>
                <a:lnTo>
                  <a:pt x="22" y="0"/>
                </a:lnTo>
                <a:cubicBezTo>
                  <a:pt x="23" y="0"/>
                  <a:pt x="24" y="0"/>
                  <a:pt x="24" y="1"/>
                </a:cubicBezTo>
                <a:lnTo>
                  <a:pt x="24" y="22"/>
                </a:lnTo>
                <a:cubicBezTo>
                  <a:pt x="24" y="23"/>
                  <a:pt x="23" y="24"/>
                  <a:pt x="22" y="24"/>
                </a:cubicBezTo>
                <a:lnTo>
                  <a:pt x="1" y="24"/>
                </a:lnTo>
                <a:cubicBezTo>
                  <a:pt x="0"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2" name="任意多边形: 形状 1591"/>
          <p:cNvSpPr/>
          <p:nvPr/>
        </p:nvSpPr>
        <p:spPr>
          <a:xfrm>
            <a:off x="10671480" y="4214487"/>
            <a:ext cx="8640" cy="8640"/>
          </a:xfrm>
          <a:custGeom>
            <a:avLst/>
            <a:gdLst/>
            <a:ahLst/>
            <a:cxnLst/>
            <a:rect l="0" t="0" r="r" b="b"/>
            <a:pathLst>
              <a:path w="24" h="24">
                <a:moveTo>
                  <a:pt x="24" y="13"/>
                </a:moveTo>
                <a:cubicBezTo>
                  <a:pt x="24" y="16"/>
                  <a:pt x="23" y="19"/>
                  <a:pt x="20" y="21"/>
                </a:cubicBezTo>
                <a:cubicBezTo>
                  <a:pt x="18" y="23"/>
                  <a:pt x="14" y="24"/>
                  <a:pt x="11" y="24"/>
                </a:cubicBezTo>
                <a:cubicBezTo>
                  <a:pt x="8" y="24"/>
                  <a:pt x="5" y="23"/>
                  <a:pt x="3" y="21"/>
                </a:cubicBezTo>
                <a:cubicBezTo>
                  <a:pt x="1" y="19"/>
                  <a:pt x="0" y="16"/>
                  <a:pt x="0" y="13"/>
                </a:cubicBezTo>
                <a:cubicBezTo>
                  <a:pt x="0" y="10"/>
                  <a:pt x="1" y="7"/>
                  <a:pt x="3" y="4"/>
                </a:cubicBezTo>
                <a:cubicBezTo>
                  <a:pt x="5" y="1"/>
                  <a:pt x="8" y="0"/>
                  <a:pt x="11" y="0"/>
                </a:cubicBezTo>
                <a:cubicBezTo>
                  <a:pt x="14" y="0"/>
                  <a:pt x="18" y="1"/>
                  <a:pt x="20" y="4"/>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3" name="任意多边形: 形状 1592"/>
          <p:cNvSpPr/>
          <p:nvPr/>
        </p:nvSpPr>
        <p:spPr>
          <a:xfrm>
            <a:off x="5448240" y="4390167"/>
            <a:ext cx="9000" cy="8640"/>
          </a:xfrm>
          <a:custGeom>
            <a:avLst/>
            <a:gdLst/>
            <a:ahLst/>
            <a:cxnLst/>
            <a:rect l="0" t="0" r="r" b="b"/>
            <a:pathLst>
              <a:path w="25" h="24">
                <a:moveTo>
                  <a:pt x="0" y="13"/>
                </a:moveTo>
                <a:lnTo>
                  <a:pt x="0" y="12"/>
                </a:lnTo>
                <a:cubicBezTo>
                  <a:pt x="0" y="9"/>
                  <a:pt x="2" y="6"/>
                  <a:pt x="4" y="4"/>
                </a:cubicBezTo>
                <a:cubicBezTo>
                  <a:pt x="6" y="2"/>
                  <a:pt x="9" y="0"/>
                  <a:pt x="13" y="0"/>
                </a:cubicBezTo>
                <a:cubicBezTo>
                  <a:pt x="16" y="0"/>
                  <a:pt x="19" y="2"/>
                  <a:pt x="21" y="4"/>
                </a:cubicBezTo>
                <a:cubicBezTo>
                  <a:pt x="24" y="6"/>
                  <a:pt x="25" y="9"/>
                  <a:pt x="25" y="12"/>
                </a:cubicBezTo>
                <a:lnTo>
                  <a:pt x="25" y="13"/>
                </a:lnTo>
                <a:cubicBezTo>
                  <a:pt x="25" y="16"/>
                  <a:pt x="24" y="18"/>
                  <a:pt x="21" y="21"/>
                </a:cubicBezTo>
                <a:cubicBezTo>
                  <a:pt x="19" y="23"/>
                  <a:pt x="16" y="24"/>
                  <a:pt x="13" y="24"/>
                </a:cubicBezTo>
                <a:cubicBezTo>
                  <a:pt x="9" y="24"/>
                  <a:pt x="6" y="23"/>
                  <a:pt x="4" y="21"/>
                </a:cubicBezTo>
                <a:cubicBezTo>
                  <a:pt x="2"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4" name="任意多边形: 形状 1593"/>
          <p:cNvSpPr/>
          <p:nvPr/>
        </p:nvSpPr>
        <p:spPr>
          <a:xfrm>
            <a:off x="10362240" y="5770440"/>
            <a:ext cx="16920" cy="8640"/>
          </a:xfrm>
          <a:custGeom>
            <a:avLst/>
            <a:gdLst/>
            <a:ahLst/>
            <a:cxnLst/>
            <a:rect l="0" t="0" r="r" b="b"/>
            <a:pathLst>
              <a:path w="47" h="24">
                <a:moveTo>
                  <a:pt x="0" y="12"/>
                </a:moveTo>
                <a:cubicBezTo>
                  <a:pt x="0" y="9"/>
                  <a:pt x="1" y="6"/>
                  <a:pt x="3" y="3"/>
                </a:cubicBezTo>
                <a:cubicBezTo>
                  <a:pt x="5" y="1"/>
                  <a:pt x="8" y="0"/>
                  <a:pt x="11" y="0"/>
                </a:cubicBezTo>
                <a:lnTo>
                  <a:pt x="36" y="0"/>
                </a:lnTo>
                <a:cubicBezTo>
                  <a:pt x="39" y="0"/>
                  <a:pt x="41" y="1"/>
                  <a:pt x="44" y="3"/>
                </a:cubicBezTo>
                <a:cubicBezTo>
                  <a:pt x="46" y="6"/>
                  <a:pt x="47" y="9"/>
                  <a:pt x="47" y="12"/>
                </a:cubicBezTo>
                <a:cubicBezTo>
                  <a:pt x="47" y="15"/>
                  <a:pt x="46" y="18"/>
                  <a:pt x="44" y="20"/>
                </a:cubicBezTo>
                <a:cubicBezTo>
                  <a:pt x="41" y="23"/>
                  <a:pt x="39" y="24"/>
                  <a:pt x="36" y="24"/>
                </a:cubicBezTo>
                <a:lnTo>
                  <a:pt x="11" y="24"/>
                </a:lnTo>
                <a:cubicBezTo>
                  <a:pt x="8" y="24"/>
                  <a:pt x="5" y="23"/>
                  <a:pt x="3"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5" name="任意多边形: 形状 1594"/>
          <p:cNvSpPr/>
          <p:nvPr/>
        </p:nvSpPr>
        <p:spPr>
          <a:xfrm>
            <a:off x="8114040" y="3253647"/>
            <a:ext cx="17280" cy="16920"/>
          </a:xfrm>
          <a:custGeom>
            <a:avLst/>
            <a:gdLst/>
            <a:ahLst/>
            <a:cxnLst/>
            <a:rect l="0" t="0" r="r" b="b"/>
            <a:pathLst>
              <a:path w="48" h="47">
                <a:moveTo>
                  <a:pt x="0" y="28"/>
                </a:moveTo>
                <a:lnTo>
                  <a:pt x="0" y="20"/>
                </a:lnTo>
                <a:cubicBezTo>
                  <a:pt x="0" y="13"/>
                  <a:pt x="2" y="9"/>
                  <a:pt x="6" y="5"/>
                </a:cubicBezTo>
                <a:cubicBezTo>
                  <a:pt x="10" y="2"/>
                  <a:pt x="14" y="0"/>
                  <a:pt x="19" y="0"/>
                </a:cubicBezTo>
                <a:lnTo>
                  <a:pt x="29" y="0"/>
                </a:lnTo>
                <a:cubicBezTo>
                  <a:pt x="34" y="0"/>
                  <a:pt x="39" y="2"/>
                  <a:pt x="42" y="5"/>
                </a:cubicBezTo>
                <a:cubicBezTo>
                  <a:pt x="46" y="9"/>
                  <a:pt x="48" y="13"/>
                  <a:pt x="48" y="20"/>
                </a:cubicBezTo>
                <a:lnTo>
                  <a:pt x="48" y="28"/>
                </a:lnTo>
                <a:cubicBezTo>
                  <a:pt x="48" y="33"/>
                  <a:pt x="46" y="38"/>
                  <a:pt x="42" y="42"/>
                </a:cubicBezTo>
                <a:cubicBezTo>
                  <a:pt x="39" y="45"/>
                  <a:pt x="34" y="47"/>
                  <a:pt x="29" y="47"/>
                </a:cubicBezTo>
                <a:lnTo>
                  <a:pt x="19" y="47"/>
                </a:lnTo>
                <a:cubicBezTo>
                  <a:pt x="14" y="47"/>
                  <a:pt x="10" y="45"/>
                  <a:pt x="6" y="42"/>
                </a:cubicBezTo>
                <a:cubicBezTo>
                  <a:pt x="2" y="38"/>
                  <a:pt x="0" y="33"/>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6" name="任意多边形: 形状 1595"/>
          <p:cNvSpPr/>
          <p:nvPr/>
        </p:nvSpPr>
        <p:spPr>
          <a:xfrm>
            <a:off x="4746600" y="6534720"/>
            <a:ext cx="8640" cy="8640"/>
          </a:xfrm>
          <a:custGeom>
            <a:avLst/>
            <a:gdLst/>
            <a:ahLst/>
            <a:cxnLst/>
            <a:rect l="0" t="0" r="r" b="b"/>
            <a:pathLst>
              <a:path w="24" h="24">
                <a:moveTo>
                  <a:pt x="0" y="23"/>
                </a:moveTo>
                <a:lnTo>
                  <a:pt x="0" y="1"/>
                </a:lnTo>
                <a:cubicBezTo>
                  <a:pt x="0" y="0"/>
                  <a:pt x="0" y="0"/>
                  <a:pt x="1" y="0"/>
                </a:cubicBezTo>
                <a:lnTo>
                  <a:pt x="23" y="0"/>
                </a:lnTo>
                <a:cubicBezTo>
                  <a:pt x="23" y="0"/>
                  <a:pt x="24" y="0"/>
                  <a:pt x="24" y="1"/>
                </a:cubicBezTo>
                <a:lnTo>
                  <a:pt x="24" y="23"/>
                </a:lnTo>
                <a:cubicBezTo>
                  <a:pt x="24" y="24"/>
                  <a:pt x="23" y="24"/>
                  <a:pt x="23" y="24"/>
                </a:cubicBezTo>
                <a:lnTo>
                  <a:pt x="1" y="24"/>
                </a:lnTo>
                <a:cubicBezTo>
                  <a:pt x="0"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7" name="任意多边形: 形状 1596"/>
          <p:cNvSpPr/>
          <p:nvPr/>
        </p:nvSpPr>
        <p:spPr>
          <a:xfrm>
            <a:off x="5515200" y="4498527"/>
            <a:ext cx="17280" cy="9000"/>
          </a:xfrm>
          <a:custGeom>
            <a:avLst/>
            <a:gdLst/>
            <a:ahLst/>
            <a:cxnLst/>
            <a:rect l="0" t="0" r="r" b="b"/>
            <a:pathLst>
              <a:path w="48" h="25">
                <a:moveTo>
                  <a:pt x="0" y="12"/>
                </a:moveTo>
                <a:cubicBezTo>
                  <a:pt x="0" y="9"/>
                  <a:pt x="1" y="6"/>
                  <a:pt x="4" y="4"/>
                </a:cubicBezTo>
                <a:cubicBezTo>
                  <a:pt x="6" y="2"/>
                  <a:pt x="9" y="0"/>
                  <a:pt x="12" y="0"/>
                </a:cubicBezTo>
                <a:lnTo>
                  <a:pt x="36" y="0"/>
                </a:lnTo>
                <a:cubicBezTo>
                  <a:pt x="39" y="0"/>
                  <a:pt x="42" y="2"/>
                  <a:pt x="44" y="4"/>
                </a:cubicBezTo>
                <a:cubicBezTo>
                  <a:pt x="46" y="6"/>
                  <a:pt x="48" y="9"/>
                  <a:pt x="48" y="12"/>
                </a:cubicBezTo>
                <a:cubicBezTo>
                  <a:pt x="48" y="15"/>
                  <a:pt x="46" y="18"/>
                  <a:pt x="44" y="20"/>
                </a:cubicBezTo>
                <a:cubicBezTo>
                  <a:pt x="42" y="23"/>
                  <a:pt x="39" y="25"/>
                  <a:pt x="36" y="25"/>
                </a:cubicBezTo>
                <a:lnTo>
                  <a:pt x="12" y="25"/>
                </a:lnTo>
                <a:cubicBezTo>
                  <a:pt x="9" y="25"/>
                  <a:pt x="6" y="23"/>
                  <a:pt x="4"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8" name="任意多边形: 形状 1597"/>
          <p:cNvSpPr/>
          <p:nvPr/>
        </p:nvSpPr>
        <p:spPr>
          <a:xfrm>
            <a:off x="8289720" y="4958247"/>
            <a:ext cx="16920" cy="8640"/>
          </a:xfrm>
          <a:custGeom>
            <a:avLst/>
            <a:gdLst/>
            <a:ahLst/>
            <a:cxnLst/>
            <a:rect l="0" t="0" r="r" b="b"/>
            <a:pathLst>
              <a:path w="47" h="24">
                <a:moveTo>
                  <a:pt x="0" y="13"/>
                </a:moveTo>
                <a:cubicBezTo>
                  <a:pt x="0" y="9"/>
                  <a:pt x="1" y="6"/>
                  <a:pt x="3" y="4"/>
                </a:cubicBezTo>
                <a:cubicBezTo>
                  <a:pt x="6" y="1"/>
                  <a:pt x="8" y="0"/>
                  <a:pt x="11" y="0"/>
                </a:cubicBezTo>
                <a:lnTo>
                  <a:pt x="35" y="0"/>
                </a:lnTo>
                <a:cubicBezTo>
                  <a:pt x="38" y="0"/>
                  <a:pt x="41" y="1"/>
                  <a:pt x="44" y="4"/>
                </a:cubicBezTo>
                <a:cubicBezTo>
                  <a:pt x="46" y="6"/>
                  <a:pt x="47" y="9"/>
                  <a:pt x="47" y="13"/>
                </a:cubicBezTo>
                <a:cubicBezTo>
                  <a:pt x="47" y="16"/>
                  <a:pt x="46" y="19"/>
                  <a:pt x="44" y="21"/>
                </a:cubicBezTo>
                <a:cubicBezTo>
                  <a:pt x="41" y="23"/>
                  <a:pt x="38" y="24"/>
                  <a:pt x="35" y="24"/>
                </a:cubicBezTo>
                <a:lnTo>
                  <a:pt x="11" y="24"/>
                </a:lnTo>
                <a:cubicBezTo>
                  <a:pt x="8" y="24"/>
                  <a:pt x="6"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9" name="任意多边形: 形状 1598"/>
          <p:cNvSpPr/>
          <p:nvPr/>
        </p:nvSpPr>
        <p:spPr>
          <a:xfrm>
            <a:off x="3334320" y="0"/>
            <a:ext cx="16920" cy="16920"/>
          </a:xfrm>
          <a:custGeom>
            <a:avLst/>
            <a:gdLst/>
            <a:ahLst/>
            <a:cxnLst/>
            <a:rect l="0" t="0" r="r" b="b"/>
            <a:pathLst>
              <a:path w="47" h="47">
                <a:moveTo>
                  <a:pt x="0" y="27"/>
                </a:moveTo>
                <a:lnTo>
                  <a:pt x="0" y="20"/>
                </a:lnTo>
                <a:cubicBezTo>
                  <a:pt x="0" y="14"/>
                  <a:pt x="1" y="9"/>
                  <a:pt x="5" y="5"/>
                </a:cubicBezTo>
                <a:cubicBezTo>
                  <a:pt x="10" y="1"/>
                  <a:pt x="15" y="0"/>
                  <a:pt x="21" y="0"/>
                </a:cubicBezTo>
                <a:lnTo>
                  <a:pt x="27" y="0"/>
                </a:lnTo>
                <a:cubicBezTo>
                  <a:pt x="32" y="0"/>
                  <a:pt x="37" y="1"/>
                  <a:pt x="41" y="5"/>
                </a:cubicBezTo>
                <a:cubicBezTo>
                  <a:pt x="45" y="9"/>
                  <a:pt x="47" y="14"/>
                  <a:pt x="47" y="20"/>
                </a:cubicBezTo>
                <a:lnTo>
                  <a:pt x="47" y="27"/>
                </a:lnTo>
                <a:cubicBezTo>
                  <a:pt x="47" y="32"/>
                  <a:pt x="45" y="37"/>
                  <a:pt x="41" y="41"/>
                </a:cubicBezTo>
                <a:cubicBezTo>
                  <a:pt x="37" y="45"/>
                  <a:pt x="32" y="47"/>
                  <a:pt x="27" y="47"/>
                </a:cubicBezTo>
                <a:lnTo>
                  <a:pt x="21" y="47"/>
                </a:lnTo>
                <a:cubicBezTo>
                  <a:pt x="15" y="47"/>
                  <a:pt x="10" y="45"/>
                  <a:pt x="5" y="41"/>
                </a:cubicBezTo>
                <a:cubicBezTo>
                  <a:pt x="1" y="37"/>
                  <a:pt x="0" y="32"/>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0" name="任意多边形: 形状 1599"/>
          <p:cNvSpPr/>
          <p:nvPr/>
        </p:nvSpPr>
        <p:spPr>
          <a:xfrm>
            <a:off x="4378680" y="3334320"/>
            <a:ext cx="8640" cy="8640"/>
          </a:xfrm>
          <a:custGeom>
            <a:avLst/>
            <a:gdLst/>
            <a:ahLst/>
            <a:cxnLst/>
            <a:rect l="0" t="0" r="r" b="b"/>
            <a:pathLst>
              <a:path w="24" h="24">
                <a:moveTo>
                  <a:pt x="24" y="11"/>
                </a:moveTo>
                <a:cubicBezTo>
                  <a:pt x="24" y="14"/>
                  <a:pt x="23" y="17"/>
                  <a:pt x="21" y="20"/>
                </a:cubicBezTo>
                <a:cubicBezTo>
                  <a:pt x="19" y="23"/>
                  <a:pt x="15" y="24"/>
                  <a:pt x="12" y="24"/>
                </a:cubicBezTo>
                <a:cubicBezTo>
                  <a:pt x="9" y="24"/>
                  <a:pt x="6" y="23"/>
                  <a:pt x="4" y="20"/>
                </a:cubicBezTo>
                <a:cubicBezTo>
                  <a:pt x="1" y="17"/>
                  <a:pt x="0" y="14"/>
                  <a:pt x="0" y="11"/>
                </a:cubicBezTo>
                <a:cubicBezTo>
                  <a:pt x="0" y="8"/>
                  <a:pt x="1" y="5"/>
                  <a:pt x="4" y="3"/>
                </a:cubicBezTo>
                <a:cubicBezTo>
                  <a:pt x="6" y="1"/>
                  <a:pt x="9" y="0"/>
                  <a:pt x="12" y="0"/>
                </a:cubicBezTo>
                <a:cubicBezTo>
                  <a:pt x="15"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1" name="任意多边形: 形状 1600"/>
          <p:cNvSpPr/>
          <p:nvPr/>
        </p:nvSpPr>
        <p:spPr>
          <a:xfrm>
            <a:off x="551520" y="969120"/>
            <a:ext cx="4529520" cy="1604880"/>
          </a:xfrm>
          <a:custGeom>
            <a:avLst/>
            <a:gdLst/>
            <a:ahLst/>
            <a:cxnLst/>
            <a:rect l="0" t="0" r="r" b="b"/>
            <a:pathLst>
              <a:path w="12582" h="4458">
                <a:moveTo>
                  <a:pt x="0" y="4365"/>
                </a:moveTo>
                <a:lnTo>
                  <a:pt x="0" y="93"/>
                </a:lnTo>
                <a:cubicBezTo>
                  <a:pt x="0" y="81"/>
                  <a:pt x="1" y="69"/>
                  <a:pt x="3" y="58"/>
                </a:cubicBezTo>
                <a:cubicBezTo>
                  <a:pt x="5" y="46"/>
                  <a:pt x="9" y="36"/>
                  <a:pt x="13" y="27"/>
                </a:cubicBezTo>
                <a:cubicBezTo>
                  <a:pt x="18" y="19"/>
                  <a:pt x="23" y="12"/>
                  <a:pt x="28" y="7"/>
                </a:cubicBezTo>
                <a:cubicBezTo>
                  <a:pt x="34" y="3"/>
                  <a:pt x="40" y="0"/>
                  <a:pt x="46" y="0"/>
                </a:cubicBezTo>
                <a:lnTo>
                  <a:pt x="12489" y="0"/>
                </a:lnTo>
                <a:cubicBezTo>
                  <a:pt x="12501" y="0"/>
                  <a:pt x="12513" y="3"/>
                  <a:pt x="12525" y="7"/>
                </a:cubicBezTo>
                <a:cubicBezTo>
                  <a:pt x="12536" y="12"/>
                  <a:pt x="12546" y="19"/>
                  <a:pt x="12555" y="27"/>
                </a:cubicBezTo>
                <a:cubicBezTo>
                  <a:pt x="12564" y="36"/>
                  <a:pt x="12570" y="46"/>
                  <a:pt x="12575" y="58"/>
                </a:cubicBezTo>
                <a:cubicBezTo>
                  <a:pt x="12580" y="69"/>
                  <a:pt x="12582" y="81"/>
                  <a:pt x="12582" y="93"/>
                </a:cubicBezTo>
                <a:lnTo>
                  <a:pt x="12582" y="4365"/>
                </a:lnTo>
                <a:cubicBezTo>
                  <a:pt x="12582" y="4378"/>
                  <a:pt x="12580" y="4389"/>
                  <a:pt x="12575" y="4401"/>
                </a:cubicBezTo>
                <a:cubicBezTo>
                  <a:pt x="12570" y="4412"/>
                  <a:pt x="12564" y="4422"/>
                  <a:pt x="12555" y="4431"/>
                </a:cubicBezTo>
                <a:cubicBezTo>
                  <a:pt x="12546" y="4440"/>
                  <a:pt x="12536" y="4446"/>
                  <a:pt x="12525" y="4451"/>
                </a:cubicBezTo>
                <a:cubicBezTo>
                  <a:pt x="12513" y="4456"/>
                  <a:pt x="12501" y="4458"/>
                  <a:pt x="12489" y="4458"/>
                </a:cubicBezTo>
                <a:lnTo>
                  <a:pt x="46" y="4458"/>
                </a:lnTo>
                <a:cubicBezTo>
                  <a:pt x="40" y="4458"/>
                  <a:pt x="34" y="4456"/>
                  <a:pt x="28" y="4451"/>
                </a:cubicBezTo>
                <a:cubicBezTo>
                  <a:pt x="23" y="4446"/>
                  <a:pt x="18" y="4440"/>
                  <a:pt x="13" y="4431"/>
                </a:cubicBezTo>
                <a:cubicBezTo>
                  <a:pt x="9" y="4422"/>
                  <a:pt x="5" y="4412"/>
                  <a:pt x="3" y="4401"/>
                </a:cubicBezTo>
                <a:cubicBezTo>
                  <a:pt x="1" y="4389"/>
                  <a:pt x="0" y="4378"/>
                  <a:pt x="0" y="4365"/>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2" name="任意多边形: 形状 1601"/>
          <p:cNvSpPr/>
          <p:nvPr/>
        </p:nvSpPr>
        <p:spPr>
          <a:xfrm>
            <a:off x="534600" y="969120"/>
            <a:ext cx="33840" cy="1604880"/>
          </a:xfrm>
          <a:custGeom>
            <a:avLst/>
            <a:gdLst/>
            <a:ahLst/>
            <a:cxnLst/>
            <a:rect l="0" t="0" r="r" b="b"/>
            <a:pathLst>
              <a:path w="94" h="4458">
                <a:moveTo>
                  <a:pt x="94" y="4458"/>
                </a:moveTo>
                <a:cubicBezTo>
                  <a:pt x="68" y="4458"/>
                  <a:pt x="46" y="4449"/>
                  <a:pt x="27" y="4431"/>
                </a:cubicBezTo>
                <a:cubicBezTo>
                  <a:pt x="9" y="4413"/>
                  <a:pt x="0" y="4391"/>
                  <a:pt x="0" y="4365"/>
                </a:cubicBezTo>
                <a:lnTo>
                  <a:pt x="0" y="93"/>
                </a:lnTo>
                <a:cubicBezTo>
                  <a:pt x="0" y="67"/>
                  <a:pt x="9" y="46"/>
                  <a:pt x="27" y="27"/>
                </a:cubicBezTo>
                <a:cubicBezTo>
                  <a:pt x="46" y="9"/>
                  <a:pt x="68" y="0"/>
                  <a:pt x="94" y="0"/>
                </a:cubicBezTo>
                <a:lnTo>
                  <a:pt x="94" y="4458"/>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603" name="图片 1602"/>
          <p:cNvPicPr/>
          <p:nvPr/>
        </p:nvPicPr>
        <p:blipFill>
          <a:blip r:embed="rId1"/>
          <a:stretch>
            <a:fillRect/>
          </a:stretch>
        </p:blipFill>
        <p:spPr>
          <a:xfrm>
            <a:off x="702000" y="1136520"/>
            <a:ext cx="208440" cy="166680"/>
          </a:xfrm>
          <a:prstGeom prst="rect">
            <a:avLst/>
          </a:prstGeom>
          <a:noFill/>
          <a:ln w="0">
            <a:noFill/>
          </a:ln>
        </p:spPr>
      </p:pic>
      <p:sp>
        <p:nvSpPr>
          <p:cNvPr id="1604" name="文本框 1603"/>
          <p:cNvSpPr txBox="1"/>
          <p:nvPr/>
        </p:nvSpPr>
        <p:spPr>
          <a:xfrm>
            <a:off x="1780920" y="252720"/>
            <a:ext cx="210240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包的创建与应⽤</a:t>
            </a:r>
            <a:endParaRPr lang="en-US" sz="2370" b="0" u="none" strike="noStrike">
              <a:solidFill>
                <a:srgbClr val="000000"/>
              </a:solidFill>
              <a:effectLst/>
              <a:uFillTx/>
              <a:latin typeface="Times New Roman" panose="02020603050405020304"/>
            </a:endParaRPr>
          </a:p>
        </p:txBody>
      </p:sp>
      <p:sp>
        <p:nvSpPr>
          <p:cNvPr id="1605" name="任意多边形: 形状 1604"/>
          <p:cNvSpPr/>
          <p:nvPr/>
        </p:nvSpPr>
        <p:spPr>
          <a:xfrm>
            <a:off x="760320" y="1512360"/>
            <a:ext cx="42120" cy="42120"/>
          </a:xfrm>
          <a:custGeom>
            <a:avLst/>
            <a:gdLst/>
            <a:ahLst/>
            <a:cxnLst/>
            <a:rect l="0" t="0" r="r" b="b"/>
            <a:pathLst>
              <a:path w="117" h="117">
                <a:moveTo>
                  <a:pt x="117" y="59"/>
                </a:moveTo>
                <a:cubicBezTo>
                  <a:pt x="117" y="67"/>
                  <a:pt x="115" y="74"/>
                  <a:pt x="113" y="81"/>
                </a:cubicBezTo>
                <a:cubicBezTo>
                  <a:pt x="110" y="88"/>
                  <a:pt x="105" y="95"/>
                  <a:pt x="100" y="100"/>
                </a:cubicBezTo>
                <a:cubicBezTo>
                  <a:pt x="95" y="106"/>
                  <a:pt x="88" y="110"/>
                  <a:pt x="81" y="113"/>
                </a:cubicBezTo>
                <a:cubicBezTo>
                  <a:pt x="74" y="116"/>
                  <a:pt x="67" y="117"/>
                  <a:pt x="59" y="117"/>
                </a:cubicBezTo>
                <a:cubicBezTo>
                  <a:pt x="51" y="117"/>
                  <a:pt x="44" y="116"/>
                  <a:pt x="37" y="113"/>
                </a:cubicBezTo>
                <a:cubicBezTo>
                  <a:pt x="29" y="110"/>
                  <a:pt x="22" y="106"/>
                  <a:pt x="17" y="100"/>
                </a:cubicBezTo>
                <a:cubicBezTo>
                  <a:pt x="11" y="95"/>
                  <a:pt x="7" y="88"/>
                  <a:pt x="4" y="81"/>
                </a:cubicBezTo>
                <a:cubicBezTo>
                  <a:pt x="1" y="74"/>
                  <a:pt x="0" y="67"/>
                  <a:pt x="0" y="59"/>
                </a:cubicBezTo>
                <a:cubicBezTo>
                  <a:pt x="0" y="51"/>
                  <a:pt x="1" y="44"/>
                  <a:pt x="4" y="37"/>
                </a:cubicBezTo>
                <a:cubicBezTo>
                  <a:pt x="7" y="29"/>
                  <a:pt x="11" y="23"/>
                  <a:pt x="17" y="17"/>
                </a:cubicBezTo>
                <a:cubicBezTo>
                  <a:pt x="22" y="12"/>
                  <a:pt x="29" y="7"/>
                  <a:pt x="37" y="4"/>
                </a:cubicBezTo>
                <a:cubicBezTo>
                  <a:pt x="44" y="2"/>
                  <a:pt x="51" y="0"/>
                  <a:pt x="59" y="0"/>
                </a:cubicBezTo>
                <a:cubicBezTo>
                  <a:pt x="67" y="0"/>
                  <a:pt x="74" y="2"/>
                  <a:pt x="81" y="4"/>
                </a:cubicBezTo>
                <a:cubicBezTo>
                  <a:pt x="88" y="7"/>
                  <a:pt x="95" y="12"/>
                  <a:pt x="100" y="17"/>
                </a:cubicBezTo>
                <a:cubicBezTo>
                  <a:pt x="105" y="23"/>
                  <a:pt x="110" y="29"/>
                  <a:pt x="113" y="37"/>
                </a:cubicBezTo>
                <a:cubicBezTo>
                  <a:pt x="115" y="44"/>
                  <a:pt x="117" y="51"/>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6" name="文本框 1605"/>
          <p:cNvSpPr txBox="1"/>
          <p:nvPr/>
        </p:nvSpPr>
        <p:spPr>
          <a:xfrm>
            <a:off x="1011240" y="1084680"/>
            <a:ext cx="67140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包的概念</a:t>
            </a:r>
            <a:endParaRPr lang="en-US" sz="1320" b="0" u="none" strike="noStrike">
              <a:solidFill>
                <a:srgbClr val="000000"/>
              </a:solidFill>
              <a:effectLst/>
              <a:uFillTx/>
              <a:latin typeface="Times New Roman" panose="02020603050405020304"/>
            </a:endParaRPr>
          </a:p>
        </p:txBody>
      </p:sp>
      <p:sp>
        <p:nvSpPr>
          <p:cNvPr id="1607" name="任意多边形: 形状 1606"/>
          <p:cNvSpPr/>
          <p:nvPr/>
        </p:nvSpPr>
        <p:spPr>
          <a:xfrm>
            <a:off x="760320" y="1779840"/>
            <a:ext cx="42120" cy="42120"/>
          </a:xfrm>
          <a:custGeom>
            <a:avLst/>
            <a:gdLst/>
            <a:ahLst/>
            <a:cxnLst/>
            <a:rect l="0" t="0" r="r" b="b"/>
            <a:pathLst>
              <a:path w="117" h="117">
                <a:moveTo>
                  <a:pt x="117" y="58"/>
                </a:moveTo>
                <a:cubicBezTo>
                  <a:pt x="117" y="66"/>
                  <a:pt x="115" y="73"/>
                  <a:pt x="113" y="80"/>
                </a:cubicBezTo>
                <a:cubicBezTo>
                  <a:pt x="110" y="87"/>
                  <a:pt x="105" y="94"/>
                  <a:pt x="100" y="99"/>
                </a:cubicBezTo>
                <a:cubicBezTo>
                  <a:pt x="95" y="105"/>
                  <a:pt x="88" y="110"/>
                  <a:pt x="81" y="113"/>
                </a:cubicBezTo>
                <a:cubicBezTo>
                  <a:pt x="74" y="115"/>
                  <a:pt x="67" y="117"/>
                  <a:pt x="59" y="117"/>
                </a:cubicBezTo>
                <a:cubicBezTo>
                  <a:pt x="51" y="117"/>
                  <a:pt x="44" y="115"/>
                  <a:pt x="37" y="113"/>
                </a:cubicBezTo>
                <a:cubicBezTo>
                  <a:pt x="29" y="110"/>
                  <a:pt x="22" y="105"/>
                  <a:pt x="17" y="99"/>
                </a:cubicBezTo>
                <a:cubicBezTo>
                  <a:pt x="11" y="94"/>
                  <a:pt x="7" y="87"/>
                  <a:pt x="4" y="80"/>
                </a:cubicBezTo>
                <a:cubicBezTo>
                  <a:pt x="1" y="73"/>
                  <a:pt x="0" y="66"/>
                  <a:pt x="0" y="58"/>
                </a:cubicBezTo>
                <a:cubicBezTo>
                  <a:pt x="0" y="50"/>
                  <a:pt x="1" y="43"/>
                  <a:pt x="4" y="36"/>
                </a:cubicBezTo>
                <a:cubicBezTo>
                  <a:pt x="7" y="29"/>
                  <a:pt x="11" y="22"/>
                  <a:pt x="17" y="17"/>
                </a:cubicBezTo>
                <a:cubicBezTo>
                  <a:pt x="22" y="11"/>
                  <a:pt x="29" y="7"/>
                  <a:pt x="37" y="4"/>
                </a:cubicBezTo>
                <a:cubicBezTo>
                  <a:pt x="44" y="1"/>
                  <a:pt x="51" y="0"/>
                  <a:pt x="59" y="0"/>
                </a:cubicBezTo>
                <a:cubicBezTo>
                  <a:pt x="67" y="0"/>
                  <a:pt x="74" y="1"/>
                  <a:pt x="81" y="4"/>
                </a:cubicBezTo>
                <a:cubicBezTo>
                  <a:pt x="88" y="7"/>
                  <a:pt x="95" y="11"/>
                  <a:pt x="100" y="17"/>
                </a:cubicBezTo>
                <a:cubicBezTo>
                  <a:pt x="105" y="22"/>
                  <a:pt x="110" y="29"/>
                  <a:pt x="113" y="36"/>
                </a:cubicBezTo>
                <a:cubicBezTo>
                  <a:pt x="115" y="43"/>
                  <a:pt x="117" y="50"/>
                  <a:pt x="117" y="58"/>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8" name="文本框 1607"/>
          <p:cNvSpPr txBox="1"/>
          <p:nvPr/>
        </p:nvSpPr>
        <p:spPr>
          <a:xfrm>
            <a:off x="902520" y="1424160"/>
            <a:ext cx="13417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分层次的⽂件⽬录结构</a:t>
            </a:r>
            <a:endParaRPr lang="en-US" sz="1050" b="0" u="none" strike="noStrike">
              <a:solidFill>
                <a:srgbClr val="000000"/>
              </a:solidFill>
              <a:effectLst/>
              <a:uFillTx/>
              <a:latin typeface="Times New Roman" panose="02020603050405020304"/>
            </a:endParaRPr>
          </a:p>
        </p:txBody>
      </p:sp>
      <p:sp>
        <p:nvSpPr>
          <p:cNvPr id="1609" name="文本框 1608"/>
          <p:cNvSpPr txBox="1"/>
          <p:nvPr/>
        </p:nvSpPr>
        <p:spPr>
          <a:xfrm>
            <a:off x="902520" y="169164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由模块和⼦包组成的</a:t>
            </a:r>
            <a:endParaRPr lang="en-US" sz="1050" b="0" u="none" strike="noStrike">
              <a:solidFill>
                <a:srgbClr val="000000"/>
              </a:solidFill>
              <a:effectLst/>
              <a:uFillTx/>
              <a:latin typeface="Times New Roman" panose="02020603050405020304"/>
            </a:endParaRPr>
          </a:p>
        </p:txBody>
      </p:sp>
      <p:sp>
        <p:nvSpPr>
          <p:cNvPr id="1610" name="文本框 1609"/>
          <p:cNvSpPr txBox="1"/>
          <p:nvPr/>
        </p:nvSpPr>
        <p:spPr>
          <a:xfrm>
            <a:off x="2106000" y="172260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611" name="任意多边形: 形状 1610"/>
          <p:cNvSpPr/>
          <p:nvPr/>
        </p:nvSpPr>
        <p:spPr>
          <a:xfrm>
            <a:off x="760320" y="2047320"/>
            <a:ext cx="42120" cy="42120"/>
          </a:xfrm>
          <a:custGeom>
            <a:avLst/>
            <a:gdLst/>
            <a:ahLst/>
            <a:cxnLst/>
            <a:rect l="0" t="0" r="r" b="b"/>
            <a:pathLst>
              <a:path w="117" h="117">
                <a:moveTo>
                  <a:pt x="117" y="59"/>
                </a:moveTo>
                <a:cubicBezTo>
                  <a:pt x="117" y="66"/>
                  <a:pt x="115" y="74"/>
                  <a:pt x="113" y="81"/>
                </a:cubicBezTo>
                <a:cubicBezTo>
                  <a:pt x="110" y="88"/>
                  <a:pt x="105" y="94"/>
                  <a:pt x="100" y="100"/>
                </a:cubicBezTo>
                <a:cubicBezTo>
                  <a:pt x="95" y="105"/>
                  <a:pt x="88" y="109"/>
                  <a:pt x="81" y="112"/>
                </a:cubicBezTo>
                <a:cubicBezTo>
                  <a:pt x="74" y="115"/>
                  <a:pt x="67" y="117"/>
                  <a:pt x="59" y="117"/>
                </a:cubicBezTo>
                <a:cubicBezTo>
                  <a:pt x="51" y="117"/>
                  <a:pt x="44" y="115"/>
                  <a:pt x="37" y="112"/>
                </a:cubicBezTo>
                <a:cubicBezTo>
                  <a:pt x="29" y="109"/>
                  <a:pt x="22" y="105"/>
                  <a:pt x="17" y="100"/>
                </a:cubicBezTo>
                <a:cubicBezTo>
                  <a:pt x="11" y="94"/>
                  <a:pt x="7" y="88"/>
                  <a:pt x="4" y="81"/>
                </a:cubicBezTo>
                <a:cubicBezTo>
                  <a:pt x="1" y="74"/>
                  <a:pt x="0" y="66"/>
                  <a:pt x="0" y="59"/>
                </a:cubicBezTo>
                <a:cubicBezTo>
                  <a:pt x="0" y="50"/>
                  <a:pt x="1" y="43"/>
                  <a:pt x="4" y="36"/>
                </a:cubicBezTo>
                <a:cubicBezTo>
                  <a:pt x="7" y="28"/>
                  <a:pt x="11" y="22"/>
                  <a:pt x="17" y="17"/>
                </a:cubicBezTo>
                <a:cubicBezTo>
                  <a:pt x="22" y="11"/>
                  <a:pt x="29" y="7"/>
                  <a:pt x="37" y="4"/>
                </a:cubicBezTo>
                <a:cubicBezTo>
                  <a:pt x="44" y="1"/>
                  <a:pt x="51" y="0"/>
                  <a:pt x="59" y="0"/>
                </a:cubicBezTo>
                <a:cubicBezTo>
                  <a:pt x="67" y="0"/>
                  <a:pt x="74" y="1"/>
                  <a:pt x="81" y="4"/>
                </a:cubicBezTo>
                <a:cubicBezTo>
                  <a:pt x="88" y="7"/>
                  <a:pt x="95" y="11"/>
                  <a:pt x="100" y="17"/>
                </a:cubicBezTo>
                <a:cubicBezTo>
                  <a:pt x="105" y="22"/>
                  <a:pt x="110" y="28"/>
                  <a:pt x="113" y="36"/>
                </a:cubicBezTo>
                <a:cubicBezTo>
                  <a:pt x="115" y="43"/>
                  <a:pt x="117" y="50"/>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2" name="文本框 1611"/>
          <p:cNvSpPr txBox="1"/>
          <p:nvPr/>
        </p:nvSpPr>
        <p:spPr>
          <a:xfrm>
            <a:off x="2569320" y="1691640"/>
            <a:ext cx="537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应⽤环境</a:t>
            </a:r>
            <a:endParaRPr lang="en-US" sz="1050" b="0" u="none" strike="noStrike">
              <a:solidFill>
                <a:srgbClr val="000000"/>
              </a:solidFill>
              <a:effectLst/>
              <a:uFillTx/>
              <a:latin typeface="Times New Roman" panose="02020603050405020304"/>
            </a:endParaRPr>
          </a:p>
        </p:txBody>
      </p:sp>
      <p:sp>
        <p:nvSpPr>
          <p:cNvPr id="1613" name="文本框 1612"/>
          <p:cNvSpPr txBox="1"/>
          <p:nvPr/>
        </p:nvSpPr>
        <p:spPr>
          <a:xfrm>
            <a:off x="902520" y="1959120"/>
            <a:ext cx="2012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简单理解：包就是⽂件夹，是管理</a:t>
            </a:r>
            <a:endParaRPr lang="en-US" sz="1050" b="0" u="none" strike="noStrike">
              <a:solidFill>
                <a:srgbClr val="000000"/>
              </a:solidFill>
              <a:effectLst/>
              <a:uFillTx/>
              <a:latin typeface="Times New Roman" panose="02020603050405020304"/>
            </a:endParaRPr>
          </a:p>
        </p:txBody>
      </p:sp>
      <p:sp>
        <p:nvSpPr>
          <p:cNvPr id="1614" name="文本框 1613"/>
          <p:cNvSpPr txBox="1"/>
          <p:nvPr/>
        </p:nvSpPr>
        <p:spPr>
          <a:xfrm>
            <a:off x="2908080" y="199008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615" name="任意多边形: 形状 1614"/>
          <p:cNvSpPr/>
          <p:nvPr/>
        </p:nvSpPr>
        <p:spPr>
          <a:xfrm>
            <a:off x="760320" y="2314800"/>
            <a:ext cx="42120" cy="42120"/>
          </a:xfrm>
          <a:custGeom>
            <a:avLst/>
            <a:gdLst/>
            <a:ahLst/>
            <a:cxnLst/>
            <a:rect l="0" t="0" r="r" b="b"/>
            <a:pathLst>
              <a:path w="117" h="117">
                <a:moveTo>
                  <a:pt x="117" y="59"/>
                </a:moveTo>
                <a:cubicBezTo>
                  <a:pt x="117" y="66"/>
                  <a:pt x="115" y="74"/>
                  <a:pt x="113" y="81"/>
                </a:cubicBezTo>
                <a:cubicBezTo>
                  <a:pt x="110" y="88"/>
                  <a:pt x="105" y="94"/>
                  <a:pt x="100" y="100"/>
                </a:cubicBezTo>
                <a:cubicBezTo>
                  <a:pt x="95" y="105"/>
                  <a:pt x="88" y="109"/>
                  <a:pt x="81" y="112"/>
                </a:cubicBezTo>
                <a:cubicBezTo>
                  <a:pt x="74" y="115"/>
                  <a:pt x="67" y="117"/>
                  <a:pt x="59" y="117"/>
                </a:cubicBezTo>
                <a:cubicBezTo>
                  <a:pt x="51" y="117"/>
                  <a:pt x="44" y="115"/>
                  <a:pt x="37" y="112"/>
                </a:cubicBezTo>
                <a:cubicBezTo>
                  <a:pt x="29" y="109"/>
                  <a:pt x="22" y="105"/>
                  <a:pt x="17" y="100"/>
                </a:cubicBezTo>
                <a:cubicBezTo>
                  <a:pt x="11" y="94"/>
                  <a:pt x="7" y="88"/>
                  <a:pt x="4" y="81"/>
                </a:cubicBezTo>
                <a:cubicBezTo>
                  <a:pt x="1" y="74"/>
                  <a:pt x="0" y="66"/>
                  <a:pt x="0" y="59"/>
                </a:cubicBezTo>
                <a:cubicBezTo>
                  <a:pt x="0" y="51"/>
                  <a:pt x="1" y="43"/>
                  <a:pt x="4" y="36"/>
                </a:cubicBezTo>
                <a:cubicBezTo>
                  <a:pt x="7" y="29"/>
                  <a:pt x="11" y="23"/>
                  <a:pt x="17" y="18"/>
                </a:cubicBezTo>
                <a:cubicBezTo>
                  <a:pt x="22" y="12"/>
                  <a:pt x="29" y="7"/>
                  <a:pt x="37" y="4"/>
                </a:cubicBezTo>
                <a:cubicBezTo>
                  <a:pt x="44" y="1"/>
                  <a:pt x="51" y="0"/>
                  <a:pt x="59" y="0"/>
                </a:cubicBezTo>
                <a:cubicBezTo>
                  <a:pt x="67" y="0"/>
                  <a:pt x="74" y="1"/>
                  <a:pt x="81" y="4"/>
                </a:cubicBezTo>
                <a:cubicBezTo>
                  <a:pt x="88" y="7"/>
                  <a:pt x="95" y="12"/>
                  <a:pt x="100" y="18"/>
                </a:cubicBezTo>
                <a:cubicBezTo>
                  <a:pt x="105" y="23"/>
                  <a:pt x="110" y="29"/>
                  <a:pt x="113" y="36"/>
                </a:cubicBezTo>
                <a:cubicBezTo>
                  <a:pt x="115" y="43"/>
                  <a:pt x="117" y="51"/>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6" name="文本框 1615"/>
          <p:cNvSpPr txBox="1"/>
          <p:nvPr/>
        </p:nvSpPr>
        <p:spPr>
          <a:xfrm>
            <a:off x="3371760" y="195912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模块命名空间的形式</a:t>
            </a:r>
            <a:endParaRPr lang="en-US" sz="1050" b="0" u="none" strike="noStrike">
              <a:solidFill>
                <a:srgbClr val="000000"/>
              </a:solidFill>
              <a:effectLst/>
              <a:uFillTx/>
              <a:latin typeface="Times New Roman" panose="02020603050405020304"/>
            </a:endParaRPr>
          </a:p>
        </p:txBody>
      </p:sp>
      <p:sp>
        <p:nvSpPr>
          <p:cNvPr id="1617" name="任意多边形: 形状 1616"/>
          <p:cNvSpPr/>
          <p:nvPr/>
        </p:nvSpPr>
        <p:spPr>
          <a:xfrm>
            <a:off x="551520" y="2774160"/>
            <a:ext cx="4529520" cy="1604880"/>
          </a:xfrm>
          <a:custGeom>
            <a:avLst/>
            <a:gdLst/>
            <a:ahLst/>
            <a:cxnLst/>
            <a:rect l="0" t="0" r="r" b="b"/>
            <a:pathLst>
              <a:path w="12582" h="4458">
                <a:moveTo>
                  <a:pt x="0" y="4365"/>
                </a:moveTo>
                <a:lnTo>
                  <a:pt x="0" y="93"/>
                </a:lnTo>
                <a:cubicBezTo>
                  <a:pt x="0" y="81"/>
                  <a:pt x="1" y="69"/>
                  <a:pt x="3" y="58"/>
                </a:cubicBezTo>
                <a:cubicBezTo>
                  <a:pt x="5" y="46"/>
                  <a:pt x="9" y="36"/>
                  <a:pt x="13" y="27"/>
                </a:cubicBezTo>
                <a:cubicBezTo>
                  <a:pt x="18" y="19"/>
                  <a:pt x="23" y="12"/>
                  <a:pt x="28" y="7"/>
                </a:cubicBezTo>
                <a:cubicBezTo>
                  <a:pt x="34" y="3"/>
                  <a:pt x="40" y="0"/>
                  <a:pt x="46" y="0"/>
                </a:cubicBezTo>
                <a:lnTo>
                  <a:pt x="12489" y="0"/>
                </a:lnTo>
                <a:cubicBezTo>
                  <a:pt x="12501" y="0"/>
                  <a:pt x="12513" y="3"/>
                  <a:pt x="12525" y="7"/>
                </a:cubicBezTo>
                <a:cubicBezTo>
                  <a:pt x="12536" y="12"/>
                  <a:pt x="12546" y="19"/>
                  <a:pt x="12555" y="27"/>
                </a:cubicBezTo>
                <a:cubicBezTo>
                  <a:pt x="12564" y="36"/>
                  <a:pt x="12570" y="46"/>
                  <a:pt x="12575" y="58"/>
                </a:cubicBezTo>
                <a:cubicBezTo>
                  <a:pt x="12580" y="69"/>
                  <a:pt x="12582" y="81"/>
                  <a:pt x="12582" y="93"/>
                </a:cubicBezTo>
                <a:lnTo>
                  <a:pt x="12582" y="4365"/>
                </a:lnTo>
                <a:cubicBezTo>
                  <a:pt x="12582" y="4378"/>
                  <a:pt x="12580" y="4389"/>
                  <a:pt x="12575" y="4401"/>
                </a:cubicBezTo>
                <a:cubicBezTo>
                  <a:pt x="12570" y="4412"/>
                  <a:pt x="12564" y="4422"/>
                  <a:pt x="12555" y="4431"/>
                </a:cubicBezTo>
                <a:cubicBezTo>
                  <a:pt x="12546" y="4440"/>
                  <a:pt x="12536" y="4446"/>
                  <a:pt x="12525" y="4451"/>
                </a:cubicBezTo>
                <a:cubicBezTo>
                  <a:pt x="12513" y="4456"/>
                  <a:pt x="12501" y="4458"/>
                  <a:pt x="12489" y="4458"/>
                </a:cubicBezTo>
                <a:lnTo>
                  <a:pt x="46" y="4458"/>
                </a:lnTo>
                <a:cubicBezTo>
                  <a:pt x="40" y="4458"/>
                  <a:pt x="34" y="4456"/>
                  <a:pt x="28" y="4451"/>
                </a:cubicBezTo>
                <a:cubicBezTo>
                  <a:pt x="23" y="4446"/>
                  <a:pt x="18" y="4440"/>
                  <a:pt x="13" y="4431"/>
                </a:cubicBezTo>
                <a:cubicBezTo>
                  <a:pt x="9" y="4422"/>
                  <a:pt x="5" y="4412"/>
                  <a:pt x="3" y="4401"/>
                </a:cubicBezTo>
                <a:cubicBezTo>
                  <a:pt x="1" y="4389"/>
                  <a:pt x="0" y="4378"/>
                  <a:pt x="0" y="4365"/>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8" name="任意多边形: 形状 1617"/>
          <p:cNvSpPr/>
          <p:nvPr/>
        </p:nvSpPr>
        <p:spPr>
          <a:xfrm>
            <a:off x="534600" y="2774160"/>
            <a:ext cx="33840" cy="1604880"/>
          </a:xfrm>
          <a:custGeom>
            <a:avLst/>
            <a:gdLst/>
            <a:ahLst/>
            <a:cxnLst/>
            <a:rect l="0" t="0" r="r" b="b"/>
            <a:pathLst>
              <a:path w="94" h="4458">
                <a:moveTo>
                  <a:pt x="94" y="4458"/>
                </a:moveTo>
                <a:cubicBezTo>
                  <a:pt x="68" y="4458"/>
                  <a:pt x="46" y="4449"/>
                  <a:pt x="27" y="4431"/>
                </a:cubicBezTo>
                <a:cubicBezTo>
                  <a:pt x="9" y="4413"/>
                  <a:pt x="0" y="4391"/>
                  <a:pt x="0" y="4365"/>
                </a:cubicBezTo>
                <a:lnTo>
                  <a:pt x="0" y="93"/>
                </a:lnTo>
                <a:cubicBezTo>
                  <a:pt x="0" y="67"/>
                  <a:pt x="9" y="46"/>
                  <a:pt x="27" y="27"/>
                </a:cubicBezTo>
                <a:cubicBezTo>
                  <a:pt x="46" y="9"/>
                  <a:pt x="68" y="0"/>
                  <a:pt x="94" y="0"/>
                </a:cubicBezTo>
                <a:lnTo>
                  <a:pt x="94" y="4458"/>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619" name="图片 1618"/>
          <p:cNvPicPr/>
          <p:nvPr/>
        </p:nvPicPr>
        <p:blipFill>
          <a:blip r:embed="rId2"/>
          <a:stretch>
            <a:fillRect/>
          </a:stretch>
        </p:blipFill>
        <p:spPr>
          <a:xfrm>
            <a:off x="702000" y="2941560"/>
            <a:ext cx="208440" cy="166680"/>
          </a:xfrm>
          <a:prstGeom prst="rect">
            <a:avLst/>
          </a:prstGeom>
          <a:noFill/>
          <a:ln w="0">
            <a:noFill/>
          </a:ln>
        </p:spPr>
      </p:pic>
      <p:sp>
        <p:nvSpPr>
          <p:cNvPr id="1620" name="文本框 1619"/>
          <p:cNvSpPr txBox="1"/>
          <p:nvPr/>
        </p:nvSpPr>
        <p:spPr>
          <a:xfrm>
            <a:off x="902520" y="2226600"/>
            <a:ext cx="1476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解决了模块命名冲突问题</a:t>
            </a:r>
            <a:endParaRPr lang="en-US" sz="1050" b="0" u="none" strike="noStrike">
              <a:solidFill>
                <a:srgbClr val="000000"/>
              </a:solidFill>
              <a:effectLst/>
              <a:uFillTx/>
              <a:latin typeface="Times New Roman" panose="02020603050405020304"/>
            </a:endParaRPr>
          </a:p>
        </p:txBody>
      </p:sp>
      <p:sp>
        <p:nvSpPr>
          <p:cNvPr id="1621" name="文本框 1620"/>
          <p:cNvSpPr txBox="1"/>
          <p:nvPr/>
        </p:nvSpPr>
        <p:spPr>
          <a:xfrm>
            <a:off x="1011240" y="2889720"/>
            <a:ext cx="100656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包的创建步骤</a:t>
            </a:r>
            <a:endParaRPr lang="en-US" sz="1320" b="0" u="none" strike="noStrike">
              <a:solidFill>
                <a:srgbClr val="000000"/>
              </a:solidFill>
              <a:effectLst/>
              <a:uFillTx/>
              <a:latin typeface="Times New Roman" panose="02020603050405020304"/>
            </a:endParaRPr>
          </a:p>
        </p:txBody>
      </p:sp>
      <p:sp>
        <p:nvSpPr>
          <p:cNvPr id="1622" name="文本框 1621"/>
          <p:cNvSpPr txBox="1"/>
          <p:nvPr/>
        </p:nvSpPr>
        <p:spPr>
          <a:xfrm>
            <a:off x="732240" y="3260520"/>
            <a:ext cx="171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1. </a:t>
            </a:r>
            <a:endParaRPr lang="en-US" sz="1050" b="0" u="none" strike="noStrike">
              <a:solidFill>
                <a:srgbClr val="000000"/>
              </a:solidFill>
              <a:effectLst/>
              <a:uFillTx/>
              <a:latin typeface="Times New Roman" panose="02020603050405020304"/>
            </a:endParaRPr>
          </a:p>
        </p:txBody>
      </p:sp>
      <p:sp>
        <p:nvSpPr>
          <p:cNvPr id="1623" name="文本框 1622"/>
          <p:cNvSpPr txBox="1"/>
          <p:nvPr/>
        </p:nvSpPr>
        <p:spPr>
          <a:xfrm>
            <a:off x="902520" y="3229200"/>
            <a:ext cx="21466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在指定⽬录中创建与包名对应的⽬录</a:t>
            </a:r>
            <a:endParaRPr lang="en-US" sz="1050" b="0" u="none" strike="noStrike">
              <a:solidFill>
                <a:srgbClr val="000000"/>
              </a:solidFill>
              <a:effectLst/>
              <a:uFillTx/>
              <a:latin typeface="Times New Roman" panose="02020603050405020304"/>
            </a:endParaRPr>
          </a:p>
        </p:txBody>
      </p:sp>
      <p:sp>
        <p:nvSpPr>
          <p:cNvPr id="1624" name="文本框 1623"/>
          <p:cNvSpPr txBox="1"/>
          <p:nvPr/>
        </p:nvSpPr>
        <p:spPr>
          <a:xfrm>
            <a:off x="732240" y="3561120"/>
            <a:ext cx="171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2. </a:t>
            </a:r>
            <a:endParaRPr lang="en-US" sz="1050" b="0" u="none" strike="noStrike">
              <a:solidFill>
                <a:srgbClr val="000000"/>
              </a:solidFill>
              <a:effectLst/>
              <a:uFillTx/>
              <a:latin typeface="Times New Roman" panose="02020603050405020304"/>
            </a:endParaRPr>
          </a:p>
        </p:txBody>
      </p:sp>
      <p:sp>
        <p:nvSpPr>
          <p:cNvPr id="1625" name="文本框 1624"/>
          <p:cNvSpPr txBox="1"/>
          <p:nvPr/>
        </p:nvSpPr>
        <p:spPr>
          <a:xfrm>
            <a:off x="902520" y="3530160"/>
            <a:ext cx="939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在包⽬录下创建</a:t>
            </a:r>
            <a:endParaRPr lang="en-US" sz="1050" b="0" u="none" strike="noStrike">
              <a:solidFill>
                <a:srgbClr val="000000"/>
              </a:solidFill>
              <a:effectLst/>
              <a:uFillTx/>
              <a:latin typeface="Times New Roman" panose="02020603050405020304"/>
            </a:endParaRPr>
          </a:p>
        </p:txBody>
      </p:sp>
      <p:sp>
        <p:nvSpPr>
          <p:cNvPr id="1626" name="任意多边形: 形状 1625"/>
          <p:cNvSpPr/>
          <p:nvPr/>
        </p:nvSpPr>
        <p:spPr>
          <a:xfrm>
            <a:off x="1879920" y="3559680"/>
            <a:ext cx="852840" cy="192600"/>
          </a:xfrm>
          <a:custGeom>
            <a:avLst/>
            <a:gdLst/>
            <a:ahLst/>
            <a:cxnLst/>
            <a:rect l="0" t="0" r="r" b="b"/>
            <a:pathLst>
              <a:path w="2369" h="535">
                <a:moveTo>
                  <a:pt x="0" y="441"/>
                </a:moveTo>
                <a:lnTo>
                  <a:pt x="0" y="93"/>
                </a:lnTo>
                <a:cubicBezTo>
                  <a:pt x="0" y="81"/>
                  <a:pt x="3" y="69"/>
                  <a:pt x="8" y="58"/>
                </a:cubicBezTo>
                <a:cubicBezTo>
                  <a:pt x="12" y="46"/>
                  <a:pt x="19" y="36"/>
                  <a:pt x="28" y="27"/>
                </a:cubicBezTo>
                <a:cubicBezTo>
                  <a:pt x="36" y="19"/>
                  <a:pt x="46" y="12"/>
                  <a:pt x="58" y="7"/>
                </a:cubicBezTo>
                <a:cubicBezTo>
                  <a:pt x="69" y="3"/>
                  <a:pt x="81" y="0"/>
                  <a:pt x="93" y="0"/>
                </a:cubicBezTo>
                <a:lnTo>
                  <a:pt x="2276" y="0"/>
                </a:lnTo>
                <a:cubicBezTo>
                  <a:pt x="2289" y="0"/>
                  <a:pt x="2300" y="3"/>
                  <a:pt x="2312" y="7"/>
                </a:cubicBezTo>
                <a:cubicBezTo>
                  <a:pt x="2323" y="12"/>
                  <a:pt x="2333" y="19"/>
                  <a:pt x="2342" y="27"/>
                </a:cubicBezTo>
                <a:cubicBezTo>
                  <a:pt x="2351" y="36"/>
                  <a:pt x="2357" y="46"/>
                  <a:pt x="2362" y="58"/>
                </a:cubicBezTo>
                <a:cubicBezTo>
                  <a:pt x="2367" y="69"/>
                  <a:pt x="2369" y="81"/>
                  <a:pt x="2369" y="93"/>
                </a:cubicBezTo>
                <a:lnTo>
                  <a:pt x="2369" y="441"/>
                </a:lnTo>
                <a:cubicBezTo>
                  <a:pt x="2369" y="454"/>
                  <a:pt x="2367" y="465"/>
                  <a:pt x="2362" y="477"/>
                </a:cubicBezTo>
                <a:cubicBezTo>
                  <a:pt x="2357" y="488"/>
                  <a:pt x="2351" y="498"/>
                  <a:pt x="2342" y="508"/>
                </a:cubicBezTo>
                <a:cubicBezTo>
                  <a:pt x="2333" y="517"/>
                  <a:pt x="2323" y="523"/>
                  <a:pt x="2312" y="528"/>
                </a:cubicBezTo>
                <a:cubicBezTo>
                  <a:pt x="2300" y="533"/>
                  <a:pt x="2289" y="535"/>
                  <a:pt x="2276" y="535"/>
                </a:cubicBezTo>
                <a:lnTo>
                  <a:pt x="93" y="535"/>
                </a:lnTo>
                <a:cubicBezTo>
                  <a:pt x="81" y="535"/>
                  <a:pt x="69" y="533"/>
                  <a:pt x="58" y="528"/>
                </a:cubicBezTo>
                <a:cubicBezTo>
                  <a:pt x="46" y="523"/>
                  <a:pt x="36" y="517"/>
                  <a:pt x="28" y="508"/>
                </a:cubicBezTo>
                <a:cubicBezTo>
                  <a:pt x="19" y="498"/>
                  <a:pt x="12" y="488"/>
                  <a:pt x="8" y="477"/>
                </a:cubicBezTo>
                <a:cubicBezTo>
                  <a:pt x="3" y="465"/>
                  <a:pt x="0" y="454"/>
                  <a:pt x="0" y="441"/>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27" name="文本框 1626"/>
          <p:cNvSpPr txBox="1"/>
          <p:nvPr/>
        </p:nvSpPr>
        <p:spPr>
          <a:xfrm>
            <a:off x="1838520" y="356112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628" name="文本框 1627"/>
          <p:cNvSpPr txBox="1"/>
          <p:nvPr/>
        </p:nvSpPr>
        <p:spPr>
          <a:xfrm>
            <a:off x="1947960" y="3594960"/>
            <a:ext cx="714960" cy="12240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Courier New" panose="02070309020205020404"/>
                <a:ea typeface="Courier New" panose="02070309020205020404"/>
              </a:rPr>
              <a:t>__init__.py</a:t>
            </a:r>
            <a:endParaRPr lang="en-US" sz="860" b="0" u="none" strike="noStrike">
              <a:solidFill>
                <a:srgbClr val="000000"/>
              </a:solidFill>
              <a:effectLst/>
              <a:uFillTx/>
              <a:latin typeface="Times New Roman" panose="02020603050405020304"/>
            </a:endParaRPr>
          </a:p>
        </p:txBody>
      </p:sp>
      <p:sp>
        <p:nvSpPr>
          <p:cNvPr id="1629" name="文本框 1628"/>
          <p:cNvSpPr txBox="1"/>
          <p:nvPr/>
        </p:nvSpPr>
        <p:spPr>
          <a:xfrm>
            <a:off x="2732040" y="356112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1630" name="文本框 1629"/>
          <p:cNvSpPr txBox="1"/>
          <p:nvPr/>
        </p:nvSpPr>
        <p:spPr>
          <a:xfrm>
            <a:off x="2774520" y="353016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⽂件</a:t>
            </a:r>
            <a:endParaRPr lang="en-US" sz="1050" b="0" u="none" strike="noStrike">
              <a:solidFill>
                <a:srgbClr val="000000"/>
              </a:solidFill>
              <a:effectLst/>
              <a:uFillTx/>
              <a:latin typeface="Times New Roman" panose="02020603050405020304"/>
            </a:endParaRPr>
          </a:p>
        </p:txBody>
      </p:sp>
      <p:sp>
        <p:nvSpPr>
          <p:cNvPr id="1631" name="文本框 1630"/>
          <p:cNvSpPr txBox="1"/>
          <p:nvPr/>
        </p:nvSpPr>
        <p:spPr>
          <a:xfrm>
            <a:off x="902520" y="3767040"/>
            <a:ext cx="3051720" cy="169560"/>
          </a:xfrm>
          <a:prstGeom prst="rect">
            <a:avLst/>
          </a:prstGeom>
          <a:noFill/>
          <a:ln w="0">
            <a:noFill/>
          </a:ln>
        </p:spPr>
        <p:txBody>
          <a:bodyPr wrap="none" lIns="0" tIns="0" rIns="0" bIns="0" anchor="t">
            <a:spAutoFit/>
          </a:bodyPr>
          <a:lstStyle/>
          <a:p>
            <a:r>
              <a:rPr lang="zh-CN" sz="920" b="0" u="none" strike="noStrike">
                <a:solidFill>
                  <a:srgbClr val="D1D5DB"/>
                </a:solidFill>
                <a:effectLst/>
                <a:uFillTx/>
                <a:latin typeface="NotoSansCJKsc"/>
                <a:ea typeface="NotoSansCJKsc"/>
              </a:rPr>
              <a:t>该⽂件⽤于标识⽬录是⼀个包，可以为空或包含初始化代码</a:t>
            </a:r>
            <a:endParaRPr lang="en-US" sz="920" b="0" u="none" strike="noStrike">
              <a:solidFill>
                <a:srgbClr val="000000"/>
              </a:solidFill>
              <a:effectLst/>
              <a:uFillTx/>
              <a:latin typeface="Times New Roman" panose="02020603050405020304"/>
            </a:endParaRPr>
          </a:p>
        </p:txBody>
      </p:sp>
      <p:sp>
        <p:nvSpPr>
          <p:cNvPr id="1632" name="文本框 1631"/>
          <p:cNvSpPr txBox="1"/>
          <p:nvPr/>
        </p:nvSpPr>
        <p:spPr>
          <a:xfrm>
            <a:off x="732240" y="4062600"/>
            <a:ext cx="1713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3. </a:t>
            </a:r>
            <a:endParaRPr lang="en-US" sz="1050" b="0" u="none" strike="noStrike">
              <a:solidFill>
                <a:srgbClr val="000000"/>
              </a:solidFill>
              <a:effectLst/>
              <a:uFillTx/>
              <a:latin typeface="Times New Roman" panose="02020603050405020304"/>
            </a:endParaRPr>
          </a:p>
        </p:txBody>
      </p:sp>
      <p:sp>
        <p:nvSpPr>
          <p:cNvPr id="1633" name="文本框 1632"/>
          <p:cNvSpPr txBox="1"/>
          <p:nvPr/>
        </p:nvSpPr>
        <p:spPr>
          <a:xfrm>
            <a:off x="902520" y="403164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在包⽬录下创建其他</a:t>
            </a:r>
            <a:endParaRPr lang="en-US" sz="1050" b="0" u="none" strike="noStrike">
              <a:solidFill>
                <a:srgbClr val="000000"/>
              </a:solidFill>
              <a:effectLst/>
              <a:uFillTx/>
              <a:latin typeface="Times New Roman" panose="02020603050405020304"/>
            </a:endParaRPr>
          </a:p>
        </p:txBody>
      </p:sp>
      <p:sp>
        <p:nvSpPr>
          <p:cNvPr id="1634" name="文本框 1633"/>
          <p:cNvSpPr txBox="1"/>
          <p:nvPr/>
        </p:nvSpPr>
        <p:spPr>
          <a:xfrm>
            <a:off x="2106000" y="406260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1635" name="任意多边形: 形状 1634"/>
          <p:cNvSpPr/>
          <p:nvPr/>
        </p:nvSpPr>
        <p:spPr>
          <a:xfrm>
            <a:off x="551520" y="4579200"/>
            <a:ext cx="4529520" cy="1337400"/>
          </a:xfrm>
          <a:custGeom>
            <a:avLst/>
            <a:gdLst/>
            <a:ahLst/>
            <a:cxnLst/>
            <a:rect l="0" t="0" r="r" b="b"/>
            <a:pathLst>
              <a:path w="12582" h="3715">
                <a:moveTo>
                  <a:pt x="0" y="3622"/>
                </a:moveTo>
                <a:lnTo>
                  <a:pt x="0" y="93"/>
                </a:lnTo>
                <a:cubicBezTo>
                  <a:pt x="0" y="81"/>
                  <a:pt x="1" y="69"/>
                  <a:pt x="3" y="58"/>
                </a:cubicBezTo>
                <a:cubicBezTo>
                  <a:pt x="5" y="46"/>
                  <a:pt x="9" y="36"/>
                  <a:pt x="13" y="27"/>
                </a:cubicBezTo>
                <a:cubicBezTo>
                  <a:pt x="18" y="19"/>
                  <a:pt x="23" y="12"/>
                  <a:pt x="28" y="7"/>
                </a:cubicBezTo>
                <a:cubicBezTo>
                  <a:pt x="34" y="3"/>
                  <a:pt x="40" y="0"/>
                  <a:pt x="46" y="0"/>
                </a:cubicBezTo>
                <a:lnTo>
                  <a:pt x="12489" y="0"/>
                </a:lnTo>
                <a:cubicBezTo>
                  <a:pt x="12501" y="0"/>
                  <a:pt x="12513" y="3"/>
                  <a:pt x="12525" y="7"/>
                </a:cubicBezTo>
                <a:cubicBezTo>
                  <a:pt x="12536" y="12"/>
                  <a:pt x="12546" y="19"/>
                  <a:pt x="12555" y="27"/>
                </a:cubicBezTo>
                <a:cubicBezTo>
                  <a:pt x="12564" y="36"/>
                  <a:pt x="12570" y="46"/>
                  <a:pt x="12575" y="58"/>
                </a:cubicBezTo>
                <a:cubicBezTo>
                  <a:pt x="12580" y="69"/>
                  <a:pt x="12582" y="81"/>
                  <a:pt x="12582" y="93"/>
                </a:cubicBezTo>
                <a:lnTo>
                  <a:pt x="12582" y="3622"/>
                </a:lnTo>
                <a:cubicBezTo>
                  <a:pt x="12582" y="3635"/>
                  <a:pt x="12580" y="3647"/>
                  <a:pt x="12575" y="3658"/>
                </a:cubicBezTo>
                <a:cubicBezTo>
                  <a:pt x="12570" y="3669"/>
                  <a:pt x="12564" y="3679"/>
                  <a:pt x="12555" y="3688"/>
                </a:cubicBezTo>
                <a:cubicBezTo>
                  <a:pt x="12546" y="3697"/>
                  <a:pt x="12536" y="3704"/>
                  <a:pt x="12525" y="3708"/>
                </a:cubicBezTo>
                <a:cubicBezTo>
                  <a:pt x="12513" y="3713"/>
                  <a:pt x="12501" y="3715"/>
                  <a:pt x="12489" y="3715"/>
                </a:cubicBezTo>
                <a:lnTo>
                  <a:pt x="46" y="3715"/>
                </a:lnTo>
                <a:cubicBezTo>
                  <a:pt x="40" y="3715"/>
                  <a:pt x="34" y="3713"/>
                  <a:pt x="28" y="3708"/>
                </a:cubicBezTo>
                <a:cubicBezTo>
                  <a:pt x="23" y="3704"/>
                  <a:pt x="18" y="3697"/>
                  <a:pt x="13" y="3688"/>
                </a:cubicBezTo>
                <a:cubicBezTo>
                  <a:pt x="9" y="3679"/>
                  <a:pt x="5" y="3669"/>
                  <a:pt x="3" y="3658"/>
                </a:cubicBezTo>
                <a:cubicBezTo>
                  <a:pt x="1" y="3647"/>
                  <a:pt x="0" y="3635"/>
                  <a:pt x="0" y="36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36" name="任意多边形: 形状 1635"/>
          <p:cNvSpPr/>
          <p:nvPr/>
        </p:nvSpPr>
        <p:spPr>
          <a:xfrm>
            <a:off x="534600" y="4579200"/>
            <a:ext cx="33840" cy="1337400"/>
          </a:xfrm>
          <a:custGeom>
            <a:avLst/>
            <a:gdLst/>
            <a:ahLst/>
            <a:cxnLst/>
            <a:rect l="0" t="0" r="r" b="b"/>
            <a:pathLst>
              <a:path w="94" h="3715">
                <a:moveTo>
                  <a:pt x="94" y="3715"/>
                </a:moveTo>
                <a:cubicBezTo>
                  <a:pt x="68" y="3715"/>
                  <a:pt x="46" y="3706"/>
                  <a:pt x="27" y="3688"/>
                </a:cubicBezTo>
                <a:cubicBezTo>
                  <a:pt x="9" y="3670"/>
                  <a:pt x="0" y="3648"/>
                  <a:pt x="0" y="3622"/>
                </a:cubicBezTo>
                <a:lnTo>
                  <a:pt x="0" y="93"/>
                </a:lnTo>
                <a:cubicBezTo>
                  <a:pt x="0" y="67"/>
                  <a:pt x="9" y="46"/>
                  <a:pt x="27" y="27"/>
                </a:cubicBezTo>
                <a:cubicBezTo>
                  <a:pt x="46" y="9"/>
                  <a:pt x="68" y="0"/>
                  <a:pt x="94" y="0"/>
                </a:cubicBezTo>
                <a:lnTo>
                  <a:pt x="94" y="3715"/>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637" name="图片 1636"/>
          <p:cNvPicPr/>
          <p:nvPr/>
        </p:nvPicPr>
        <p:blipFill>
          <a:blip r:embed="rId3"/>
          <a:stretch>
            <a:fillRect/>
          </a:stretch>
        </p:blipFill>
        <p:spPr>
          <a:xfrm>
            <a:off x="702000" y="4746600"/>
            <a:ext cx="191880" cy="166680"/>
          </a:xfrm>
          <a:prstGeom prst="rect">
            <a:avLst/>
          </a:prstGeom>
          <a:noFill/>
          <a:ln w="0">
            <a:noFill/>
          </a:ln>
        </p:spPr>
      </p:pic>
      <p:sp>
        <p:nvSpPr>
          <p:cNvPr id="1638" name="文本框 1637"/>
          <p:cNvSpPr txBox="1"/>
          <p:nvPr/>
        </p:nvSpPr>
        <p:spPr>
          <a:xfrm>
            <a:off x="2569320" y="4031640"/>
            <a:ext cx="939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模块⽂件或⼦包</a:t>
            </a:r>
            <a:endParaRPr lang="en-US" sz="1050" b="0" u="none" strike="noStrike">
              <a:solidFill>
                <a:srgbClr val="000000"/>
              </a:solidFill>
              <a:effectLst/>
              <a:uFillTx/>
              <a:latin typeface="Times New Roman" panose="02020603050405020304"/>
            </a:endParaRPr>
          </a:p>
        </p:txBody>
      </p:sp>
      <p:sp>
        <p:nvSpPr>
          <p:cNvPr id="1639" name="任意多边形: 形状 1638"/>
          <p:cNvSpPr/>
          <p:nvPr/>
        </p:nvSpPr>
        <p:spPr>
          <a:xfrm>
            <a:off x="760320" y="5122440"/>
            <a:ext cx="42120" cy="42120"/>
          </a:xfrm>
          <a:custGeom>
            <a:avLst/>
            <a:gdLst/>
            <a:ahLst/>
            <a:cxnLst/>
            <a:rect l="0" t="0" r="r" b="b"/>
            <a:pathLst>
              <a:path w="117" h="117">
                <a:moveTo>
                  <a:pt x="117" y="58"/>
                </a:moveTo>
                <a:cubicBezTo>
                  <a:pt x="117" y="66"/>
                  <a:pt x="115" y="73"/>
                  <a:pt x="113" y="80"/>
                </a:cubicBezTo>
                <a:cubicBezTo>
                  <a:pt x="110" y="87"/>
                  <a:pt x="105" y="94"/>
                  <a:pt x="100" y="100"/>
                </a:cubicBezTo>
                <a:cubicBezTo>
                  <a:pt x="95" y="106"/>
                  <a:pt x="88" y="110"/>
                  <a:pt x="81" y="113"/>
                </a:cubicBezTo>
                <a:cubicBezTo>
                  <a:pt x="74" y="116"/>
                  <a:pt x="67" y="117"/>
                  <a:pt x="59" y="117"/>
                </a:cubicBezTo>
                <a:cubicBezTo>
                  <a:pt x="51" y="117"/>
                  <a:pt x="44" y="116"/>
                  <a:pt x="37" y="113"/>
                </a:cubicBezTo>
                <a:cubicBezTo>
                  <a:pt x="29" y="110"/>
                  <a:pt x="22" y="106"/>
                  <a:pt x="17" y="100"/>
                </a:cubicBezTo>
                <a:cubicBezTo>
                  <a:pt x="11" y="94"/>
                  <a:pt x="7" y="87"/>
                  <a:pt x="4" y="80"/>
                </a:cubicBezTo>
                <a:cubicBezTo>
                  <a:pt x="1" y="73"/>
                  <a:pt x="0" y="66"/>
                  <a:pt x="0" y="58"/>
                </a:cubicBezTo>
                <a:cubicBezTo>
                  <a:pt x="0" y="50"/>
                  <a:pt x="1" y="43"/>
                  <a:pt x="4" y="36"/>
                </a:cubicBezTo>
                <a:cubicBezTo>
                  <a:pt x="7" y="29"/>
                  <a:pt x="11" y="23"/>
                  <a:pt x="17" y="17"/>
                </a:cubicBezTo>
                <a:cubicBezTo>
                  <a:pt x="22" y="12"/>
                  <a:pt x="29" y="7"/>
                  <a:pt x="37" y="5"/>
                </a:cubicBezTo>
                <a:cubicBezTo>
                  <a:pt x="44" y="2"/>
                  <a:pt x="51" y="0"/>
                  <a:pt x="59" y="0"/>
                </a:cubicBezTo>
                <a:cubicBezTo>
                  <a:pt x="67" y="0"/>
                  <a:pt x="74" y="2"/>
                  <a:pt x="81" y="5"/>
                </a:cubicBezTo>
                <a:cubicBezTo>
                  <a:pt x="88" y="7"/>
                  <a:pt x="95" y="12"/>
                  <a:pt x="100" y="17"/>
                </a:cubicBezTo>
                <a:cubicBezTo>
                  <a:pt x="105" y="23"/>
                  <a:pt x="110" y="29"/>
                  <a:pt x="113" y="36"/>
                </a:cubicBezTo>
                <a:cubicBezTo>
                  <a:pt x="115" y="43"/>
                  <a:pt x="117" y="50"/>
                  <a:pt x="117" y="58"/>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0" name="文本框 1639"/>
          <p:cNvSpPr txBox="1"/>
          <p:nvPr/>
        </p:nvSpPr>
        <p:spPr>
          <a:xfrm>
            <a:off x="994320" y="4694760"/>
            <a:ext cx="67140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包的特点</a:t>
            </a:r>
            <a:endParaRPr lang="en-US" sz="1320" b="0" u="none" strike="noStrike">
              <a:solidFill>
                <a:srgbClr val="000000"/>
              </a:solidFill>
              <a:effectLst/>
              <a:uFillTx/>
              <a:latin typeface="Times New Roman" panose="02020603050405020304"/>
            </a:endParaRPr>
          </a:p>
        </p:txBody>
      </p:sp>
      <p:sp>
        <p:nvSpPr>
          <p:cNvPr id="1641" name="任意多边形: 形状 1640"/>
          <p:cNvSpPr/>
          <p:nvPr/>
        </p:nvSpPr>
        <p:spPr>
          <a:xfrm>
            <a:off x="760320" y="5389920"/>
            <a:ext cx="42120" cy="42120"/>
          </a:xfrm>
          <a:custGeom>
            <a:avLst/>
            <a:gdLst/>
            <a:ahLst/>
            <a:cxnLst/>
            <a:rect l="0" t="0" r="r" b="b"/>
            <a:pathLst>
              <a:path w="117" h="117">
                <a:moveTo>
                  <a:pt x="117" y="59"/>
                </a:moveTo>
                <a:cubicBezTo>
                  <a:pt x="117" y="67"/>
                  <a:pt x="115" y="74"/>
                  <a:pt x="113" y="81"/>
                </a:cubicBezTo>
                <a:cubicBezTo>
                  <a:pt x="110" y="88"/>
                  <a:pt x="105" y="95"/>
                  <a:pt x="100" y="100"/>
                </a:cubicBezTo>
                <a:cubicBezTo>
                  <a:pt x="95" y="105"/>
                  <a:pt x="88" y="110"/>
                  <a:pt x="81" y="113"/>
                </a:cubicBezTo>
                <a:cubicBezTo>
                  <a:pt x="74" y="116"/>
                  <a:pt x="67" y="117"/>
                  <a:pt x="59" y="117"/>
                </a:cubicBezTo>
                <a:cubicBezTo>
                  <a:pt x="51" y="117"/>
                  <a:pt x="44" y="116"/>
                  <a:pt x="37" y="113"/>
                </a:cubicBezTo>
                <a:cubicBezTo>
                  <a:pt x="29" y="110"/>
                  <a:pt x="22" y="105"/>
                  <a:pt x="17" y="100"/>
                </a:cubicBezTo>
                <a:cubicBezTo>
                  <a:pt x="11" y="95"/>
                  <a:pt x="7" y="88"/>
                  <a:pt x="4" y="81"/>
                </a:cubicBezTo>
                <a:cubicBezTo>
                  <a:pt x="1" y="74"/>
                  <a:pt x="0" y="67"/>
                  <a:pt x="0" y="59"/>
                </a:cubicBezTo>
                <a:cubicBezTo>
                  <a:pt x="0" y="51"/>
                  <a:pt x="1" y="43"/>
                  <a:pt x="4" y="36"/>
                </a:cubicBezTo>
                <a:cubicBezTo>
                  <a:pt x="7" y="29"/>
                  <a:pt x="11" y="22"/>
                  <a:pt x="17" y="17"/>
                </a:cubicBezTo>
                <a:cubicBezTo>
                  <a:pt x="22" y="11"/>
                  <a:pt x="29" y="7"/>
                  <a:pt x="37" y="4"/>
                </a:cubicBezTo>
                <a:cubicBezTo>
                  <a:pt x="44" y="1"/>
                  <a:pt x="51" y="0"/>
                  <a:pt x="59" y="0"/>
                </a:cubicBezTo>
                <a:cubicBezTo>
                  <a:pt x="67" y="0"/>
                  <a:pt x="74" y="1"/>
                  <a:pt x="81" y="4"/>
                </a:cubicBezTo>
                <a:cubicBezTo>
                  <a:pt x="88" y="7"/>
                  <a:pt x="95" y="11"/>
                  <a:pt x="100" y="17"/>
                </a:cubicBezTo>
                <a:cubicBezTo>
                  <a:pt x="105" y="22"/>
                  <a:pt x="110" y="29"/>
                  <a:pt x="113" y="36"/>
                </a:cubicBezTo>
                <a:cubicBezTo>
                  <a:pt x="115" y="43"/>
                  <a:pt x="117" y="51"/>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2" name="文本框 1641"/>
          <p:cNvSpPr txBox="1"/>
          <p:nvPr/>
        </p:nvSpPr>
        <p:spPr>
          <a:xfrm>
            <a:off x="902520" y="5034240"/>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可以包含⽆限层次的⼦包结构</a:t>
            </a:r>
            <a:endParaRPr lang="en-US" sz="1050" b="0" u="none" strike="noStrike">
              <a:solidFill>
                <a:srgbClr val="000000"/>
              </a:solidFill>
              <a:effectLst/>
              <a:uFillTx/>
              <a:latin typeface="Times New Roman" panose="02020603050405020304"/>
            </a:endParaRPr>
          </a:p>
        </p:txBody>
      </p:sp>
      <p:sp>
        <p:nvSpPr>
          <p:cNvPr id="1643" name="任意多边形: 形状 1642"/>
          <p:cNvSpPr/>
          <p:nvPr/>
        </p:nvSpPr>
        <p:spPr>
          <a:xfrm>
            <a:off x="760320" y="5657400"/>
            <a:ext cx="42120" cy="42120"/>
          </a:xfrm>
          <a:custGeom>
            <a:avLst/>
            <a:gdLst/>
            <a:ahLst/>
            <a:cxnLst/>
            <a:rect l="0" t="0" r="r" b="b"/>
            <a:pathLst>
              <a:path w="117" h="117">
                <a:moveTo>
                  <a:pt x="117" y="59"/>
                </a:moveTo>
                <a:cubicBezTo>
                  <a:pt x="117" y="66"/>
                  <a:pt x="115" y="74"/>
                  <a:pt x="113" y="81"/>
                </a:cubicBezTo>
                <a:cubicBezTo>
                  <a:pt x="110" y="88"/>
                  <a:pt x="105" y="94"/>
                  <a:pt x="100" y="100"/>
                </a:cubicBezTo>
                <a:cubicBezTo>
                  <a:pt x="95" y="105"/>
                  <a:pt x="88" y="109"/>
                  <a:pt x="81" y="112"/>
                </a:cubicBezTo>
                <a:cubicBezTo>
                  <a:pt x="74" y="115"/>
                  <a:pt x="67" y="117"/>
                  <a:pt x="59" y="117"/>
                </a:cubicBezTo>
                <a:cubicBezTo>
                  <a:pt x="51" y="117"/>
                  <a:pt x="44" y="115"/>
                  <a:pt x="37" y="112"/>
                </a:cubicBezTo>
                <a:cubicBezTo>
                  <a:pt x="29" y="109"/>
                  <a:pt x="22" y="105"/>
                  <a:pt x="17" y="100"/>
                </a:cubicBezTo>
                <a:cubicBezTo>
                  <a:pt x="11" y="94"/>
                  <a:pt x="7" y="88"/>
                  <a:pt x="4" y="81"/>
                </a:cubicBezTo>
                <a:cubicBezTo>
                  <a:pt x="1" y="74"/>
                  <a:pt x="0" y="66"/>
                  <a:pt x="0" y="59"/>
                </a:cubicBezTo>
                <a:cubicBezTo>
                  <a:pt x="0" y="51"/>
                  <a:pt x="1" y="44"/>
                  <a:pt x="4" y="37"/>
                </a:cubicBezTo>
                <a:cubicBezTo>
                  <a:pt x="7" y="29"/>
                  <a:pt x="11" y="23"/>
                  <a:pt x="17" y="18"/>
                </a:cubicBezTo>
                <a:cubicBezTo>
                  <a:pt x="22" y="12"/>
                  <a:pt x="29" y="8"/>
                  <a:pt x="37" y="5"/>
                </a:cubicBezTo>
                <a:cubicBezTo>
                  <a:pt x="44" y="1"/>
                  <a:pt x="51" y="0"/>
                  <a:pt x="59" y="0"/>
                </a:cubicBezTo>
                <a:cubicBezTo>
                  <a:pt x="67" y="0"/>
                  <a:pt x="74" y="1"/>
                  <a:pt x="81" y="5"/>
                </a:cubicBezTo>
                <a:cubicBezTo>
                  <a:pt x="88" y="8"/>
                  <a:pt x="95" y="12"/>
                  <a:pt x="100" y="18"/>
                </a:cubicBezTo>
                <a:cubicBezTo>
                  <a:pt x="105" y="23"/>
                  <a:pt x="110" y="29"/>
                  <a:pt x="113" y="37"/>
                </a:cubicBezTo>
                <a:cubicBezTo>
                  <a:pt x="115" y="44"/>
                  <a:pt x="117" y="51"/>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4" name="文本框 1643"/>
          <p:cNvSpPr txBox="1"/>
          <p:nvPr/>
        </p:nvSpPr>
        <p:spPr>
          <a:xfrm>
            <a:off x="902520" y="5301720"/>
            <a:ext cx="2548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只要顶层包名不冲突，模块就不会发⽣冲突</a:t>
            </a:r>
            <a:endParaRPr lang="en-US" sz="1050" b="0" u="none" strike="noStrike">
              <a:solidFill>
                <a:srgbClr val="000000"/>
              </a:solidFill>
              <a:effectLst/>
              <a:uFillTx/>
              <a:latin typeface="Times New Roman" panose="02020603050405020304"/>
            </a:endParaRPr>
          </a:p>
        </p:txBody>
      </p:sp>
      <p:sp>
        <p:nvSpPr>
          <p:cNvPr id="1645" name="任意多边形: 形状 1644"/>
          <p:cNvSpPr/>
          <p:nvPr/>
        </p:nvSpPr>
        <p:spPr>
          <a:xfrm>
            <a:off x="5632200" y="412167"/>
            <a:ext cx="4529880" cy="5490720"/>
          </a:xfrm>
          <a:custGeom>
            <a:avLst/>
            <a:gdLst/>
            <a:ahLst/>
            <a:cxnLst/>
            <a:rect l="0" t="0" r="r" b="b"/>
            <a:pathLst>
              <a:path w="12583" h="15252">
                <a:moveTo>
                  <a:pt x="0" y="15159"/>
                </a:moveTo>
                <a:lnTo>
                  <a:pt x="0" y="93"/>
                </a:lnTo>
                <a:cubicBezTo>
                  <a:pt x="0" y="81"/>
                  <a:pt x="1" y="69"/>
                  <a:pt x="4" y="58"/>
                </a:cubicBezTo>
                <a:cubicBezTo>
                  <a:pt x="6" y="46"/>
                  <a:pt x="9" y="36"/>
                  <a:pt x="14" y="27"/>
                </a:cubicBezTo>
                <a:cubicBezTo>
                  <a:pt x="18" y="19"/>
                  <a:pt x="23" y="12"/>
                  <a:pt x="29" y="7"/>
                </a:cubicBezTo>
                <a:cubicBezTo>
                  <a:pt x="34" y="3"/>
                  <a:pt x="40" y="0"/>
                  <a:pt x="47" y="0"/>
                </a:cubicBezTo>
                <a:lnTo>
                  <a:pt x="12490" y="0"/>
                </a:lnTo>
                <a:cubicBezTo>
                  <a:pt x="12502" y="0"/>
                  <a:pt x="12514" y="3"/>
                  <a:pt x="12525" y="7"/>
                </a:cubicBezTo>
                <a:cubicBezTo>
                  <a:pt x="12537" y="12"/>
                  <a:pt x="12547" y="19"/>
                  <a:pt x="12555" y="27"/>
                </a:cubicBezTo>
                <a:cubicBezTo>
                  <a:pt x="12564" y="36"/>
                  <a:pt x="12571" y="46"/>
                  <a:pt x="12576" y="58"/>
                </a:cubicBezTo>
                <a:cubicBezTo>
                  <a:pt x="12580" y="69"/>
                  <a:pt x="12583" y="81"/>
                  <a:pt x="12583" y="93"/>
                </a:cubicBezTo>
                <a:lnTo>
                  <a:pt x="12583" y="15159"/>
                </a:lnTo>
                <a:cubicBezTo>
                  <a:pt x="12583" y="15172"/>
                  <a:pt x="12580" y="15183"/>
                  <a:pt x="12576" y="15195"/>
                </a:cubicBezTo>
                <a:cubicBezTo>
                  <a:pt x="12571" y="15206"/>
                  <a:pt x="12564" y="15216"/>
                  <a:pt x="12555" y="15225"/>
                </a:cubicBezTo>
                <a:cubicBezTo>
                  <a:pt x="12547" y="15234"/>
                  <a:pt x="12537" y="15240"/>
                  <a:pt x="12525" y="15245"/>
                </a:cubicBezTo>
                <a:cubicBezTo>
                  <a:pt x="12514" y="15250"/>
                  <a:pt x="12502" y="15252"/>
                  <a:pt x="12490" y="15252"/>
                </a:cubicBezTo>
                <a:lnTo>
                  <a:pt x="47" y="15252"/>
                </a:lnTo>
                <a:cubicBezTo>
                  <a:pt x="40" y="15252"/>
                  <a:pt x="34" y="15250"/>
                  <a:pt x="29" y="15245"/>
                </a:cubicBezTo>
                <a:cubicBezTo>
                  <a:pt x="23" y="15240"/>
                  <a:pt x="18" y="15234"/>
                  <a:pt x="14" y="15225"/>
                </a:cubicBezTo>
                <a:cubicBezTo>
                  <a:pt x="9" y="15216"/>
                  <a:pt x="6" y="15206"/>
                  <a:pt x="4" y="15195"/>
                </a:cubicBezTo>
                <a:cubicBezTo>
                  <a:pt x="1" y="15183"/>
                  <a:pt x="0" y="15172"/>
                  <a:pt x="0" y="15159"/>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6" name="任意多边形: 形状 1645"/>
          <p:cNvSpPr/>
          <p:nvPr/>
        </p:nvSpPr>
        <p:spPr>
          <a:xfrm>
            <a:off x="5615640" y="412167"/>
            <a:ext cx="33840" cy="5490720"/>
          </a:xfrm>
          <a:custGeom>
            <a:avLst/>
            <a:gdLst/>
            <a:ahLst/>
            <a:cxnLst/>
            <a:rect l="0" t="0" r="r" b="b"/>
            <a:pathLst>
              <a:path w="94" h="15252">
                <a:moveTo>
                  <a:pt x="94" y="15252"/>
                </a:moveTo>
                <a:cubicBezTo>
                  <a:pt x="67" y="15252"/>
                  <a:pt x="45" y="15243"/>
                  <a:pt x="27" y="15225"/>
                </a:cubicBezTo>
                <a:cubicBezTo>
                  <a:pt x="9" y="15207"/>
                  <a:pt x="0" y="15185"/>
                  <a:pt x="0" y="15159"/>
                </a:cubicBezTo>
                <a:lnTo>
                  <a:pt x="0" y="93"/>
                </a:lnTo>
                <a:cubicBezTo>
                  <a:pt x="0" y="67"/>
                  <a:pt x="9" y="46"/>
                  <a:pt x="27" y="27"/>
                </a:cubicBezTo>
                <a:cubicBezTo>
                  <a:pt x="45" y="9"/>
                  <a:pt x="67" y="0"/>
                  <a:pt x="94" y="0"/>
                </a:cubicBezTo>
                <a:lnTo>
                  <a:pt x="94" y="15252"/>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7" name="任意多边形: 形状 1646"/>
          <p:cNvSpPr/>
          <p:nvPr/>
        </p:nvSpPr>
        <p:spPr>
          <a:xfrm>
            <a:off x="5782680" y="4189647"/>
            <a:ext cx="4245480" cy="8640"/>
          </a:xfrm>
          <a:custGeom>
            <a:avLst/>
            <a:gdLst/>
            <a:ahLst/>
            <a:cxnLst/>
            <a:rect l="0" t="0" r="r" b="b"/>
            <a:pathLst>
              <a:path w="11793" h="24">
                <a:moveTo>
                  <a:pt x="0" y="0"/>
                </a:moveTo>
                <a:lnTo>
                  <a:pt x="11793" y="0"/>
                </a:lnTo>
                <a:lnTo>
                  <a:pt x="11793" y="24"/>
                </a:lnTo>
                <a:lnTo>
                  <a:pt x="0" y="24"/>
                </a:lnTo>
                <a:lnTo>
                  <a:pt x="0" y="0"/>
                </a:lnTo>
                <a:close/>
              </a:path>
            </a:pathLst>
          </a:custGeom>
          <a:solidFill>
            <a:srgbClr val="4B5563"/>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1648" name="任意多边形: 形状 1647"/>
          <p:cNvSpPr/>
          <p:nvPr/>
        </p:nvSpPr>
        <p:spPr>
          <a:xfrm>
            <a:off x="5782680" y="4565487"/>
            <a:ext cx="4245480" cy="1203840"/>
          </a:xfrm>
          <a:custGeom>
            <a:avLst/>
            <a:gdLst/>
            <a:ahLst/>
            <a:cxnLst/>
            <a:rect l="0" t="0" r="r" b="b"/>
            <a:pathLst>
              <a:path w="11793" h="3344">
                <a:moveTo>
                  <a:pt x="0" y="3251"/>
                </a:moveTo>
                <a:lnTo>
                  <a:pt x="0" y="93"/>
                </a:lnTo>
                <a:cubicBezTo>
                  <a:pt x="0" y="81"/>
                  <a:pt x="2" y="69"/>
                  <a:pt x="7" y="57"/>
                </a:cubicBezTo>
                <a:cubicBezTo>
                  <a:pt x="12" y="46"/>
                  <a:pt x="18" y="36"/>
                  <a:pt x="27" y="27"/>
                </a:cubicBezTo>
                <a:cubicBezTo>
                  <a:pt x="36" y="19"/>
                  <a:pt x="46" y="12"/>
                  <a:pt x="57" y="7"/>
                </a:cubicBezTo>
                <a:cubicBezTo>
                  <a:pt x="69" y="2"/>
                  <a:pt x="80" y="0"/>
                  <a:pt x="93" y="0"/>
                </a:cubicBezTo>
                <a:lnTo>
                  <a:pt x="11700" y="0"/>
                </a:lnTo>
                <a:cubicBezTo>
                  <a:pt x="11713" y="0"/>
                  <a:pt x="11724" y="2"/>
                  <a:pt x="11736" y="7"/>
                </a:cubicBezTo>
                <a:cubicBezTo>
                  <a:pt x="11747" y="12"/>
                  <a:pt x="11757" y="19"/>
                  <a:pt x="11766" y="27"/>
                </a:cubicBezTo>
                <a:cubicBezTo>
                  <a:pt x="11775" y="36"/>
                  <a:pt x="11781" y="46"/>
                  <a:pt x="11786" y="57"/>
                </a:cubicBezTo>
                <a:cubicBezTo>
                  <a:pt x="11791" y="69"/>
                  <a:pt x="11793" y="81"/>
                  <a:pt x="11793" y="93"/>
                </a:cubicBezTo>
                <a:lnTo>
                  <a:pt x="11793" y="3251"/>
                </a:lnTo>
                <a:cubicBezTo>
                  <a:pt x="11793" y="3263"/>
                  <a:pt x="11791" y="3275"/>
                  <a:pt x="11786" y="3286"/>
                </a:cubicBezTo>
                <a:cubicBezTo>
                  <a:pt x="11781" y="3298"/>
                  <a:pt x="11775" y="3308"/>
                  <a:pt x="11766" y="3317"/>
                </a:cubicBezTo>
                <a:cubicBezTo>
                  <a:pt x="11757" y="3325"/>
                  <a:pt x="11747" y="3332"/>
                  <a:pt x="11736" y="3337"/>
                </a:cubicBezTo>
                <a:cubicBezTo>
                  <a:pt x="11724" y="3341"/>
                  <a:pt x="11713" y="3344"/>
                  <a:pt x="11700" y="3344"/>
                </a:cubicBezTo>
                <a:lnTo>
                  <a:pt x="93" y="3344"/>
                </a:lnTo>
                <a:cubicBezTo>
                  <a:pt x="80" y="3344"/>
                  <a:pt x="69" y="3341"/>
                  <a:pt x="57" y="3337"/>
                </a:cubicBezTo>
                <a:cubicBezTo>
                  <a:pt x="46" y="3332"/>
                  <a:pt x="36" y="3325"/>
                  <a:pt x="27" y="3317"/>
                </a:cubicBezTo>
                <a:cubicBezTo>
                  <a:pt x="18" y="3308"/>
                  <a:pt x="12" y="3298"/>
                  <a:pt x="7" y="3286"/>
                </a:cubicBezTo>
                <a:cubicBezTo>
                  <a:pt x="2" y="3275"/>
                  <a:pt x="0" y="3263"/>
                  <a:pt x="0" y="3251"/>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1649" name="图片 1648"/>
          <p:cNvPicPr/>
          <p:nvPr/>
        </p:nvPicPr>
        <p:blipFill>
          <a:blip r:embed="rId4"/>
          <a:stretch>
            <a:fillRect/>
          </a:stretch>
        </p:blipFill>
        <p:spPr>
          <a:xfrm>
            <a:off x="5782680" y="579567"/>
            <a:ext cx="191880" cy="166680"/>
          </a:xfrm>
          <a:prstGeom prst="rect">
            <a:avLst/>
          </a:prstGeom>
          <a:noFill/>
          <a:ln w="0">
            <a:noFill/>
          </a:ln>
        </p:spPr>
      </p:pic>
      <p:sp>
        <p:nvSpPr>
          <p:cNvPr id="1650" name="文本框 1649"/>
          <p:cNvSpPr txBox="1"/>
          <p:nvPr/>
        </p:nvSpPr>
        <p:spPr>
          <a:xfrm>
            <a:off x="902520" y="5569200"/>
            <a:ext cx="1878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便于⼤型项⽬的模块管理与维护</a:t>
            </a:r>
            <a:endParaRPr lang="en-US" sz="1050" b="0" u="none" strike="noStrike">
              <a:solidFill>
                <a:srgbClr val="000000"/>
              </a:solidFill>
              <a:effectLst/>
              <a:uFillTx/>
              <a:latin typeface="Times New Roman" panose="02020603050405020304"/>
            </a:endParaRPr>
          </a:p>
        </p:txBody>
      </p:sp>
      <p:pic>
        <p:nvPicPr>
          <p:cNvPr id="1651" name="图片 1650"/>
          <p:cNvPicPr/>
          <p:nvPr/>
        </p:nvPicPr>
        <p:blipFill>
          <a:blip r:embed="rId5"/>
          <a:stretch>
            <a:fillRect/>
          </a:stretch>
        </p:blipFill>
        <p:spPr>
          <a:xfrm>
            <a:off x="5849640" y="947127"/>
            <a:ext cx="150120" cy="133200"/>
          </a:xfrm>
          <a:prstGeom prst="rect">
            <a:avLst/>
          </a:prstGeom>
          <a:noFill/>
          <a:ln w="0">
            <a:noFill/>
          </a:ln>
        </p:spPr>
      </p:pic>
      <p:sp>
        <p:nvSpPr>
          <p:cNvPr id="1652" name="文本框 1651"/>
          <p:cNvSpPr txBox="1"/>
          <p:nvPr/>
        </p:nvSpPr>
        <p:spPr>
          <a:xfrm>
            <a:off x="6075360" y="527727"/>
            <a:ext cx="838800" cy="244080"/>
          </a:xfrm>
          <a:prstGeom prst="rect">
            <a:avLst/>
          </a:prstGeom>
          <a:noFill/>
          <a:ln w="0">
            <a:noFill/>
          </a:ln>
        </p:spPr>
        <p:txBody>
          <a:bodyPr wrap="none" lIns="0" tIns="0" rIns="0" bIns="0" anchor="t">
            <a:spAutoFit/>
          </a:bodyPr>
          <a:lstStyle/>
          <a:p>
            <a:r>
              <a:rPr lang="zh-CN" sz="1320" b="0" u="none" strike="noStrike">
                <a:solidFill>
                  <a:srgbClr val="FCD34D"/>
                </a:solidFill>
                <a:effectLst/>
                <a:uFillTx/>
                <a:latin typeface="NotoSansCJKsc"/>
                <a:ea typeface="NotoSansCJKsc"/>
              </a:rPr>
              <a:t>包结构⽰例</a:t>
            </a:r>
            <a:endParaRPr lang="en-US" sz="1320" b="0" u="none" strike="noStrike">
              <a:solidFill>
                <a:srgbClr val="000000"/>
              </a:solidFill>
              <a:effectLst/>
              <a:uFillTx/>
              <a:latin typeface="Times New Roman" panose="02020603050405020304"/>
            </a:endParaRPr>
          </a:p>
        </p:txBody>
      </p:sp>
      <p:sp>
        <p:nvSpPr>
          <p:cNvPr id="1653" name="文本框 1652"/>
          <p:cNvSpPr txBox="1"/>
          <p:nvPr/>
        </p:nvSpPr>
        <p:spPr>
          <a:xfrm>
            <a:off x="6067080" y="931647"/>
            <a:ext cx="924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lunar_mission</a:t>
            </a:r>
            <a:endParaRPr lang="en-US" sz="1050" b="0" u="none" strike="noStrike">
              <a:solidFill>
                <a:srgbClr val="000000"/>
              </a:solidFill>
              <a:effectLst/>
              <a:uFillTx/>
              <a:latin typeface="Times New Roman" panose="02020603050405020304"/>
            </a:endParaRPr>
          </a:p>
        </p:txBody>
      </p:sp>
      <p:sp>
        <p:nvSpPr>
          <p:cNvPr id="1654" name="文本框 1653"/>
          <p:cNvSpPr txBox="1"/>
          <p:nvPr/>
        </p:nvSpPr>
        <p:spPr>
          <a:xfrm>
            <a:off x="7054560" y="94748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sp>
        <p:nvSpPr>
          <p:cNvPr id="1655" name="文本框 1654"/>
          <p:cNvSpPr txBox="1"/>
          <p:nvPr/>
        </p:nvSpPr>
        <p:spPr>
          <a:xfrm>
            <a:off x="7100280" y="920127"/>
            <a:ext cx="35280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顶层包</a:t>
            </a:r>
            <a:endParaRPr lang="en-US" sz="920" b="0" u="none" strike="noStrike">
              <a:solidFill>
                <a:srgbClr val="000000"/>
              </a:solidFill>
              <a:effectLst/>
              <a:uFillTx/>
              <a:latin typeface="Times New Roman" panose="02020603050405020304"/>
            </a:endParaRPr>
          </a:p>
        </p:txBody>
      </p:sp>
      <p:pic>
        <p:nvPicPr>
          <p:cNvPr id="1656" name="图片 1655"/>
          <p:cNvPicPr/>
          <p:nvPr/>
        </p:nvPicPr>
        <p:blipFill>
          <a:blip r:embed="rId6"/>
          <a:stretch>
            <a:fillRect/>
          </a:stretch>
        </p:blipFill>
        <p:spPr>
          <a:xfrm>
            <a:off x="6050160" y="1214607"/>
            <a:ext cx="100080" cy="133200"/>
          </a:xfrm>
          <a:prstGeom prst="rect">
            <a:avLst/>
          </a:prstGeom>
          <a:noFill/>
          <a:ln w="0">
            <a:noFill/>
          </a:ln>
        </p:spPr>
      </p:pic>
      <p:sp>
        <p:nvSpPr>
          <p:cNvPr id="1657" name="文本框 1656"/>
          <p:cNvSpPr txBox="1"/>
          <p:nvPr/>
        </p:nvSpPr>
        <p:spPr>
          <a:xfrm>
            <a:off x="7451280" y="94748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pic>
        <p:nvPicPr>
          <p:cNvPr id="1658" name="图片 1657"/>
          <p:cNvPicPr/>
          <p:nvPr/>
        </p:nvPicPr>
        <p:blipFill>
          <a:blip r:embed="rId7"/>
          <a:stretch>
            <a:fillRect/>
          </a:stretch>
        </p:blipFill>
        <p:spPr>
          <a:xfrm>
            <a:off x="6050160" y="1482087"/>
            <a:ext cx="133200" cy="133200"/>
          </a:xfrm>
          <a:prstGeom prst="rect">
            <a:avLst/>
          </a:prstGeom>
          <a:noFill/>
          <a:ln w="0">
            <a:noFill/>
          </a:ln>
        </p:spPr>
      </p:pic>
      <p:sp>
        <p:nvSpPr>
          <p:cNvPr id="1659" name="文本框 1658"/>
          <p:cNvSpPr txBox="1"/>
          <p:nvPr/>
        </p:nvSpPr>
        <p:spPr>
          <a:xfrm>
            <a:off x="6217560" y="1203447"/>
            <a:ext cx="8859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__init__.py</a:t>
            </a:r>
            <a:endParaRPr lang="en-US" sz="1050" b="0" u="none" strike="noStrike">
              <a:solidFill>
                <a:srgbClr val="000000"/>
              </a:solidFill>
              <a:effectLst/>
              <a:uFillTx/>
              <a:latin typeface="Times New Roman" panose="02020603050405020304"/>
            </a:endParaRPr>
          </a:p>
        </p:txBody>
      </p:sp>
      <p:sp>
        <p:nvSpPr>
          <p:cNvPr id="1660" name="文本框 1659"/>
          <p:cNvSpPr txBox="1"/>
          <p:nvPr/>
        </p:nvSpPr>
        <p:spPr>
          <a:xfrm>
            <a:off x="6250680" y="1466607"/>
            <a:ext cx="7088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navigation</a:t>
            </a:r>
            <a:endParaRPr lang="en-US" sz="1050" b="0" u="none" strike="noStrike">
              <a:solidFill>
                <a:srgbClr val="000000"/>
              </a:solidFill>
              <a:effectLst/>
              <a:uFillTx/>
              <a:latin typeface="Times New Roman" panose="02020603050405020304"/>
            </a:endParaRPr>
          </a:p>
        </p:txBody>
      </p:sp>
      <p:sp>
        <p:nvSpPr>
          <p:cNvPr id="1661" name="文本框 1660"/>
          <p:cNvSpPr txBox="1"/>
          <p:nvPr/>
        </p:nvSpPr>
        <p:spPr>
          <a:xfrm>
            <a:off x="7023600" y="148208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sp>
        <p:nvSpPr>
          <p:cNvPr id="1662" name="文本框 1661"/>
          <p:cNvSpPr txBox="1"/>
          <p:nvPr/>
        </p:nvSpPr>
        <p:spPr>
          <a:xfrm>
            <a:off x="7069320" y="1455087"/>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⼦包</a:t>
            </a:r>
            <a:endParaRPr lang="en-US" sz="920" b="0" u="none" strike="noStrike">
              <a:solidFill>
                <a:srgbClr val="000000"/>
              </a:solidFill>
              <a:effectLst/>
              <a:uFillTx/>
              <a:latin typeface="Times New Roman" panose="02020603050405020304"/>
            </a:endParaRPr>
          </a:p>
        </p:txBody>
      </p:sp>
      <p:pic>
        <p:nvPicPr>
          <p:cNvPr id="1663" name="图片 1662"/>
          <p:cNvPicPr/>
          <p:nvPr/>
        </p:nvPicPr>
        <p:blipFill>
          <a:blip r:embed="rId6"/>
          <a:stretch>
            <a:fillRect/>
          </a:stretch>
        </p:blipFill>
        <p:spPr>
          <a:xfrm>
            <a:off x="6250680" y="1716087"/>
            <a:ext cx="100080" cy="133200"/>
          </a:xfrm>
          <a:prstGeom prst="rect">
            <a:avLst/>
          </a:prstGeom>
          <a:noFill/>
          <a:ln w="0">
            <a:noFill/>
          </a:ln>
        </p:spPr>
      </p:pic>
      <p:sp>
        <p:nvSpPr>
          <p:cNvPr id="1664" name="文本框 1663"/>
          <p:cNvSpPr txBox="1"/>
          <p:nvPr/>
        </p:nvSpPr>
        <p:spPr>
          <a:xfrm>
            <a:off x="7303320" y="148208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pic>
        <p:nvPicPr>
          <p:cNvPr id="1665" name="图片 1664"/>
          <p:cNvPicPr/>
          <p:nvPr/>
        </p:nvPicPr>
        <p:blipFill>
          <a:blip r:embed="rId6"/>
          <a:stretch>
            <a:fillRect/>
          </a:stretch>
        </p:blipFill>
        <p:spPr>
          <a:xfrm>
            <a:off x="6250680" y="1950087"/>
            <a:ext cx="100080" cy="133200"/>
          </a:xfrm>
          <a:prstGeom prst="rect">
            <a:avLst/>
          </a:prstGeom>
          <a:noFill/>
          <a:ln w="0">
            <a:noFill/>
          </a:ln>
        </p:spPr>
      </p:pic>
      <p:sp>
        <p:nvSpPr>
          <p:cNvPr id="1666" name="文本框 1665"/>
          <p:cNvSpPr txBox="1"/>
          <p:nvPr/>
        </p:nvSpPr>
        <p:spPr>
          <a:xfrm>
            <a:off x="6418080" y="1704927"/>
            <a:ext cx="8859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__init__.py</a:t>
            </a:r>
            <a:endParaRPr lang="en-US" sz="1050" b="0" u="none" strike="noStrike">
              <a:solidFill>
                <a:srgbClr val="000000"/>
              </a:solidFill>
              <a:effectLst/>
              <a:uFillTx/>
              <a:latin typeface="Times New Roman" panose="02020603050405020304"/>
            </a:endParaRPr>
          </a:p>
        </p:txBody>
      </p:sp>
      <p:pic>
        <p:nvPicPr>
          <p:cNvPr id="1667" name="图片 1666"/>
          <p:cNvPicPr/>
          <p:nvPr/>
        </p:nvPicPr>
        <p:blipFill>
          <a:blip r:embed="rId6"/>
          <a:stretch>
            <a:fillRect/>
          </a:stretch>
        </p:blipFill>
        <p:spPr>
          <a:xfrm>
            <a:off x="6250680" y="2184087"/>
            <a:ext cx="100080" cy="133200"/>
          </a:xfrm>
          <a:prstGeom prst="rect">
            <a:avLst/>
          </a:prstGeom>
          <a:noFill/>
          <a:ln w="0">
            <a:noFill/>
          </a:ln>
        </p:spPr>
      </p:pic>
      <p:sp>
        <p:nvSpPr>
          <p:cNvPr id="1668" name="文本框 1667"/>
          <p:cNvSpPr txBox="1"/>
          <p:nvPr/>
        </p:nvSpPr>
        <p:spPr>
          <a:xfrm>
            <a:off x="6418080" y="1938927"/>
            <a:ext cx="104688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trajectory.py</a:t>
            </a:r>
            <a:endParaRPr lang="en-US" sz="1050" b="0" u="none" strike="noStrike">
              <a:solidFill>
                <a:srgbClr val="000000"/>
              </a:solidFill>
              <a:effectLst/>
              <a:uFillTx/>
              <a:latin typeface="Times New Roman" panose="02020603050405020304"/>
            </a:endParaRPr>
          </a:p>
        </p:txBody>
      </p:sp>
      <p:pic>
        <p:nvPicPr>
          <p:cNvPr id="1669" name="图片 1668"/>
          <p:cNvPicPr/>
          <p:nvPr/>
        </p:nvPicPr>
        <p:blipFill>
          <a:blip r:embed="rId7"/>
          <a:stretch>
            <a:fillRect/>
          </a:stretch>
        </p:blipFill>
        <p:spPr>
          <a:xfrm>
            <a:off x="6050160" y="2451567"/>
            <a:ext cx="133200" cy="133200"/>
          </a:xfrm>
          <a:prstGeom prst="rect">
            <a:avLst/>
          </a:prstGeom>
          <a:noFill/>
          <a:ln w="0">
            <a:noFill/>
          </a:ln>
        </p:spPr>
      </p:pic>
      <p:sp>
        <p:nvSpPr>
          <p:cNvPr id="1670" name="文本框 1669"/>
          <p:cNvSpPr txBox="1"/>
          <p:nvPr/>
        </p:nvSpPr>
        <p:spPr>
          <a:xfrm>
            <a:off x="6418080" y="2172927"/>
            <a:ext cx="80568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landing.py</a:t>
            </a:r>
            <a:endParaRPr lang="en-US" sz="1050" b="0" u="none" strike="noStrike">
              <a:solidFill>
                <a:srgbClr val="000000"/>
              </a:solidFill>
              <a:effectLst/>
              <a:uFillTx/>
              <a:latin typeface="Times New Roman" panose="02020603050405020304"/>
            </a:endParaRPr>
          </a:p>
        </p:txBody>
      </p:sp>
      <p:sp>
        <p:nvSpPr>
          <p:cNvPr id="1671" name="文本框 1670"/>
          <p:cNvSpPr txBox="1"/>
          <p:nvPr/>
        </p:nvSpPr>
        <p:spPr>
          <a:xfrm>
            <a:off x="6250680" y="2436087"/>
            <a:ext cx="5151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sensors</a:t>
            </a:r>
            <a:endParaRPr lang="en-US" sz="1050" b="0" u="none" strike="noStrike">
              <a:solidFill>
                <a:srgbClr val="000000"/>
              </a:solidFill>
              <a:effectLst/>
              <a:uFillTx/>
              <a:latin typeface="Times New Roman" panose="02020603050405020304"/>
            </a:endParaRPr>
          </a:p>
        </p:txBody>
      </p:sp>
      <p:sp>
        <p:nvSpPr>
          <p:cNvPr id="1672" name="文本框 1671"/>
          <p:cNvSpPr txBox="1"/>
          <p:nvPr/>
        </p:nvSpPr>
        <p:spPr>
          <a:xfrm>
            <a:off x="6830280" y="245156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sp>
        <p:nvSpPr>
          <p:cNvPr id="1673" name="文本框 1672"/>
          <p:cNvSpPr txBox="1"/>
          <p:nvPr/>
        </p:nvSpPr>
        <p:spPr>
          <a:xfrm>
            <a:off x="6876000" y="2424207"/>
            <a:ext cx="23544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⼦包</a:t>
            </a:r>
            <a:endParaRPr lang="en-US" sz="920" b="0" u="none" strike="noStrike">
              <a:solidFill>
                <a:srgbClr val="000000"/>
              </a:solidFill>
              <a:effectLst/>
              <a:uFillTx/>
              <a:latin typeface="Times New Roman" panose="02020603050405020304"/>
            </a:endParaRPr>
          </a:p>
        </p:txBody>
      </p:sp>
      <p:pic>
        <p:nvPicPr>
          <p:cNvPr id="1674" name="图片 1673"/>
          <p:cNvPicPr/>
          <p:nvPr/>
        </p:nvPicPr>
        <p:blipFill>
          <a:blip r:embed="rId6"/>
          <a:stretch>
            <a:fillRect/>
          </a:stretch>
        </p:blipFill>
        <p:spPr>
          <a:xfrm>
            <a:off x="6250680" y="2685567"/>
            <a:ext cx="100080" cy="133200"/>
          </a:xfrm>
          <a:prstGeom prst="rect">
            <a:avLst/>
          </a:prstGeom>
          <a:noFill/>
          <a:ln w="0">
            <a:noFill/>
          </a:ln>
        </p:spPr>
      </p:pic>
      <p:sp>
        <p:nvSpPr>
          <p:cNvPr id="1675" name="文本框 1674"/>
          <p:cNvSpPr txBox="1"/>
          <p:nvPr/>
        </p:nvSpPr>
        <p:spPr>
          <a:xfrm>
            <a:off x="7110000" y="245156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pic>
        <p:nvPicPr>
          <p:cNvPr id="1676" name="图片 1675"/>
          <p:cNvPicPr/>
          <p:nvPr/>
        </p:nvPicPr>
        <p:blipFill>
          <a:blip r:embed="rId6"/>
          <a:stretch>
            <a:fillRect/>
          </a:stretch>
        </p:blipFill>
        <p:spPr>
          <a:xfrm>
            <a:off x="6250680" y="2919567"/>
            <a:ext cx="100080" cy="133200"/>
          </a:xfrm>
          <a:prstGeom prst="rect">
            <a:avLst/>
          </a:prstGeom>
          <a:noFill/>
          <a:ln w="0">
            <a:noFill/>
          </a:ln>
        </p:spPr>
      </p:pic>
      <p:sp>
        <p:nvSpPr>
          <p:cNvPr id="1677" name="文本框 1676"/>
          <p:cNvSpPr txBox="1"/>
          <p:nvPr/>
        </p:nvSpPr>
        <p:spPr>
          <a:xfrm>
            <a:off x="6418080" y="2674407"/>
            <a:ext cx="8859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__init__.py</a:t>
            </a:r>
            <a:endParaRPr lang="en-US" sz="1050" b="0" u="none" strike="noStrike">
              <a:solidFill>
                <a:srgbClr val="000000"/>
              </a:solidFill>
              <a:effectLst/>
              <a:uFillTx/>
              <a:latin typeface="Times New Roman" panose="02020603050405020304"/>
            </a:endParaRPr>
          </a:p>
        </p:txBody>
      </p:sp>
      <p:pic>
        <p:nvPicPr>
          <p:cNvPr id="1678" name="图片 1677"/>
          <p:cNvPicPr/>
          <p:nvPr/>
        </p:nvPicPr>
        <p:blipFill>
          <a:blip r:embed="rId7"/>
          <a:stretch>
            <a:fillRect/>
          </a:stretch>
        </p:blipFill>
        <p:spPr>
          <a:xfrm>
            <a:off x="6250680" y="3153567"/>
            <a:ext cx="133200" cy="133200"/>
          </a:xfrm>
          <a:prstGeom prst="rect">
            <a:avLst/>
          </a:prstGeom>
          <a:noFill/>
          <a:ln w="0">
            <a:noFill/>
          </a:ln>
        </p:spPr>
      </p:pic>
      <p:sp>
        <p:nvSpPr>
          <p:cNvPr id="1679" name="文本框 1678"/>
          <p:cNvSpPr txBox="1"/>
          <p:nvPr/>
        </p:nvSpPr>
        <p:spPr>
          <a:xfrm>
            <a:off x="6418080" y="2908407"/>
            <a:ext cx="72504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camera.py</a:t>
            </a:r>
            <a:endParaRPr lang="en-US" sz="1050" b="0" u="none" strike="noStrike">
              <a:solidFill>
                <a:srgbClr val="000000"/>
              </a:solidFill>
              <a:effectLst/>
              <a:uFillTx/>
              <a:latin typeface="Times New Roman" panose="02020603050405020304"/>
            </a:endParaRPr>
          </a:p>
        </p:txBody>
      </p:sp>
      <p:sp>
        <p:nvSpPr>
          <p:cNvPr id="1680" name="文本框 1679"/>
          <p:cNvSpPr txBox="1"/>
          <p:nvPr/>
        </p:nvSpPr>
        <p:spPr>
          <a:xfrm>
            <a:off x="6451200" y="3138087"/>
            <a:ext cx="52596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thermal</a:t>
            </a:r>
            <a:endParaRPr lang="en-US" sz="1050" b="0" u="none" strike="noStrike">
              <a:solidFill>
                <a:srgbClr val="000000"/>
              </a:solidFill>
              <a:effectLst/>
              <a:uFillTx/>
              <a:latin typeface="Times New Roman" panose="02020603050405020304"/>
            </a:endParaRPr>
          </a:p>
        </p:txBody>
      </p:sp>
      <p:sp>
        <p:nvSpPr>
          <p:cNvPr id="1681" name="文本框 1680"/>
          <p:cNvSpPr txBox="1"/>
          <p:nvPr/>
        </p:nvSpPr>
        <p:spPr>
          <a:xfrm>
            <a:off x="7039440" y="315356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sp>
        <p:nvSpPr>
          <p:cNvPr id="1682" name="文本框 1681"/>
          <p:cNvSpPr txBox="1"/>
          <p:nvPr/>
        </p:nvSpPr>
        <p:spPr>
          <a:xfrm>
            <a:off x="7085160" y="3126207"/>
            <a:ext cx="47016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嵌套⼦包</a:t>
            </a:r>
            <a:endParaRPr lang="en-US" sz="920" b="0" u="none" strike="noStrike">
              <a:solidFill>
                <a:srgbClr val="000000"/>
              </a:solidFill>
              <a:effectLst/>
              <a:uFillTx/>
              <a:latin typeface="Times New Roman" panose="02020603050405020304"/>
            </a:endParaRPr>
          </a:p>
        </p:txBody>
      </p:sp>
      <p:pic>
        <p:nvPicPr>
          <p:cNvPr id="1683" name="图片 1682"/>
          <p:cNvPicPr/>
          <p:nvPr/>
        </p:nvPicPr>
        <p:blipFill>
          <a:blip r:embed="rId6"/>
          <a:stretch>
            <a:fillRect/>
          </a:stretch>
        </p:blipFill>
        <p:spPr>
          <a:xfrm>
            <a:off x="6451200" y="3387567"/>
            <a:ext cx="100080" cy="133200"/>
          </a:xfrm>
          <a:prstGeom prst="rect">
            <a:avLst/>
          </a:prstGeom>
          <a:noFill/>
          <a:ln w="0">
            <a:noFill/>
          </a:ln>
        </p:spPr>
      </p:pic>
      <p:sp>
        <p:nvSpPr>
          <p:cNvPr id="1684" name="文本框 1683"/>
          <p:cNvSpPr txBox="1"/>
          <p:nvPr/>
        </p:nvSpPr>
        <p:spPr>
          <a:xfrm>
            <a:off x="7553160" y="3153567"/>
            <a:ext cx="116640" cy="136080"/>
          </a:xfrm>
          <a:prstGeom prst="rect">
            <a:avLst/>
          </a:prstGeom>
          <a:noFill/>
          <a:ln w="0">
            <a:noFill/>
          </a:ln>
        </p:spPr>
        <p:txBody>
          <a:bodyPr wrap="none" lIns="0" tIns="0" rIns="0" bIns="0" anchor="t">
            <a:spAutoFit/>
          </a:bodyPr>
          <a:lstStyle/>
          <a:p>
            <a:r>
              <a:rPr lang="en-US" sz="920" b="0" u="none" strike="noStrike">
                <a:solidFill>
                  <a:srgbClr val="9CA3AF"/>
                </a:solidFill>
                <a:effectLst/>
                <a:uFillTx/>
                <a:latin typeface="DejaVuSans"/>
                <a:ea typeface="DejaVuSans"/>
              </a:rPr>
              <a:t>)</a:t>
            </a:r>
            <a:endParaRPr lang="en-US" sz="920" b="0" u="none" strike="noStrike">
              <a:solidFill>
                <a:srgbClr val="000000"/>
              </a:solidFill>
              <a:effectLst/>
              <a:uFillTx/>
              <a:latin typeface="Times New Roman" panose="02020603050405020304"/>
            </a:endParaRPr>
          </a:p>
        </p:txBody>
      </p:sp>
      <p:pic>
        <p:nvPicPr>
          <p:cNvPr id="1685" name="图片 1684"/>
          <p:cNvPicPr/>
          <p:nvPr/>
        </p:nvPicPr>
        <p:blipFill>
          <a:blip r:embed="rId6"/>
          <a:stretch>
            <a:fillRect/>
          </a:stretch>
        </p:blipFill>
        <p:spPr>
          <a:xfrm>
            <a:off x="6451200" y="3621567"/>
            <a:ext cx="100080" cy="133200"/>
          </a:xfrm>
          <a:prstGeom prst="rect">
            <a:avLst/>
          </a:prstGeom>
          <a:noFill/>
          <a:ln w="0">
            <a:noFill/>
          </a:ln>
        </p:spPr>
      </p:pic>
      <p:sp>
        <p:nvSpPr>
          <p:cNvPr id="1686" name="文本框 1685"/>
          <p:cNvSpPr txBox="1"/>
          <p:nvPr/>
        </p:nvSpPr>
        <p:spPr>
          <a:xfrm>
            <a:off x="6618600" y="3376407"/>
            <a:ext cx="88596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__init__.py</a:t>
            </a:r>
            <a:endParaRPr lang="en-US" sz="1050" b="0" u="none" strike="noStrike">
              <a:solidFill>
                <a:srgbClr val="000000"/>
              </a:solidFill>
              <a:effectLst/>
              <a:uFillTx/>
              <a:latin typeface="Times New Roman" panose="02020603050405020304"/>
            </a:endParaRPr>
          </a:p>
        </p:txBody>
      </p:sp>
      <p:pic>
        <p:nvPicPr>
          <p:cNvPr id="1687" name="图片 1686"/>
          <p:cNvPicPr/>
          <p:nvPr/>
        </p:nvPicPr>
        <p:blipFill>
          <a:blip r:embed="rId6"/>
          <a:stretch>
            <a:fillRect/>
          </a:stretch>
        </p:blipFill>
        <p:spPr>
          <a:xfrm>
            <a:off x="6050160" y="3888687"/>
            <a:ext cx="100080" cy="133200"/>
          </a:xfrm>
          <a:prstGeom prst="rect">
            <a:avLst/>
          </a:prstGeom>
          <a:noFill/>
          <a:ln w="0">
            <a:noFill/>
          </a:ln>
        </p:spPr>
      </p:pic>
      <p:sp>
        <p:nvSpPr>
          <p:cNvPr id="1688" name="文本框 1687"/>
          <p:cNvSpPr txBox="1"/>
          <p:nvPr/>
        </p:nvSpPr>
        <p:spPr>
          <a:xfrm>
            <a:off x="6618600" y="3610407"/>
            <a:ext cx="11275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temperature.py</a:t>
            </a:r>
            <a:endParaRPr lang="en-US" sz="1050" b="0" u="none" strike="noStrike">
              <a:solidFill>
                <a:srgbClr val="000000"/>
              </a:solidFill>
              <a:effectLst/>
              <a:uFillTx/>
              <a:latin typeface="Times New Roman" panose="02020603050405020304"/>
            </a:endParaRPr>
          </a:p>
        </p:txBody>
      </p:sp>
      <p:sp>
        <p:nvSpPr>
          <p:cNvPr id="1689" name="文本框 1688"/>
          <p:cNvSpPr txBox="1"/>
          <p:nvPr/>
        </p:nvSpPr>
        <p:spPr>
          <a:xfrm>
            <a:off x="6217560" y="3877887"/>
            <a:ext cx="5641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main.py</a:t>
            </a:r>
            <a:endParaRPr lang="en-US" sz="1050" b="0" u="none" strike="noStrike">
              <a:solidFill>
                <a:srgbClr val="000000"/>
              </a:solidFill>
              <a:effectLst/>
              <a:uFillTx/>
              <a:latin typeface="Times New Roman" panose="02020603050405020304"/>
            </a:endParaRPr>
          </a:p>
        </p:txBody>
      </p:sp>
      <p:sp>
        <p:nvSpPr>
          <p:cNvPr id="1690" name="文本框 1689"/>
          <p:cNvSpPr txBox="1"/>
          <p:nvPr/>
        </p:nvSpPr>
        <p:spPr>
          <a:xfrm>
            <a:off x="5782680" y="4285407"/>
            <a:ext cx="53712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导⼊⽰例</a:t>
            </a:r>
            <a:endParaRPr lang="en-US" sz="1050" b="0" u="none" strike="noStrike">
              <a:solidFill>
                <a:srgbClr val="000000"/>
              </a:solidFill>
              <a:effectLst/>
              <a:uFillTx/>
              <a:latin typeface="Times New Roman" panose="02020603050405020304"/>
            </a:endParaRPr>
          </a:p>
        </p:txBody>
      </p:sp>
      <p:sp>
        <p:nvSpPr>
          <p:cNvPr id="1691" name="文本框 1690"/>
          <p:cNvSpPr txBox="1"/>
          <p:nvPr/>
        </p:nvSpPr>
        <p:spPr>
          <a:xfrm>
            <a:off x="6317640" y="4316367"/>
            <a:ext cx="133200" cy="157320"/>
          </a:xfrm>
          <a:prstGeom prst="rect">
            <a:avLst/>
          </a:prstGeom>
          <a:noFill/>
          <a:ln w="0">
            <a:noFill/>
          </a:ln>
        </p:spPr>
        <p:txBody>
          <a:bodyPr wrap="none" lIns="0" tIns="0" rIns="0" bIns="0" anchor="t">
            <a:spAutoFit/>
          </a:bodyPr>
          <a:lstStyle/>
          <a:p>
            <a:r>
              <a:rPr lang="en-US" sz="1050" b="0" u="none" strike="noStrike">
                <a:solidFill>
                  <a:srgbClr val="FCD34D"/>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1692" name="文本框 1691"/>
          <p:cNvSpPr txBox="1"/>
          <p:nvPr/>
        </p:nvSpPr>
        <p:spPr>
          <a:xfrm>
            <a:off x="5849640" y="4652247"/>
            <a:ext cx="141480" cy="13284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693" name="文本框 1692"/>
          <p:cNvSpPr txBox="1"/>
          <p:nvPr/>
        </p:nvSpPr>
        <p:spPr>
          <a:xfrm>
            <a:off x="5990040" y="4613727"/>
            <a:ext cx="352800" cy="16956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NotoSansCJKsc"/>
                <a:ea typeface="NotoSansCJKsc"/>
              </a:rPr>
              <a:t>导⼊包</a:t>
            </a:r>
            <a:endParaRPr lang="en-US" sz="920" b="0" u="none" strike="noStrike">
              <a:solidFill>
                <a:srgbClr val="000000"/>
              </a:solidFill>
              <a:effectLst/>
              <a:uFillTx/>
              <a:latin typeface="Times New Roman" panose="02020603050405020304"/>
            </a:endParaRPr>
          </a:p>
        </p:txBody>
      </p:sp>
      <p:sp>
        <p:nvSpPr>
          <p:cNvPr id="1694" name="文本框 1693"/>
          <p:cNvSpPr txBox="1"/>
          <p:nvPr/>
        </p:nvSpPr>
        <p:spPr>
          <a:xfrm>
            <a:off x="5849640" y="4819287"/>
            <a:ext cx="14090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import lunar_mission</a:t>
            </a:r>
            <a:endParaRPr lang="en-US" sz="920" b="0" u="none" strike="noStrike">
              <a:solidFill>
                <a:srgbClr val="000000"/>
              </a:solidFill>
              <a:effectLst/>
              <a:uFillTx/>
              <a:latin typeface="Times New Roman" panose="02020603050405020304"/>
            </a:endParaRPr>
          </a:p>
        </p:txBody>
      </p:sp>
      <p:sp>
        <p:nvSpPr>
          <p:cNvPr id="1695" name="文本框 1694"/>
          <p:cNvSpPr txBox="1"/>
          <p:nvPr/>
        </p:nvSpPr>
        <p:spPr>
          <a:xfrm>
            <a:off x="5849640" y="5019807"/>
            <a:ext cx="141480" cy="13284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696" name="文本框 1695"/>
          <p:cNvSpPr txBox="1"/>
          <p:nvPr/>
        </p:nvSpPr>
        <p:spPr>
          <a:xfrm>
            <a:off x="5990040" y="4981647"/>
            <a:ext cx="470160" cy="16956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NotoSansCJKsc"/>
                <a:ea typeface="NotoSansCJKsc"/>
              </a:rPr>
              <a:t>导⼊⼦包</a:t>
            </a:r>
            <a:endParaRPr lang="en-US" sz="920" b="0" u="none" strike="noStrike">
              <a:solidFill>
                <a:srgbClr val="000000"/>
              </a:solidFill>
              <a:effectLst/>
              <a:uFillTx/>
              <a:latin typeface="Times New Roman" panose="02020603050405020304"/>
            </a:endParaRPr>
          </a:p>
        </p:txBody>
      </p:sp>
      <p:sp>
        <p:nvSpPr>
          <p:cNvPr id="1697" name="文本框 1696"/>
          <p:cNvSpPr txBox="1"/>
          <p:nvPr/>
        </p:nvSpPr>
        <p:spPr>
          <a:xfrm>
            <a:off x="5849640" y="5186847"/>
            <a:ext cx="218376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import lunar_mission.navigation</a:t>
            </a:r>
            <a:endParaRPr lang="en-US" sz="920" b="0" u="none" strike="noStrike">
              <a:solidFill>
                <a:srgbClr val="000000"/>
              </a:solidFill>
              <a:effectLst/>
              <a:uFillTx/>
              <a:latin typeface="Times New Roman" panose="02020603050405020304"/>
            </a:endParaRPr>
          </a:p>
        </p:txBody>
      </p:sp>
      <p:sp>
        <p:nvSpPr>
          <p:cNvPr id="1698" name="文本框 1697"/>
          <p:cNvSpPr txBox="1"/>
          <p:nvPr/>
        </p:nvSpPr>
        <p:spPr>
          <a:xfrm>
            <a:off x="5849640" y="5387367"/>
            <a:ext cx="141480" cy="132840"/>
          </a:xfrm>
          <a:prstGeom prst="rect">
            <a:avLst/>
          </a:prstGeom>
          <a:noFill/>
          <a:ln w="0">
            <a:noFill/>
          </a:ln>
        </p:spPr>
        <p:txBody>
          <a:bodyPr wrap="none" lIns="0" tIns="0" rIns="0" bIns="0" anchor="t">
            <a:spAutoFit/>
          </a:bodyPr>
          <a:lstStyle/>
          <a:p>
            <a:r>
              <a:rPr lang="en-US" sz="920" b="0" u="none" strike="noStrike">
                <a:solidFill>
                  <a:srgbClr val="6EE7B7"/>
                </a:solidFill>
                <a:effectLst/>
                <a:uFillTx/>
                <a:latin typeface="Courier New" panose="02070309020205020404"/>
                <a:ea typeface="Courier New" panose="02070309020205020404"/>
              </a:rPr>
              <a:t># </a:t>
            </a:r>
            <a:endParaRPr lang="en-US" sz="920" b="0" u="none" strike="noStrike">
              <a:solidFill>
                <a:srgbClr val="000000"/>
              </a:solidFill>
              <a:effectLst/>
              <a:uFillTx/>
              <a:latin typeface="Times New Roman" panose="02020603050405020304"/>
            </a:endParaRPr>
          </a:p>
        </p:txBody>
      </p:sp>
      <p:sp>
        <p:nvSpPr>
          <p:cNvPr id="1699" name="文本框 1698"/>
          <p:cNvSpPr txBox="1"/>
          <p:nvPr/>
        </p:nvSpPr>
        <p:spPr>
          <a:xfrm>
            <a:off x="5990040" y="5349207"/>
            <a:ext cx="704880" cy="169560"/>
          </a:xfrm>
          <a:prstGeom prst="rect">
            <a:avLst/>
          </a:prstGeom>
          <a:noFill/>
          <a:ln w="0">
            <a:noFill/>
          </a:ln>
        </p:spPr>
        <p:txBody>
          <a:bodyPr wrap="none" lIns="0" tIns="0" rIns="0" bIns="0" anchor="t">
            <a:spAutoFit/>
          </a:bodyPr>
          <a:lstStyle/>
          <a:p>
            <a:r>
              <a:rPr lang="zh-CN" sz="920" b="0" u="none" strike="noStrike">
                <a:solidFill>
                  <a:srgbClr val="6EE7B7"/>
                </a:solidFill>
                <a:effectLst/>
                <a:uFillTx/>
                <a:latin typeface="NotoSansCJKsc"/>
                <a:ea typeface="NotoSansCJKsc"/>
              </a:rPr>
              <a:t>导⼊特定模块</a:t>
            </a:r>
            <a:endParaRPr lang="en-US" sz="920" b="0" u="none" strike="noStrike">
              <a:solidFill>
                <a:srgbClr val="000000"/>
              </a:solidFill>
              <a:effectLst/>
              <a:uFillTx/>
              <a:latin typeface="Times New Roman" panose="02020603050405020304"/>
            </a:endParaRPr>
          </a:p>
        </p:txBody>
      </p:sp>
      <p:sp>
        <p:nvSpPr>
          <p:cNvPr id="1700" name="文本框 1699"/>
          <p:cNvSpPr txBox="1"/>
          <p:nvPr/>
        </p:nvSpPr>
        <p:spPr>
          <a:xfrm>
            <a:off x="5849640" y="5554767"/>
            <a:ext cx="3732840" cy="13284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Courier New" panose="02070309020205020404"/>
                <a:ea typeface="Courier New" panose="02070309020205020404"/>
              </a:rPr>
              <a:t>from lunar_mission.sensors.thermal import temperature</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任意多边形: 形状 141"/>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43" name="图片 142"/>
          <p:cNvPicPr/>
          <p:nvPr/>
        </p:nvPicPr>
        <p:blipFill>
          <a:blip r:embed="rId1"/>
          <a:stretch>
            <a:fillRect/>
          </a:stretch>
        </p:blipFill>
        <p:spPr>
          <a:xfrm>
            <a:off x="534960" y="1002960"/>
            <a:ext cx="200160" cy="200160"/>
          </a:xfrm>
          <a:prstGeom prst="rect">
            <a:avLst/>
          </a:prstGeom>
          <a:noFill/>
          <a:ln w="0">
            <a:noFill/>
          </a:ln>
        </p:spPr>
      </p:pic>
      <p:sp>
        <p:nvSpPr>
          <p:cNvPr id="144" name="文本框 143"/>
          <p:cNvSpPr txBox="1"/>
          <p:nvPr/>
        </p:nvSpPr>
        <p:spPr>
          <a:xfrm>
            <a:off x="534960" y="252720"/>
            <a:ext cx="210240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知识与能⼒⽬标</a:t>
            </a:r>
            <a:endParaRPr lang="en-US" sz="2370" b="0" u="none" strike="noStrike">
              <a:solidFill>
                <a:srgbClr val="000000"/>
              </a:solidFill>
              <a:effectLst/>
              <a:uFillTx/>
              <a:latin typeface="Times New Roman" panose="02020603050405020304"/>
            </a:endParaRPr>
          </a:p>
        </p:txBody>
      </p:sp>
      <p:pic>
        <p:nvPicPr>
          <p:cNvPr id="145" name="图片 144"/>
          <p:cNvPicPr/>
          <p:nvPr/>
        </p:nvPicPr>
        <p:blipFill>
          <a:blip r:embed="rId2"/>
          <a:stretch>
            <a:fillRect/>
          </a:stretch>
        </p:blipFill>
        <p:spPr>
          <a:xfrm>
            <a:off x="5615640" y="1002960"/>
            <a:ext cx="200160" cy="200160"/>
          </a:xfrm>
          <a:prstGeom prst="rect">
            <a:avLst/>
          </a:prstGeom>
          <a:noFill/>
          <a:ln w="0">
            <a:noFill/>
          </a:ln>
        </p:spPr>
      </p:pic>
      <p:sp>
        <p:nvSpPr>
          <p:cNvPr id="146" name="文本框 145"/>
          <p:cNvSpPr txBox="1"/>
          <p:nvPr/>
        </p:nvSpPr>
        <p:spPr>
          <a:xfrm>
            <a:off x="835560" y="937440"/>
            <a:ext cx="805320" cy="291600"/>
          </a:xfrm>
          <a:prstGeom prst="rect">
            <a:avLst/>
          </a:prstGeom>
          <a:noFill/>
          <a:ln w="0">
            <a:noFill/>
          </a:ln>
        </p:spPr>
        <p:txBody>
          <a:bodyPr wrap="none" lIns="0" tIns="0" rIns="0" bIns="0" anchor="t">
            <a:spAutoFit/>
          </a:bodyPr>
          <a:lstStyle/>
          <a:p>
            <a:r>
              <a:rPr lang="zh-CN" sz="1580" b="0" u="none" strike="noStrike" dirty="0">
                <a:solidFill>
                  <a:srgbClr val="FCD34D"/>
                </a:solidFill>
                <a:effectLst/>
                <a:uFillTx/>
                <a:latin typeface="NotoSansCJKsc"/>
                <a:ea typeface="NotoSansCJKsc"/>
              </a:rPr>
              <a:t>知识⽬标</a:t>
            </a:r>
            <a:endParaRPr lang="en-US" sz="1580" b="0" u="none" strike="noStrike" dirty="0">
              <a:solidFill>
                <a:srgbClr val="000000"/>
              </a:solidFill>
              <a:effectLst/>
              <a:uFillTx/>
              <a:latin typeface="Times New Roman" panose="02020603050405020304"/>
            </a:endParaRPr>
          </a:p>
        </p:txBody>
      </p:sp>
      <p:sp>
        <p:nvSpPr>
          <p:cNvPr id="147" name="任意多边形: 形状 146"/>
          <p:cNvSpPr/>
          <p:nvPr/>
        </p:nvSpPr>
        <p:spPr>
          <a:xfrm>
            <a:off x="6660000" y="1487160"/>
            <a:ext cx="17280" cy="17280"/>
          </a:xfrm>
          <a:custGeom>
            <a:avLst/>
            <a:gdLst/>
            <a:ahLst/>
            <a:cxnLst/>
            <a:rect l="0" t="0" r="r" b="b"/>
            <a:pathLst>
              <a:path w="48" h="48">
                <a:moveTo>
                  <a:pt x="0" y="31"/>
                </a:moveTo>
                <a:lnTo>
                  <a:pt x="0" y="16"/>
                </a:lnTo>
                <a:cubicBezTo>
                  <a:pt x="0" y="12"/>
                  <a:pt x="2" y="8"/>
                  <a:pt x="5" y="5"/>
                </a:cubicBezTo>
                <a:cubicBezTo>
                  <a:pt x="8" y="2"/>
                  <a:pt x="12" y="0"/>
                  <a:pt x="17" y="0"/>
                </a:cubicBezTo>
                <a:lnTo>
                  <a:pt x="32" y="0"/>
                </a:lnTo>
                <a:cubicBezTo>
                  <a:pt x="36" y="0"/>
                  <a:pt x="40" y="2"/>
                  <a:pt x="43" y="5"/>
                </a:cubicBezTo>
                <a:cubicBezTo>
                  <a:pt x="46" y="8"/>
                  <a:pt x="48" y="12"/>
                  <a:pt x="48" y="16"/>
                </a:cubicBezTo>
                <a:lnTo>
                  <a:pt x="48" y="31"/>
                </a:lnTo>
                <a:cubicBezTo>
                  <a:pt x="48" y="36"/>
                  <a:pt x="46" y="40"/>
                  <a:pt x="43" y="43"/>
                </a:cubicBezTo>
                <a:cubicBezTo>
                  <a:pt x="40" y="46"/>
                  <a:pt x="36" y="48"/>
                  <a:pt x="32" y="48"/>
                </a:cubicBezTo>
                <a:lnTo>
                  <a:pt x="17" y="48"/>
                </a:lnTo>
                <a:cubicBezTo>
                  <a:pt x="12" y="48"/>
                  <a:pt x="8" y="46"/>
                  <a:pt x="5" y="43"/>
                </a:cubicBezTo>
                <a:cubicBezTo>
                  <a:pt x="2" y="40"/>
                  <a:pt x="0" y="36"/>
                  <a:pt x="0" y="3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8" name="任意多边形: 形状 147"/>
          <p:cNvSpPr/>
          <p:nvPr/>
        </p:nvSpPr>
        <p:spPr>
          <a:xfrm>
            <a:off x="6476400" y="4386960"/>
            <a:ext cx="8640" cy="9000"/>
          </a:xfrm>
          <a:custGeom>
            <a:avLst/>
            <a:gdLst/>
            <a:ahLst/>
            <a:cxnLst/>
            <a:rect l="0" t="0" r="r" b="b"/>
            <a:pathLst>
              <a:path w="24" h="25">
                <a:moveTo>
                  <a:pt x="0" y="15"/>
                </a:moveTo>
                <a:lnTo>
                  <a:pt x="0" y="9"/>
                </a:lnTo>
                <a:cubicBezTo>
                  <a:pt x="0" y="3"/>
                  <a:pt x="2" y="0"/>
                  <a:pt x="9" y="0"/>
                </a:cubicBezTo>
                <a:lnTo>
                  <a:pt x="15" y="0"/>
                </a:lnTo>
                <a:cubicBezTo>
                  <a:pt x="21" y="0"/>
                  <a:pt x="24" y="3"/>
                  <a:pt x="24" y="9"/>
                </a:cubicBezTo>
                <a:lnTo>
                  <a:pt x="24" y="15"/>
                </a:lnTo>
                <a:cubicBezTo>
                  <a:pt x="24" y="22"/>
                  <a:pt x="21" y="25"/>
                  <a:pt x="15" y="25"/>
                </a:cubicBezTo>
                <a:lnTo>
                  <a:pt x="9" y="25"/>
                </a:lnTo>
                <a:cubicBezTo>
                  <a:pt x="2" y="25"/>
                  <a:pt x="0" y="22"/>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49" name="任意多边形: 形状 148"/>
          <p:cNvSpPr/>
          <p:nvPr/>
        </p:nvSpPr>
        <p:spPr>
          <a:xfrm>
            <a:off x="5874480" y="133560"/>
            <a:ext cx="17280" cy="8640"/>
          </a:xfrm>
          <a:custGeom>
            <a:avLst/>
            <a:gdLst/>
            <a:ahLst/>
            <a:cxnLst/>
            <a:rect l="0" t="0" r="r" b="b"/>
            <a:pathLst>
              <a:path w="48" h="24">
                <a:moveTo>
                  <a:pt x="0" y="13"/>
                </a:moveTo>
                <a:cubicBezTo>
                  <a:pt x="0" y="8"/>
                  <a:pt x="1" y="6"/>
                  <a:pt x="4" y="3"/>
                </a:cubicBezTo>
                <a:cubicBezTo>
                  <a:pt x="6" y="1"/>
                  <a:pt x="9" y="0"/>
                  <a:pt x="12" y="0"/>
                </a:cubicBezTo>
                <a:lnTo>
                  <a:pt x="36" y="0"/>
                </a:lnTo>
                <a:cubicBezTo>
                  <a:pt x="39" y="0"/>
                  <a:pt x="42" y="1"/>
                  <a:pt x="44" y="3"/>
                </a:cubicBezTo>
                <a:cubicBezTo>
                  <a:pt x="47" y="6"/>
                  <a:pt x="48" y="8"/>
                  <a:pt x="48" y="13"/>
                </a:cubicBezTo>
                <a:cubicBezTo>
                  <a:pt x="48" y="16"/>
                  <a:pt x="47" y="18"/>
                  <a:pt x="44" y="21"/>
                </a:cubicBezTo>
                <a:cubicBezTo>
                  <a:pt x="42" y="23"/>
                  <a:pt x="39" y="24"/>
                  <a:pt x="36" y="24"/>
                </a:cubicBezTo>
                <a:lnTo>
                  <a:pt x="12" y="24"/>
                </a:lnTo>
                <a:cubicBezTo>
                  <a:pt x="9" y="24"/>
                  <a:pt x="6" y="23"/>
                  <a:pt x="4" y="21"/>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0" name="任意多边形: 形状 149"/>
          <p:cNvSpPr/>
          <p:nvPr/>
        </p:nvSpPr>
        <p:spPr>
          <a:xfrm>
            <a:off x="2941200" y="3860640"/>
            <a:ext cx="9000" cy="16920"/>
          </a:xfrm>
          <a:custGeom>
            <a:avLst/>
            <a:gdLst/>
            <a:ahLst/>
            <a:cxnLst/>
            <a:rect l="0" t="0" r="r" b="b"/>
            <a:pathLst>
              <a:path w="25" h="47">
                <a:moveTo>
                  <a:pt x="0" y="36"/>
                </a:moveTo>
                <a:lnTo>
                  <a:pt x="0" y="12"/>
                </a:lnTo>
                <a:cubicBezTo>
                  <a:pt x="0" y="8"/>
                  <a:pt x="2" y="6"/>
                  <a:pt x="4" y="3"/>
                </a:cubicBezTo>
                <a:cubicBezTo>
                  <a:pt x="6" y="1"/>
                  <a:pt x="10" y="0"/>
                  <a:pt x="13" y="0"/>
                </a:cubicBezTo>
                <a:cubicBezTo>
                  <a:pt x="16" y="0"/>
                  <a:pt x="19" y="1"/>
                  <a:pt x="21" y="3"/>
                </a:cubicBezTo>
                <a:cubicBezTo>
                  <a:pt x="24" y="6"/>
                  <a:pt x="25" y="8"/>
                  <a:pt x="25" y="12"/>
                </a:cubicBezTo>
                <a:lnTo>
                  <a:pt x="25" y="36"/>
                </a:lnTo>
                <a:cubicBezTo>
                  <a:pt x="25" y="39"/>
                  <a:pt x="24" y="42"/>
                  <a:pt x="21" y="44"/>
                </a:cubicBezTo>
                <a:cubicBezTo>
                  <a:pt x="19" y="46"/>
                  <a:pt x="16" y="47"/>
                  <a:pt x="13" y="47"/>
                </a:cubicBezTo>
                <a:cubicBezTo>
                  <a:pt x="10" y="47"/>
                  <a:pt x="6" y="46"/>
                  <a:pt x="4" y="44"/>
                </a:cubicBezTo>
                <a:cubicBezTo>
                  <a:pt x="2"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1" name="任意多边形: 形状 150"/>
          <p:cNvSpPr/>
          <p:nvPr/>
        </p:nvSpPr>
        <p:spPr>
          <a:xfrm>
            <a:off x="8181000" y="2941200"/>
            <a:ext cx="8640" cy="9000"/>
          </a:xfrm>
          <a:custGeom>
            <a:avLst/>
            <a:gdLst/>
            <a:ahLst/>
            <a:cxnLst/>
            <a:rect l="0" t="0" r="r" b="b"/>
            <a:pathLst>
              <a:path w="24" h="25">
                <a:moveTo>
                  <a:pt x="0" y="20"/>
                </a:moveTo>
                <a:lnTo>
                  <a:pt x="0" y="5"/>
                </a:lnTo>
                <a:cubicBezTo>
                  <a:pt x="0" y="2"/>
                  <a:pt x="2" y="0"/>
                  <a:pt x="5" y="0"/>
                </a:cubicBezTo>
                <a:lnTo>
                  <a:pt x="19" y="0"/>
                </a:lnTo>
                <a:cubicBezTo>
                  <a:pt x="23" y="0"/>
                  <a:pt x="24" y="2"/>
                  <a:pt x="24" y="5"/>
                </a:cubicBezTo>
                <a:lnTo>
                  <a:pt x="24" y="20"/>
                </a:lnTo>
                <a:cubicBezTo>
                  <a:pt x="24" y="23"/>
                  <a:pt x="23" y="25"/>
                  <a:pt x="19" y="25"/>
                </a:cubicBezTo>
                <a:lnTo>
                  <a:pt x="5" y="25"/>
                </a:lnTo>
                <a:cubicBezTo>
                  <a:pt x="2" y="25"/>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2" name="任意多边形: 形状 151"/>
          <p:cNvSpPr/>
          <p:nvPr/>
        </p:nvSpPr>
        <p:spPr>
          <a:xfrm>
            <a:off x="6267240" y="4947120"/>
            <a:ext cx="9000" cy="8640"/>
          </a:xfrm>
          <a:custGeom>
            <a:avLst/>
            <a:gdLst/>
            <a:ahLst/>
            <a:cxnLst/>
            <a:rect l="0" t="0" r="r" b="b"/>
            <a:pathLst>
              <a:path w="25" h="24">
                <a:moveTo>
                  <a:pt x="0" y="14"/>
                </a:moveTo>
                <a:lnTo>
                  <a:pt x="0" y="10"/>
                </a:lnTo>
                <a:cubicBezTo>
                  <a:pt x="0" y="7"/>
                  <a:pt x="1" y="5"/>
                  <a:pt x="3" y="3"/>
                </a:cubicBezTo>
                <a:cubicBezTo>
                  <a:pt x="5" y="2"/>
                  <a:pt x="7" y="0"/>
                  <a:pt x="10" y="0"/>
                </a:cubicBezTo>
                <a:lnTo>
                  <a:pt x="15" y="0"/>
                </a:lnTo>
                <a:cubicBezTo>
                  <a:pt x="18" y="0"/>
                  <a:pt x="20" y="2"/>
                  <a:pt x="22" y="3"/>
                </a:cubicBezTo>
                <a:cubicBezTo>
                  <a:pt x="24" y="5"/>
                  <a:pt x="25" y="7"/>
                  <a:pt x="25" y="10"/>
                </a:cubicBezTo>
                <a:lnTo>
                  <a:pt x="25" y="14"/>
                </a:lnTo>
                <a:cubicBezTo>
                  <a:pt x="25" y="17"/>
                  <a:pt x="24" y="19"/>
                  <a:pt x="22" y="21"/>
                </a:cubicBezTo>
                <a:cubicBezTo>
                  <a:pt x="20" y="23"/>
                  <a:pt x="18" y="24"/>
                  <a:pt x="15" y="24"/>
                </a:cubicBezTo>
                <a:lnTo>
                  <a:pt x="10" y="24"/>
                </a:lnTo>
                <a:cubicBezTo>
                  <a:pt x="7" y="24"/>
                  <a:pt x="5" y="23"/>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3" name="任意多边形: 形状 152"/>
          <p:cNvSpPr/>
          <p:nvPr/>
        </p:nvSpPr>
        <p:spPr>
          <a:xfrm>
            <a:off x="8690760" y="1086120"/>
            <a:ext cx="8640" cy="8640"/>
          </a:xfrm>
          <a:custGeom>
            <a:avLst/>
            <a:gdLst/>
            <a:ahLst/>
            <a:cxnLst/>
            <a:rect l="0" t="0" r="r" b="b"/>
            <a:pathLst>
              <a:path w="24" h="24">
                <a:moveTo>
                  <a:pt x="0" y="15"/>
                </a:moveTo>
                <a:lnTo>
                  <a:pt x="0" y="10"/>
                </a:lnTo>
                <a:cubicBezTo>
                  <a:pt x="0" y="7"/>
                  <a:pt x="1" y="5"/>
                  <a:pt x="3" y="3"/>
                </a:cubicBezTo>
                <a:cubicBezTo>
                  <a:pt x="5" y="1"/>
                  <a:pt x="7" y="0"/>
                  <a:pt x="9" y="0"/>
                </a:cubicBezTo>
                <a:lnTo>
                  <a:pt x="14" y="0"/>
                </a:lnTo>
                <a:cubicBezTo>
                  <a:pt x="17" y="0"/>
                  <a:pt x="19" y="1"/>
                  <a:pt x="22" y="3"/>
                </a:cubicBezTo>
                <a:cubicBezTo>
                  <a:pt x="23" y="5"/>
                  <a:pt x="24" y="7"/>
                  <a:pt x="24" y="10"/>
                </a:cubicBezTo>
                <a:lnTo>
                  <a:pt x="24" y="15"/>
                </a:lnTo>
                <a:cubicBezTo>
                  <a:pt x="24" y="18"/>
                  <a:pt x="23" y="20"/>
                  <a:pt x="22" y="22"/>
                </a:cubicBezTo>
                <a:cubicBezTo>
                  <a:pt x="19" y="24"/>
                  <a:pt x="17" y="24"/>
                  <a:pt x="14" y="24"/>
                </a:cubicBezTo>
                <a:lnTo>
                  <a:pt x="9" y="24"/>
                </a:lnTo>
                <a:cubicBezTo>
                  <a:pt x="7" y="24"/>
                  <a:pt x="5" y="24"/>
                  <a:pt x="3"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4" name="任意多边形: 形状 153"/>
          <p:cNvSpPr/>
          <p:nvPr/>
        </p:nvSpPr>
        <p:spPr>
          <a:xfrm>
            <a:off x="1378800" y="3058200"/>
            <a:ext cx="8640" cy="9000"/>
          </a:xfrm>
          <a:custGeom>
            <a:avLst/>
            <a:gdLst/>
            <a:ahLst/>
            <a:cxnLst/>
            <a:rect l="0" t="0" r="r" b="b"/>
            <a:pathLst>
              <a:path w="24" h="25">
                <a:moveTo>
                  <a:pt x="0" y="17"/>
                </a:moveTo>
                <a:lnTo>
                  <a:pt x="0" y="10"/>
                </a:lnTo>
                <a:cubicBezTo>
                  <a:pt x="0" y="3"/>
                  <a:pt x="2" y="0"/>
                  <a:pt x="8" y="0"/>
                </a:cubicBezTo>
                <a:lnTo>
                  <a:pt x="15" y="0"/>
                </a:lnTo>
                <a:cubicBezTo>
                  <a:pt x="20" y="0"/>
                  <a:pt x="24" y="3"/>
                  <a:pt x="24" y="10"/>
                </a:cubicBezTo>
                <a:lnTo>
                  <a:pt x="24" y="17"/>
                </a:lnTo>
                <a:cubicBezTo>
                  <a:pt x="24" y="22"/>
                  <a:pt x="20" y="25"/>
                  <a:pt x="15" y="25"/>
                </a:cubicBezTo>
                <a:lnTo>
                  <a:pt x="8" y="25"/>
                </a:lnTo>
                <a:cubicBezTo>
                  <a:pt x="2" y="25"/>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5" name="任意多边形: 形状 154"/>
          <p:cNvSpPr/>
          <p:nvPr/>
        </p:nvSpPr>
        <p:spPr>
          <a:xfrm>
            <a:off x="7587720" y="3041640"/>
            <a:ext cx="8640" cy="16920"/>
          </a:xfrm>
          <a:custGeom>
            <a:avLst/>
            <a:gdLst/>
            <a:ahLst/>
            <a:cxnLst/>
            <a:rect l="0" t="0" r="r" b="b"/>
            <a:pathLst>
              <a:path w="24" h="47">
                <a:moveTo>
                  <a:pt x="0" y="35"/>
                </a:moveTo>
                <a:lnTo>
                  <a:pt x="0" y="12"/>
                </a:lnTo>
                <a:cubicBezTo>
                  <a:pt x="0" y="8"/>
                  <a:pt x="1" y="6"/>
                  <a:pt x="4" y="3"/>
                </a:cubicBezTo>
                <a:cubicBezTo>
                  <a:pt x="7" y="1"/>
                  <a:pt x="9" y="0"/>
                  <a:pt x="13" y="0"/>
                </a:cubicBezTo>
                <a:cubicBezTo>
                  <a:pt x="16" y="0"/>
                  <a:pt x="18" y="1"/>
                  <a:pt x="21" y="3"/>
                </a:cubicBezTo>
                <a:cubicBezTo>
                  <a:pt x="23" y="6"/>
                  <a:pt x="24" y="8"/>
                  <a:pt x="24" y="12"/>
                </a:cubicBezTo>
                <a:lnTo>
                  <a:pt x="24" y="35"/>
                </a:lnTo>
                <a:cubicBezTo>
                  <a:pt x="24" y="39"/>
                  <a:pt x="23" y="42"/>
                  <a:pt x="21" y="44"/>
                </a:cubicBezTo>
                <a:cubicBezTo>
                  <a:pt x="18" y="46"/>
                  <a:pt x="16" y="47"/>
                  <a:pt x="13" y="47"/>
                </a:cubicBezTo>
                <a:cubicBezTo>
                  <a:pt x="9" y="47"/>
                  <a:pt x="7" y="46"/>
                  <a:pt x="4" y="44"/>
                </a:cubicBezTo>
                <a:cubicBezTo>
                  <a:pt x="1" y="42"/>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6" name="任意多边形: 形状 155"/>
          <p:cNvSpPr/>
          <p:nvPr/>
        </p:nvSpPr>
        <p:spPr>
          <a:xfrm>
            <a:off x="6434640" y="66600"/>
            <a:ext cx="16920" cy="17280"/>
          </a:xfrm>
          <a:custGeom>
            <a:avLst/>
            <a:gdLst/>
            <a:ahLst/>
            <a:cxnLst/>
            <a:rect l="0" t="0" r="r" b="b"/>
            <a:pathLst>
              <a:path w="47" h="48">
                <a:moveTo>
                  <a:pt x="0" y="30"/>
                </a:moveTo>
                <a:lnTo>
                  <a:pt x="0" y="18"/>
                </a:lnTo>
                <a:cubicBezTo>
                  <a:pt x="0" y="13"/>
                  <a:pt x="1" y="9"/>
                  <a:pt x="5" y="5"/>
                </a:cubicBezTo>
                <a:cubicBezTo>
                  <a:pt x="8" y="2"/>
                  <a:pt x="13" y="0"/>
                  <a:pt x="18" y="0"/>
                </a:cubicBezTo>
                <a:lnTo>
                  <a:pt x="28" y="0"/>
                </a:lnTo>
                <a:cubicBezTo>
                  <a:pt x="33" y="0"/>
                  <a:pt x="37" y="2"/>
                  <a:pt x="41" y="5"/>
                </a:cubicBezTo>
                <a:cubicBezTo>
                  <a:pt x="45" y="9"/>
                  <a:pt x="47" y="13"/>
                  <a:pt x="47" y="18"/>
                </a:cubicBezTo>
                <a:lnTo>
                  <a:pt x="47" y="30"/>
                </a:lnTo>
                <a:cubicBezTo>
                  <a:pt x="47" y="35"/>
                  <a:pt x="45" y="39"/>
                  <a:pt x="41" y="42"/>
                </a:cubicBezTo>
                <a:cubicBezTo>
                  <a:pt x="37" y="46"/>
                  <a:pt x="33" y="48"/>
                  <a:pt x="28" y="48"/>
                </a:cubicBezTo>
                <a:lnTo>
                  <a:pt x="18" y="48"/>
                </a:lnTo>
                <a:cubicBezTo>
                  <a:pt x="13" y="48"/>
                  <a:pt x="8" y="46"/>
                  <a:pt x="5" y="42"/>
                </a:cubicBezTo>
                <a:cubicBezTo>
                  <a:pt x="1" y="39"/>
                  <a:pt x="0" y="35"/>
                  <a:pt x="0" y="3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7" name="任意多边形: 形状 156"/>
          <p:cNvSpPr/>
          <p:nvPr/>
        </p:nvSpPr>
        <p:spPr>
          <a:xfrm>
            <a:off x="8891280" y="5866200"/>
            <a:ext cx="8640" cy="8640"/>
          </a:xfrm>
          <a:custGeom>
            <a:avLst/>
            <a:gdLst/>
            <a:ahLst/>
            <a:cxnLst/>
            <a:rect l="0" t="0" r="r" b="b"/>
            <a:pathLst>
              <a:path w="24" h="24">
                <a:moveTo>
                  <a:pt x="0" y="18"/>
                </a:moveTo>
                <a:lnTo>
                  <a:pt x="0" y="7"/>
                </a:lnTo>
                <a:cubicBezTo>
                  <a:pt x="0" y="3"/>
                  <a:pt x="2" y="0"/>
                  <a:pt x="6" y="0"/>
                </a:cubicBezTo>
                <a:lnTo>
                  <a:pt x="18" y="0"/>
                </a:lnTo>
                <a:cubicBezTo>
                  <a:pt x="22" y="0"/>
                  <a:pt x="24" y="3"/>
                  <a:pt x="24" y="7"/>
                </a:cubicBezTo>
                <a:lnTo>
                  <a:pt x="24" y="18"/>
                </a:lnTo>
                <a:cubicBezTo>
                  <a:pt x="24" y="22"/>
                  <a:pt x="22" y="24"/>
                  <a:pt x="18"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8" name="任意多边形: 形状 157"/>
          <p:cNvSpPr/>
          <p:nvPr/>
        </p:nvSpPr>
        <p:spPr>
          <a:xfrm>
            <a:off x="9894240" y="1278360"/>
            <a:ext cx="8640" cy="8640"/>
          </a:xfrm>
          <a:custGeom>
            <a:avLst/>
            <a:gdLst/>
            <a:ahLst/>
            <a:cxnLst/>
            <a:rect l="0" t="0" r="r" b="b"/>
            <a:pathLst>
              <a:path w="24" h="24">
                <a:moveTo>
                  <a:pt x="24" y="13"/>
                </a:moveTo>
                <a:cubicBezTo>
                  <a:pt x="24" y="16"/>
                  <a:pt x="23" y="19"/>
                  <a:pt x="21" y="21"/>
                </a:cubicBezTo>
                <a:cubicBezTo>
                  <a:pt x="18" y="23"/>
                  <a:pt x="16" y="24"/>
                  <a:pt x="11" y="24"/>
                </a:cubicBezTo>
                <a:cubicBezTo>
                  <a:pt x="8" y="24"/>
                  <a:pt x="5" y="23"/>
                  <a:pt x="3" y="21"/>
                </a:cubicBezTo>
                <a:cubicBezTo>
                  <a:pt x="1" y="19"/>
                  <a:pt x="0" y="16"/>
                  <a:pt x="0" y="13"/>
                </a:cubicBezTo>
                <a:cubicBezTo>
                  <a:pt x="0" y="9"/>
                  <a:pt x="1" y="7"/>
                  <a:pt x="3" y="4"/>
                </a:cubicBezTo>
                <a:cubicBezTo>
                  <a:pt x="5" y="1"/>
                  <a:pt x="8" y="0"/>
                  <a:pt x="11" y="0"/>
                </a:cubicBezTo>
                <a:cubicBezTo>
                  <a:pt x="16" y="0"/>
                  <a:pt x="18" y="1"/>
                  <a:pt x="21" y="4"/>
                </a:cubicBezTo>
                <a:cubicBezTo>
                  <a:pt x="23" y="7"/>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59" name="任意多边形: 形状 158"/>
          <p:cNvSpPr/>
          <p:nvPr/>
        </p:nvSpPr>
        <p:spPr>
          <a:xfrm>
            <a:off x="5991480" y="2389680"/>
            <a:ext cx="17280" cy="17280"/>
          </a:xfrm>
          <a:custGeom>
            <a:avLst/>
            <a:gdLst/>
            <a:ahLst/>
            <a:cxnLst/>
            <a:rect l="0" t="0" r="r" b="b"/>
            <a:pathLst>
              <a:path w="48" h="48">
                <a:moveTo>
                  <a:pt x="0" y="25"/>
                </a:moveTo>
                <a:lnTo>
                  <a:pt x="0" y="24"/>
                </a:lnTo>
                <a:cubicBezTo>
                  <a:pt x="0" y="18"/>
                  <a:pt x="2" y="12"/>
                  <a:pt x="7" y="7"/>
                </a:cubicBezTo>
                <a:cubicBezTo>
                  <a:pt x="11" y="3"/>
                  <a:pt x="17" y="0"/>
                  <a:pt x="23" y="0"/>
                </a:cubicBezTo>
                <a:lnTo>
                  <a:pt x="24" y="0"/>
                </a:lnTo>
                <a:cubicBezTo>
                  <a:pt x="30" y="0"/>
                  <a:pt x="37" y="3"/>
                  <a:pt x="41" y="7"/>
                </a:cubicBezTo>
                <a:cubicBezTo>
                  <a:pt x="45" y="12"/>
                  <a:pt x="48" y="18"/>
                  <a:pt x="48" y="24"/>
                </a:cubicBezTo>
                <a:lnTo>
                  <a:pt x="48" y="25"/>
                </a:lnTo>
                <a:cubicBezTo>
                  <a:pt x="48" y="31"/>
                  <a:pt x="45" y="37"/>
                  <a:pt x="41" y="41"/>
                </a:cubicBezTo>
                <a:cubicBezTo>
                  <a:pt x="37" y="46"/>
                  <a:pt x="30" y="48"/>
                  <a:pt x="24" y="48"/>
                </a:cubicBezTo>
                <a:lnTo>
                  <a:pt x="23" y="48"/>
                </a:lnTo>
                <a:cubicBezTo>
                  <a:pt x="17" y="48"/>
                  <a:pt x="11" y="46"/>
                  <a:pt x="7" y="41"/>
                </a:cubicBezTo>
                <a:cubicBezTo>
                  <a:pt x="2" y="37"/>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0" name="任意多边形: 形状 159"/>
          <p:cNvSpPr/>
          <p:nvPr/>
        </p:nvSpPr>
        <p:spPr>
          <a:xfrm>
            <a:off x="8774280" y="1420560"/>
            <a:ext cx="8640" cy="8640"/>
          </a:xfrm>
          <a:custGeom>
            <a:avLst/>
            <a:gdLst/>
            <a:ahLst/>
            <a:cxnLst/>
            <a:rect l="0" t="0" r="r" b="b"/>
            <a:pathLst>
              <a:path w="24" h="24">
                <a:moveTo>
                  <a:pt x="0" y="16"/>
                </a:moveTo>
                <a:lnTo>
                  <a:pt x="0" y="7"/>
                </a:lnTo>
                <a:cubicBezTo>
                  <a:pt x="0" y="2"/>
                  <a:pt x="3" y="0"/>
                  <a:pt x="7" y="0"/>
                </a:cubicBezTo>
                <a:lnTo>
                  <a:pt x="17" y="0"/>
                </a:lnTo>
                <a:cubicBezTo>
                  <a:pt x="22" y="0"/>
                  <a:pt x="24" y="2"/>
                  <a:pt x="24" y="7"/>
                </a:cubicBezTo>
                <a:lnTo>
                  <a:pt x="24" y="16"/>
                </a:lnTo>
                <a:cubicBezTo>
                  <a:pt x="24" y="21"/>
                  <a:pt x="22" y="24"/>
                  <a:pt x="17" y="24"/>
                </a:cubicBezTo>
                <a:lnTo>
                  <a:pt x="7" y="24"/>
                </a:lnTo>
                <a:cubicBezTo>
                  <a:pt x="3"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1" name="任意多边形: 形状 160"/>
          <p:cNvSpPr/>
          <p:nvPr/>
        </p:nvSpPr>
        <p:spPr>
          <a:xfrm>
            <a:off x="9760320" y="1387080"/>
            <a:ext cx="17280" cy="16920"/>
          </a:xfrm>
          <a:custGeom>
            <a:avLst/>
            <a:gdLst/>
            <a:ahLst/>
            <a:cxnLst/>
            <a:rect l="0" t="0" r="r" b="b"/>
            <a:pathLst>
              <a:path w="48" h="47">
                <a:moveTo>
                  <a:pt x="0" y="27"/>
                </a:moveTo>
                <a:lnTo>
                  <a:pt x="0" y="19"/>
                </a:lnTo>
                <a:cubicBezTo>
                  <a:pt x="0" y="14"/>
                  <a:pt x="2" y="9"/>
                  <a:pt x="7" y="5"/>
                </a:cubicBezTo>
                <a:cubicBezTo>
                  <a:pt x="11" y="2"/>
                  <a:pt x="15" y="0"/>
                  <a:pt x="21" y="0"/>
                </a:cubicBezTo>
                <a:lnTo>
                  <a:pt x="29" y="0"/>
                </a:lnTo>
                <a:cubicBezTo>
                  <a:pt x="34" y="0"/>
                  <a:pt x="38" y="2"/>
                  <a:pt x="42" y="5"/>
                </a:cubicBezTo>
                <a:cubicBezTo>
                  <a:pt x="46" y="9"/>
                  <a:pt x="48" y="14"/>
                  <a:pt x="48" y="19"/>
                </a:cubicBezTo>
                <a:lnTo>
                  <a:pt x="48" y="27"/>
                </a:lnTo>
                <a:cubicBezTo>
                  <a:pt x="48" y="32"/>
                  <a:pt x="46" y="38"/>
                  <a:pt x="42" y="42"/>
                </a:cubicBezTo>
                <a:cubicBezTo>
                  <a:pt x="38" y="45"/>
                  <a:pt x="34" y="47"/>
                  <a:pt x="29" y="47"/>
                </a:cubicBezTo>
                <a:lnTo>
                  <a:pt x="21" y="47"/>
                </a:lnTo>
                <a:cubicBezTo>
                  <a:pt x="15" y="47"/>
                  <a:pt x="11" y="45"/>
                  <a:pt x="7" y="42"/>
                </a:cubicBezTo>
                <a:cubicBezTo>
                  <a:pt x="2" y="38"/>
                  <a:pt x="0" y="32"/>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2" name="任意多边形: 形状 161"/>
          <p:cNvSpPr/>
          <p:nvPr/>
        </p:nvSpPr>
        <p:spPr>
          <a:xfrm>
            <a:off x="5816160" y="2815920"/>
            <a:ext cx="16920" cy="17280"/>
          </a:xfrm>
          <a:custGeom>
            <a:avLst/>
            <a:gdLst/>
            <a:ahLst/>
            <a:cxnLst/>
            <a:rect l="0" t="0" r="r" b="b"/>
            <a:pathLst>
              <a:path w="47" h="48">
                <a:moveTo>
                  <a:pt x="0" y="31"/>
                </a:moveTo>
                <a:lnTo>
                  <a:pt x="0" y="17"/>
                </a:lnTo>
                <a:cubicBezTo>
                  <a:pt x="0" y="12"/>
                  <a:pt x="1" y="8"/>
                  <a:pt x="5" y="5"/>
                </a:cubicBezTo>
                <a:cubicBezTo>
                  <a:pt x="8" y="2"/>
                  <a:pt x="12" y="0"/>
                  <a:pt x="17" y="0"/>
                </a:cubicBezTo>
                <a:lnTo>
                  <a:pt x="31" y="0"/>
                </a:lnTo>
                <a:cubicBezTo>
                  <a:pt x="35" y="0"/>
                  <a:pt x="39" y="2"/>
                  <a:pt x="42" y="5"/>
                </a:cubicBezTo>
                <a:cubicBezTo>
                  <a:pt x="46" y="8"/>
                  <a:pt x="47" y="12"/>
                  <a:pt x="47" y="17"/>
                </a:cubicBezTo>
                <a:lnTo>
                  <a:pt x="47" y="31"/>
                </a:lnTo>
                <a:cubicBezTo>
                  <a:pt x="47" y="36"/>
                  <a:pt x="46" y="40"/>
                  <a:pt x="42" y="43"/>
                </a:cubicBezTo>
                <a:cubicBezTo>
                  <a:pt x="39" y="46"/>
                  <a:pt x="35" y="48"/>
                  <a:pt x="31" y="48"/>
                </a:cubicBezTo>
                <a:lnTo>
                  <a:pt x="17" y="48"/>
                </a:lnTo>
                <a:cubicBezTo>
                  <a:pt x="12" y="48"/>
                  <a:pt x="8" y="46"/>
                  <a:pt x="5" y="43"/>
                </a:cubicBezTo>
                <a:cubicBezTo>
                  <a:pt x="1" y="40"/>
                  <a:pt x="0" y="36"/>
                  <a:pt x="0" y="3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3" name="任意多边形: 形状 162"/>
          <p:cNvSpPr/>
          <p:nvPr/>
        </p:nvSpPr>
        <p:spPr>
          <a:xfrm>
            <a:off x="1412280" y="5373000"/>
            <a:ext cx="8640" cy="9000"/>
          </a:xfrm>
          <a:custGeom>
            <a:avLst/>
            <a:gdLst/>
            <a:ahLst/>
            <a:cxnLst/>
            <a:rect l="0" t="0" r="r" b="b"/>
            <a:pathLst>
              <a:path w="24" h="25">
                <a:moveTo>
                  <a:pt x="24" y="12"/>
                </a:moveTo>
                <a:cubicBezTo>
                  <a:pt x="24" y="16"/>
                  <a:pt x="23" y="19"/>
                  <a:pt x="19" y="21"/>
                </a:cubicBezTo>
                <a:cubicBezTo>
                  <a:pt x="17" y="24"/>
                  <a:pt x="14" y="25"/>
                  <a:pt x="11" y="25"/>
                </a:cubicBezTo>
                <a:cubicBezTo>
                  <a:pt x="8" y="25"/>
                  <a:pt x="5" y="24"/>
                  <a:pt x="3" y="21"/>
                </a:cubicBezTo>
                <a:cubicBezTo>
                  <a:pt x="1" y="19"/>
                  <a:pt x="0" y="16"/>
                  <a:pt x="0" y="12"/>
                </a:cubicBezTo>
                <a:cubicBezTo>
                  <a:pt x="0" y="9"/>
                  <a:pt x="1" y="6"/>
                  <a:pt x="3" y="4"/>
                </a:cubicBezTo>
                <a:cubicBezTo>
                  <a:pt x="5" y="2"/>
                  <a:pt x="8" y="0"/>
                  <a:pt x="11" y="0"/>
                </a:cubicBezTo>
                <a:cubicBezTo>
                  <a:pt x="14" y="0"/>
                  <a:pt x="17" y="2"/>
                  <a:pt x="19"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4" name="任意多边形: 形状 163"/>
          <p:cNvSpPr/>
          <p:nvPr/>
        </p:nvSpPr>
        <p:spPr>
          <a:xfrm>
            <a:off x="7395480" y="818640"/>
            <a:ext cx="16920" cy="9000"/>
          </a:xfrm>
          <a:custGeom>
            <a:avLst/>
            <a:gdLst/>
            <a:ahLst/>
            <a:cxnLst/>
            <a:rect l="0" t="0" r="r" b="b"/>
            <a:pathLst>
              <a:path w="47" h="25">
                <a:moveTo>
                  <a:pt x="0" y="12"/>
                </a:moveTo>
                <a:cubicBezTo>
                  <a:pt x="0" y="9"/>
                  <a:pt x="1" y="6"/>
                  <a:pt x="3" y="4"/>
                </a:cubicBezTo>
                <a:cubicBezTo>
                  <a:pt x="6" y="2"/>
                  <a:pt x="8" y="0"/>
                  <a:pt x="12" y="0"/>
                </a:cubicBezTo>
                <a:lnTo>
                  <a:pt x="35" y="0"/>
                </a:lnTo>
                <a:cubicBezTo>
                  <a:pt x="38" y="0"/>
                  <a:pt x="41" y="2"/>
                  <a:pt x="44" y="4"/>
                </a:cubicBezTo>
                <a:cubicBezTo>
                  <a:pt x="46" y="6"/>
                  <a:pt x="47" y="9"/>
                  <a:pt x="47" y="12"/>
                </a:cubicBezTo>
                <a:cubicBezTo>
                  <a:pt x="47" y="16"/>
                  <a:pt x="46" y="19"/>
                  <a:pt x="44" y="21"/>
                </a:cubicBezTo>
                <a:cubicBezTo>
                  <a:pt x="41" y="23"/>
                  <a:pt x="38" y="25"/>
                  <a:pt x="35" y="25"/>
                </a:cubicBezTo>
                <a:lnTo>
                  <a:pt x="12" y="25"/>
                </a:lnTo>
                <a:cubicBezTo>
                  <a:pt x="8" y="25"/>
                  <a:pt x="6" y="23"/>
                  <a:pt x="3"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5" name="任意多边形: 形状 164"/>
          <p:cNvSpPr/>
          <p:nvPr/>
        </p:nvSpPr>
        <p:spPr>
          <a:xfrm>
            <a:off x="3885840" y="1738080"/>
            <a:ext cx="8640" cy="8640"/>
          </a:xfrm>
          <a:custGeom>
            <a:avLst/>
            <a:gdLst/>
            <a:ahLst/>
            <a:cxnLst/>
            <a:rect l="0" t="0" r="r" b="b"/>
            <a:pathLst>
              <a:path w="24" h="24">
                <a:moveTo>
                  <a:pt x="0" y="19"/>
                </a:moveTo>
                <a:lnTo>
                  <a:pt x="0" y="5"/>
                </a:lnTo>
                <a:cubicBezTo>
                  <a:pt x="0" y="2"/>
                  <a:pt x="1" y="0"/>
                  <a:pt x="6" y="0"/>
                </a:cubicBezTo>
                <a:lnTo>
                  <a:pt x="18" y="0"/>
                </a:lnTo>
                <a:cubicBezTo>
                  <a:pt x="22" y="0"/>
                  <a:pt x="24" y="2"/>
                  <a:pt x="24" y="5"/>
                </a:cubicBezTo>
                <a:lnTo>
                  <a:pt x="24" y="19"/>
                </a:lnTo>
                <a:cubicBezTo>
                  <a:pt x="24" y="22"/>
                  <a:pt x="22" y="24"/>
                  <a:pt x="18" y="24"/>
                </a:cubicBezTo>
                <a:lnTo>
                  <a:pt x="6" y="24"/>
                </a:lnTo>
                <a:cubicBezTo>
                  <a:pt x="1"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6" name="任意多边形: 形状 165"/>
          <p:cNvSpPr/>
          <p:nvPr/>
        </p:nvSpPr>
        <p:spPr>
          <a:xfrm>
            <a:off x="2063880" y="4620960"/>
            <a:ext cx="17280" cy="9000"/>
          </a:xfrm>
          <a:custGeom>
            <a:avLst/>
            <a:gdLst/>
            <a:ahLst/>
            <a:cxnLst/>
            <a:rect l="0" t="0" r="r" b="b"/>
            <a:pathLst>
              <a:path w="48" h="25">
                <a:moveTo>
                  <a:pt x="0" y="13"/>
                </a:moveTo>
                <a:cubicBezTo>
                  <a:pt x="0" y="9"/>
                  <a:pt x="1" y="6"/>
                  <a:pt x="4" y="4"/>
                </a:cubicBezTo>
                <a:cubicBezTo>
                  <a:pt x="6" y="1"/>
                  <a:pt x="9" y="0"/>
                  <a:pt x="12" y="0"/>
                </a:cubicBezTo>
                <a:lnTo>
                  <a:pt x="35" y="0"/>
                </a:lnTo>
                <a:cubicBezTo>
                  <a:pt x="38" y="0"/>
                  <a:pt x="42" y="1"/>
                  <a:pt x="44" y="4"/>
                </a:cubicBezTo>
                <a:cubicBezTo>
                  <a:pt x="46" y="6"/>
                  <a:pt x="48" y="9"/>
                  <a:pt x="48" y="13"/>
                </a:cubicBezTo>
                <a:cubicBezTo>
                  <a:pt x="48" y="16"/>
                  <a:pt x="46" y="19"/>
                  <a:pt x="44" y="21"/>
                </a:cubicBezTo>
                <a:cubicBezTo>
                  <a:pt x="42" y="23"/>
                  <a:pt x="38" y="25"/>
                  <a:pt x="35" y="25"/>
                </a:cubicBezTo>
                <a:lnTo>
                  <a:pt x="12" y="25"/>
                </a:lnTo>
                <a:cubicBezTo>
                  <a:pt x="9" y="25"/>
                  <a:pt x="6" y="23"/>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7" name="任意多边形: 形状 166"/>
          <p:cNvSpPr/>
          <p:nvPr/>
        </p:nvSpPr>
        <p:spPr>
          <a:xfrm>
            <a:off x="1261800" y="5598720"/>
            <a:ext cx="8640" cy="8640"/>
          </a:xfrm>
          <a:custGeom>
            <a:avLst/>
            <a:gdLst/>
            <a:ahLst/>
            <a:cxnLst/>
            <a:rect l="0" t="0" r="r" b="b"/>
            <a:pathLst>
              <a:path w="24" h="24">
                <a:moveTo>
                  <a:pt x="0" y="19"/>
                </a:moveTo>
                <a:lnTo>
                  <a:pt x="0" y="6"/>
                </a:lnTo>
                <a:cubicBezTo>
                  <a:pt x="0" y="2"/>
                  <a:pt x="1" y="0"/>
                  <a:pt x="6" y="0"/>
                </a:cubicBezTo>
                <a:lnTo>
                  <a:pt x="18" y="0"/>
                </a:lnTo>
                <a:cubicBezTo>
                  <a:pt x="22" y="0"/>
                  <a:pt x="24" y="2"/>
                  <a:pt x="24" y="6"/>
                </a:cubicBezTo>
                <a:lnTo>
                  <a:pt x="24" y="19"/>
                </a:lnTo>
                <a:cubicBezTo>
                  <a:pt x="24" y="23"/>
                  <a:pt x="22" y="24"/>
                  <a:pt x="18" y="24"/>
                </a:cubicBezTo>
                <a:lnTo>
                  <a:pt x="6" y="24"/>
                </a:lnTo>
                <a:cubicBezTo>
                  <a:pt x="1"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8" name="任意多边形: 形状 167"/>
          <p:cNvSpPr/>
          <p:nvPr/>
        </p:nvSpPr>
        <p:spPr>
          <a:xfrm>
            <a:off x="1855080" y="4269960"/>
            <a:ext cx="8640" cy="9000"/>
          </a:xfrm>
          <a:custGeom>
            <a:avLst/>
            <a:gdLst/>
            <a:ahLst/>
            <a:cxnLst/>
            <a:rect l="0" t="0" r="r" b="b"/>
            <a:pathLst>
              <a:path w="24" h="25">
                <a:moveTo>
                  <a:pt x="0" y="22"/>
                </a:moveTo>
                <a:lnTo>
                  <a:pt x="0" y="3"/>
                </a:lnTo>
                <a:cubicBezTo>
                  <a:pt x="0" y="1"/>
                  <a:pt x="1" y="0"/>
                  <a:pt x="2" y="0"/>
                </a:cubicBezTo>
                <a:lnTo>
                  <a:pt x="21" y="0"/>
                </a:lnTo>
                <a:cubicBezTo>
                  <a:pt x="23" y="0"/>
                  <a:pt x="24" y="1"/>
                  <a:pt x="24" y="3"/>
                </a:cubicBezTo>
                <a:lnTo>
                  <a:pt x="24" y="22"/>
                </a:lnTo>
                <a:cubicBezTo>
                  <a:pt x="24" y="24"/>
                  <a:pt x="23" y="25"/>
                  <a:pt x="21" y="25"/>
                </a:cubicBezTo>
                <a:lnTo>
                  <a:pt x="2" y="25"/>
                </a:lnTo>
                <a:cubicBezTo>
                  <a:pt x="1" y="25"/>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69" name="任意多边形: 形状 168"/>
          <p:cNvSpPr/>
          <p:nvPr/>
        </p:nvSpPr>
        <p:spPr>
          <a:xfrm>
            <a:off x="4286880" y="2490120"/>
            <a:ext cx="16920" cy="8640"/>
          </a:xfrm>
          <a:custGeom>
            <a:avLst/>
            <a:gdLst/>
            <a:ahLst/>
            <a:cxnLst/>
            <a:rect l="0" t="0" r="r" b="b"/>
            <a:pathLst>
              <a:path w="47" h="24">
                <a:moveTo>
                  <a:pt x="0" y="12"/>
                </a:moveTo>
                <a:cubicBezTo>
                  <a:pt x="0" y="8"/>
                  <a:pt x="1" y="6"/>
                  <a:pt x="3" y="3"/>
                </a:cubicBezTo>
                <a:cubicBezTo>
                  <a:pt x="5" y="1"/>
                  <a:pt x="8" y="0"/>
                  <a:pt x="11" y="0"/>
                </a:cubicBezTo>
                <a:lnTo>
                  <a:pt x="36" y="0"/>
                </a:lnTo>
                <a:cubicBezTo>
                  <a:pt x="39" y="0"/>
                  <a:pt x="42" y="1"/>
                  <a:pt x="44" y="3"/>
                </a:cubicBezTo>
                <a:cubicBezTo>
                  <a:pt x="46" y="6"/>
                  <a:pt x="47" y="8"/>
                  <a:pt x="47" y="12"/>
                </a:cubicBezTo>
                <a:cubicBezTo>
                  <a:pt x="47" y="15"/>
                  <a:pt x="46" y="19"/>
                  <a:pt x="44" y="21"/>
                </a:cubicBezTo>
                <a:cubicBezTo>
                  <a:pt x="42" y="23"/>
                  <a:pt x="39" y="24"/>
                  <a:pt x="36" y="24"/>
                </a:cubicBezTo>
                <a:lnTo>
                  <a:pt x="11" y="24"/>
                </a:lnTo>
                <a:cubicBezTo>
                  <a:pt x="8" y="24"/>
                  <a:pt x="5" y="23"/>
                  <a:pt x="3" y="21"/>
                </a:cubicBezTo>
                <a:cubicBezTo>
                  <a:pt x="1"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0" name="任意多边形: 形状 169"/>
          <p:cNvSpPr/>
          <p:nvPr/>
        </p:nvSpPr>
        <p:spPr>
          <a:xfrm>
            <a:off x="10161720" y="1337040"/>
            <a:ext cx="8640" cy="8640"/>
          </a:xfrm>
          <a:custGeom>
            <a:avLst/>
            <a:gdLst/>
            <a:ahLst/>
            <a:cxnLst/>
            <a:rect l="0" t="0" r="r" b="b"/>
            <a:pathLst>
              <a:path w="24" h="24">
                <a:moveTo>
                  <a:pt x="0" y="19"/>
                </a:moveTo>
                <a:lnTo>
                  <a:pt x="0" y="5"/>
                </a:lnTo>
                <a:cubicBezTo>
                  <a:pt x="0" y="2"/>
                  <a:pt x="1" y="0"/>
                  <a:pt x="4" y="0"/>
                </a:cubicBezTo>
                <a:lnTo>
                  <a:pt x="19" y="0"/>
                </a:lnTo>
                <a:cubicBezTo>
                  <a:pt x="22" y="0"/>
                  <a:pt x="24" y="2"/>
                  <a:pt x="24" y="5"/>
                </a:cubicBezTo>
                <a:lnTo>
                  <a:pt x="24" y="19"/>
                </a:lnTo>
                <a:cubicBezTo>
                  <a:pt x="24" y="22"/>
                  <a:pt x="22" y="24"/>
                  <a:pt x="19" y="24"/>
                </a:cubicBezTo>
                <a:lnTo>
                  <a:pt x="4" y="24"/>
                </a:lnTo>
                <a:cubicBezTo>
                  <a:pt x="1"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1" name="任意多边形: 形状 170"/>
          <p:cNvSpPr/>
          <p:nvPr/>
        </p:nvSpPr>
        <p:spPr>
          <a:xfrm>
            <a:off x="9643320" y="5582160"/>
            <a:ext cx="9000" cy="8640"/>
          </a:xfrm>
          <a:custGeom>
            <a:avLst/>
            <a:gdLst/>
            <a:ahLst/>
            <a:cxnLst/>
            <a:rect l="0" t="0" r="r" b="b"/>
            <a:pathLst>
              <a:path w="25" h="24">
                <a:moveTo>
                  <a:pt x="0" y="12"/>
                </a:moveTo>
                <a:cubicBezTo>
                  <a:pt x="0" y="9"/>
                  <a:pt x="1" y="5"/>
                  <a:pt x="4" y="3"/>
                </a:cubicBezTo>
                <a:cubicBezTo>
                  <a:pt x="6" y="1"/>
                  <a:pt x="9" y="0"/>
                  <a:pt x="12" y="0"/>
                </a:cubicBezTo>
                <a:cubicBezTo>
                  <a:pt x="15" y="0"/>
                  <a:pt x="18" y="1"/>
                  <a:pt x="21" y="3"/>
                </a:cubicBezTo>
                <a:cubicBezTo>
                  <a:pt x="23" y="5"/>
                  <a:pt x="25" y="9"/>
                  <a:pt x="25" y="12"/>
                </a:cubicBezTo>
                <a:cubicBezTo>
                  <a:pt x="25" y="16"/>
                  <a:pt x="23" y="18"/>
                  <a:pt x="21" y="21"/>
                </a:cubicBezTo>
                <a:cubicBezTo>
                  <a:pt x="18" y="23"/>
                  <a:pt x="15" y="24"/>
                  <a:pt x="12" y="24"/>
                </a:cubicBezTo>
                <a:cubicBezTo>
                  <a:pt x="9" y="24"/>
                  <a:pt x="6" y="23"/>
                  <a:pt x="4" y="21"/>
                </a:cubicBezTo>
                <a:cubicBezTo>
                  <a:pt x="1" y="18"/>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2" name="任意多边形: 形状 171"/>
          <p:cNvSpPr/>
          <p:nvPr/>
        </p:nvSpPr>
        <p:spPr>
          <a:xfrm>
            <a:off x="1437120" y="5214240"/>
            <a:ext cx="8640" cy="9000"/>
          </a:xfrm>
          <a:custGeom>
            <a:avLst/>
            <a:gdLst/>
            <a:ahLst/>
            <a:cxnLst/>
            <a:rect l="0" t="0" r="r" b="b"/>
            <a:pathLst>
              <a:path w="24" h="25">
                <a:moveTo>
                  <a:pt x="24" y="12"/>
                </a:moveTo>
                <a:cubicBezTo>
                  <a:pt x="24" y="15"/>
                  <a:pt x="23" y="19"/>
                  <a:pt x="20" y="21"/>
                </a:cubicBezTo>
                <a:cubicBezTo>
                  <a:pt x="18" y="24"/>
                  <a:pt x="15" y="25"/>
                  <a:pt x="12" y="25"/>
                </a:cubicBezTo>
                <a:cubicBezTo>
                  <a:pt x="9" y="25"/>
                  <a:pt x="6" y="24"/>
                  <a:pt x="4" y="21"/>
                </a:cubicBezTo>
                <a:cubicBezTo>
                  <a:pt x="1" y="19"/>
                  <a:pt x="0" y="15"/>
                  <a:pt x="0" y="12"/>
                </a:cubicBezTo>
                <a:cubicBezTo>
                  <a:pt x="0" y="9"/>
                  <a:pt x="1" y="6"/>
                  <a:pt x="4" y="4"/>
                </a:cubicBezTo>
                <a:cubicBezTo>
                  <a:pt x="6" y="2"/>
                  <a:pt x="9" y="0"/>
                  <a:pt x="12" y="0"/>
                </a:cubicBezTo>
                <a:cubicBezTo>
                  <a:pt x="15" y="0"/>
                  <a:pt x="18" y="2"/>
                  <a:pt x="20"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3" name="任意多边形: 形状 172"/>
          <p:cNvSpPr/>
          <p:nvPr/>
        </p:nvSpPr>
        <p:spPr>
          <a:xfrm>
            <a:off x="10345320" y="2573640"/>
            <a:ext cx="8640" cy="8640"/>
          </a:xfrm>
          <a:custGeom>
            <a:avLst/>
            <a:gdLst/>
            <a:ahLst/>
            <a:cxnLst/>
            <a:rect l="0" t="0" r="r" b="b"/>
            <a:pathLst>
              <a:path w="24" h="24">
                <a:moveTo>
                  <a:pt x="0" y="14"/>
                </a:moveTo>
                <a:lnTo>
                  <a:pt x="0" y="9"/>
                </a:lnTo>
                <a:cubicBezTo>
                  <a:pt x="0" y="7"/>
                  <a:pt x="1" y="5"/>
                  <a:pt x="4" y="3"/>
                </a:cubicBezTo>
                <a:cubicBezTo>
                  <a:pt x="6" y="1"/>
                  <a:pt x="8" y="0"/>
                  <a:pt x="10" y="0"/>
                </a:cubicBezTo>
                <a:lnTo>
                  <a:pt x="15" y="0"/>
                </a:lnTo>
                <a:cubicBezTo>
                  <a:pt x="18" y="0"/>
                  <a:pt x="20" y="1"/>
                  <a:pt x="22" y="3"/>
                </a:cubicBezTo>
                <a:cubicBezTo>
                  <a:pt x="24" y="5"/>
                  <a:pt x="24" y="7"/>
                  <a:pt x="24" y="9"/>
                </a:cubicBezTo>
                <a:lnTo>
                  <a:pt x="24" y="14"/>
                </a:lnTo>
                <a:cubicBezTo>
                  <a:pt x="24" y="18"/>
                  <a:pt x="24" y="20"/>
                  <a:pt x="22" y="22"/>
                </a:cubicBezTo>
                <a:cubicBezTo>
                  <a:pt x="20" y="23"/>
                  <a:pt x="18" y="24"/>
                  <a:pt x="15" y="24"/>
                </a:cubicBezTo>
                <a:lnTo>
                  <a:pt x="10" y="24"/>
                </a:lnTo>
                <a:cubicBezTo>
                  <a:pt x="8" y="24"/>
                  <a:pt x="6" y="23"/>
                  <a:pt x="4" y="22"/>
                </a:cubicBezTo>
                <a:cubicBezTo>
                  <a:pt x="1" y="20"/>
                  <a:pt x="0" y="18"/>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4" name="任意多边形: 形状 173"/>
          <p:cNvSpPr/>
          <p:nvPr/>
        </p:nvSpPr>
        <p:spPr>
          <a:xfrm>
            <a:off x="1412280" y="442800"/>
            <a:ext cx="8640" cy="8640"/>
          </a:xfrm>
          <a:custGeom>
            <a:avLst/>
            <a:gdLst/>
            <a:ahLst/>
            <a:cxnLst/>
            <a:rect l="0" t="0" r="r" b="b"/>
            <a:pathLst>
              <a:path w="24" h="24">
                <a:moveTo>
                  <a:pt x="24" y="12"/>
                </a:moveTo>
                <a:cubicBezTo>
                  <a:pt x="24" y="16"/>
                  <a:pt x="23" y="18"/>
                  <a:pt x="19" y="21"/>
                </a:cubicBezTo>
                <a:cubicBezTo>
                  <a:pt x="17" y="23"/>
                  <a:pt x="14" y="24"/>
                  <a:pt x="11" y="24"/>
                </a:cubicBezTo>
                <a:cubicBezTo>
                  <a:pt x="8" y="24"/>
                  <a:pt x="5" y="23"/>
                  <a:pt x="3" y="21"/>
                </a:cubicBezTo>
                <a:cubicBezTo>
                  <a:pt x="1" y="18"/>
                  <a:pt x="0" y="16"/>
                  <a:pt x="0" y="12"/>
                </a:cubicBezTo>
                <a:cubicBezTo>
                  <a:pt x="0" y="9"/>
                  <a:pt x="1" y="6"/>
                  <a:pt x="3" y="4"/>
                </a:cubicBezTo>
                <a:cubicBezTo>
                  <a:pt x="5" y="2"/>
                  <a:pt x="8" y="0"/>
                  <a:pt x="11" y="0"/>
                </a:cubicBezTo>
                <a:cubicBezTo>
                  <a:pt x="14" y="0"/>
                  <a:pt x="17" y="2"/>
                  <a:pt x="19"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5" name="任意多边形: 形状 174"/>
          <p:cNvSpPr/>
          <p:nvPr/>
        </p:nvSpPr>
        <p:spPr>
          <a:xfrm>
            <a:off x="8314560" y="1604160"/>
            <a:ext cx="9000" cy="9000"/>
          </a:xfrm>
          <a:custGeom>
            <a:avLst/>
            <a:gdLst/>
            <a:ahLst/>
            <a:cxnLst/>
            <a:rect l="0" t="0" r="r" b="b"/>
            <a:pathLst>
              <a:path w="25" h="25">
                <a:moveTo>
                  <a:pt x="25" y="12"/>
                </a:moveTo>
                <a:cubicBezTo>
                  <a:pt x="25" y="15"/>
                  <a:pt x="24" y="19"/>
                  <a:pt x="21" y="21"/>
                </a:cubicBezTo>
                <a:cubicBezTo>
                  <a:pt x="19" y="23"/>
                  <a:pt x="16" y="25"/>
                  <a:pt x="13" y="25"/>
                </a:cubicBezTo>
                <a:cubicBezTo>
                  <a:pt x="10" y="25"/>
                  <a:pt x="6" y="23"/>
                  <a:pt x="4" y="21"/>
                </a:cubicBezTo>
                <a:cubicBezTo>
                  <a:pt x="2" y="19"/>
                  <a:pt x="0" y="15"/>
                  <a:pt x="0" y="12"/>
                </a:cubicBezTo>
                <a:cubicBezTo>
                  <a:pt x="0" y="9"/>
                  <a:pt x="2" y="6"/>
                  <a:pt x="4" y="4"/>
                </a:cubicBezTo>
                <a:cubicBezTo>
                  <a:pt x="6" y="2"/>
                  <a:pt x="10" y="0"/>
                  <a:pt x="13" y="0"/>
                </a:cubicBezTo>
                <a:cubicBezTo>
                  <a:pt x="16" y="0"/>
                  <a:pt x="19" y="2"/>
                  <a:pt x="21" y="4"/>
                </a:cubicBezTo>
                <a:cubicBezTo>
                  <a:pt x="24"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6" name="任意多边形: 形状 175"/>
          <p:cNvSpPr/>
          <p:nvPr/>
        </p:nvSpPr>
        <p:spPr>
          <a:xfrm>
            <a:off x="2431440" y="1821600"/>
            <a:ext cx="9000" cy="8640"/>
          </a:xfrm>
          <a:custGeom>
            <a:avLst/>
            <a:gdLst/>
            <a:ahLst/>
            <a:cxnLst/>
            <a:rect l="0" t="0" r="r" b="b"/>
            <a:pathLst>
              <a:path w="25" h="24">
                <a:moveTo>
                  <a:pt x="0" y="20"/>
                </a:moveTo>
                <a:lnTo>
                  <a:pt x="0" y="4"/>
                </a:lnTo>
                <a:cubicBezTo>
                  <a:pt x="0" y="1"/>
                  <a:pt x="2" y="0"/>
                  <a:pt x="5" y="0"/>
                </a:cubicBezTo>
                <a:lnTo>
                  <a:pt x="19" y="0"/>
                </a:lnTo>
                <a:cubicBezTo>
                  <a:pt x="23" y="0"/>
                  <a:pt x="25" y="1"/>
                  <a:pt x="25" y="4"/>
                </a:cubicBezTo>
                <a:lnTo>
                  <a:pt x="25" y="20"/>
                </a:lnTo>
                <a:cubicBezTo>
                  <a:pt x="25" y="23"/>
                  <a:pt x="23" y="24"/>
                  <a:pt x="19" y="24"/>
                </a:cubicBezTo>
                <a:lnTo>
                  <a:pt x="5" y="24"/>
                </a:lnTo>
                <a:cubicBezTo>
                  <a:pt x="2"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7" name="任意多边形: 形状 176"/>
          <p:cNvSpPr/>
          <p:nvPr/>
        </p:nvSpPr>
        <p:spPr>
          <a:xfrm>
            <a:off x="2682360" y="5030640"/>
            <a:ext cx="16920" cy="16920"/>
          </a:xfrm>
          <a:custGeom>
            <a:avLst/>
            <a:gdLst/>
            <a:ahLst/>
            <a:cxnLst/>
            <a:rect l="0" t="0" r="r" b="b"/>
            <a:pathLst>
              <a:path w="47" h="47">
                <a:moveTo>
                  <a:pt x="0" y="27"/>
                </a:moveTo>
                <a:lnTo>
                  <a:pt x="0" y="19"/>
                </a:lnTo>
                <a:cubicBezTo>
                  <a:pt x="0" y="14"/>
                  <a:pt x="2" y="9"/>
                  <a:pt x="6" y="5"/>
                </a:cubicBezTo>
                <a:cubicBezTo>
                  <a:pt x="9" y="2"/>
                  <a:pt x="14" y="0"/>
                  <a:pt x="19" y="0"/>
                </a:cubicBezTo>
                <a:lnTo>
                  <a:pt x="28" y="0"/>
                </a:lnTo>
                <a:cubicBezTo>
                  <a:pt x="33" y="0"/>
                  <a:pt x="38" y="2"/>
                  <a:pt x="42" y="5"/>
                </a:cubicBezTo>
                <a:cubicBezTo>
                  <a:pt x="45" y="9"/>
                  <a:pt x="47" y="14"/>
                  <a:pt x="47" y="19"/>
                </a:cubicBezTo>
                <a:lnTo>
                  <a:pt x="47" y="27"/>
                </a:lnTo>
                <a:cubicBezTo>
                  <a:pt x="47" y="32"/>
                  <a:pt x="45" y="38"/>
                  <a:pt x="42" y="42"/>
                </a:cubicBezTo>
                <a:cubicBezTo>
                  <a:pt x="38" y="45"/>
                  <a:pt x="33" y="47"/>
                  <a:pt x="28" y="47"/>
                </a:cubicBezTo>
                <a:lnTo>
                  <a:pt x="19" y="47"/>
                </a:lnTo>
                <a:cubicBezTo>
                  <a:pt x="14" y="47"/>
                  <a:pt x="9" y="45"/>
                  <a:pt x="6" y="42"/>
                </a:cubicBezTo>
                <a:cubicBezTo>
                  <a:pt x="2" y="38"/>
                  <a:pt x="0" y="32"/>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8" name="任意多边形: 形状 177"/>
          <p:cNvSpPr/>
          <p:nvPr/>
        </p:nvSpPr>
        <p:spPr>
          <a:xfrm>
            <a:off x="752040" y="2431440"/>
            <a:ext cx="16920" cy="17280"/>
          </a:xfrm>
          <a:custGeom>
            <a:avLst/>
            <a:gdLst/>
            <a:ahLst/>
            <a:cxnLst/>
            <a:rect l="0" t="0" r="r" b="b"/>
            <a:pathLst>
              <a:path w="47" h="48">
                <a:moveTo>
                  <a:pt x="0" y="30"/>
                </a:moveTo>
                <a:lnTo>
                  <a:pt x="0" y="17"/>
                </a:lnTo>
                <a:cubicBezTo>
                  <a:pt x="0" y="12"/>
                  <a:pt x="1" y="9"/>
                  <a:pt x="6" y="5"/>
                </a:cubicBezTo>
                <a:cubicBezTo>
                  <a:pt x="9" y="2"/>
                  <a:pt x="13" y="0"/>
                  <a:pt x="17" y="0"/>
                </a:cubicBezTo>
                <a:lnTo>
                  <a:pt x="31" y="0"/>
                </a:lnTo>
                <a:cubicBezTo>
                  <a:pt x="35" y="0"/>
                  <a:pt x="39" y="2"/>
                  <a:pt x="42" y="5"/>
                </a:cubicBezTo>
                <a:cubicBezTo>
                  <a:pt x="45" y="9"/>
                  <a:pt x="47" y="12"/>
                  <a:pt x="47" y="17"/>
                </a:cubicBezTo>
                <a:lnTo>
                  <a:pt x="47" y="30"/>
                </a:lnTo>
                <a:cubicBezTo>
                  <a:pt x="47" y="36"/>
                  <a:pt x="45" y="40"/>
                  <a:pt x="42" y="43"/>
                </a:cubicBezTo>
                <a:cubicBezTo>
                  <a:pt x="39" y="46"/>
                  <a:pt x="35" y="48"/>
                  <a:pt x="31" y="48"/>
                </a:cubicBezTo>
                <a:lnTo>
                  <a:pt x="17" y="48"/>
                </a:lnTo>
                <a:cubicBezTo>
                  <a:pt x="13" y="48"/>
                  <a:pt x="9" y="46"/>
                  <a:pt x="6" y="43"/>
                </a:cubicBezTo>
                <a:cubicBezTo>
                  <a:pt x="1" y="40"/>
                  <a:pt x="0" y="36"/>
                  <a:pt x="0" y="3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79" name="任意多边形: 形状 178"/>
          <p:cNvSpPr/>
          <p:nvPr/>
        </p:nvSpPr>
        <p:spPr>
          <a:xfrm>
            <a:off x="6300720" y="384120"/>
            <a:ext cx="8640" cy="9000"/>
          </a:xfrm>
          <a:custGeom>
            <a:avLst/>
            <a:gdLst/>
            <a:ahLst/>
            <a:cxnLst/>
            <a:rect l="0" t="0" r="r" b="b"/>
            <a:pathLst>
              <a:path w="24" h="25">
                <a:moveTo>
                  <a:pt x="24" y="13"/>
                </a:moveTo>
                <a:cubicBezTo>
                  <a:pt x="24" y="16"/>
                  <a:pt x="23" y="19"/>
                  <a:pt x="21" y="21"/>
                </a:cubicBezTo>
                <a:cubicBezTo>
                  <a:pt x="19" y="23"/>
                  <a:pt x="16" y="25"/>
                  <a:pt x="12" y="25"/>
                </a:cubicBezTo>
                <a:cubicBezTo>
                  <a:pt x="9" y="25"/>
                  <a:pt x="6" y="23"/>
                  <a:pt x="4" y="21"/>
                </a:cubicBezTo>
                <a:cubicBezTo>
                  <a:pt x="1" y="19"/>
                  <a:pt x="0" y="16"/>
                  <a:pt x="0" y="13"/>
                </a:cubicBezTo>
                <a:cubicBezTo>
                  <a:pt x="0" y="10"/>
                  <a:pt x="1" y="7"/>
                  <a:pt x="4" y="5"/>
                </a:cubicBezTo>
                <a:cubicBezTo>
                  <a:pt x="6" y="1"/>
                  <a:pt x="9" y="0"/>
                  <a:pt x="12" y="0"/>
                </a:cubicBezTo>
                <a:cubicBezTo>
                  <a:pt x="16" y="0"/>
                  <a:pt x="19" y="1"/>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0" name="任意多边形: 形状 179"/>
          <p:cNvSpPr/>
          <p:nvPr/>
        </p:nvSpPr>
        <p:spPr>
          <a:xfrm>
            <a:off x="7136280" y="401040"/>
            <a:ext cx="9000" cy="8640"/>
          </a:xfrm>
          <a:custGeom>
            <a:avLst/>
            <a:gdLst/>
            <a:ahLst/>
            <a:cxnLst/>
            <a:rect l="0" t="0" r="r" b="b"/>
            <a:pathLst>
              <a:path w="25" h="24">
                <a:moveTo>
                  <a:pt x="25" y="12"/>
                </a:moveTo>
                <a:cubicBezTo>
                  <a:pt x="25" y="16"/>
                  <a:pt x="24" y="18"/>
                  <a:pt x="21" y="21"/>
                </a:cubicBezTo>
                <a:cubicBezTo>
                  <a:pt x="19" y="23"/>
                  <a:pt x="16" y="24"/>
                  <a:pt x="12" y="24"/>
                </a:cubicBezTo>
                <a:cubicBezTo>
                  <a:pt x="9" y="24"/>
                  <a:pt x="6" y="23"/>
                  <a:pt x="4" y="21"/>
                </a:cubicBezTo>
                <a:cubicBezTo>
                  <a:pt x="2" y="18"/>
                  <a:pt x="0" y="16"/>
                  <a:pt x="0" y="12"/>
                </a:cubicBezTo>
                <a:cubicBezTo>
                  <a:pt x="0" y="9"/>
                  <a:pt x="2" y="6"/>
                  <a:pt x="4" y="4"/>
                </a:cubicBezTo>
                <a:cubicBezTo>
                  <a:pt x="6" y="1"/>
                  <a:pt x="9" y="0"/>
                  <a:pt x="12" y="0"/>
                </a:cubicBezTo>
                <a:cubicBezTo>
                  <a:pt x="16" y="0"/>
                  <a:pt x="19" y="1"/>
                  <a:pt x="21" y="4"/>
                </a:cubicBezTo>
                <a:cubicBezTo>
                  <a:pt x="24"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1" name="任意多边形: 形状 180"/>
          <p:cNvSpPr/>
          <p:nvPr/>
        </p:nvSpPr>
        <p:spPr>
          <a:xfrm>
            <a:off x="1136160" y="609840"/>
            <a:ext cx="9000" cy="8640"/>
          </a:xfrm>
          <a:custGeom>
            <a:avLst/>
            <a:gdLst/>
            <a:ahLst/>
            <a:cxnLst/>
            <a:rect l="0" t="0" r="r" b="b"/>
            <a:pathLst>
              <a:path w="25" h="24">
                <a:moveTo>
                  <a:pt x="0" y="21"/>
                </a:moveTo>
                <a:lnTo>
                  <a:pt x="0" y="4"/>
                </a:lnTo>
                <a:cubicBezTo>
                  <a:pt x="0" y="1"/>
                  <a:pt x="2" y="0"/>
                  <a:pt x="4" y="0"/>
                </a:cubicBezTo>
                <a:lnTo>
                  <a:pt x="21" y="0"/>
                </a:lnTo>
                <a:cubicBezTo>
                  <a:pt x="23" y="0"/>
                  <a:pt x="25" y="1"/>
                  <a:pt x="25" y="4"/>
                </a:cubicBezTo>
                <a:lnTo>
                  <a:pt x="25" y="21"/>
                </a:lnTo>
                <a:cubicBezTo>
                  <a:pt x="25" y="23"/>
                  <a:pt x="23" y="24"/>
                  <a:pt x="21" y="24"/>
                </a:cubicBezTo>
                <a:lnTo>
                  <a:pt x="4" y="24"/>
                </a:lnTo>
                <a:cubicBezTo>
                  <a:pt x="2"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2" name="任意多边形: 形状 181"/>
          <p:cNvSpPr/>
          <p:nvPr/>
        </p:nvSpPr>
        <p:spPr>
          <a:xfrm>
            <a:off x="593280" y="5782680"/>
            <a:ext cx="8640" cy="8640"/>
          </a:xfrm>
          <a:custGeom>
            <a:avLst/>
            <a:gdLst/>
            <a:ahLst/>
            <a:cxnLst/>
            <a:rect l="0" t="0" r="r" b="b"/>
            <a:pathLst>
              <a:path w="24" h="24">
                <a:moveTo>
                  <a:pt x="24" y="13"/>
                </a:moveTo>
                <a:cubicBezTo>
                  <a:pt x="24" y="16"/>
                  <a:pt x="23" y="18"/>
                  <a:pt x="19" y="21"/>
                </a:cubicBezTo>
                <a:cubicBezTo>
                  <a:pt x="17" y="23"/>
                  <a:pt x="14" y="24"/>
                  <a:pt x="11" y="24"/>
                </a:cubicBezTo>
                <a:cubicBezTo>
                  <a:pt x="8" y="24"/>
                  <a:pt x="5" y="23"/>
                  <a:pt x="3" y="21"/>
                </a:cubicBezTo>
                <a:cubicBezTo>
                  <a:pt x="1" y="18"/>
                  <a:pt x="0" y="16"/>
                  <a:pt x="0" y="13"/>
                </a:cubicBezTo>
                <a:cubicBezTo>
                  <a:pt x="0" y="9"/>
                  <a:pt x="1" y="7"/>
                  <a:pt x="3" y="4"/>
                </a:cubicBezTo>
                <a:cubicBezTo>
                  <a:pt x="5" y="1"/>
                  <a:pt x="8" y="0"/>
                  <a:pt x="11" y="0"/>
                </a:cubicBezTo>
                <a:cubicBezTo>
                  <a:pt x="14" y="0"/>
                  <a:pt x="17" y="1"/>
                  <a:pt x="19" y="4"/>
                </a:cubicBezTo>
                <a:cubicBezTo>
                  <a:pt x="23" y="7"/>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3" name="任意多边形: 形状 182"/>
          <p:cNvSpPr/>
          <p:nvPr/>
        </p:nvSpPr>
        <p:spPr>
          <a:xfrm>
            <a:off x="1930320" y="3509640"/>
            <a:ext cx="8640" cy="8640"/>
          </a:xfrm>
          <a:custGeom>
            <a:avLst/>
            <a:gdLst/>
            <a:ahLst/>
            <a:cxnLst/>
            <a:rect l="0" t="0" r="r" b="b"/>
            <a:pathLst>
              <a:path w="24" h="24">
                <a:moveTo>
                  <a:pt x="0" y="18"/>
                </a:moveTo>
                <a:lnTo>
                  <a:pt x="0" y="6"/>
                </a:lnTo>
                <a:cubicBezTo>
                  <a:pt x="0" y="2"/>
                  <a:pt x="2" y="0"/>
                  <a:pt x="6" y="0"/>
                </a:cubicBezTo>
                <a:lnTo>
                  <a:pt x="18" y="0"/>
                </a:lnTo>
                <a:cubicBezTo>
                  <a:pt x="22" y="0"/>
                  <a:pt x="24" y="2"/>
                  <a:pt x="24" y="6"/>
                </a:cubicBezTo>
                <a:lnTo>
                  <a:pt x="24" y="18"/>
                </a:lnTo>
                <a:cubicBezTo>
                  <a:pt x="24" y="22"/>
                  <a:pt x="22" y="24"/>
                  <a:pt x="18"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4" name="任意多边形: 形状 183"/>
          <p:cNvSpPr/>
          <p:nvPr/>
        </p:nvSpPr>
        <p:spPr>
          <a:xfrm>
            <a:off x="10504080" y="4194720"/>
            <a:ext cx="9000" cy="9000"/>
          </a:xfrm>
          <a:custGeom>
            <a:avLst/>
            <a:gdLst/>
            <a:ahLst/>
            <a:cxnLst/>
            <a:rect l="0" t="0" r="r" b="b"/>
            <a:pathLst>
              <a:path w="25" h="25">
                <a:moveTo>
                  <a:pt x="25" y="12"/>
                </a:moveTo>
                <a:cubicBezTo>
                  <a:pt x="25" y="15"/>
                  <a:pt x="23" y="18"/>
                  <a:pt x="20" y="20"/>
                </a:cubicBezTo>
                <a:cubicBezTo>
                  <a:pt x="18" y="24"/>
                  <a:pt x="15" y="25"/>
                  <a:pt x="12" y="25"/>
                </a:cubicBezTo>
                <a:cubicBezTo>
                  <a:pt x="9" y="25"/>
                  <a:pt x="6" y="24"/>
                  <a:pt x="4" y="20"/>
                </a:cubicBezTo>
                <a:cubicBezTo>
                  <a:pt x="1" y="18"/>
                  <a:pt x="0" y="15"/>
                  <a:pt x="0" y="12"/>
                </a:cubicBezTo>
                <a:cubicBezTo>
                  <a:pt x="0" y="9"/>
                  <a:pt x="1" y="6"/>
                  <a:pt x="4" y="4"/>
                </a:cubicBezTo>
                <a:cubicBezTo>
                  <a:pt x="6" y="2"/>
                  <a:pt x="9" y="0"/>
                  <a:pt x="12" y="0"/>
                </a:cubicBezTo>
                <a:cubicBezTo>
                  <a:pt x="15" y="0"/>
                  <a:pt x="18" y="2"/>
                  <a:pt x="20" y="4"/>
                </a:cubicBezTo>
                <a:cubicBezTo>
                  <a:pt x="23"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5" name="任意多边形: 形状 184"/>
          <p:cNvSpPr/>
          <p:nvPr/>
        </p:nvSpPr>
        <p:spPr>
          <a:xfrm>
            <a:off x="1353600" y="3459600"/>
            <a:ext cx="8640" cy="8640"/>
          </a:xfrm>
          <a:custGeom>
            <a:avLst/>
            <a:gdLst/>
            <a:ahLst/>
            <a:cxnLst/>
            <a:rect l="0" t="0" r="r" b="b"/>
            <a:pathLst>
              <a:path w="24" h="24">
                <a:moveTo>
                  <a:pt x="24" y="11"/>
                </a:moveTo>
                <a:cubicBezTo>
                  <a:pt x="24" y="15"/>
                  <a:pt x="23" y="18"/>
                  <a:pt x="21" y="21"/>
                </a:cubicBezTo>
                <a:cubicBezTo>
                  <a:pt x="19" y="23"/>
                  <a:pt x="16" y="24"/>
                  <a:pt x="13" y="24"/>
                </a:cubicBezTo>
                <a:cubicBezTo>
                  <a:pt x="9" y="24"/>
                  <a:pt x="7" y="23"/>
                  <a:pt x="4" y="21"/>
                </a:cubicBezTo>
                <a:cubicBezTo>
                  <a:pt x="2" y="18"/>
                  <a:pt x="0" y="15"/>
                  <a:pt x="0" y="11"/>
                </a:cubicBezTo>
                <a:cubicBezTo>
                  <a:pt x="0" y="8"/>
                  <a:pt x="2" y="5"/>
                  <a:pt x="4" y="3"/>
                </a:cubicBezTo>
                <a:cubicBezTo>
                  <a:pt x="7" y="1"/>
                  <a:pt x="9" y="0"/>
                  <a:pt x="13"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6" name="任意多边形: 形状 185"/>
          <p:cNvSpPr/>
          <p:nvPr/>
        </p:nvSpPr>
        <p:spPr>
          <a:xfrm>
            <a:off x="7153200" y="367560"/>
            <a:ext cx="8640" cy="8640"/>
          </a:xfrm>
          <a:custGeom>
            <a:avLst/>
            <a:gdLst/>
            <a:ahLst/>
            <a:cxnLst/>
            <a:rect l="0" t="0" r="r" b="b"/>
            <a:pathLst>
              <a:path w="24" h="24">
                <a:moveTo>
                  <a:pt x="0" y="17"/>
                </a:moveTo>
                <a:lnTo>
                  <a:pt x="0" y="8"/>
                </a:lnTo>
                <a:cubicBezTo>
                  <a:pt x="0" y="2"/>
                  <a:pt x="2" y="0"/>
                  <a:pt x="7" y="0"/>
                </a:cubicBezTo>
                <a:lnTo>
                  <a:pt x="17" y="0"/>
                </a:lnTo>
                <a:cubicBezTo>
                  <a:pt x="22" y="0"/>
                  <a:pt x="24" y="2"/>
                  <a:pt x="24" y="8"/>
                </a:cubicBezTo>
                <a:lnTo>
                  <a:pt x="24" y="17"/>
                </a:lnTo>
                <a:cubicBezTo>
                  <a:pt x="24" y="22"/>
                  <a:pt x="22" y="24"/>
                  <a:pt x="17" y="24"/>
                </a:cubicBezTo>
                <a:lnTo>
                  <a:pt x="7"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7" name="任意多边形: 形状 186"/>
          <p:cNvSpPr/>
          <p:nvPr/>
        </p:nvSpPr>
        <p:spPr>
          <a:xfrm>
            <a:off x="5907960" y="2122560"/>
            <a:ext cx="8640" cy="8640"/>
          </a:xfrm>
          <a:custGeom>
            <a:avLst/>
            <a:gdLst/>
            <a:ahLst/>
            <a:cxnLst/>
            <a:rect l="0" t="0" r="r" b="b"/>
            <a:pathLst>
              <a:path w="24" h="24">
                <a:moveTo>
                  <a:pt x="0" y="21"/>
                </a:moveTo>
                <a:lnTo>
                  <a:pt x="0" y="3"/>
                </a:lnTo>
                <a:cubicBezTo>
                  <a:pt x="0" y="1"/>
                  <a:pt x="1" y="0"/>
                  <a:pt x="3" y="0"/>
                </a:cubicBezTo>
                <a:lnTo>
                  <a:pt x="20" y="0"/>
                </a:lnTo>
                <a:cubicBezTo>
                  <a:pt x="22" y="0"/>
                  <a:pt x="24" y="1"/>
                  <a:pt x="24" y="3"/>
                </a:cubicBezTo>
                <a:lnTo>
                  <a:pt x="24" y="21"/>
                </a:lnTo>
                <a:cubicBezTo>
                  <a:pt x="24" y="23"/>
                  <a:pt x="22" y="24"/>
                  <a:pt x="20"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8" name="任意多边形: 形状 187"/>
          <p:cNvSpPr/>
          <p:nvPr/>
        </p:nvSpPr>
        <p:spPr>
          <a:xfrm>
            <a:off x="1169640" y="1220040"/>
            <a:ext cx="9000" cy="16920"/>
          </a:xfrm>
          <a:custGeom>
            <a:avLst/>
            <a:gdLst/>
            <a:ahLst/>
            <a:cxnLst/>
            <a:rect l="0" t="0" r="r" b="b"/>
            <a:pathLst>
              <a:path w="25" h="47">
                <a:moveTo>
                  <a:pt x="0" y="34"/>
                </a:moveTo>
                <a:lnTo>
                  <a:pt x="0" y="11"/>
                </a:lnTo>
                <a:cubicBezTo>
                  <a:pt x="0" y="8"/>
                  <a:pt x="1" y="5"/>
                  <a:pt x="4" y="3"/>
                </a:cubicBezTo>
                <a:cubicBezTo>
                  <a:pt x="7" y="1"/>
                  <a:pt x="10" y="0"/>
                  <a:pt x="13" y="0"/>
                </a:cubicBezTo>
                <a:cubicBezTo>
                  <a:pt x="16" y="0"/>
                  <a:pt x="19" y="1"/>
                  <a:pt x="21" y="3"/>
                </a:cubicBezTo>
                <a:cubicBezTo>
                  <a:pt x="23" y="5"/>
                  <a:pt x="25" y="8"/>
                  <a:pt x="25" y="11"/>
                </a:cubicBezTo>
                <a:lnTo>
                  <a:pt x="25" y="34"/>
                </a:lnTo>
                <a:cubicBezTo>
                  <a:pt x="25" y="39"/>
                  <a:pt x="23" y="41"/>
                  <a:pt x="21" y="44"/>
                </a:cubicBezTo>
                <a:cubicBezTo>
                  <a:pt x="19" y="46"/>
                  <a:pt x="16" y="47"/>
                  <a:pt x="13" y="47"/>
                </a:cubicBezTo>
                <a:cubicBezTo>
                  <a:pt x="10" y="47"/>
                  <a:pt x="7" y="46"/>
                  <a:pt x="4" y="44"/>
                </a:cubicBezTo>
                <a:cubicBezTo>
                  <a:pt x="1" y="41"/>
                  <a:pt x="0" y="39"/>
                  <a:pt x="0" y="3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89" name="任意多边形: 形状 188"/>
          <p:cNvSpPr/>
          <p:nvPr/>
        </p:nvSpPr>
        <p:spPr>
          <a:xfrm>
            <a:off x="6793920" y="5256360"/>
            <a:ext cx="8640" cy="8640"/>
          </a:xfrm>
          <a:custGeom>
            <a:avLst/>
            <a:gdLst/>
            <a:ahLst/>
            <a:cxnLst/>
            <a:rect l="0" t="0" r="r" b="b"/>
            <a:pathLst>
              <a:path w="24" h="24">
                <a:moveTo>
                  <a:pt x="0" y="20"/>
                </a:moveTo>
                <a:lnTo>
                  <a:pt x="0" y="3"/>
                </a:lnTo>
                <a:cubicBezTo>
                  <a:pt x="0" y="1"/>
                  <a:pt x="1" y="0"/>
                  <a:pt x="3" y="0"/>
                </a:cubicBezTo>
                <a:lnTo>
                  <a:pt x="19" y="0"/>
                </a:lnTo>
                <a:cubicBezTo>
                  <a:pt x="22" y="0"/>
                  <a:pt x="24" y="1"/>
                  <a:pt x="24" y="3"/>
                </a:cubicBezTo>
                <a:lnTo>
                  <a:pt x="24" y="20"/>
                </a:lnTo>
                <a:cubicBezTo>
                  <a:pt x="24" y="23"/>
                  <a:pt x="22" y="24"/>
                  <a:pt x="19" y="24"/>
                </a:cubicBezTo>
                <a:lnTo>
                  <a:pt x="3"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90" name="任意多边形: 形状 189"/>
          <p:cNvSpPr/>
          <p:nvPr/>
        </p:nvSpPr>
        <p:spPr>
          <a:xfrm>
            <a:off x="4763160" y="4111200"/>
            <a:ext cx="8640" cy="9000"/>
          </a:xfrm>
          <a:custGeom>
            <a:avLst/>
            <a:gdLst/>
            <a:ahLst/>
            <a:cxnLst/>
            <a:rect l="0" t="0" r="r" b="b"/>
            <a:pathLst>
              <a:path w="24" h="25">
                <a:moveTo>
                  <a:pt x="24" y="12"/>
                </a:moveTo>
                <a:cubicBezTo>
                  <a:pt x="24" y="15"/>
                  <a:pt x="23" y="18"/>
                  <a:pt x="21" y="20"/>
                </a:cubicBezTo>
                <a:cubicBezTo>
                  <a:pt x="18" y="22"/>
                  <a:pt x="16" y="25"/>
                  <a:pt x="13" y="25"/>
                </a:cubicBezTo>
                <a:cubicBezTo>
                  <a:pt x="9" y="25"/>
                  <a:pt x="7" y="22"/>
                  <a:pt x="3" y="20"/>
                </a:cubicBezTo>
                <a:cubicBezTo>
                  <a:pt x="1" y="18"/>
                  <a:pt x="0" y="15"/>
                  <a:pt x="0" y="12"/>
                </a:cubicBezTo>
                <a:cubicBezTo>
                  <a:pt x="0" y="9"/>
                  <a:pt x="1" y="6"/>
                  <a:pt x="3" y="4"/>
                </a:cubicBezTo>
                <a:cubicBezTo>
                  <a:pt x="7" y="1"/>
                  <a:pt x="9" y="0"/>
                  <a:pt x="13" y="0"/>
                </a:cubicBezTo>
                <a:cubicBezTo>
                  <a:pt x="16" y="0"/>
                  <a:pt x="18" y="1"/>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91" name="任意多边形: 形状 190"/>
          <p:cNvSpPr/>
          <p:nvPr/>
        </p:nvSpPr>
        <p:spPr>
          <a:xfrm>
            <a:off x="5540400" y="4102920"/>
            <a:ext cx="16920" cy="17280"/>
          </a:xfrm>
          <a:custGeom>
            <a:avLst/>
            <a:gdLst/>
            <a:ahLst/>
            <a:cxnLst/>
            <a:rect l="0" t="0" r="r" b="b"/>
            <a:pathLst>
              <a:path w="47" h="48">
                <a:moveTo>
                  <a:pt x="0" y="25"/>
                </a:moveTo>
                <a:lnTo>
                  <a:pt x="0" y="21"/>
                </a:lnTo>
                <a:cubicBezTo>
                  <a:pt x="0" y="15"/>
                  <a:pt x="2" y="10"/>
                  <a:pt x="6" y="6"/>
                </a:cubicBezTo>
                <a:cubicBezTo>
                  <a:pt x="10" y="2"/>
                  <a:pt x="15" y="0"/>
                  <a:pt x="21" y="0"/>
                </a:cubicBezTo>
                <a:lnTo>
                  <a:pt x="25" y="0"/>
                </a:lnTo>
                <a:cubicBezTo>
                  <a:pt x="31" y="0"/>
                  <a:pt x="36" y="2"/>
                  <a:pt x="40" y="6"/>
                </a:cubicBezTo>
                <a:cubicBezTo>
                  <a:pt x="45" y="10"/>
                  <a:pt x="47" y="15"/>
                  <a:pt x="47" y="21"/>
                </a:cubicBezTo>
                <a:lnTo>
                  <a:pt x="47" y="25"/>
                </a:lnTo>
                <a:cubicBezTo>
                  <a:pt x="47" y="31"/>
                  <a:pt x="45" y="37"/>
                  <a:pt x="40" y="41"/>
                </a:cubicBezTo>
                <a:cubicBezTo>
                  <a:pt x="36" y="45"/>
                  <a:pt x="31" y="48"/>
                  <a:pt x="25" y="48"/>
                </a:cubicBezTo>
                <a:lnTo>
                  <a:pt x="21" y="48"/>
                </a:lnTo>
                <a:cubicBezTo>
                  <a:pt x="15" y="48"/>
                  <a:pt x="10" y="45"/>
                  <a:pt x="6" y="41"/>
                </a:cubicBezTo>
                <a:cubicBezTo>
                  <a:pt x="2" y="37"/>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92" name="任意多边形: 形状 191"/>
          <p:cNvSpPr/>
          <p:nvPr/>
        </p:nvSpPr>
        <p:spPr>
          <a:xfrm>
            <a:off x="10404000" y="3283920"/>
            <a:ext cx="8640" cy="8640"/>
          </a:xfrm>
          <a:custGeom>
            <a:avLst/>
            <a:gdLst/>
            <a:ahLst/>
            <a:cxnLst/>
            <a:rect l="0" t="0" r="r" b="b"/>
            <a:pathLst>
              <a:path w="24" h="24">
                <a:moveTo>
                  <a:pt x="0" y="18"/>
                </a:moveTo>
                <a:lnTo>
                  <a:pt x="0" y="6"/>
                </a:lnTo>
                <a:cubicBezTo>
                  <a:pt x="0" y="2"/>
                  <a:pt x="2" y="0"/>
                  <a:pt x="5" y="0"/>
                </a:cubicBezTo>
                <a:lnTo>
                  <a:pt x="17" y="0"/>
                </a:lnTo>
                <a:cubicBezTo>
                  <a:pt x="21" y="0"/>
                  <a:pt x="24" y="2"/>
                  <a:pt x="24" y="6"/>
                </a:cubicBezTo>
                <a:lnTo>
                  <a:pt x="24" y="18"/>
                </a:lnTo>
                <a:cubicBezTo>
                  <a:pt x="24" y="23"/>
                  <a:pt x="21" y="24"/>
                  <a:pt x="17" y="24"/>
                </a:cubicBezTo>
                <a:lnTo>
                  <a:pt x="5" y="24"/>
                </a:lnTo>
                <a:cubicBezTo>
                  <a:pt x="2" y="24"/>
                  <a:pt x="0" y="23"/>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93" name="任意多边形: 形状 192"/>
          <p:cNvSpPr/>
          <p:nvPr/>
        </p:nvSpPr>
        <p:spPr>
          <a:xfrm>
            <a:off x="4880160" y="802080"/>
            <a:ext cx="8640" cy="8640"/>
          </a:xfrm>
          <a:custGeom>
            <a:avLst/>
            <a:gdLst/>
            <a:ahLst/>
            <a:cxnLst/>
            <a:rect l="0" t="0" r="r" b="b"/>
            <a:pathLst>
              <a:path w="24" h="24">
                <a:moveTo>
                  <a:pt x="0" y="23"/>
                </a:moveTo>
                <a:lnTo>
                  <a:pt x="0" y="1"/>
                </a:lnTo>
                <a:cubicBezTo>
                  <a:pt x="0" y="0"/>
                  <a:pt x="0" y="0"/>
                  <a:pt x="1" y="0"/>
                </a:cubicBezTo>
                <a:lnTo>
                  <a:pt x="23" y="0"/>
                </a:lnTo>
                <a:cubicBezTo>
                  <a:pt x="24" y="0"/>
                  <a:pt x="24" y="0"/>
                  <a:pt x="24" y="1"/>
                </a:cubicBezTo>
                <a:lnTo>
                  <a:pt x="24" y="23"/>
                </a:lnTo>
                <a:cubicBezTo>
                  <a:pt x="24" y="24"/>
                  <a:pt x="24" y="24"/>
                  <a:pt x="23" y="24"/>
                </a:cubicBezTo>
                <a:lnTo>
                  <a:pt x="1" y="24"/>
                </a:lnTo>
                <a:cubicBezTo>
                  <a:pt x="0"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94" name="任意多边形: 形状 193"/>
          <p:cNvSpPr/>
          <p:nvPr/>
        </p:nvSpPr>
        <p:spPr>
          <a:xfrm>
            <a:off x="551520" y="1437120"/>
            <a:ext cx="4529520" cy="401400"/>
          </a:xfrm>
          <a:custGeom>
            <a:avLst/>
            <a:gdLst/>
            <a:ahLst/>
            <a:cxnLst/>
            <a:rect l="0" t="0" r="r" b="b"/>
            <a:pathLst>
              <a:path w="12582" h="1115">
                <a:moveTo>
                  <a:pt x="0" y="1023"/>
                </a:moveTo>
                <a:lnTo>
                  <a:pt x="0" y="93"/>
                </a:lnTo>
                <a:cubicBezTo>
                  <a:pt x="0" y="81"/>
                  <a:pt x="1" y="69"/>
                  <a:pt x="3" y="57"/>
                </a:cubicBezTo>
                <a:cubicBezTo>
                  <a:pt x="5" y="46"/>
                  <a:pt x="9" y="36"/>
                  <a:pt x="13" y="27"/>
                </a:cubicBezTo>
                <a:cubicBezTo>
                  <a:pt x="18" y="19"/>
                  <a:pt x="23" y="12"/>
                  <a:pt x="28" y="7"/>
                </a:cubicBezTo>
                <a:cubicBezTo>
                  <a:pt x="34" y="3"/>
                  <a:pt x="40" y="0"/>
                  <a:pt x="46" y="0"/>
                </a:cubicBezTo>
                <a:lnTo>
                  <a:pt x="12489" y="0"/>
                </a:lnTo>
                <a:cubicBezTo>
                  <a:pt x="12501" y="0"/>
                  <a:pt x="12513" y="3"/>
                  <a:pt x="12525" y="7"/>
                </a:cubicBezTo>
                <a:cubicBezTo>
                  <a:pt x="12536" y="12"/>
                  <a:pt x="12546" y="19"/>
                  <a:pt x="12555" y="27"/>
                </a:cubicBezTo>
                <a:cubicBezTo>
                  <a:pt x="12564" y="36"/>
                  <a:pt x="12570" y="46"/>
                  <a:pt x="12575" y="57"/>
                </a:cubicBezTo>
                <a:cubicBezTo>
                  <a:pt x="12580" y="69"/>
                  <a:pt x="12582" y="81"/>
                  <a:pt x="12582" y="93"/>
                </a:cubicBezTo>
                <a:lnTo>
                  <a:pt x="12582" y="1023"/>
                </a:lnTo>
                <a:cubicBezTo>
                  <a:pt x="12582" y="1035"/>
                  <a:pt x="12580" y="1047"/>
                  <a:pt x="12575" y="1058"/>
                </a:cubicBezTo>
                <a:cubicBezTo>
                  <a:pt x="12570" y="1069"/>
                  <a:pt x="12564" y="1079"/>
                  <a:pt x="12555" y="1088"/>
                </a:cubicBezTo>
                <a:cubicBezTo>
                  <a:pt x="12546" y="1097"/>
                  <a:pt x="12536" y="1104"/>
                  <a:pt x="12525" y="1108"/>
                </a:cubicBezTo>
                <a:cubicBezTo>
                  <a:pt x="12513" y="1113"/>
                  <a:pt x="12501" y="1115"/>
                  <a:pt x="12489" y="1115"/>
                </a:cubicBezTo>
                <a:lnTo>
                  <a:pt x="46" y="1115"/>
                </a:lnTo>
                <a:cubicBezTo>
                  <a:pt x="40" y="1115"/>
                  <a:pt x="34" y="1113"/>
                  <a:pt x="28" y="1108"/>
                </a:cubicBezTo>
                <a:cubicBezTo>
                  <a:pt x="23" y="1104"/>
                  <a:pt x="18" y="1097"/>
                  <a:pt x="13" y="1088"/>
                </a:cubicBezTo>
                <a:cubicBezTo>
                  <a:pt x="9" y="1079"/>
                  <a:pt x="5" y="1069"/>
                  <a:pt x="3" y="1058"/>
                </a:cubicBezTo>
                <a:cubicBezTo>
                  <a:pt x="1" y="1047"/>
                  <a:pt x="0" y="1035"/>
                  <a:pt x="0" y="102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195" name="任意多边形: 形状 194"/>
          <p:cNvSpPr/>
          <p:nvPr/>
        </p:nvSpPr>
        <p:spPr>
          <a:xfrm>
            <a:off x="534600" y="1437120"/>
            <a:ext cx="33840" cy="401400"/>
          </a:xfrm>
          <a:custGeom>
            <a:avLst/>
            <a:gdLst/>
            <a:ahLst/>
            <a:cxnLst/>
            <a:rect l="0" t="0" r="r" b="b"/>
            <a:pathLst>
              <a:path w="94" h="1115">
                <a:moveTo>
                  <a:pt x="27" y="1088"/>
                </a:moveTo>
                <a:cubicBezTo>
                  <a:pt x="9" y="1070"/>
                  <a:pt x="0" y="1048"/>
                  <a:pt x="0" y="1023"/>
                </a:cubicBezTo>
                <a:lnTo>
                  <a:pt x="0" y="93"/>
                </a:lnTo>
                <a:cubicBezTo>
                  <a:pt x="0" y="67"/>
                  <a:pt x="9" y="45"/>
                  <a:pt x="27" y="27"/>
                </a:cubicBezTo>
                <a:cubicBezTo>
                  <a:pt x="46" y="9"/>
                  <a:pt x="68" y="0"/>
                  <a:pt x="94" y="0"/>
                </a:cubicBezTo>
                <a:lnTo>
                  <a:pt x="94" y="1115"/>
                </a:lnTo>
                <a:cubicBezTo>
                  <a:pt x="68" y="1115"/>
                  <a:pt x="46" y="1106"/>
                  <a:pt x="27" y="1088"/>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196" name="图片 195"/>
          <p:cNvPicPr/>
          <p:nvPr/>
        </p:nvPicPr>
        <p:blipFill>
          <a:blip r:embed="rId3"/>
          <a:stretch>
            <a:fillRect/>
          </a:stretch>
        </p:blipFill>
        <p:spPr>
          <a:xfrm>
            <a:off x="702000" y="1571040"/>
            <a:ext cx="100080" cy="133200"/>
          </a:xfrm>
          <a:prstGeom prst="rect">
            <a:avLst/>
          </a:prstGeom>
          <a:noFill/>
          <a:ln w="0">
            <a:noFill/>
          </a:ln>
        </p:spPr>
      </p:pic>
      <p:sp>
        <p:nvSpPr>
          <p:cNvPr id="197" name="文本框 196"/>
          <p:cNvSpPr txBox="1"/>
          <p:nvPr/>
        </p:nvSpPr>
        <p:spPr>
          <a:xfrm>
            <a:off x="5916600" y="937440"/>
            <a:ext cx="80532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能⼒⽬标</a:t>
            </a:r>
            <a:endParaRPr lang="en-US" sz="1580" b="0" u="none" strike="noStrike">
              <a:solidFill>
                <a:srgbClr val="000000"/>
              </a:solidFill>
              <a:effectLst/>
              <a:uFillTx/>
              <a:latin typeface="Times New Roman" panose="02020603050405020304"/>
            </a:endParaRPr>
          </a:p>
        </p:txBody>
      </p:sp>
      <p:sp>
        <p:nvSpPr>
          <p:cNvPr id="198" name="文本框 197"/>
          <p:cNvSpPr txBox="1"/>
          <p:nvPr/>
        </p:nvSpPr>
        <p:spPr>
          <a:xfrm>
            <a:off x="902520" y="1524600"/>
            <a:ext cx="268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理解</a:t>
            </a:r>
            <a:endParaRPr lang="en-US" sz="1050" b="0" u="none" strike="noStrike">
              <a:solidFill>
                <a:srgbClr val="000000"/>
              </a:solidFill>
              <a:effectLst/>
              <a:uFillTx/>
              <a:latin typeface="Times New Roman" panose="02020603050405020304"/>
            </a:endParaRPr>
          </a:p>
        </p:txBody>
      </p:sp>
      <p:sp>
        <p:nvSpPr>
          <p:cNvPr id="199" name="文本框 198"/>
          <p:cNvSpPr txBox="1"/>
          <p:nvPr/>
        </p:nvSpPr>
        <p:spPr>
          <a:xfrm>
            <a:off x="1170000" y="155556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200" name="任意多边形: 形状 199"/>
          <p:cNvSpPr/>
          <p:nvPr/>
        </p:nvSpPr>
        <p:spPr>
          <a:xfrm>
            <a:off x="551520" y="1972080"/>
            <a:ext cx="4529520" cy="401400"/>
          </a:xfrm>
          <a:custGeom>
            <a:avLst/>
            <a:gdLst/>
            <a:ahLst/>
            <a:cxnLst/>
            <a:rect l="0" t="0" r="r" b="b"/>
            <a:pathLst>
              <a:path w="12582" h="1115">
                <a:moveTo>
                  <a:pt x="0" y="1022"/>
                </a:moveTo>
                <a:lnTo>
                  <a:pt x="0" y="93"/>
                </a:lnTo>
                <a:cubicBezTo>
                  <a:pt x="0" y="80"/>
                  <a:pt x="1" y="68"/>
                  <a:pt x="3" y="57"/>
                </a:cubicBezTo>
                <a:cubicBezTo>
                  <a:pt x="5" y="46"/>
                  <a:pt x="9" y="36"/>
                  <a:pt x="13" y="27"/>
                </a:cubicBezTo>
                <a:cubicBezTo>
                  <a:pt x="18" y="18"/>
                  <a:pt x="23" y="12"/>
                  <a:pt x="28" y="7"/>
                </a:cubicBezTo>
                <a:cubicBezTo>
                  <a:pt x="34" y="2"/>
                  <a:pt x="40" y="0"/>
                  <a:pt x="46" y="0"/>
                </a:cubicBezTo>
                <a:lnTo>
                  <a:pt x="12489" y="0"/>
                </a:lnTo>
                <a:cubicBezTo>
                  <a:pt x="12501" y="0"/>
                  <a:pt x="12513" y="2"/>
                  <a:pt x="12525" y="7"/>
                </a:cubicBezTo>
                <a:cubicBezTo>
                  <a:pt x="12536" y="12"/>
                  <a:pt x="12546" y="18"/>
                  <a:pt x="12555" y="27"/>
                </a:cubicBezTo>
                <a:cubicBezTo>
                  <a:pt x="12564" y="36"/>
                  <a:pt x="12570" y="46"/>
                  <a:pt x="12575" y="57"/>
                </a:cubicBezTo>
                <a:cubicBezTo>
                  <a:pt x="12580" y="68"/>
                  <a:pt x="12582" y="80"/>
                  <a:pt x="12582" y="93"/>
                </a:cubicBezTo>
                <a:lnTo>
                  <a:pt x="12582" y="1022"/>
                </a:lnTo>
                <a:cubicBezTo>
                  <a:pt x="12582" y="1034"/>
                  <a:pt x="12580" y="1046"/>
                  <a:pt x="12575" y="1058"/>
                </a:cubicBezTo>
                <a:cubicBezTo>
                  <a:pt x="12570" y="1069"/>
                  <a:pt x="12564" y="1079"/>
                  <a:pt x="12555" y="1088"/>
                </a:cubicBezTo>
                <a:cubicBezTo>
                  <a:pt x="12546" y="1097"/>
                  <a:pt x="12536" y="1103"/>
                  <a:pt x="12525" y="1108"/>
                </a:cubicBezTo>
                <a:cubicBezTo>
                  <a:pt x="12513" y="1113"/>
                  <a:pt x="12501" y="1115"/>
                  <a:pt x="12489" y="1115"/>
                </a:cubicBezTo>
                <a:lnTo>
                  <a:pt x="46" y="1115"/>
                </a:lnTo>
                <a:cubicBezTo>
                  <a:pt x="40" y="1115"/>
                  <a:pt x="34" y="1113"/>
                  <a:pt x="28" y="1108"/>
                </a:cubicBezTo>
                <a:cubicBezTo>
                  <a:pt x="23" y="1103"/>
                  <a:pt x="18" y="1097"/>
                  <a:pt x="13" y="1088"/>
                </a:cubicBezTo>
                <a:cubicBezTo>
                  <a:pt x="9" y="1079"/>
                  <a:pt x="5" y="1069"/>
                  <a:pt x="3" y="1058"/>
                </a:cubicBezTo>
                <a:cubicBezTo>
                  <a:pt x="1" y="1046"/>
                  <a:pt x="0" y="1034"/>
                  <a:pt x="0" y="10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01" name="任意多边形: 形状 200"/>
          <p:cNvSpPr/>
          <p:nvPr/>
        </p:nvSpPr>
        <p:spPr>
          <a:xfrm>
            <a:off x="534600" y="1972080"/>
            <a:ext cx="33840" cy="401400"/>
          </a:xfrm>
          <a:custGeom>
            <a:avLst/>
            <a:gdLst/>
            <a:ahLst/>
            <a:cxnLst/>
            <a:rect l="0" t="0" r="r" b="b"/>
            <a:pathLst>
              <a:path w="94" h="1115">
                <a:moveTo>
                  <a:pt x="94" y="1115"/>
                </a:moveTo>
                <a:cubicBezTo>
                  <a:pt x="68" y="1115"/>
                  <a:pt x="46" y="1106"/>
                  <a:pt x="27" y="1088"/>
                </a:cubicBezTo>
                <a:cubicBezTo>
                  <a:pt x="9" y="1070"/>
                  <a:pt x="0" y="1048"/>
                  <a:pt x="0" y="1022"/>
                </a:cubicBezTo>
                <a:lnTo>
                  <a:pt x="0" y="93"/>
                </a:lnTo>
                <a:cubicBezTo>
                  <a:pt x="0" y="67"/>
                  <a:pt x="9" y="45"/>
                  <a:pt x="27" y="27"/>
                </a:cubicBezTo>
                <a:cubicBezTo>
                  <a:pt x="46" y="9"/>
                  <a:pt x="68" y="0"/>
                  <a:pt x="94" y="0"/>
                </a:cubicBezTo>
                <a:lnTo>
                  <a:pt x="94" y="1115"/>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02" name="图片 201"/>
          <p:cNvPicPr/>
          <p:nvPr/>
        </p:nvPicPr>
        <p:blipFill>
          <a:blip r:embed="rId4"/>
          <a:stretch>
            <a:fillRect/>
          </a:stretch>
        </p:blipFill>
        <p:spPr>
          <a:xfrm>
            <a:off x="702000" y="2106000"/>
            <a:ext cx="166680" cy="133200"/>
          </a:xfrm>
          <a:prstGeom prst="rect">
            <a:avLst/>
          </a:prstGeom>
          <a:noFill/>
          <a:ln w="0">
            <a:noFill/>
          </a:ln>
        </p:spPr>
      </p:pic>
      <p:sp>
        <p:nvSpPr>
          <p:cNvPr id="203" name="文本框 202"/>
          <p:cNvSpPr txBox="1"/>
          <p:nvPr/>
        </p:nvSpPr>
        <p:spPr>
          <a:xfrm>
            <a:off x="1633320" y="152460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函数的定义与作⽤</a:t>
            </a:r>
            <a:endParaRPr lang="en-US" sz="1050" b="0" u="none" strike="noStrike">
              <a:solidFill>
                <a:srgbClr val="000000"/>
              </a:solidFill>
              <a:effectLst/>
              <a:uFillTx/>
              <a:latin typeface="Times New Roman" panose="02020603050405020304"/>
            </a:endParaRPr>
          </a:p>
        </p:txBody>
      </p:sp>
      <p:sp>
        <p:nvSpPr>
          <p:cNvPr id="204" name="任意多边形: 形状 203"/>
          <p:cNvSpPr/>
          <p:nvPr/>
        </p:nvSpPr>
        <p:spPr>
          <a:xfrm>
            <a:off x="551520" y="2506680"/>
            <a:ext cx="4529520" cy="401760"/>
          </a:xfrm>
          <a:custGeom>
            <a:avLst/>
            <a:gdLst/>
            <a:ahLst/>
            <a:cxnLst/>
            <a:rect l="0" t="0" r="r" b="b"/>
            <a:pathLst>
              <a:path w="12582" h="1116">
                <a:moveTo>
                  <a:pt x="0" y="1023"/>
                </a:moveTo>
                <a:lnTo>
                  <a:pt x="0" y="93"/>
                </a:lnTo>
                <a:cubicBezTo>
                  <a:pt x="0" y="81"/>
                  <a:pt x="1" y="69"/>
                  <a:pt x="3" y="58"/>
                </a:cubicBezTo>
                <a:cubicBezTo>
                  <a:pt x="5" y="46"/>
                  <a:pt x="9" y="36"/>
                  <a:pt x="13" y="28"/>
                </a:cubicBezTo>
                <a:cubicBezTo>
                  <a:pt x="18" y="19"/>
                  <a:pt x="23" y="12"/>
                  <a:pt x="28" y="7"/>
                </a:cubicBezTo>
                <a:cubicBezTo>
                  <a:pt x="34" y="3"/>
                  <a:pt x="40" y="0"/>
                  <a:pt x="46" y="0"/>
                </a:cubicBezTo>
                <a:lnTo>
                  <a:pt x="12489" y="0"/>
                </a:lnTo>
                <a:cubicBezTo>
                  <a:pt x="12501" y="0"/>
                  <a:pt x="12513" y="3"/>
                  <a:pt x="12525" y="7"/>
                </a:cubicBezTo>
                <a:cubicBezTo>
                  <a:pt x="12536" y="12"/>
                  <a:pt x="12546" y="19"/>
                  <a:pt x="12555" y="28"/>
                </a:cubicBezTo>
                <a:cubicBezTo>
                  <a:pt x="12564" y="36"/>
                  <a:pt x="12570" y="46"/>
                  <a:pt x="12575" y="58"/>
                </a:cubicBezTo>
                <a:cubicBezTo>
                  <a:pt x="12580" y="69"/>
                  <a:pt x="12582" y="81"/>
                  <a:pt x="12582" y="93"/>
                </a:cubicBezTo>
                <a:lnTo>
                  <a:pt x="12582" y="1023"/>
                </a:lnTo>
                <a:cubicBezTo>
                  <a:pt x="12582" y="1035"/>
                  <a:pt x="12580" y="1047"/>
                  <a:pt x="12575" y="1058"/>
                </a:cubicBezTo>
                <a:cubicBezTo>
                  <a:pt x="12570" y="1070"/>
                  <a:pt x="12564" y="1080"/>
                  <a:pt x="12555" y="1088"/>
                </a:cubicBezTo>
                <a:cubicBezTo>
                  <a:pt x="12546" y="1097"/>
                  <a:pt x="12536" y="1104"/>
                  <a:pt x="12525" y="1109"/>
                </a:cubicBezTo>
                <a:cubicBezTo>
                  <a:pt x="12513" y="1113"/>
                  <a:pt x="12501" y="1116"/>
                  <a:pt x="12489" y="1116"/>
                </a:cubicBezTo>
                <a:lnTo>
                  <a:pt x="46" y="1116"/>
                </a:lnTo>
                <a:cubicBezTo>
                  <a:pt x="40" y="1116"/>
                  <a:pt x="34" y="1113"/>
                  <a:pt x="28" y="1109"/>
                </a:cubicBezTo>
                <a:cubicBezTo>
                  <a:pt x="23" y="1104"/>
                  <a:pt x="18" y="1097"/>
                  <a:pt x="13" y="1088"/>
                </a:cubicBezTo>
                <a:cubicBezTo>
                  <a:pt x="9" y="1080"/>
                  <a:pt x="5" y="1070"/>
                  <a:pt x="3" y="1058"/>
                </a:cubicBezTo>
                <a:cubicBezTo>
                  <a:pt x="1" y="1047"/>
                  <a:pt x="0" y="1035"/>
                  <a:pt x="0" y="102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05" name="任意多边形: 形状 204"/>
          <p:cNvSpPr/>
          <p:nvPr/>
        </p:nvSpPr>
        <p:spPr>
          <a:xfrm>
            <a:off x="534600" y="2506680"/>
            <a:ext cx="33840" cy="401760"/>
          </a:xfrm>
          <a:custGeom>
            <a:avLst/>
            <a:gdLst/>
            <a:ahLst/>
            <a:cxnLst/>
            <a:rect l="0" t="0" r="r" b="b"/>
            <a:pathLst>
              <a:path w="94" h="1116">
                <a:moveTo>
                  <a:pt x="94" y="1116"/>
                </a:moveTo>
                <a:cubicBezTo>
                  <a:pt x="68" y="1116"/>
                  <a:pt x="46" y="1107"/>
                  <a:pt x="27" y="1088"/>
                </a:cubicBezTo>
                <a:cubicBezTo>
                  <a:pt x="9" y="1070"/>
                  <a:pt x="0" y="1048"/>
                  <a:pt x="0" y="1023"/>
                </a:cubicBezTo>
                <a:lnTo>
                  <a:pt x="0" y="93"/>
                </a:lnTo>
                <a:cubicBezTo>
                  <a:pt x="0" y="68"/>
                  <a:pt x="9" y="46"/>
                  <a:pt x="27" y="28"/>
                </a:cubicBezTo>
                <a:cubicBezTo>
                  <a:pt x="46" y="9"/>
                  <a:pt x="68" y="0"/>
                  <a:pt x="94" y="0"/>
                </a:cubicBezTo>
                <a:lnTo>
                  <a:pt x="94" y="1116"/>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06" name="图片 205"/>
          <p:cNvPicPr/>
          <p:nvPr/>
        </p:nvPicPr>
        <p:blipFill>
          <a:blip r:embed="rId5"/>
          <a:stretch>
            <a:fillRect/>
          </a:stretch>
        </p:blipFill>
        <p:spPr>
          <a:xfrm>
            <a:off x="702000" y="2640600"/>
            <a:ext cx="150120" cy="133200"/>
          </a:xfrm>
          <a:prstGeom prst="rect">
            <a:avLst/>
          </a:prstGeom>
          <a:noFill/>
          <a:ln w="0">
            <a:noFill/>
          </a:ln>
        </p:spPr>
      </p:pic>
      <p:sp>
        <p:nvSpPr>
          <p:cNvPr id="207" name="文本框 206"/>
          <p:cNvSpPr txBox="1"/>
          <p:nvPr/>
        </p:nvSpPr>
        <p:spPr>
          <a:xfrm>
            <a:off x="969480" y="2059560"/>
            <a:ext cx="2012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掌握⾃定义函数的定义与调⽤⽅法</a:t>
            </a:r>
            <a:endParaRPr lang="en-US" sz="1050" b="0" u="none" strike="noStrike">
              <a:solidFill>
                <a:srgbClr val="000000"/>
              </a:solidFill>
              <a:effectLst/>
              <a:uFillTx/>
              <a:latin typeface="Times New Roman" panose="02020603050405020304"/>
            </a:endParaRPr>
          </a:p>
        </p:txBody>
      </p:sp>
      <p:sp>
        <p:nvSpPr>
          <p:cNvPr id="208" name="任意多边形: 形状 207"/>
          <p:cNvSpPr/>
          <p:nvPr/>
        </p:nvSpPr>
        <p:spPr>
          <a:xfrm>
            <a:off x="551520" y="3041640"/>
            <a:ext cx="4529520" cy="401400"/>
          </a:xfrm>
          <a:custGeom>
            <a:avLst/>
            <a:gdLst/>
            <a:ahLst/>
            <a:cxnLst/>
            <a:rect l="0" t="0" r="r" b="b"/>
            <a:pathLst>
              <a:path w="12582" h="1115">
                <a:moveTo>
                  <a:pt x="0" y="1022"/>
                </a:moveTo>
                <a:lnTo>
                  <a:pt x="0" y="93"/>
                </a:lnTo>
                <a:cubicBezTo>
                  <a:pt x="0" y="81"/>
                  <a:pt x="1" y="69"/>
                  <a:pt x="3" y="57"/>
                </a:cubicBezTo>
                <a:cubicBezTo>
                  <a:pt x="5" y="46"/>
                  <a:pt x="9" y="36"/>
                  <a:pt x="13" y="27"/>
                </a:cubicBezTo>
                <a:cubicBezTo>
                  <a:pt x="18" y="19"/>
                  <a:pt x="23" y="12"/>
                  <a:pt x="28" y="7"/>
                </a:cubicBezTo>
                <a:cubicBezTo>
                  <a:pt x="34" y="2"/>
                  <a:pt x="40" y="0"/>
                  <a:pt x="46" y="0"/>
                </a:cubicBezTo>
                <a:lnTo>
                  <a:pt x="12489" y="0"/>
                </a:lnTo>
                <a:cubicBezTo>
                  <a:pt x="12501" y="0"/>
                  <a:pt x="12513" y="2"/>
                  <a:pt x="12525" y="7"/>
                </a:cubicBezTo>
                <a:cubicBezTo>
                  <a:pt x="12536" y="12"/>
                  <a:pt x="12546" y="19"/>
                  <a:pt x="12555" y="27"/>
                </a:cubicBezTo>
                <a:cubicBezTo>
                  <a:pt x="12564" y="36"/>
                  <a:pt x="12570" y="46"/>
                  <a:pt x="12575" y="57"/>
                </a:cubicBezTo>
                <a:cubicBezTo>
                  <a:pt x="12580" y="69"/>
                  <a:pt x="12582" y="81"/>
                  <a:pt x="12582" y="93"/>
                </a:cubicBezTo>
                <a:lnTo>
                  <a:pt x="12582" y="1022"/>
                </a:lnTo>
                <a:cubicBezTo>
                  <a:pt x="12582" y="1035"/>
                  <a:pt x="12580" y="1047"/>
                  <a:pt x="12575" y="1058"/>
                </a:cubicBezTo>
                <a:cubicBezTo>
                  <a:pt x="12570" y="1069"/>
                  <a:pt x="12564" y="1079"/>
                  <a:pt x="12555" y="1088"/>
                </a:cubicBezTo>
                <a:cubicBezTo>
                  <a:pt x="12546" y="1097"/>
                  <a:pt x="12536" y="1103"/>
                  <a:pt x="12525" y="1108"/>
                </a:cubicBezTo>
                <a:cubicBezTo>
                  <a:pt x="12513" y="1113"/>
                  <a:pt x="12501" y="1115"/>
                  <a:pt x="12489" y="1115"/>
                </a:cubicBezTo>
                <a:lnTo>
                  <a:pt x="46" y="1115"/>
                </a:lnTo>
                <a:cubicBezTo>
                  <a:pt x="40" y="1115"/>
                  <a:pt x="34" y="1113"/>
                  <a:pt x="28" y="1108"/>
                </a:cubicBezTo>
                <a:cubicBezTo>
                  <a:pt x="23" y="1103"/>
                  <a:pt x="18" y="1097"/>
                  <a:pt x="13" y="1088"/>
                </a:cubicBezTo>
                <a:cubicBezTo>
                  <a:pt x="9" y="1079"/>
                  <a:pt x="5" y="1069"/>
                  <a:pt x="3" y="1058"/>
                </a:cubicBezTo>
                <a:cubicBezTo>
                  <a:pt x="1" y="1047"/>
                  <a:pt x="0" y="1035"/>
                  <a:pt x="0" y="10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09" name="任意多边形: 形状 208"/>
          <p:cNvSpPr/>
          <p:nvPr/>
        </p:nvSpPr>
        <p:spPr>
          <a:xfrm>
            <a:off x="534600" y="3041640"/>
            <a:ext cx="33840" cy="401400"/>
          </a:xfrm>
          <a:custGeom>
            <a:avLst/>
            <a:gdLst/>
            <a:ahLst/>
            <a:cxnLst/>
            <a:rect l="0" t="0" r="r" b="b"/>
            <a:pathLst>
              <a:path w="94" h="1115">
                <a:moveTo>
                  <a:pt x="27" y="1088"/>
                </a:moveTo>
                <a:cubicBezTo>
                  <a:pt x="9" y="1070"/>
                  <a:pt x="0" y="1048"/>
                  <a:pt x="0" y="1022"/>
                </a:cubicBezTo>
                <a:lnTo>
                  <a:pt x="0" y="93"/>
                </a:lnTo>
                <a:cubicBezTo>
                  <a:pt x="0" y="67"/>
                  <a:pt x="9" y="45"/>
                  <a:pt x="27" y="27"/>
                </a:cubicBezTo>
                <a:cubicBezTo>
                  <a:pt x="46" y="9"/>
                  <a:pt x="68" y="0"/>
                  <a:pt x="94" y="0"/>
                </a:cubicBezTo>
                <a:lnTo>
                  <a:pt x="94" y="1115"/>
                </a:lnTo>
                <a:cubicBezTo>
                  <a:pt x="68" y="1115"/>
                  <a:pt x="46" y="1106"/>
                  <a:pt x="27" y="1088"/>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10" name="图片 209"/>
          <p:cNvPicPr/>
          <p:nvPr/>
        </p:nvPicPr>
        <p:blipFill>
          <a:blip r:embed="rId6"/>
          <a:stretch>
            <a:fillRect/>
          </a:stretch>
        </p:blipFill>
        <p:spPr>
          <a:xfrm>
            <a:off x="702000" y="3175560"/>
            <a:ext cx="133200" cy="133200"/>
          </a:xfrm>
          <a:prstGeom prst="rect">
            <a:avLst/>
          </a:prstGeom>
          <a:noFill/>
          <a:ln w="0">
            <a:noFill/>
          </a:ln>
        </p:spPr>
      </p:pic>
      <p:sp>
        <p:nvSpPr>
          <p:cNvPr id="211" name="文本框 210"/>
          <p:cNvSpPr txBox="1"/>
          <p:nvPr/>
        </p:nvSpPr>
        <p:spPr>
          <a:xfrm>
            <a:off x="952560" y="2594160"/>
            <a:ext cx="13417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理解函数的变量作⽤域</a:t>
            </a:r>
            <a:endParaRPr lang="en-US" sz="1050" b="0" u="none" strike="noStrike">
              <a:solidFill>
                <a:srgbClr val="000000"/>
              </a:solidFill>
              <a:effectLst/>
              <a:uFillTx/>
              <a:latin typeface="Times New Roman" panose="02020603050405020304"/>
            </a:endParaRPr>
          </a:p>
        </p:txBody>
      </p:sp>
      <p:sp>
        <p:nvSpPr>
          <p:cNvPr id="212" name="任意多边形: 形状 211"/>
          <p:cNvSpPr/>
          <p:nvPr/>
        </p:nvSpPr>
        <p:spPr>
          <a:xfrm>
            <a:off x="551520" y="3576600"/>
            <a:ext cx="4529520" cy="401400"/>
          </a:xfrm>
          <a:custGeom>
            <a:avLst/>
            <a:gdLst/>
            <a:ahLst/>
            <a:cxnLst/>
            <a:rect l="0" t="0" r="r" b="b"/>
            <a:pathLst>
              <a:path w="12582" h="1115">
                <a:moveTo>
                  <a:pt x="0" y="1022"/>
                </a:moveTo>
                <a:lnTo>
                  <a:pt x="0" y="93"/>
                </a:lnTo>
                <a:cubicBezTo>
                  <a:pt x="0" y="80"/>
                  <a:pt x="1" y="68"/>
                  <a:pt x="3" y="57"/>
                </a:cubicBezTo>
                <a:cubicBezTo>
                  <a:pt x="5" y="46"/>
                  <a:pt x="9" y="36"/>
                  <a:pt x="13" y="27"/>
                </a:cubicBezTo>
                <a:cubicBezTo>
                  <a:pt x="18" y="18"/>
                  <a:pt x="23" y="11"/>
                  <a:pt x="28" y="7"/>
                </a:cubicBezTo>
                <a:cubicBezTo>
                  <a:pt x="34" y="2"/>
                  <a:pt x="40" y="0"/>
                  <a:pt x="46" y="0"/>
                </a:cubicBezTo>
                <a:lnTo>
                  <a:pt x="12489" y="0"/>
                </a:lnTo>
                <a:cubicBezTo>
                  <a:pt x="12501" y="0"/>
                  <a:pt x="12513" y="2"/>
                  <a:pt x="12525" y="7"/>
                </a:cubicBezTo>
                <a:cubicBezTo>
                  <a:pt x="12536" y="11"/>
                  <a:pt x="12546" y="18"/>
                  <a:pt x="12555" y="27"/>
                </a:cubicBezTo>
                <a:cubicBezTo>
                  <a:pt x="12564" y="36"/>
                  <a:pt x="12570" y="46"/>
                  <a:pt x="12575" y="57"/>
                </a:cubicBezTo>
                <a:cubicBezTo>
                  <a:pt x="12580" y="68"/>
                  <a:pt x="12582" y="80"/>
                  <a:pt x="12582" y="93"/>
                </a:cubicBezTo>
                <a:lnTo>
                  <a:pt x="12582" y="1022"/>
                </a:lnTo>
                <a:cubicBezTo>
                  <a:pt x="12582" y="1034"/>
                  <a:pt x="12580" y="1046"/>
                  <a:pt x="12575" y="1058"/>
                </a:cubicBezTo>
                <a:cubicBezTo>
                  <a:pt x="12570" y="1069"/>
                  <a:pt x="12564" y="1079"/>
                  <a:pt x="12555" y="1088"/>
                </a:cubicBezTo>
                <a:cubicBezTo>
                  <a:pt x="12546" y="1096"/>
                  <a:pt x="12536" y="1103"/>
                  <a:pt x="12525" y="1108"/>
                </a:cubicBezTo>
                <a:cubicBezTo>
                  <a:pt x="12513" y="1113"/>
                  <a:pt x="12501" y="1115"/>
                  <a:pt x="12489" y="1115"/>
                </a:cubicBezTo>
                <a:lnTo>
                  <a:pt x="46" y="1115"/>
                </a:lnTo>
                <a:cubicBezTo>
                  <a:pt x="40" y="1115"/>
                  <a:pt x="34" y="1113"/>
                  <a:pt x="28" y="1108"/>
                </a:cubicBezTo>
                <a:cubicBezTo>
                  <a:pt x="23" y="1103"/>
                  <a:pt x="18" y="1096"/>
                  <a:pt x="13" y="1088"/>
                </a:cubicBezTo>
                <a:cubicBezTo>
                  <a:pt x="9" y="1079"/>
                  <a:pt x="5" y="1069"/>
                  <a:pt x="3" y="1058"/>
                </a:cubicBezTo>
                <a:cubicBezTo>
                  <a:pt x="1" y="1046"/>
                  <a:pt x="0" y="1034"/>
                  <a:pt x="0" y="10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3" name="任意多边形: 形状 212"/>
          <p:cNvSpPr/>
          <p:nvPr/>
        </p:nvSpPr>
        <p:spPr>
          <a:xfrm>
            <a:off x="534600" y="3576600"/>
            <a:ext cx="33840" cy="401400"/>
          </a:xfrm>
          <a:custGeom>
            <a:avLst/>
            <a:gdLst/>
            <a:ahLst/>
            <a:cxnLst/>
            <a:rect l="0" t="0" r="r" b="b"/>
            <a:pathLst>
              <a:path w="94" h="1115">
                <a:moveTo>
                  <a:pt x="94" y="1115"/>
                </a:moveTo>
                <a:cubicBezTo>
                  <a:pt x="68" y="1115"/>
                  <a:pt x="46" y="1106"/>
                  <a:pt x="27" y="1088"/>
                </a:cubicBezTo>
                <a:cubicBezTo>
                  <a:pt x="9" y="1070"/>
                  <a:pt x="0" y="1048"/>
                  <a:pt x="0" y="1022"/>
                </a:cubicBezTo>
                <a:lnTo>
                  <a:pt x="0" y="93"/>
                </a:lnTo>
                <a:cubicBezTo>
                  <a:pt x="0" y="67"/>
                  <a:pt x="9" y="45"/>
                  <a:pt x="27" y="27"/>
                </a:cubicBezTo>
                <a:cubicBezTo>
                  <a:pt x="46" y="9"/>
                  <a:pt x="68" y="0"/>
                  <a:pt x="94" y="0"/>
                </a:cubicBezTo>
                <a:lnTo>
                  <a:pt x="94" y="1115"/>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14" name="图片 213"/>
          <p:cNvPicPr/>
          <p:nvPr/>
        </p:nvPicPr>
        <p:blipFill>
          <a:blip r:embed="rId7"/>
          <a:stretch>
            <a:fillRect/>
          </a:stretch>
        </p:blipFill>
        <p:spPr>
          <a:xfrm>
            <a:off x="702000" y="3710520"/>
            <a:ext cx="133200" cy="133200"/>
          </a:xfrm>
          <a:prstGeom prst="rect">
            <a:avLst/>
          </a:prstGeom>
          <a:noFill/>
          <a:ln w="0">
            <a:noFill/>
          </a:ln>
        </p:spPr>
      </p:pic>
      <p:sp>
        <p:nvSpPr>
          <p:cNvPr id="215" name="文本框 214"/>
          <p:cNvSpPr txBox="1"/>
          <p:nvPr/>
        </p:nvSpPr>
        <p:spPr>
          <a:xfrm>
            <a:off x="936000" y="3129120"/>
            <a:ext cx="13417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掌握多种函数参数类型</a:t>
            </a:r>
            <a:endParaRPr lang="en-US" sz="1050" b="0" u="none" strike="noStrike">
              <a:solidFill>
                <a:srgbClr val="000000"/>
              </a:solidFill>
              <a:effectLst/>
              <a:uFillTx/>
              <a:latin typeface="Times New Roman" panose="02020603050405020304"/>
            </a:endParaRPr>
          </a:p>
        </p:txBody>
      </p:sp>
      <p:sp>
        <p:nvSpPr>
          <p:cNvPr id="216" name="任意多边形: 形状 215"/>
          <p:cNvSpPr/>
          <p:nvPr/>
        </p:nvSpPr>
        <p:spPr>
          <a:xfrm>
            <a:off x="551520" y="4111200"/>
            <a:ext cx="4529520" cy="401760"/>
          </a:xfrm>
          <a:custGeom>
            <a:avLst/>
            <a:gdLst/>
            <a:ahLst/>
            <a:cxnLst/>
            <a:rect l="0" t="0" r="r" b="b"/>
            <a:pathLst>
              <a:path w="12582" h="1116">
                <a:moveTo>
                  <a:pt x="0" y="1023"/>
                </a:moveTo>
                <a:lnTo>
                  <a:pt x="0" y="93"/>
                </a:lnTo>
                <a:cubicBezTo>
                  <a:pt x="0" y="81"/>
                  <a:pt x="1" y="69"/>
                  <a:pt x="3" y="58"/>
                </a:cubicBezTo>
                <a:cubicBezTo>
                  <a:pt x="5" y="46"/>
                  <a:pt x="9" y="36"/>
                  <a:pt x="13" y="28"/>
                </a:cubicBezTo>
                <a:cubicBezTo>
                  <a:pt x="18" y="19"/>
                  <a:pt x="23" y="12"/>
                  <a:pt x="28" y="7"/>
                </a:cubicBezTo>
                <a:cubicBezTo>
                  <a:pt x="34" y="3"/>
                  <a:pt x="40" y="0"/>
                  <a:pt x="46" y="0"/>
                </a:cubicBezTo>
                <a:lnTo>
                  <a:pt x="12489" y="0"/>
                </a:lnTo>
                <a:cubicBezTo>
                  <a:pt x="12501" y="0"/>
                  <a:pt x="12513" y="3"/>
                  <a:pt x="12525" y="7"/>
                </a:cubicBezTo>
                <a:cubicBezTo>
                  <a:pt x="12536" y="12"/>
                  <a:pt x="12546" y="19"/>
                  <a:pt x="12555" y="28"/>
                </a:cubicBezTo>
                <a:cubicBezTo>
                  <a:pt x="12564" y="36"/>
                  <a:pt x="12570" y="46"/>
                  <a:pt x="12575" y="58"/>
                </a:cubicBezTo>
                <a:cubicBezTo>
                  <a:pt x="12580" y="69"/>
                  <a:pt x="12582" y="81"/>
                  <a:pt x="12582" y="93"/>
                </a:cubicBezTo>
                <a:lnTo>
                  <a:pt x="12582" y="1023"/>
                </a:lnTo>
                <a:cubicBezTo>
                  <a:pt x="12582" y="1035"/>
                  <a:pt x="12580" y="1047"/>
                  <a:pt x="12575" y="1058"/>
                </a:cubicBezTo>
                <a:cubicBezTo>
                  <a:pt x="12570" y="1070"/>
                  <a:pt x="12564" y="1080"/>
                  <a:pt x="12555" y="1088"/>
                </a:cubicBezTo>
                <a:cubicBezTo>
                  <a:pt x="12546" y="1097"/>
                  <a:pt x="12536" y="1104"/>
                  <a:pt x="12525" y="1108"/>
                </a:cubicBezTo>
                <a:cubicBezTo>
                  <a:pt x="12513" y="1113"/>
                  <a:pt x="12501" y="1116"/>
                  <a:pt x="12489" y="1116"/>
                </a:cubicBezTo>
                <a:lnTo>
                  <a:pt x="46" y="1116"/>
                </a:lnTo>
                <a:cubicBezTo>
                  <a:pt x="40" y="1116"/>
                  <a:pt x="34" y="1113"/>
                  <a:pt x="28" y="1108"/>
                </a:cubicBezTo>
                <a:cubicBezTo>
                  <a:pt x="23" y="1104"/>
                  <a:pt x="18" y="1097"/>
                  <a:pt x="13" y="1088"/>
                </a:cubicBezTo>
                <a:cubicBezTo>
                  <a:pt x="9" y="1080"/>
                  <a:pt x="5" y="1070"/>
                  <a:pt x="3" y="1058"/>
                </a:cubicBezTo>
                <a:cubicBezTo>
                  <a:pt x="1" y="1047"/>
                  <a:pt x="0" y="1035"/>
                  <a:pt x="0" y="102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17" name="任意多边形: 形状 216"/>
          <p:cNvSpPr/>
          <p:nvPr/>
        </p:nvSpPr>
        <p:spPr>
          <a:xfrm>
            <a:off x="534600" y="4111200"/>
            <a:ext cx="33840" cy="401760"/>
          </a:xfrm>
          <a:custGeom>
            <a:avLst/>
            <a:gdLst/>
            <a:ahLst/>
            <a:cxnLst/>
            <a:rect l="0" t="0" r="r" b="b"/>
            <a:pathLst>
              <a:path w="94" h="1116">
                <a:moveTo>
                  <a:pt x="94" y="1116"/>
                </a:moveTo>
                <a:cubicBezTo>
                  <a:pt x="68" y="1116"/>
                  <a:pt x="46" y="1106"/>
                  <a:pt x="27" y="1088"/>
                </a:cubicBezTo>
                <a:cubicBezTo>
                  <a:pt x="9" y="1070"/>
                  <a:pt x="0" y="1048"/>
                  <a:pt x="0" y="1023"/>
                </a:cubicBezTo>
                <a:lnTo>
                  <a:pt x="0" y="93"/>
                </a:lnTo>
                <a:cubicBezTo>
                  <a:pt x="0" y="68"/>
                  <a:pt x="9" y="46"/>
                  <a:pt x="27" y="28"/>
                </a:cubicBezTo>
                <a:cubicBezTo>
                  <a:pt x="46" y="9"/>
                  <a:pt x="68" y="0"/>
                  <a:pt x="94" y="0"/>
                </a:cubicBezTo>
                <a:lnTo>
                  <a:pt x="94" y="1116"/>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18" name="图片 217"/>
          <p:cNvPicPr/>
          <p:nvPr/>
        </p:nvPicPr>
        <p:blipFill>
          <a:blip r:embed="rId8"/>
          <a:stretch>
            <a:fillRect/>
          </a:stretch>
        </p:blipFill>
        <p:spPr>
          <a:xfrm>
            <a:off x="702000" y="4245120"/>
            <a:ext cx="150120" cy="133200"/>
          </a:xfrm>
          <a:prstGeom prst="rect">
            <a:avLst/>
          </a:prstGeom>
          <a:noFill/>
          <a:ln w="0">
            <a:noFill/>
          </a:ln>
        </p:spPr>
      </p:pic>
      <p:sp>
        <p:nvSpPr>
          <p:cNvPr id="219" name="文本框 218"/>
          <p:cNvSpPr txBox="1"/>
          <p:nvPr/>
        </p:nvSpPr>
        <p:spPr>
          <a:xfrm>
            <a:off x="936000" y="366408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理解函数的返回值</a:t>
            </a:r>
            <a:endParaRPr lang="en-US" sz="1050" b="0" u="none" strike="noStrike">
              <a:solidFill>
                <a:srgbClr val="000000"/>
              </a:solidFill>
              <a:effectLst/>
              <a:uFillTx/>
              <a:latin typeface="Times New Roman" panose="02020603050405020304"/>
            </a:endParaRPr>
          </a:p>
        </p:txBody>
      </p:sp>
      <p:sp>
        <p:nvSpPr>
          <p:cNvPr id="220" name="任意多边形: 形状 219"/>
          <p:cNvSpPr/>
          <p:nvPr/>
        </p:nvSpPr>
        <p:spPr>
          <a:xfrm>
            <a:off x="551520" y="4646160"/>
            <a:ext cx="4529520" cy="401400"/>
          </a:xfrm>
          <a:custGeom>
            <a:avLst/>
            <a:gdLst/>
            <a:ahLst/>
            <a:cxnLst/>
            <a:rect l="0" t="0" r="r" b="b"/>
            <a:pathLst>
              <a:path w="12582" h="1115">
                <a:moveTo>
                  <a:pt x="0" y="1022"/>
                </a:moveTo>
                <a:lnTo>
                  <a:pt x="0" y="93"/>
                </a:lnTo>
                <a:cubicBezTo>
                  <a:pt x="0" y="80"/>
                  <a:pt x="1" y="69"/>
                  <a:pt x="3" y="57"/>
                </a:cubicBezTo>
                <a:cubicBezTo>
                  <a:pt x="5" y="46"/>
                  <a:pt x="9" y="36"/>
                  <a:pt x="13" y="27"/>
                </a:cubicBezTo>
                <a:cubicBezTo>
                  <a:pt x="18" y="18"/>
                  <a:pt x="23" y="12"/>
                  <a:pt x="28" y="7"/>
                </a:cubicBezTo>
                <a:cubicBezTo>
                  <a:pt x="34" y="2"/>
                  <a:pt x="40" y="0"/>
                  <a:pt x="46" y="0"/>
                </a:cubicBezTo>
                <a:lnTo>
                  <a:pt x="12489" y="0"/>
                </a:lnTo>
                <a:cubicBezTo>
                  <a:pt x="12501" y="0"/>
                  <a:pt x="12513" y="2"/>
                  <a:pt x="12525" y="7"/>
                </a:cubicBezTo>
                <a:cubicBezTo>
                  <a:pt x="12536" y="12"/>
                  <a:pt x="12546" y="18"/>
                  <a:pt x="12555" y="27"/>
                </a:cubicBezTo>
                <a:cubicBezTo>
                  <a:pt x="12564" y="36"/>
                  <a:pt x="12570" y="46"/>
                  <a:pt x="12575" y="57"/>
                </a:cubicBezTo>
                <a:cubicBezTo>
                  <a:pt x="12580" y="69"/>
                  <a:pt x="12582" y="80"/>
                  <a:pt x="12582" y="93"/>
                </a:cubicBezTo>
                <a:lnTo>
                  <a:pt x="12582" y="1022"/>
                </a:lnTo>
                <a:cubicBezTo>
                  <a:pt x="12582" y="1035"/>
                  <a:pt x="12580" y="1046"/>
                  <a:pt x="12575" y="1058"/>
                </a:cubicBezTo>
                <a:cubicBezTo>
                  <a:pt x="12570" y="1069"/>
                  <a:pt x="12564" y="1079"/>
                  <a:pt x="12555" y="1088"/>
                </a:cubicBezTo>
                <a:cubicBezTo>
                  <a:pt x="12546" y="1097"/>
                  <a:pt x="12536" y="1103"/>
                  <a:pt x="12525" y="1108"/>
                </a:cubicBezTo>
                <a:cubicBezTo>
                  <a:pt x="12513" y="1113"/>
                  <a:pt x="12501" y="1115"/>
                  <a:pt x="12489" y="1115"/>
                </a:cubicBezTo>
                <a:lnTo>
                  <a:pt x="46" y="1115"/>
                </a:lnTo>
                <a:cubicBezTo>
                  <a:pt x="40" y="1115"/>
                  <a:pt x="34" y="1113"/>
                  <a:pt x="28" y="1108"/>
                </a:cubicBezTo>
                <a:cubicBezTo>
                  <a:pt x="23" y="1103"/>
                  <a:pt x="18" y="1097"/>
                  <a:pt x="13" y="1088"/>
                </a:cubicBezTo>
                <a:cubicBezTo>
                  <a:pt x="9" y="1079"/>
                  <a:pt x="5" y="1069"/>
                  <a:pt x="3" y="1058"/>
                </a:cubicBezTo>
                <a:cubicBezTo>
                  <a:pt x="1" y="1046"/>
                  <a:pt x="0" y="1035"/>
                  <a:pt x="0" y="10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21" name="任意多边形: 形状 220"/>
          <p:cNvSpPr/>
          <p:nvPr/>
        </p:nvSpPr>
        <p:spPr>
          <a:xfrm>
            <a:off x="534600" y="4646160"/>
            <a:ext cx="33840" cy="401400"/>
          </a:xfrm>
          <a:custGeom>
            <a:avLst/>
            <a:gdLst/>
            <a:ahLst/>
            <a:cxnLst/>
            <a:rect l="0" t="0" r="r" b="b"/>
            <a:pathLst>
              <a:path w="94" h="1115">
                <a:moveTo>
                  <a:pt x="94" y="1115"/>
                </a:moveTo>
                <a:cubicBezTo>
                  <a:pt x="68" y="1115"/>
                  <a:pt x="46" y="1106"/>
                  <a:pt x="27" y="1088"/>
                </a:cubicBezTo>
                <a:cubicBezTo>
                  <a:pt x="9" y="1070"/>
                  <a:pt x="0" y="1048"/>
                  <a:pt x="0" y="1022"/>
                </a:cubicBezTo>
                <a:lnTo>
                  <a:pt x="0" y="93"/>
                </a:lnTo>
                <a:cubicBezTo>
                  <a:pt x="0" y="67"/>
                  <a:pt x="9" y="45"/>
                  <a:pt x="27" y="27"/>
                </a:cubicBezTo>
                <a:cubicBezTo>
                  <a:pt x="46" y="9"/>
                  <a:pt x="68" y="0"/>
                  <a:pt x="94" y="0"/>
                </a:cubicBezTo>
                <a:lnTo>
                  <a:pt x="94" y="1115"/>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22" name="图片 221"/>
          <p:cNvPicPr/>
          <p:nvPr/>
        </p:nvPicPr>
        <p:blipFill>
          <a:blip r:embed="rId9"/>
          <a:stretch>
            <a:fillRect/>
          </a:stretch>
        </p:blipFill>
        <p:spPr>
          <a:xfrm>
            <a:off x="702000" y="4780080"/>
            <a:ext cx="133200" cy="133200"/>
          </a:xfrm>
          <a:prstGeom prst="rect">
            <a:avLst/>
          </a:prstGeom>
          <a:noFill/>
          <a:ln w="0">
            <a:noFill/>
          </a:ln>
        </p:spPr>
      </p:pic>
      <p:sp>
        <p:nvSpPr>
          <p:cNvPr id="223" name="文本框 222"/>
          <p:cNvSpPr txBox="1"/>
          <p:nvPr/>
        </p:nvSpPr>
        <p:spPr>
          <a:xfrm>
            <a:off x="952560" y="419868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理解⾃定义模块与包</a:t>
            </a:r>
            <a:endParaRPr lang="en-US" sz="1050" b="0" u="none" strike="noStrike">
              <a:solidFill>
                <a:srgbClr val="000000"/>
              </a:solidFill>
              <a:effectLst/>
              <a:uFillTx/>
              <a:latin typeface="Times New Roman" panose="02020603050405020304"/>
            </a:endParaRPr>
          </a:p>
        </p:txBody>
      </p:sp>
      <p:sp>
        <p:nvSpPr>
          <p:cNvPr id="224" name="任意多边形: 形状 223"/>
          <p:cNvSpPr/>
          <p:nvPr/>
        </p:nvSpPr>
        <p:spPr>
          <a:xfrm>
            <a:off x="5632200" y="1437120"/>
            <a:ext cx="4529880" cy="401400"/>
          </a:xfrm>
          <a:custGeom>
            <a:avLst/>
            <a:gdLst/>
            <a:ahLst/>
            <a:cxnLst/>
            <a:rect l="0" t="0" r="r" b="b"/>
            <a:pathLst>
              <a:path w="12583" h="1115">
                <a:moveTo>
                  <a:pt x="0" y="1023"/>
                </a:moveTo>
                <a:lnTo>
                  <a:pt x="0" y="93"/>
                </a:lnTo>
                <a:cubicBezTo>
                  <a:pt x="0" y="81"/>
                  <a:pt x="1" y="69"/>
                  <a:pt x="4" y="57"/>
                </a:cubicBezTo>
                <a:cubicBezTo>
                  <a:pt x="6" y="46"/>
                  <a:pt x="9" y="36"/>
                  <a:pt x="14" y="27"/>
                </a:cubicBezTo>
                <a:cubicBezTo>
                  <a:pt x="18" y="19"/>
                  <a:pt x="23" y="12"/>
                  <a:pt x="29" y="7"/>
                </a:cubicBezTo>
                <a:cubicBezTo>
                  <a:pt x="34" y="3"/>
                  <a:pt x="40" y="0"/>
                  <a:pt x="47" y="0"/>
                </a:cubicBezTo>
                <a:lnTo>
                  <a:pt x="12490" y="0"/>
                </a:lnTo>
                <a:cubicBezTo>
                  <a:pt x="12502" y="0"/>
                  <a:pt x="12514" y="3"/>
                  <a:pt x="12525" y="7"/>
                </a:cubicBezTo>
                <a:cubicBezTo>
                  <a:pt x="12537" y="12"/>
                  <a:pt x="12547" y="19"/>
                  <a:pt x="12555" y="27"/>
                </a:cubicBezTo>
                <a:cubicBezTo>
                  <a:pt x="12564" y="36"/>
                  <a:pt x="12571" y="46"/>
                  <a:pt x="12576" y="57"/>
                </a:cubicBezTo>
                <a:cubicBezTo>
                  <a:pt x="12580" y="69"/>
                  <a:pt x="12583" y="81"/>
                  <a:pt x="12583" y="93"/>
                </a:cubicBezTo>
                <a:lnTo>
                  <a:pt x="12583" y="1023"/>
                </a:lnTo>
                <a:cubicBezTo>
                  <a:pt x="12583" y="1035"/>
                  <a:pt x="12580" y="1047"/>
                  <a:pt x="12576" y="1058"/>
                </a:cubicBezTo>
                <a:cubicBezTo>
                  <a:pt x="12571" y="1069"/>
                  <a:pt x="12564" y="1079"/>
                  <a:pt x="12555" y="1088"/>
                </a:cubicBezTo>
                <a:cubicBezTo>
                  <a:pt x="12547" y="1097"/>
                  <a:pt x="12537" y="1104"/>
                  <a:pt x="12525" y="1108"/>
                </a:cubicBezTo>
                <a:cubicBezTo>
                  <a:pt x="12514" y="1113"/>
                  <a:pt x="12502" y="1115"/>
                  <a:pt x="12490" y="1115"/>
                </a:cubicBezTo>
                <a:lnTo>
                  <a:pt x="47" y="1115"/>
                </a:lnTo>
                <a:cubicBezTo>
                  <a:pt x="40" y="1115"/>
                  <a:pt x="34" y="1113"/>
                  <a:pt x="29" y="1108"/>
                </a:cubicBezTo>
                <a:cubicBezTo>
                  <a:pt x="23" y="1104"/>
                  <a:pt x="18" y="1097"/>
                  <a:pt x="14" y="1088"/>
                </a:cubicBezTo>
                <a:cubicBezTo>
                  <a:pt x="9" y="1079"/>
                  <a:pt x="6" y="1069"/>
                  <a:pt x="4" y="1058"/>
                </a:cubicBezTo>
                <a:cubicBezTo>
                  <a:pt x="1" y="1047"/>
                  <a:pt x="0" y="1035"/>
                  <a:pt x="0" y="102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25" name="任意多边形: 形状 224"/>
          <p:cNvSpPr/>
          <p:nvPr/>
        </p:nvSpPr>
        <p:spPr>
          <a:xfrm>
            <a:off x="5615640" y="1437120"/>
            <a:ext cx="33840" cy="401400"/>
          </a:xfrm>
          <a:custGeom>
            <a:avLst/>
            <a:gdLst/>
            <a:ahLst/>
            <a:cxnLst/>
            <a:rect l="0" t="0" r="r" b="b"/>
            <a:pathLst>
              <a:path w="94" h="1115">
                <a:moveTo>
                  <a:pt x="27" y="1088"/>
                </a:moveTo>
                <a:cubicBezTo>
                  <a:pt x="9" y="1070"/>
                  <a:pt x="0" y="1048"/>
                  <a:pt x="0" y="1023"/>
                </a:cubicBezTo>
                <a:lnTo>
                  <a:pt x="0" y="93"/>
                </a:lnTo>
                <a:cubicBezTo>
                  <a:pt x="0" y="67"/>
                  <a:pt x="9" y="45"/>
                  <a:pt x="27" y="27"/>
                </a:cubicBezTo>
                <a:cubicBezTo>
                  <a:pt x="45" y="9"/>
                  <a:pt x="67" y="0"/>
                  <a:pt x="94" y="0"/>
                </a:cubicBezTo>
                <a:lnTo>
                  <a:pt x="94" y="1115"/>
                </a:lnTo>
                <a:cubicBezTo>
                  <a:pt x="67" y="1115"/>
                  <a:pt x="45" y="1106"/>
                  <a:pt x="27" y="1088"/>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26" name="图片 225"/>
          <p:cNvPicPr/>
          <p:nvPr/>
        </p:nvPicPr>
        <p:blipFill>
          <a:blip r:embed="rId10"/>
          <a:stretch>
            <a:fillRect/>
          </a:stretch>
        </p:blipFill>
        <p:spPr>
          <a:xfrm>
            <a:off x="5782680" y="1571040"/>
            <a:ext cx="133200" cy="133200"/>
          </a:xfrm>
          <a:prstGeom prst="rect">
            <a:avLst/>
          </a:prstGeom>
          <a:noFill/>
          <a:ln w="0">
            <a:noFill/>
          </a:ln>
        </p:spPr>
      </p:pic>
      <p:sp>
        <p:nvSpPr>
          <p:cNvPr id="227" name="文本框 226"/>
          <p:cNvSpPr txBox="1"/>
          <p:nvPr/>
        </p:nvSpPr>
        <p:spPr>
          <a:xfrm>
            <a:off x="936000" y="4733640"/>
            <a:ext cx="1476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理解递归函数与匿名函数</a:t>
            </a:r>
            <a:endParaRPr lang="en-US" sz="1050" b="0" u="none" strike="noStrike">
              <a:solidFill>
                <a:srgbClr val="000000"/>
              </a:solidFill>
              <a:effectLst/>
              <a:uFillTx/>
              <a:latin typeface="Times New Roman" panose="02020603050405020304"/>
            </a:endParaRPr>
          </a:p>
        </p:txBody>
      </p:sp>
      <p:sp>
        <p:nvSpPr>
          <p:cNvPr id="228" name="任意多边形: 形状 227"/>
          <p:cNvSpPr/>
          <p:nvPr/>
        </p:nvSpPr>
        <p:spPr>
          <a:xfrm>
            <a:off x="5632200" y="1972080"/>
            <a:ext cx="4529880" cy="401400"/>
          </a:xfrm>
          <a:custGeom>
            <a:avLst/>
            <a:gdLst/>
            <a:ahLst/>
            <a:cxnLst/>
            <a:rect l="0" t="0" r="r" b="b"/>
            <a:pathLst>
              <a:path w="12583" h="1115">
                <a:moveTo>
                  <a:pt x="0" y="1022"/>
                </a:moveTo>
                <a:lnTo>
                  <a:pt x="0" y="93"/>
                </a:lnTo>
                <a:cubicBezTo>
                  <a:pt x="0" y="80"/>
                  <a:pt x="1" y="68"/>
                  <a:pt x="4" y="57"/>
                </a:cubicBezTo>
                <a:cubicBezTo>
                  <a:pt x="6" y="46"/>
                  <a:pt x="9" y="36"/>
                  <a:pt x="14" y="27"/>
                </a:cubicBezTo>
                <a:cubicBezTo>
                  <a:pt x="18" y="18"/>
                  <a:pt x="23" y="12"/>
                  <a:pt x="29" y="7"/>
                </a:cubicBezTo>
                <a:cubicBezTo>
                  <a:pt x="34" y="2"/>
                  <a:pt x="40" y="0"/>
                  <a:pt x="47" y="0"/>
                </a:cubicBezTo>
                <a:lnTo>
                  <a:pt x="12490" y="0"/>
                </a:lnTo>
                <a:cubicBezTo>
                  <a:pt x="12502" y="0"/>
                  <a:pt x="12514" y="2"/>
                  <a:pt x="12525" y="7"/>
                </a:cubicBezTo>
                <a:cubicBezTo>
                  <a:pt x="12537" y="12"/>
                  <a:pt x="12547" y="18"/>
                  <a:pt x="12555" y="27"/>
                </a:cubicBezTo>
                <a:cubicBezTo>
                  <a:pt x="12564" y="36"/>
                  <a:pt x="12571" y="46"/>
                  <a:pt x="12576" y="57"/>
                </a:cubicBezTo>
                <a:cubicBezTo>
                  <a:pt x="12580" y="68"/>
                  <a:pt x="12583" y="80"/>
                  <a:pt x="12583" y="93"/>
                </a:cubicBezTo>
                <a:lnTo>
                  <a:pt x="12583" y="1022"/>
                </a:lnTo>
                <a:cubicBezTo>
                  <a:pt x="12583" y="1034"/>
                  <a:pt x="12580" y="1046"/>
                  <a:pt x="12576" y="1058"/>
                </a:cubicBezTo>
                <a:cubicBezTo>
                  <a:pt x="12571" y="1069"/>
                  <a:pt x="12564" y="1079"/>
                  <a:pt x="12555" y="1088"/>
                </a:cubicBezTo>
                <a:cubicBezTo>
                  <a:pt x="12547" y="1097"/>
                  <a:pt x="12537" y="1103"/>
                  <a:pt x="12525" y="1108"/>
                </a:cubicBezTo>
                <a:cubicBezTo>
                  <a:pt x="12514" y="1113"/>
                  <a:pt x="12502" y="1115"/>
                  <a:pt x="12490" y="1115"/>
                </a:cubicBezTo>
                <a:lnTo>
                  <a:pt x="47" y="1115"/>
                </a:lnTo>
                <a:cubicBezTo>
                  <a:pt x="40" y="1115"/>
                  <a:pt x="34" y="1113"/>
                  <a:pt x="29" y="1108"/>
                </a:cubicBezTo>
                <a:cubicBezTo>
                  <a:pt x="23" y="1103"/>
                  <a:pt x="18" y="1097"/>
                  <a:pt x="14" y="1088"/>
                </a:cubicBezTo>
                <a:cubicBezTo>
                  <a:pt x="9" y="1079"/>
                  <a:pt x="6" y="1069"/>
                  <a:pt x="4" y="1058"/>
                </a:cubicBezTo>
                <a:cubicBezTo>
                  <a:pt x="1" y="1046"/>
                  <a:pt x="0" y="1034"/>
                  <a:pt x="0" y="10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29" name="任意多边形: 形状 228"/>
          <p:cNvSpPr/>
          <p:nvPr/>
        </p:nvSpPr>
        <p:spPr>
          <a:xfrm>
            <a:off x="5615640" y="1972080"/>
            <a:ext cx="33840" cy="401400"/>
          </a:xfrm>
          <a:custGeom>
            <a:avLst/>
            <a:gdLst/>
            <a:ahLst/>
            <a:cxnLst/>
            <a:rect l="0" t="0" r="r" b="b"/>
            <a:pathLst>
              <a:path w="94" h="1115">
                <a:moveTo>
                  <a:pt x="94" y="1115"/>
                </a:moveTo>
                <a:cubicBezTo>
                  <a:pt x="67" y="1115"/>
                  <a:pt x="45" y="1106"/>
                  <a:pt x="27" y="1088"/>
                </a:cubicBezTo>
                <a:cubicBezTo>
                  <a:pt x="9" y="1070"/>
                  <a:pt x="0" y="1048"/>
                  <a:pt x="0" y="1022"/>
                </a:cubicBezTo>
                <a:lnTo>
                  <a:pt x="0" y="93"/>
                </a:lnTo>
                <a:cubicBezTo>
                  <a:pt x="0" y="67"/>
                  <a:pt x="9" y="45"/>
                  <a:pt x="27" y="27"/>
                </a:cubicBezTo>
                <a:cubicBezTo>
                  <a:pt x="45" y="9"/>
                  <a:pt x="67" y="0"/>
                  <a:pt x="94" y="0"/>
                </a:cubicBezTo>
                <a:lnTo>
                  <a:pt x="94" y="1115"/>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30" name="图片 229"/>
          <p:cNvPicPr/>
          <p:nvPr/>
        </p:nvPicPr>
        <p:blipFill>
          <a:blip r:embed="rId11"/>
          <a:stretch>
            <a:fillRect/>
          </a:stretch>
        </p:blipFill>
        <p:spPr>
          <a:xfrm>
            <a:off x="5782680" y="2106000"/>
            <a:ext cx="100080" cy="133200"/>
          </a:xfrm>
          <a:prstGeom prst="rect">
            <a:avLst/>
          </a:prstGeom>
          <a:noFill/>
          <a:ln w="0">
            <a:noFill/>
          </a:ln>
        </p:spPr>
      </p:pic>
      <p:sp>
        <p:nvSpPr>
          <p:cNvPr id="231" name="文本框 230"/>
          <p:cNvSpPr txBox="1"/>
          <p:nvPr/>
        </p:nvSpPr>
        <p:spPr>
          <a:xfrm>
            <a:off x="6016680" y="1524600"/>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掌握不同类型参数的使⽤⽅法</a:t>
            </a:r>
            <a:endParaRPr lang="en-US" sz="1050" b="0" u="none" strike="noStrike">
              <a:solidFill>
                <a:srgbClr val="000000"/>
              </a:solidFill>
              <a:effectLst/>
              <a:uFillTx/>
              <a:latin typeface="Times New Roman" panose="02020603050405020304"/>
            </a:endParaRPr>
          </a:p>
        </p:txBody>
      </p:sp>
      <p:sp>
        <p:nvSpPr>
          <p:cNvPr id="232" name="任意多边形: 形状 231"/>
          <p:cNvSpPr/>
          <p:nvPr/>
        </p:nvSpPr>
        <p:spPr>
          <a:xfrm>
            <a:off x="5632200" y="2506680"/>
            <a:ext cx="4529880" cy="401760"/>
          </a:xfrm>
          <a:custGeom>
            <a:avLst/>
            <a:gdLst/>
            <a:ahLst/>
            <a:cxnLst/>
            <a:rect l="0" t="0" r="r" b="b"/>
            <a:pathLst>
              <a:path w="12583" h="1116">
                <a:moveTo>
                  <a:pt x="0" y="1023"/>
                </a:moveTo>
                <a:lnTo>
                  <a:pt x="0" y="93"/>
                </a:lnTo>
                <a:cubicBezTo>
                  <a:pt x="0" y="81"/>
                  <a:pt x="1" y="69"/>
                  <a:pt x="4" y="58"/>
                </a:cubicBezTo>
                <a:cubicBezTo>
                  <a:pt x="6" y="46"/>
                  <a:pt x="9" y="36"/>
                  <a:pt x="14" y="28"/>
                </a:cubicBezTo>
                <a:cubicBezTo>
                  <a:pt x="18" y="19"/>
                  <a:pt x="23" y="12"/>
                  <a:pt x="29" y="7"/>
                </a:cubicBezTo>
                <a:cubicBezTo>
                  <a:pt x="34" y="3"/>
                  <a:pt x="40" y="0"/>
                  <a:pt x="47" y="0"/>
                </a:cubicBezTo>
                <a:lnTo>
                  <a:pt x="12490" y="0"/>
                </a:lnTo>
                <a:cubicBezTo>
                  <a:pt x="12502" y="0"/>
                  <a:pt x="12514" y="3"/>
                  <a:pt x="12525" y="7"/>
                </a:cubicBezTo>
                <a:cubicBezTo>
                  <a:pt x="12537" y="12"/>
                  <a:pt x="12547" y="19"/>
                  <a:pt x="12555" y="28"/>
                </a:cubicBezTo>
                <a:cubicBezTo>
                  <a:pt x="12564" y="36"/>
                  <a:pt x="12571" y="46"/>
                  <a:pt x="12576" y="58"/>
                </a:cubicBezTo>
                <a:cubicBezTo>
                  <a:pt x="12580" y="69"/>
                  <a:pt x="12583" y="81"/>
                  <a:pt x="12583" y="93"/>
                </a:cubicBezTo>
                <a:lnTo>
                  <a:pt x="12583" y="1023"/>
                </a:lnTo>
                <a:cubicBezTo>
                  <a:pt x="12583" y="1035"/>
                  <a:pt x="12580" y="1047"/>
                  <a:pt x="12576" y="1058"/>
                </a:cubicBezTo>
                <a:cubicBezTo>
                  <a:pt x="12571" y="1070"/>
                  <a:pt x="12564" y="1080"/>
                  <a:pt x="12555" y="1088"/>
                </a:cubicBezTo>
                <a:cubicBezTo>
                  <a:pt x="12547" y="1097"/>
                  <a:pt x="12537" y="1104"/>
                  <a:pt x="12525" y="1109"/>
                </a:cubicBezTo>
                <a:cubicBezTo>
                  <a:pt x="12514" y="1113"/>
                  <a:pt x="12502" y="1116"/>
                  <a:pt x="12490" y="1116"/>
                </a:cubicBezTo>
                <a:lnTo>
                  <a:pt x="47" y="1116"/>
                </a:lnTo>
                <a:cubicBezTo>
                  <a:pt x="40" y="1116"/>
                  <a:pt x="34" y="1113"/>
                  <a:pt x="29" y="1109"/>
                </a:cubicBezTo>
                <a:cubicBezTo>
                  <a:pt x="23" y="1104"/>
                  <a:pt x="18" y="1097"/>
                  <a:pt x="14" y="1088"/>
                </a:cubicBezTo>
                <a:cubicBezTo>
                  <a:pt x="9" y="1080"/>
                  <a:pt x="6" y="1070"/>
                  <a:pt x="4" y="1058"/>
                </a:cubicBezTo>
                <a:cubicBezTo>
                  <a:pt x="1" y="1047"/>
                  <a:pt x="0" y="1035"/>
                  <a:pt x="0" y="1023"/>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33" name="任意多边形: 形状 232"/>
          <p:cNvSpPr/>
          <p:nvPr/>
        </p:nvSpPr>
        <p:spPr>
          <a:xfrm>
            <a:off x="5615640" y="2506680"/>
            <a:ext cx="33840" cy="401760"/>
          </a:xfrm>
          <a:custGeom>
            <a:avLst/>
            <a:gdLst/>
            <a:ahLst/>
            <a:cxnLst/>
            <a:rect l="0" t="0" r="r" b="b"/>
            <a:pathLst>
              <a:path w="94" h="1116">
                <a:moveTo>
                  <a:pt x="94" y="1116"/>
                </a:moveTo>
                <a:cubicBezTo>
                  <a:pt x="67" y="1116"/>
                  <a:pt x="45" y="1107"/>
                  <a:pt x="27" y="1088"/>
                </a:cubicBezTo>
                <a:cubicBezTo>
                  <a:pt x="9" y="1070"/>
                  <a:pt x="0" y="1048"/>
                  <a:pt x="0" y="1023"/>
                </a:cubicBezTo>
                <a:lnTo>
                  <a:pt x="0" y="93"/>
                </a:lnTo>
                <a:cubicBezTo>
                  <a:pt x="0" y="68"/>
                  <a:pt x="9" y="46"/>
                  <a:pt x="27" y="28"/>
                </a:cubicBezTo>
                <a:cubicBezTo>
                  <a:pt x="45" y="9"/>
                  <a:pt x="67" y="0"/>
                  <a:pt x="94" y="0"/>
                </a:cubicBezTo>
                <a:lnTo>
                  <a:pt x="94" y="1116"/>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34" name="图片 233"/>
          <p:cNvPicPr/>
          <p:nvPr/>
        </p:nvPicPr>
        <p:blipFill>
          <a:blip r:embed="rId12"/>
          <a:stretch>
            <a:fillRect/>
          </a:stretch>
        </p:blipFill>
        <p:spPr>
          <a:xfrm>
            <a:off x="5782680" y="2640600"/>
            <a:ext cx="166680" cy="133200"/>
          </a:xfrm>
          <a:prstGeom prst="rect">
            <a:avLst/>
          </a:prstGeom>
          <a:noFill/>
          <a:ln w="0">
            <a:noFill/>
          </a:ln>
        </p:spPr>
      </p:pic>
      <p:sp>
        <p:nvSpPr>
          <p:cNvPr id="235" name="文本框 234"/>
          <p:cNvSpPr txBox="1"/>
          <p:nvPr/>
        </p:nvSpPr>
        <p:spPr>
          <a:xfrm>
            <a:off x="5983560" y="2059560"/>
            <a:ext cx="2012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掌握⾃定义模块的创建与导⼊⽅法</a:t>
            </a:r>
            <a:endParaRPr lang="en-US" sz="1050" b="0" u="none" strike="noStrike">
              <a:solidFill>
                <a:srgbClr val="000000"/>
              </a:solidFill>
              <a:effectLst/>
              <a:uFillTx/>
              <a:latin typeface="Times New Roman" panose="02020603050405020304"/>
            </a:endParaRPr>
          </a:p>
        </p:txBody>
      </p:sp>
      <p:sp>
        <p:nvSpPr>
          <p:cNvPr id="236" name="任意多边形: 形状 235"/>
          <p:cNvSpPr/>
          <p:nvPr/>
        </p:nvSpPr>
        <p:spPr>
          <a:xfrm>
            <a:off x="5632200" y="3041640"/>
            <a:ext cx="4529880" cy="401400"/>
          </a:xfrm>
          <a:custGeom>
            <a:avLst/>
            <a:gdLst/>
            <a:ahLst/>
            <a:cxnLst/>
            <a:rect l="0" t="0" r="r" b="b"/>
            <a:pathLst>
              <a:path w="12583" h="1115">
                <a:moveTo>
                  <a:pt x="0" y="1022"/>
                </a:moveTo>
                <a:lnTo>
                  <a:pt x="0" y="93"/>
                </a:lnTo>
                <a:cubicBezTo>
                  <a:pt x="0" y="81"/>
                  <a:pt x="1" y="69"/>
                  <a:pt x="4" y="57"/>
                </a:cubicBezTo>
                <a:cubicBezTo>
                  <a:pt x="6" y="46"/>
                  <a:pt x="9" y="36"/>
                  <a:pt x="14" y="27"/>
                </a:cubicBezTo>
                <a:cubicBezTo>
                  <a:pt x="18" y="19"/>
                  <a:pt x="23" y="12"/>
                  <a:pt x="29" y="7"/>
                </a:cubicBezTo>
                <a:cubicBezTo>
                  <a:pt x="34" y="2"/>
                  <a:pt x="40" y="0"/>
                  <a:pt x="47" y="0"/>
                </a:cubicBezTo>
                <a:lnTo>
                  <a:pt x="12490" y="0"/>
                </a:lnTo>
                <a:cubicBezTo>
                  <a:pt x="12502" y="0"/>
                  <a:pt x="12514" y="2"/>
                  <a:pt x="12525" y="7"/>
                </a:cubicBezTo>
                <a:cubicBezTo>
                  <a:pt x="12537" y="12"/>
                  <a:pt x="12547" y="19"/>
                  <a:pt x="12555" y="27"/>
                </a:cubicBezTo>
                <a:cubicBezTo>
                  <a:pt x="12564" y="36"/>
                  <a:pt x="12571" y="46"/>
                  <a:pt x="12576" y="57"/>
                </a:cubicBezTo>
                <a:cubicBezTo>
                  <a:pt x="12580" y="69"/>
                  <a:pt x="12583" y="81"/>
                  <a:pt x="12583" y="93"/>
                </a:cubicBezTo>
                <a:lnTo>
                  <a:pt x="12583" y="1022"/>
                </a:lnTo>
                <a:cubicBezTo>
                  <a:pt x="12583" y="1035"/>
                  <a:pt x="12580" y="1047"/>
                  <a:pt x="12576" y="1058"/>
                </a:cubicBezTo>
                <a:cubicBezTo>
                  <a:pt x="12571" y="1069"/>
                  <a:pt x="12564" y="1079"/>
                  <a:pt x="12555" y="1088"/>
                </a:cubicBezTo>
                <a:cubicBezTo>
                  <a:pt x="12547" y="1097"/>
                  <a:pt x="12537" y="1103"/>
                  <a:pt x="12525" y="1108"/>
                </a:cubicBezTo>
                <a:cubicBezTo>
                  <a:pt x="12514" y="1113"/>
                  <a:pt x="12502" y="1115"/>
                  <a:pt x="12490" y="1115"/>
                </a:cubicBezTo>
                <a:lnTo>
                  <a:pt x="47" y="1115"/>
                </a:lnTo>
                <a:cubicBezTo>
                  <a:pt x="40" y="1115"/>
                  <a:pt x="34" y="1113"/>
                  <a:pt x="29" y="1108"/>
                </a:cubicBezTo>
                <a:cubicBezTo>
                  <a:pt x="23" y="1103"/>
                  <a:pt x="18" y="1097"/>
                  <a:pt x="14" y="1088"/>
                </a:cubicBezTo>
                <a:cubicBezTo>
                  <a:pt x="9" y="1079"/>
                  <a:pt x="6" y="1069"/>
                  <a:pt x="4" y="1058"/>
                </a:cubicBezTo>
                <a:cubicBezTo>
                  <a:pt x="1" y="1047"/>
                  <a:pt x="0" y="1035"/>
                  <a:pt x="0" y="1022"/>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37" name="任意多边形: 形状 236"/>
          <p:cNvSpPr/>
          <p:nvPr/>
        </p:nvSpPr>
        <p:spPr>
          <a:xfrm>
            <a:off x="5615640" y="3041640"/>
            <a:ext cx="33840" cy="401400"/>
          </a:xfrm>
          <a:custGeom>
            <a:avLst/>
            <a:gdLst/>
            <a:ahLst/>
            <a:cxnLst/>
            <a:rect l="0" t="0" r="r" b="b"/>
            <a:pathLst>
              <a:path w="94" h="1115">
                <a:moveTo>
                  <a:pt x="27" y="1088"/>
                </a:moveTo>
                <a:cubicBezTo>
                  <a:pt x="9" y="1070"/>
                  <a:pt x="0" y="1048"/>
                  <a:pt x="0" y="1022"/>
                </a:cubicBezTo>
                <a:lnTo>
                  <a:pt x="0" y="93"/>
                </a:lnTo>
                <a:cubicBezTo>
                  <a:pt x="0" y="67"/>
                  <a:pt x="9" y="45"/>
                  <a:pt x="27" y="27"/>
                </a:cubicBezTo>
                <a:cubicBezTo>
                  <a:pt x="45" y="9"/>
                  <a:pt x="67" y="0"/>
                  <a:pt x="93" y="0"/>
                </a:cubicBezTo>
                <a:lnTo>
                  <a:pt x="94" y="0"/>
                </a:lnTo>
                <a:lnTo>
                  <a:pt x="94" y="1115"/>
                </a:lnTo>
                <a:cubicBezTo>
                  <a:pt x="67" y="1115"/>
                  <a:pt x="45" y="1106"/>
                  <a:pt x="27" y="1088"/>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38" name="图片 237"/>
          <p:cNvPicPr/>
          <p:nvPr/>
        </p:nvPicPr>
        <p:blipFill>
          <a:blip r:embed="rId13"/>
          <a:stretch>
            <a:fillRect/>
          </a:stretch>
        </p:blipFill>
        <p:spPr>
          <a:xfrm>
            <a:off x="5782680" y="3175560"/>
            <a:ext cx="150120" cy="133200"/>
          </a:xfrm>
          <a:prstGeom prst="rect">
            <a:avLst/>
          </a:prstGeom>
          <a:noFill/>
          <a:ln w="0">
            <a:noFill/>
          </a:ln>
        </p:spPr>
      </p:pic>
      <p:sp>
        <p:nvSpPr>
          <p:cNvPr id="239" name="文本框 238"/>
          <p:cNvSpPr txBox="1"/>
          <p:nvPr/>
        </p:nvSpPr>
        <p:spPr>
          <a:xfrm>
            <a:off x="6050160" y="259416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掌握包的创建⽅法</a:t>
            </a:r>
            <a:endParaRPr lang="en-US" sz="1050" b="0" u="none" strike="noStrike">
              <a:solidFill>
                <a:srgbClr val="000000"/>
              </a:solidFill>
              <a:effectLst/>
              <a:uFillTx/>
              <a:latin typeface="Times New Roman" panose="02020603050405020304"/>
            </a:endParaRPr>
          </a:p>
        </p:txBody>
      </p:sp>
      <p:pic>
        <p:nvPicPr>
          <p:cNvPr id="240" name="图片 239"/>
          <p:cNvPicPr/>
          <p:nvPr/>
        </p:nvPicPr>
        <p:blipFill>
          <a:blip r:embed="rId14"/>
          <a:stretch>
            <a:fillRect/>
          </a:stretch>
        </p:blipFill>
        <p:spPr>
          <a:xfrm>
            <a:off x="9860760" y="5365080"/>
            <a:ext cx="300600" cy="300600"/>
          </a:xfrm>
          <a:prstGeom prst="rect">
            <a:avLst/>
          </a:prstGeom>
          <a:noFill/>
          <a:ln w="0">
            <a:noFill/>
          </a:ln>
        </p:spPr>
      </p:pic>
      <p:sp>
        <p:nvSpPr>
          <p:cNvPr id="241" name="文本框 240"/>
          <p:cNvSpPr txBox="1"/>
          <p:nvPr/>
        </p:nvSpPr>
        <p:spPr>
          <a:xfrm>
            <a:off x="6033600" y="3129120"/>
            <a:ext cx="21466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掌握递归函数与匿名函数的使⽤⽅法</a:t>
            </a:r>
            <a:endParaRPr lang="en-US" sz="1050" b="0" u="none" strike="noStrike">
              <a:solidFill>
                <a:srgbClr val="000000"/>
              </a:solidFill>
              <a:effectLst/>
              <a:uFillTx/>
              <a:latin typeface="Times New Roman" panose="020206030504050203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223363" y="883524"/>
            <a:ext cx="7777409"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226" tIns="40113" rIns="80226" bIns="40113" numCol="1" anchor="ctr" anchorCtr="0" compatLnSpc="1">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nSpc>
                <a:spcPct val="150000"/>
              </a:lnSpc>
            </a:pPr>
            <a:r>
              <a:rPr lang="en-US" altLang="zh-CN" sz="1260" b="1" dirty="0">
                <a:latin typeface="微软雅黑" panose="020B0503020204020204" charset="-122"/>
              </a:rPr>
              <a:t>turtle</a:t>
            </a:r>
            <a:r>
              <a:rPr lang="zh-CN" altLang="en-US" sz="1260" b="1" dirty="0">
                <a:latin typeface="微软雅黑" panose="020B0503020204020204" charset="-122"/>
              </a:rPr>
              <a:t>模块</a:t>
            </a:r>
            <a:r>
              <a:rPr lang="zh-CN" altLang="zh-CN" sz="1260" dirty="0">
                <a:latin typeface="微软雅黑" panose="020B0503020204020204" charset="-122"/>
              </a:rPr>
              <a:t>也是</a:t>
            </a:r>
            <a:r>
              <a:rPr lang="en-US" altLang="zh-CN" sz="1260" dirty="0">
                <a:latin typeface="微软雅黑" panose="020B0503020204020204" charset="-122"/>
              </a:rPr>
              <a:t>Python</a:t>
            </a:r>
            <a:r>
              <a:rPr lang="zh-CN" altLang="zh-CN" sz="1260" dirty="0">
                <a:latin typeface="微软雅黑" panose="020B0503020204020204" charset="-122"/>
              </a:rPr>
              <a:t>内置的模块，是一个直观有趣的图形绘制函数库</a:t>
            </a:r>
            <a:r>
              <a:rPr lang="zh-CN" altLang="en-US" sz="1260" dirty="0">
                <a:latin typeface="微软雅黑" panose="020B0503020204020204" charset="-122"/>
              </a:rPr>
              <a:t>。</a:t>
            </a:r>
            <a:r>
              <a:rPr lang="en-US" altLang="zh-CN" sz="1260" dirty="0">
                <a:latin typeface="微软雅黑" panose="020B0503020204020204" charset="-122"/>
              </a:rPr>
              <a:t>turtle</a:t>
            </a:r>
            <a:r>
              <a:rPr lang="zh-CN" altLang="zh-CN" sz="1260" dirty="0">
                <a:latin typeface="微软雅黑" panose="020B0503020204020204" charset="-122"/>
              </a:rPr>
              <a:t>是海龟的意思。程序设计中有时候需要绘制相应的图形来展示信息或者表达某种意义。</a:t>
            </a:r>
            <a:endParaRPr lang="zh-CN" altLang="zh-CN" sz="1260" dirty="0">
              <a:latin typeface="微软雅黑" panose="020B0503020204020204" charset="-122"/>
            </a:endParaRPr>
          </a:p>
        </p:txBody>
      </p:sp>
      <p:sp>
        <p:nvSpPr>
          <p:cNvPr id="2" name="文本框 1"/>
          <p:cNvSpPr txBox="1"/>
          <p:nvPr/>
        </p:nvSpPr>
        <p:spPr>
          <a:xfrm>
            <a:off x="1223363" y="1564548"/>
            <a:ext cx="7465048" cy="4157980"/>
          </a:xfrm>
          <a:prstGeom prst="rect">
            <a:avLst/>
          </a:prstGeom>
          <a:noFill/>
        </p:spPr>
        <p:txBody>
          <a:bodyPr wrap="square" rtlCol="0">
            <a:spAutoFit/>
          </a:bodyPr>
          <a:lstStyle/>
          <a:p>
            <a:pPr marL="228600" indent="-228600">
              <a:lnSpc>
                <a:spcPct val="200000"/>
              </a:lnSpc>
              <a:buFont typeface="+mj-ea"/>
              <a:buAutoNum type="circleNumDbPlain"/>
            </a:pPr>
            <a:r>
              <a:rPr lang="zh-CN" altLang="zh-CN" sz="1260" b="1" dirty="0"/>
              <a:t>设置</a:t>
            </a:r>
            <a:r>
              <a:rPr lang="en-US" altLang="zh-CN" sz="1260" b="1" dirty="0"/>
              <a:t>turtle</a:t>
            </a:r>
            <a:r>
              <a:rPr lang="zh-CN" altLang="zh-CN" sz="1260" b="1" dirty="0"/>
              <a:t>绘图区域</a:t>
            </a:r>
            <a:endParaRPr lang="zh-CN" altLang="zh-CN" sz="1260" b="1" dirty="0"/>
          </a:p>
          <a:p>
            <a:pPr marL="215900">
              <a:lnSpc>
                <a:spcPct val="150000"/>
              </a:lnSpc>
            </a:pPr>
            <a:r>
              <a:rPr lang="en-US" altLang="zh-CN" sz="1260" b="1" dirty="0" err="1"/>
              <a:t>turtle.screensize</a:t>
            </a:r>
            <a:r>
              <a:rPr lang="en-US" altLang="zh-CN" sz="1260" b="1" dirty="0"/>
              <a:t>(</a:t>
            </a:r>
            <a:r>
              <a:rPr lang="en-US" altLang="zh-CN" sz="1260" b="1" dirty="0" err="1"/>
              <a:t>canvwidth</a:t>
            </a:r>
            <a:r>
              <a:rPr lang="en-US" altLang="zh-CN" sz="1260" b="1" dirty="0"/>
              <a:t>=None, </a:t>
            </a:r>
            <a:r>
              <a:rPr lang="en-US" altLang="zh-CN" sz="1260" b="1" dirty="0" err="1"/>
              <a:t>canvheight</a:t>
            </a:r>
            <a:r>
              <a:rPr lang="en-US" altLang="zh-CN" sz="1260" b="1" dirty="0"/>
              <a:t>=None, </a:t>
            </a:r>
            <a:r>
              <a:rPr lang="en-US" altLang="zh-CN" sz="1260" b="1" dirty="0" err="1"/>
              <a:t>bg</a:t>
            </a:r>
            <a:r>
              <a:rPr lang="en-US" altLang="zh-CN" sz="1260" b="1" dirty="0"/>
              <a:t>=None)</a:t>
            </a:r>
            <a:endParaRPr lang="zh-CN" altLang="zh-CN" sz="1260" b="1" dirty="0"/>
          </a:p>
          <a:p>
            <a:pPr marL="215900">
              <a:lnSpc>
                <a:spcPct val="150000"/>
              </a:lnSpc>
            </a:pPr>
            <a:r>
              <a:rPr lang="en-US" altLang="zh-CN" sz="1260" dirty="0" err="1"/>
              <a:t>canvwidth</a:t>
            </a:r>
            <a:r>
              <a:rPr lang="zh-CN" altLang="zh-CN" sz="1260" dirty="0"/>
              <a:t>：画布的宽度，默认为</a:t>
            </a:r>
            <a:r>
              <a:rPr lang="en-US" altLang="zh-CN" sz="1260" dirty="0"/>
              <a:t>800</a:t>
            </a:r>
            <a:r>
              <a:rPr lang="zh-CN" altLang="zh-CN" sz="1260" dirty="0"/>
              <a:t>像素；</a:t>
            </a:r>
            <a:endParaRPr lang="zh-CN" altLang="zh-CN" sz="1260" dirty="0"/>
          </a:p>
          <a:p>
            <a:pPr marL="215900">
              <a:lnSpc>
                <a:spcPct val="150000"/>
              </a:lnSpc>
            </a:pPr>
            <a:r>
              <a:rPr lang="en-US" altLang="zh-CN" sz="1260" dirty="0" err="1"/>
              <a:t>canvheight</a:t>
            </a:r>
            <a:r>
              <a:rPr lang="zh-CN" altLang="zh-CN" sz="1260" dirty="0"/>
              <a:t>：画布的高度，默认为</a:t>
            </a:r>
            <a:r>
              <a:rPr lang="en-US" altLang="zh-CN" sz="1260" dirty="0"/>
              <a:t>800</a:t>
            </a:r>
            <a:r>
              <a:rPr lang="zh-CN" altLang="zh-CN" sz="1260" dirty="0"/>
              <a:t>像素；</a:t>
            </a:r>
            <a:endParaRPr lang="zh-CN" altLang="zh-CN" sz="1260" dirty="0"/>
          </a:p>
          <a:p>
            <a:pPr marL="215900">
              <a:lnSpc>
                <a:spcPct val="150000"/>
              </a:lnSpc>
            </a:pPr>
            <a:r>
              <a:rPr lang="en-US" altLang="zh-CN" sz="1260" dirty="0" err="1"/>
              <a:t>bg</a:t>
            </a:r>
            <a:r>
              <a:rPr lang="zh-CN" altLang="zh-CN" sz="1260" dirty="0"/>
              <a:t>：画布背景色。</a:t>
            </a:r>
            <a:endParaRPr lang="zh-CN" altLang="zh-CN" sz="1260" dirty="0"/>
          </a:p>
          <a:p>
            <a:pPr marL="215900">
              <a:lnSpc>
                <a:spcPct val="150000"/>
              </a:lnSpc>
            </a:pPr>
            <a:r>
              <a:rPr lang="zh-CN" altLang="zh-CN" sz="1260" dirty="0"/>
              <a:t>如：</a:t>
            </a:r>
            <a:r>
              <a:rPr lang="en-US" altLang="zh-CN" sz="1260" dirty="0" err="1"/>
              <a:t>turtle.screensize</a:t>
            </a:r>
            <a:r>
              <a:rPr lang="en-US" altLang="zh-CN" sz="1260" dirty="0"/>
              <a:t>(400, 400, ‘yellow’) </a:t>
            </a:r>
            <a:r>
              <a:rPr lang="zh-CN" altLang="zh-CN" sz="1260" dirty="0"/>
              <a:t>表示设置画布为</a:t>
            </a:r>
            <a:r>
              <a:rPr lang="en-US" altLang="zh-CN" sz="1260" dirty="0"/>
              <a:t>400x400</a:t>
            </a:r>
            <a:r>
              <a:rPr lang="zh-CN" altLang="zh-CN" sz="1260" dirty="0"/>
              <a:t>，黄色底纹。</a:t>
            </a:r>
            <a:endParaRPr lang="zh-CN" altLang="zh-CN" sz="1260" dirty="0"/>
          </a:p>
          <a:p>
            <a:pPr marL="228600" indent="-228600">
              <a:lnSpc>
                <a:spcPct val="150000"/>
              </a:lnSpc>
              <a:buFont typeface="+mj-ea"/>
              <a:buAutoNum type="circleNumDbPlain" startAt="2"/>
            </a:pPr>
            <a:r>
              <a:rPr lang="zh-CN" altLang="zh-CN" sz="1260" b="1" dirty="0"/>
              <a:t>设置</a:t>
            </a:r>
            <a:r>
              <a:rPr lang="en-US" altLang="zh-CN" sz="1260" b="1" dirty="0"/>
              <a:t>turtle</a:t>
            </a:r>
            <a:r>
              <a:rPr lang="zh-CN" altLang="zh-CN" sz="1260" b="1" dirty="0"/>
              <a:t>绘图窗口大小和位置</a:t>
            </a:r>
            <a:endParaRPr lang="zh-CN" altLang="zh-CN" sz="1260" b="1" dirty="0"/>
          </a:p>
          <a:p>
            <a:pPr marL="179705">
              <a:lnSpc>
                <a:spcPct val="150000"/>
              </a:lnSpc>
            </a:pPr>
            <a:r>
              <a:rPr lang="en-US" altLang="zh-CN" sz="1260" b="1" dirty="0" err="1"/>
              <a:t>turtle.setup</a:t>
            </a:r>
            <a:r>
              <a:rPr lang="en-US" altLang="zh-CN" sz="1260" b="1" dirty="0"/>
              <a:t>(width, height, </a:t>
            </a:r>
            <a:r>
              <a:rPr lang="en-US" altLang="zh-CN" sz="1260" b="1" dirty="0" err="1"/>
              <a:t>startx</a:t>
            </a:r>
            <a:r>
              <a:rPr lang="en-US" altLang="zh-CN" sz="1260" b="1" dirty="0"/>
              <a:t>=None, </a:t>
            </a:r>
            <a:r>
              <a:rPr lang="en-US" altLang="zh-CN" sz="1260" b="1" dirty="0" err="1"/>
              <a:t>starty</a:t>
            </a:r>
            <a:r>
              <a:rPr lang="en-US" altLang="zh-CN" sz="1260" b="1" dirty="0"/>
              <a:t>=None)</a:t>
            </a:r>
            <a:endParaRPr lang="zh-CN" altLang="zh-CN" sz="1260" b="1" dirty="0"/>
          </a:p>
          <a:p>
            <a:pPr marL="179705">
              <a:lnSpc>
                <a:spcPct val="150000"/>
              </a:lnSpc>
            </a:pPr>
            <a:r>
              <a:rPr lang="en-US" altLang="zh-CN" sz="1260" dirty="0"/>
              <a:t>width</a:t>
            </a:r>
            <a:r>
              <a:rPr lang="zh-CN" altLang="zh-CN" sz="1260" dirty="0"/>
              <a:t>：窗口的宽度，为整数时</a:t>
            </a:r>
            <a:r>
              <a:rPr lang="en-US" altLang="zh-CN" sz="1260" dirty="0"/>
              <a:t>, </a:t>
            </a:r>
            <a:r>
              <a:rPr lang="zh-CN" altLang="zh-CN" sz="1260" dirty="0"/>
              <a:t>表示像素</a:t>
            </a:r>
            <a:r>
              <a:rPr lang="en-US" altLang="zh-CN" sz="1260" dirty="0"/>
              <a:t>; </a:t>
            </a:r>
            <a:r>
              <a:rPr lang="zh-CN" altLang="zh-CN" sz="1260" dirty="0"/>
              <a:t>为小数时</a:t>
            </a:r>
            <a:r>
              <a:rPr lang="en-US" altLang="zh-CN" sz="1260" dirty="0"/>
              <a:t>, </a:t>
            </a:r>
            <a:r>
              <a:rPr lang="zh-CN" altLang="zh-CN" sz="1260" dirty="0"/>
              <a:t>表示窗口宽度与屏幕的比例；</a:t>
            </a:r>
            <a:endParaRPr lang="zh-CN" altLang="zh-CN" sz="1260" dirty="0"/>
          </a:p>
          <a:p>
            <a:pPr marL="179705">
              <a:lnSpc>
                <a:spcPct val="150000"/>
              </a:lnSpc>
            </a:pPr>
            <a:r>
              <a:rPr lang="en-US" altLang="zh-CN" sz="1260" dirty="0"/>
              <a:t>height: </a:t>
            </a:r>
            <a:r>
              <a:rPr lang="zh-CN" altLang="zh-CN" sz="1260" dirty="0"/>
              <a:t>窗口的高度，为整数时</a:t>
            </a:r>
            <a:r>
              <a:rPr lang="en-US" altLang="zh-CN" sz="1260" dirty="0"/>
              <a:t>, </a:t>
            </a:r>
            <a:r>
              <a:rPr lang="zh-CN" altLang="zh-CN" sz="1260" dirty="0"/>
              <a:t>表示像素</a:t>
            </a:r>
            <a:r>
              <a:rPr lang="en-US" altLang="zh-CN" sz="1260" dirty="0"/>
              <a:t>; </a:t>
            </a:r>
            <a:r>
              <a:rPr lang="zh-CN" altLang="zh-CN" sz="1260" dirty="0"/>
              <a:t>为小数时</a:t>
            </a:r>
            <a:r>
              <a:rPr lang="en-US" altLang="zh-CN" sz="1260" dirty="0"/>
              <a:t>, </a:t>
            </a:r>
            <a:r>
              <a:rPr lang="zh-CN" altLang="zh-CN" sz="1260" dirty="0"/>
              <a:t>表示窗口高度与屏幕的比例；</a:t>
            </a:r>
            <a:endParaRPr lang="zh-CN" altLang="zh-CN" sz="1260" dirty="0"/>
          </a:p>
          <a:p>
            <a:pPr marL="179705">
              <a:lnSpc>
                <a:spcPct val="150000"/>
              </a:lnSpc>
            </a:pPr>
            <a:r>
              <a:rPr lang="en-US" altLang="zh-CN" sz="1260" dirty="0"/>
              <a:t>(</a:t>
            </a:r>
            <a:r>
              <a:rPr lang="en-US" altLang="zh-CN" sz="1260" dirty="0" err="1"/>
              <a:t>startx</a:t>
            </a:r>
            <a:r>
              <a:rPr lang="en-US" altLang="zh-CN" sz="1260" dirty="0"/>
              <a:t>, </a:t>
            </a:r>
            <a:r>
              <a:rPr lang="en-US" altLang="zh-CN" sz="1260" dirty="0" err="1"/>
              <a:t>starty</a:t>
            </a:r>
            <a:r>
              <a:rPr lang="en-US" altLang="zh-CN" sz="1260" dirty="0"/>
              <a:t>): </a:t>
            </a:r>
            <a:r>
              <a:rPr lang="zh-CN" altLang="zh-CN" sz="1260" dirty="0"/>
              <a:t>这一坐标表示矩形窗口左上角顶点的位置</a:t>
            </a:r>
            <a:r>
              <a:rPr lang="en-US" altLang="zh-CN" sz="1260" dirty="0"/>
              <a:t>, </a:t>
            </a:r>
            <a:r>
              <a:rPr lang="zh-CN" altLang="zh-CN" sz="1260" dirty="0"/>
              <a:t>如果为空</a:t>
            </a:r>
            <a:r>
              <a:rPr lang="en-US" altLang="zh-CN" sz="1260" dirty="0"/>
              <a:t>,</a:t>
            </a:r>
            <a:r>
              <a:rPr lang="zh-CN" altLang="zh-CN" sz="1260" dirty="0"/>
              <a:t>则窗口位于屏幕中心。</a:t>
            </a:r>
            <a:endParaRPr lang="zh-CN" altLang="zh-CN" sz="1260" dirty="0"/>
          </a:p>
          <a:p>
            <a:pPr marL="179705">
              <a:lnSpc>
                <a:spcPct val="150000"/>
              </a:lnSpc>
            </a:pPr>
            <a:r>
              <a:rPr lang="zh-CN" altLang="zh-CN" sz="1260" dirty="0"/>
              <a:t>如：</a:t>
            </a:r>
            <a:r>
              <a:rPr lang="en-US" altLang="zh-CN" sz="1260" dirty="0" err="1"/>
              <a:t>turtle.setup</a:t>
            </a:r>
            <a:r>
              <a:rPr lang="en-US" altLang="zh-CN" sz="1260" dirty="0"/>
              <a:t>(0.5,0.5,100,100) </a:t>
            </a:r>
            <a:r>
              <a:rPr lang="zh-CN" altLang="zh-CN" sz="1260" dirty="0"/>
              <a:t>表示绘图窗口宽和高为整个屏幕的一半，窗口左上角距屏幕左上角的坐标都为</a:t>
            </a:r>
            <a:r>
              <a:rPr lang="en-US" altLang="zh-CN" sz="1260" dirty="0"/>
              <a:t>100</a:t>
            </a:r>
            <a:r>
              <a:rPr lang="zh-CN" altLang="zh-CN" sz="1260" dirty="0"/>
              <a:t>。</a:t>
            </a:r>
            <a:endParaRPr lang="zh-CN" altLang="zh-CN" sz="1260" dirty="0"/>
          </a:p>
          <a:p>
            <a:endParaRPr lang="zh-CN" altLang="en-US" sz="1260" dirty="0"/>
          </a:p>
        </p:txBody>
      </p:sp>
      <p:sp>
        <p:nvSpPr>
          <p:cNvPr id="16" name="文本框 22"/>
          <p:cNvSpPr>
            <a:spLocks noChangeArrowheads="1"/>
          </p:cNvSpPr>
          <p:nvPr/>
        </p:nvSpPr>
        <p:spPr bwMode="auto">
          <a:xfrm>
            <a:off x="316865" y="238125"/>
            <a:ext cx="3881755"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sz="2280">
                <a:solidFill>
                  <a:srgbClr val="FFFFFF"/>
                </a:solidFill>
                <a:effectLst/>
                <a:uFillTx/>
                <a:latin typeface="NotoSansCJKsc"/>
                <a:ea typeface="NotoSansCJKsc"/>
              </a:rPr>
              <a:t>绘图窗口设置</a:t>
            </a:r>
            <a:r>
              <a:rPr lang="en-US" altLang="zh-CN" sz="2280">
                <a:solidFill>
                  <a:srgbClr val="FFFFFF"/>
                </a:solidFill>
                <a:effectLst/>
                <a:uFillTx/>
                <a:latin typeface="NotoSansCJKsc"/>
                <a:ea typeface="NotoSansCJKsc"/>
              </a:rPr>
              <a:t>-</a:t>
            </a:r>
            <a:r>
              <a:rPr lang="en-US" altLang="zh-CN" sz="2210" b="1" dirty="0">
                <a:latin typeface="微软雅黑" panose="020B0503020204020204" charset="-122"/>
                <a:sym typeface="+mn-ea"/>
              </a:rPr>
              <a:t>turtle</a:t>
            </a:r>
            <a:r>
              <a:rPr lang="zh-CN" altLang="en-US" sz="2210" b="1" dirty="0">
                <a:latin typeface="微软雅黑" panose="020B0503020204020204" charset="-122"/>
                <a:sym typeface="+mn-ea"/>
              </a:rPr>
              <a:t>模块</a:t>
            </a:r>
            <a:endParaRPr lang="zh-CN" altLang="zh-CN" sz="2210" b="1" dirty="0">
              <a:solidFill>
                <a:schemeClr val="bg1"/>
              </a:solidFill>
              <a:latin typeface="方正正粗黑简体" panose="02000000000000000000" pitchFamily="2" charset="-122"/>
              <a:ea typeface="方正正粗黑简体" panose="02000000000000000000" pitchFamily="2" charset="-122"/>
            </a:endParaRPr>
          </a:p>
        </p:txBody>
      </p:sp>
      <p:sp>
        <p:nvSpPr>
          <p:cNvPr id="18" name="椭圆 17"/>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19" name="椭圆 18"/>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4294967295" end="4294967295"/>
                                            </p:txEl>
                                          </p:spTgt>
                                        </p:tgtEl>
                                        <p:attrNameLst>
                                          <p:attrName>style.visibility</p:attrName>
                                        </p:attrNameLst>
                                      </p:cBhvr>
                                      <p:to>
                                        <p:strVal val="visible"/>
                                      </p:to>
                                    </p:set>
                                    <p:animEffect transition="in" filter="fade">
                                      <p:cBhvr>
                                        <p:cTn id="7" dur="1000"/>
                                        <p:tgtEl>
                                          <p:spTgt spid="8">
                                            <p:txEl>
                                              <p:pRg st="4294967295" end="4294967295"/>
                                            </p:txEl>
                                          </p:spTgt>
                                        </p:tgtEl>
                                      </p:cBhvr>
                                    </p:animEffect>
                                    <p:anim calcmode="lin" valueType="num">
                                      <p:cBhvr>
                                        <p:cTn id="8" dur="1000" fill="hold"/>
                                        <p:tgtEl>
                                          <p:spTgt spid="8">
                                            <p:txEl>
                                              <p:pRg st="4294967295" end="4294967295"/>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4294967295" end="4294967295"/>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 calcmode="lin" valueType="num">
                                      <p:cBhvr additive="base">
                                        <p:cTn id="2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 calcmode="lin" valueType="num">
                                      <p:cBhvr additive="base">
                                        <p:cTn id="2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xEl>
                                              <p:pRg st="2" end="2"/>
                                            </p:txEl>
                                          </p:spTgt>
                                        </p:tgtEl>
                                        <p:attrNameLst>
                                          <p:attrName>style.visibility</p:attrName>
                                        </p:attrNameLst>
                                      </p:cBhvr>
                                      <p:to>
                                        <p:strVal val="visible"/>
                                      </p:to>
                                    </p:set>
                                    <p:anim calcmode="lin" valueType="num">
                                      <p:cBhvr additive="base">
                                        <p:cTn id="3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anim calcmode="lin" valueType="num">
                                      <p:cBhvr additive="base">
                                        <p:cTn id="3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
                                            <p:txEl>
                                              <p:pRg st="4" end="4"/>
                                            </p:txEl>
                                          </p:spTgt>
                                        </p:tgtEl>
                                        <p:attrNameLst>
                                          <p:attrName>style.visibility</p:attrName>
                                        </p:attrNameLst>
                                      </p:cBhvr>
                                      <p:to>
                                        <p:strVal val="visible"/>
                                      </p:to>
                                    </p:set>
                                    <p:anim calcmode="lin" valueType="num">
                                      <p:cBhvr additive="base">
                                        <p:cTn id="4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
                                            <p:txEl>
                                              <p:pRg st="5" end="5"/>
                                            </p:txEl>
                                          </p:spTgt>
                                        </p:tgtEl>
                                        <p:attrNameLst>
                                          <p:attrName>style.visibility</p:attrName>
                                        </p:attrNameLst>
                                      </p:cBhvr>
                                      <p:to>
                                        <p:strVal val="visible"/>
                                      </p:to>
                                    </p:set>
                                    <p:anim calcmode="lin" valueType="num">
                                      <p:cBhvr additive="base">
                                        <p:cTn id="5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
                                            <p:txEl>
                                              <p:pRg st="6" end="6"/>
                                            </p:txEl>
                                          </p:spTgt>
                                        </p:tgtEl>
                                        <p:attrNameLst>
                                          <p:attrName>style.visibility</p:attrName>
                                        </p:attrNameLst>
                                      </p:cBhvr>
                                      <p:to>
                                        <p:strVal val="visible"/>
                                      </p:to>
                                    </p:set>
                                    <p:anim calcmode="lin" valueType="num">
                                      <p:cBhvr additive="base">
                                        <p:cTn id="5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
                                            <p:txEl>
                                              <p:pRg st="7" end="7"/>
                                            </p:txEl>
                                          </p:spTgt>
                                        </p:tgtEl>
                                        <p:attrNameLst>
                                          <p:attrName>style.visibility</p:attrName>
                                        </p:attrNameLst>
                                      </p:cBhvr>
                                      <p:to>
                                        <p:strVal val="visible"/>
                                      </p:to>
                                    </p:set>
                                    <p:anim calcmode="lin" valueType="num">
                                      <p:cBhvr additive="base">
                                        <p:cTn id="6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
                                            <p:txEl>
                                              <p:pRg st="8" end="8"/>
                                            </p:txEl>
                                          </p:spTgt>
                                        </p:tgtEl>
                                        <p:attrNameLst>
                                          <p:attrName>style.visibility</p:attrName>
                                        </p:attrNameLst>
                                      </p:cBhvr>
                                      <p:to>
                                        <p:strVal val="visible"/>
                                      </p:to>
                                    </p:set>
                                    <p:anim calcmode="lin" valueType="num">
                                      <p:cBhvr additive="base">
                                        <p:cTn id="6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
                                            <p:txEl>
                                              <p:pRg st="9" end="9"/>
                                            </p:txEl>
                                          </p:spTgt>
                                        </p:tgtEl>
                                        <p:attrNameLst>
                                          <p:attrName>style.visibility</p:attrName>
                                        </p:attrNameLst>
                                      </p:cBhvr>
                                      <p:to>
                                        <p:strVal val="visible"/>
                                      </p:to>
                                    </p:set>
                                    <p:anim calcmode="lin" valueType="num">
                                      <p:cBhvr additive="base">
                                        <p:cTn id="7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
                                            <p:txEl>
                                              <p:pRg st="10" end="10"/>
                                            </p:txEl>
                                          </p:spTgt>
                                        </p:tgtEl>
                                        <p:attrNameLst>
                                          <p:attrName>style.visibility</p:attrName>
                                        </p:attrNameLst>
                                      </p:cBhvr>
                                      <p:to>
                                        <p:strVal val="visible"/>
                                      </p:to>
                                    </p:set>
                                    <p:anim calcmode="lin" valueType="num">
                                      <p:cBhvr additive="base">
                                        <p:cTn id="8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
                                            <p:txEl>
                                              <p:pRg st="11" end="11"/>
                                            </p:txEl>
                                          </p:spTgt>
                                        </p:tgtEl>
                                        <p:attrNameLst>
                                          <p:attrName>style.visibility</p:attrName>
                                        </p:attrNameLst>
                                      </p:cBhvr>
                                      <p:to>
                                        <p:strVal val="visible"/>
                                      </p:to>
                                    </p:set>
                                    <p:anim calcmode="lin" valueType="num">
                                      <p:cBhvr additive="base">
                                        <p:cTn id="87"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89" presetID="31" presetClass="entr" presetSubtype="0" fill="hold" grpId="0" nodeType="with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p:cTn id="91" dur="750" fill="hold"/>
                                        <p:tgtEl>
                                          <p:spTgt spid="18"/>
                                        </p:tgtEl>
                                        <p:attrNameLst>
                                          <p:attrName>ppt_w</p:attrName>
                                        </p:attrNameLst>
                                      </p:cBhvr>
                                      <p:tavLst>
                                        <p:tav tm="0">
                                          <p:val>
                                            <p:fltVal val="0"/>
                                          </p:val>
                                        </p:tav>
                                        <p:tav tm="100000">
                                          <p:val>
                                            <p:strVal val="#ppt_w"/>
                                          </p:val>
                                        </p:tav>
                                      </p:tavLst>
                                    </p:anim>
                                    <p:anim calcmode="lin" valueType="num">
                                      <p:cBhvr>
                                        <p:cTn id="92" dur="750" fill="hold"/>
                                        <p:tgtEl>
                                          <p:spTgt spid="18"/>
                                        </p:tgtEl>
                                        <p:attrNameLst>
                                          <p:attrName>ppt_h</p:attrName>
                                        </p:attrNameLst>
                                      </p:cBhvr>
                                      <p:tavLst>
                                        <p:tav tm="0">
                                          <p:val>
                                            <p:fltVal val="0"/>
                                          </p:val>
                                        </p:tav>
                                        <p:tav tm="100000">
                                          <p:val>
                                            <p:strVal val="#ppt_h"/>
                                          </p:val>
                                        </p:tav>
                                      </p:tavLst>
                                    </p:anim>
                                    <p:anim calcmode="lin" valueType="num">
                                      <p:cBhvr>
                                        <p:cTn id="93" dur="750" fill="hold"/>
                                        <p:tgtEl>
                                          <p:spTgt spid="18"/>
                                        </p:tgtEl>
                                        <p:attrNameLst>
                                          <p:attrName>style.rotation</p:attrName>
                                        </p:attrNameLst>
                                      </p:cBhvr>
                                      <p:tavLst>
                                        <p:tav tm="0">
                                          <p:val>
                                            <p:fltVal val="90"/>
                                          </p:val>
                                        </p:tav>
                                        <p:tav tm="100000">
                                          <p:val>
                                            <p:fltVal val="0"/>
                                          </p:val>
                                        </p:tav>
                                      </p:tavLst>
                                    </p:anim>
                                    <p:animEffect transition="in" filter="fade">
                                      <p:cBhvr>
                                        <p:cTn id="94" dur="750"/>
                                        <p:tgtEl>
                                          <p:spTgt spid="18"/>
                                        </p:tgtEl>
                                      </p:cBhvr>
                                    </p:animEffect>
                                  </p:childTnLst>
                                </p:cTn>
                              </p:par>
                              <p:par>
                                <p:cTn id="95" presetID="31" presetClass="entr" presetSubtype="0" fill="hold" grpId="0" nodeType="with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p:cTn id="97" dur="750" fill="hold"/>
                                        <p:tgtEl>
                                          <p:spTgt spid="19"/>
                                        </p:tgtEl>
                                        <p:attrNameLst>
                                          <p:attrName>ppt_w</p:attrName>
                                        </p:attrNameLst>
                                      </p:cBhvr>
                                      <p:tavLst>
                                        <p:tav tm="0">
                                          <p:val>
                                            <p:fltVal val="0"/>
                                          </p:val>
                                        </p:tav>
                                        <p:tav tm="100000">
                                          <p:val>
                                            <p:strVal val="#ppt_w"/>
                                          </p:val>
                                        </p:tav>
                                      </p:tavLst>
                                    </p:anim>
                                    <p:anim calcmode="lin" valueType="num">
                                      <p:cBhvr>
                                        <p:cTn id="98" dur="750" fill="hold"/>
                                        <p:tgtEl>
                                          <p:spTgt spid="19"/>
                                        </p:tgtEl>
                                        <p:attrNameLst>
                                          <p:attrName>ppt_h</p:attrName>
                                        </p:attrNameLst>
                                      </p:cBhvr>
                                      <p:tavLst>
                                        <p:tav tm="0">
                                          <p:val>
                                            <p:fltVal val="0"/>
                                          </p:val>
                                        </p:tav>
                                        <p:tav tm="100000">
                                          <p:val>
                                            <p:strVal val="#ppt_h"/>
                                          </p:val>
                                        </p:tav>
                                      </p:tavLst>
                                    </p:anim>
                                    <p:anim calcmode="lin" valueType="num">
                                      <p:cBhvr>
                                        <p:cTn id="99" dur="750" fill="hold"/>
                                        <p:tgtEl>
                                          <p:spTgt spid="19"/>
                                        </p:tgtEl>
                                        <p:attrNameLst>
                                          <p:attrName>style.rotation</p:attrName>
                                        </p:attrNameLst>
                                      </p:cBhvr>
                                      <p:tavLst>
                                        <p:tav tm="0">
                                          <p:val>
                                            <p:fltVal val="90"/>
                                          </p:val>
                                        </p:tav>
                                        <p:tav tm="100000">
                                          <p:val>
                                            <p:fltVal val="0"/>
                                          </p:val>
                                        </p:tav>
                                      </p:tavLst>
                                    </p:anim>
                                    <p:animEffect transition="in" filter="fade">
                                      <p:cBhvr>
                                        <p:cTn id="100"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2" grpId="0" build="p"/>
      <p:bldP spid="18" grpId="0" bldLvl="0" animBg="1"/>
      <p:bldP spid="1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44881" y="1032416"/>
            <a:ext cx="8652809" cy="4643755"/>
          </a:xfrm>
          <a:prstGeom prst="rect">
            <a:avLst/>
          </a:prstGeom>
          <a:noFill/>
        </p:spPr>
        <p:txBody>
          <a:bodyPr wrap="square" rtlCol="0">
            <a:spAutoFit/>
          </a:bodyPr>
          <a:lstStyle/>
          <a:p>
            <a:pPr>
              <a:lnSpc>
                <a:spcPct val="200000"/>
              </a:lnSpc>
            </a:pPr>
            <a:r>
              <a:rPr lang="en-US" altLang="zh-CN" sz="1475" dirty="0"/>
              <a:t>       </a:t>
            </a:r>
            <a:r>
              <a:rPr lang="zh-CN" altLang="zh-CN" sz="1475" dirty="0"/>
              <a:t>绘图窗口设置好后，画笔笔尖位于窗口的</a:t>
            </a:r>
            <a:r>
              <a:rPr lang="zh-CN" altLang="zh-CN" sz="1475" b="1" dirty="0"/>
              <a:t>中心</a:t>
            </a:r>
            <a:r>
              <a:rPr lang="zh-CN" altLang="zh-CN" sz="1475" dirty="0"/>
              <a:t>，即默认的</a:t>
            </a:r>
            <a:r>
              <a:rPr lang="zh-CN" altLang="zh-CN" sz="1475" b="1" dirty="0">
                <a:solidFill>
                  <a:srgbClr val="FF0000"/>
                </a:solidFill>
              </a:rPr>
              <a:t>坐标原点（</a:t>
            </a:r>
            <a:r>
              <a:rPr lang="en-US" altLang="zh-CN" sz="1475" b="1" dirty="0">
                <a:solidFill>
                  <a:srgbClr val="FF0000"/>
                </a:solidFill>
              </a:rPr>
              <a:t>0</a:t>
            </a:r>
            <a:r>
              <a:rPr lang="zh-CN" altLang="zh-CN" sz="1475" b="1" dirty="0">
                <a:solidFill>
                  <a:srgbClr val="FF0000"/>
                </a:solidFill>
              </a:rPr>
              <a:t>，</a:t>
            </a:r>
            <a:r>
              <a:rPr lang="en-US" altLang="zh-CN" sz="1475" b="1" dirty="0">
                <a:solidFill>
                  <a:srgbClr val="FF0000"/>
                </a:solidFill>
              </a:rPr>
              <a:t>0</a:t>
            </a:r>
            <a:r>
              <a:rPr lang="zh-CN" altLang="zh-CN" sz="1475" b="1" dirty="0">
                <a:solidFill>
                  <a:srgbClr val="FF0000"/>
                </a:solidFill>
              </a:rPr>
              <a:t>）</a:t>
            </a:r>
            <a:r>
              <a:rPr lang="zh-CN" altLang="zh-CN" sz="1475" dirty="0"/>
              <a:t>。</a:t>
            </a:r>
            <a:r>
              <a:rPr lang="en-US" altLang="zh-CN" sz="1475" dirty="0"/>
              <a:t>X</a:t>
            </a:r>
            <a:r>
              <a:rPr lang="zh-CN" altLang="zh-CN" sz="1475" dirty="0"/>
              <a:t>轴正方向为向右，</a:t>
            </a:r>
            <a:r>
              <a:rPr lang="en-US" altLang="zh-CN" sz="1475" dirty="0"/>
              <a:t>Y</a:t>
            </a:r>
            <a:r>
              <a:rPr lang="zh-CN" altLang="zh-CN" sz="1475" dirty="0"/>
              <a:t>轴正方向为向上，</a:t>
            </a:r>
            <a:r>
              <a:rPr lang="en-US" altLang="zh-CN" sz="1475" dirty="0"/>
              <a:t>X</a:t>
            </a:r>
            <a:r>
              <a:rPr lang="zh-CN" altLang="zh-CN" sz="1475" dirty="0"/>
              <a:t>轴正方向为</a:t>
            </a:r>
            <a:r>
              <a:rPr lang="en-US" altLang="zh-CN" sz="1475" dirty="0"/>
              <a:t>0</a:t>
            </a:r>
            <a:r>
              <a:rPr lang="en-US" altLang="zh-CN" sz="1475" baseline="30000" dirty="0"/>
              <a:t>0</a:t>
            </a:r>
            <a:r>
              <a:rPr lang="zh-CN" altLang="zh-CN" sz="1475" dirty="0"/>
              <a:t>（</a:t>
            </a:r>
            <a:r>
              <a:rPr lang="en-US" altLang="zh-CN" sz="1475" dirty="0"/>
              <a:t>360</a:t>
            </a:r>
            <a:r>
              <a:rPr lang="en-US" altLang="zh-CN" sz="1475" baseline="30000" dirty="0"/>
              <a:t>0</a:t>
            </a:r>
            <a:r>
              <a:rPr lang="zh-CN" altLang="zh-CN" sz="1475" dirty="0"/>
              <a:t>），逆时针旋转角度增大，顺时针旋转角度减小，即</a:t>
            </a:r>
            <a:r>
              <a:rPr lang="en-US" altLang="zh-CN" sz="1475" dirty="0"/>
              <a:t>Y</a:t>
            </a:r>
            <a:r>
              <a:rPr lang="zh-CN" altLang="zh-CN" sz="1475" dirty="0"/>
              <a:t>轴正方向为</a:t>
            </a:r>
            <a:r>
              <a:rPr lang="en-US" altLang="zh-CN" sz="1475" dirty="0"/>
              <a:t>90</a:t>
            </a:r>
            <a:r>
              <a:rPr lang="en-US" altLang="zh-CN" sz="1475" baseline="30000" dirty="0"/>
              <a:t>0</a:t>
            </a:r>
            <a:r>
              <a:rPr lang="zh-CN" altLang="zh-CN" sz="1475" dirty="0"/>
              <a:t>（</a:t>
            </a:r>
            <a:r>
              <a:rPr lang="en-US" altLang="zh-CN" sz="1475" dirty="0"/>
              <a:t>-270</a:t>
            </a:r>
            <a:r>
              <a:rPr lang="en-US" altLang="zh-CN" sz="1475" baseline="30000" dirty="0"/>
              <a:t>0</a:t>
            </a:r>
            <a:r>
              <a:rPr lang="zh-CN" altLang="zh-CN" sz="1475" dirty="0"/>
              <a:t>），</a:t>
            </a:r>
            <a:r>
              <a:rPr lang="en-US" altLang="zh-CN" sz="1475" dirty="0"/>
              <a:t>X</a:t>
            </a:r>
            <a:r>
              <a:rPr lang="zh-CN" altLang="zh-CN" sz="1475" dirty="0"/>
              <a:t>轴负方向为</a:t>
            </a:r>
            <a:r>
              <a:rPr lang="en-US" altLang="zh-CN" sz="1475" dirty="0"/>
              <a:t>180</a:t>
            </a:r>
            <a:r>
              <a:rPr lang="en-US" altLang="zh-CN" sz="1475" baseline="30000" dirty="0"/>
              <a:t>0</a:t>
            </a:r>
            <a:r>
              <a:rPr lang="zh-CN" altLang="zh-CN" sz="1475" dirty="0"/>
              <a:t>（</a:t>
            </a:r>
            <a:r>
              <a:rPr lang="en-US" altLang="zh-CN" sz="1475" dirty="0"/>
              <a:t>-180</a:t>
            </a:r>
            <a:r>
              <a:rPr lang="en-US" altLang="zh-CN" sz="1475" baseline="30000" dirty="0"/>
              <a:t>0</a:t>
            </a:r>
            <a:r>
              <a:rPr lang="zh-CN" altLang="zh-CN" sz="1475" dirty="0"/>
              <a:t>），</a:t>
            </a:r>
            <a:r>
              <a:rPr lang="en-US" altLang="zh-CN" sz="1475" dirty="0"/>
              <a:t>Y</a:t>
            </a:r>
            <a:r>
              <a:rPr lang="zh-CN" altLang="zh-CN" sz="1475" dirty="0"/>
              <a:t>轴负方向为</a:t>
            </a:r>
            <a:r>
              <a:rPr lang="en-US" altLang="zh-CN" sz="1475" dirty="0"/>
              <a:t>270</a:t>
            </a:r>
            <a:r>
              <a:rPr lang="en-US" altLang="zh-CN" sz="1475" baseline="30000" dirty="0"/>
              <a:t>0</a:t>
            </a:r>
            <a:r>
              <a:rPr lang="zh-CN" altLang="zh-CN" sz="1475" dirty="0"/>
              <a:t>（</a:t>
            </a:r>
            <a:r>
              <a:rPr lang="en-US" altLang="zh-CN" sz="1475" dirty="0"/>
              <a:t>-90</a:t>
            </a:r>
            <a:r>
              <a:rPr lang="en-US" altLang="zh-CN" sz="1475" baseline="30000" dirty="0"/>
              <a:t>0</a:t>
            </a:r>
            <a:r>
              <a:rPr lang="zh-CN" altLang="zh-CN" sz="1475" dirty="0"/>
              <a:t>）。</a:t>
            </a:r>
            <a:endParaRPr lang="zh-CN" altLang="zh-CN" sz="1475" dirty="0"/>
          </a:p>
          <a:p>
            <a:pPr>
              <a:lnSpc>
                <a:spcPct val="200000"/>
              </a:lnSpc>
            </a:pPr>
            <a:r>
              <a:rPr lang="en-US" altLang="zh-CN" sz="1475" dirty="0"/>
              <a:t>     </a:t>
            </a:r>
            <a:r>
              <a:rPr lang="zh-CN" altLang="zh-CN" sz="1475" dirty="0"/>
              <a:t>对于画笔可设置</a:t>
            </a:r>
            <a:r>
              <a:rPr lang="zh-CN" altLang="zh-CN" sz="1475" b="1" dirty="0"/>
              <a:t>三个</a:t>
            </a:r>
            <a:r>
              <a:rPr lang="zh-CN" altLang="zh-CN" sz="1475" dirty="0"/>
              <a:t>属性，分别是</a:t>
            </a:r>
            <a:r>
              <a:rPr lang="zh-CN" altLang="zh-CN" sz="1475" b="1" dirty="0">
                <a:solidFill>
                  <a:srgbClr val="FF0000"/>
                </a:solidFill>
              </a:rPr>
              <a:t>颜色、画线的宽度</a:t>
            </a:r>
            <a:r>
              <a:rPr lang="zh-CN" altLang="zh-CN" sz="1475" b="1" dirty="0"/>
              <a:t>和</a:t>
            </a:r>
            <a:r>
              <a:rPr lang="zh-CN" altLang="zh-CN" sz="1475" b="1" dirty="0">
                <a:solidFill>
                  <a:srgbClr val="FF0000"/>
                </a:solidFill>
              </a:rPr>
              <a:t>画线的速度</a:t>
            </a:r>
            <a:r>
              <a:rPr lang="zh-CN" altLang="zh-CN" sz="1475" dirty="0">
                <a:solidFill>
                  <a:srgbClr val="FF0000"/>
                </a:solidFill>
              </a:rPr>
              <a:t>。</a:t>
            </a:r>
            <a:endParaRPr lang="zh-CN" altLang="zh-CN" sz="1475" dirty="0">
              <a:solidFill>
                <a:srgbClr val="FF0000"/>
              </a:solidFill>
            </a:endParaRPr>
          </a:p>
          <a:p>
            <a:pPr marL="288290">
              <a:lnSpc>
                <a:spcPct val="200000"/>
              </a:lnSpc>
              <a:buFont typeface="+mj-ea"/>
              <a:buAutoNum type="circleNumDbPlain"/>
            </a:pPr>
            <a:r>
              <a:rPr lang="en-US" altLang="zh-CN" sz="1475" b="1" dirty="0"/>
              <a:t> </a:t>
            </a:r>
            <a:r>
              <a:rPr lang="en-US" altLang="zh-CN" sz="1475" b="1" dirty="0" err="1"/>
              <a:t>turtle.pensize</a:t>
            </a:r>
            <a:r>
              <a:rPr lang="en-US" altLang="zh-CN" sz="1475" b="1" dirty="0"/>
              <a:t>()</a:t>
            </a:r>
            <a:r>
              <a:rPr lang="zh-CN" altLang="zh-CN" sz="1475" b="1" dirty="0"/>
              <a:t>：</a:t>
            </a:r>
            <a:r>
              <a:rPr lang="zh-CN" altLang="zh-CN" sz="1475" dirty="0"/>
              <a:t>设置画笔的宽度，单位为像素；</a:t>
            </a:r>
            <a:endParaRPr lang="zh-CN" altLang="zh-CN" sz="1475" dirty="0"/>
          </a:p>
          <a:p>
            <a:pPr marL="288290">
              <a:lnSpc>
                <a:spcPct val="200000"/>
              </a:lnSpc>
              <a:buFont typeface="+mj-ea"/>
              <a:buAutoNum type="circleNumDbPlain"/>
            </a:pPr>
            <a:r>
              <a:rPr lang="en-US" altLang="zh-CN" sz="1475" b="1" dirty="0" err="1"/>
              <a:t>turtle.pencolor</a:t>
            </a:r>
            <a:r>
              <a:rPr lang="en-US" altLang="zh-CN" sz="1475" b="1" dirty="0"/>
              <a:t>()</a:t>
            </a:r>
            <a:r>
              <a:rPr lang="zh-CN" altLang="zh-CN" sz="1475" b="1" dirty="0"/>
              <a:t>：</a:t>
            </a:r>
            <a:r>
              <a:rPr lang="zh-CN" altLang="zh-CN" sz="1475" dirty="0"/>
              <a:t>没有参数传入时，返回当前画笔颜色，传入参数设置画笔颜色时，可以是字符串如</a:t>
            </a:r>
            <a:r>
              <a:rPr lang="en-US" altLang="zh-CN" sz="1475" dirty="0"/>
              <a:t>“green”, “red”,</a:t>
            </a:r>
            <a:r>
              <a:rPr lang="zh-CN" altLang="zh-CN" sz="1475" dirty="0"/>
              <a:t>也可以是</a:t>
            </a:r>
            <a:r>
              <a:rPr lang="en-US" altLang="zh-CN" sz="1475" dirty="0"/>
              <a:t>RGB 3</a:t>
            </a:r>
            <a:r>
              <a:rPr lang="zh-CN" altLang="zh-CN" sz="1475" dirty="0"/>
              <a:t>元组所对应的颜色编号，每一种颜色编号值为</a:t>
            </a:r>
            <a:r>
              <a:rPr lang="en-US" altLang="zh-CN" sz="1475" dirty="0"/>
              <a:t>[0</a:t>
            </a:r>
            <a:r>
              <a:rPr lang="zh-CN" altLang="zh-CN" sz="1475" dirty="0"/>
              <a:t>，</a:t>
            </a:r>
            <a:r>
              <a:rPr lang="en-US" altLang="zh-CN" sz="1475" dirty="0"/>
              <a:t>255]</a:t>
            </a:r>
            <a:r>
              <a:rPr lang="zh-CN" altLang="zh-CN" sz="1475" dirty="0"/>
              <a:t>，如</a:t>
            </a:r>
            <a:r>
              <a:rPr lang="zh-CN" altLang="en-US" sz="1475" dirty="0"/>
              <a:t>“</a:t>
            </a:r>
            <a:r>
              <a:rPr lang="en-US" altLang="zh-CN" sz="1475" dirty="0"/>
              <a:t>#594839</a:t>
            </a:r>
            <a:r>
              <a:rPr lang="zh-CN" altLang="en-US" sz="1475" dirty="0"/>
              <a:t>”</a:t>
            </a:r>
            <a:r>
              <a:rPr lang="zh-CN" altLang="zh-CN" sz="1475" dirty="0"/>
              <a:t>。</a:t>
            </a:r>
            <a:endParaRPr lang="zh-CN" altLang="zh-CN" sz="1475" dirty="0"/>
          </a:p>
          <a:p>
            <a:pPr marL="288290">
              <a:lnSpc>
                <a:spcPct val="200000"/>
              </a:lnSpc>
              <a:buFont typeface="+mj-ea"/>
              <a:buAutoNum type="circleNumDbPlain"/>
            </a:pPr>
            <a:r>
              <a:rPr lang="en-US" altLang="zh-CN" sz="1475" b="1" dirty="0" err="1"/>
              <a:t>turtle.speed</a:t>
            </a:r>
            <a:r>
              <a:rPr lang="en-US" altLang="zh-CN" sz="1475" b="1" dirty="0"/>
              <a:t>(speed)</a:t>
            </a:r>
            <a:r>
              <a:rPr lang="zh-CN" altLang="zh-CN" sz="1475" b="1" dirty="0"/>
              <a:t>：</a:t>
            </a:r>
            <a:r>
              <a:rPr lang="zh-CN" altLang="zh-CN" sz="1475" dirty="0"/>
              <a:t>设置画笔移动速度，画笔绘制的速度范围</a:t>
            </a:r>
            <a:r>
              <a:rPr lang="en-US" altLang="zh-CN" sz="1475" dirty="0"/>
              <a:t>[0,10]</a:t>
            </a:r>
            <a:r>
              <a:rPr lang="zh-CN" altLang="zh-CN" sz="1475" dirty="0"/>
              <a:t>整数，数字越大越快。</a:t>
            </a:r>
            <a:endParaRPr lang="zh-CN" altLang="zh-CN" sz="1475" dirty="0"/>
          </a:p>
          <a:p>
            <a:pPr>
              <a:lnSpc>
                <a:spcPct val="200000"/>
              </a:lnSpc>
            </a:pPr>
            <a:endParaRPr lang="zh-CN" altLang="en-US" sz="1475" dirty="0"/>
          </a:p>
        </p:txBody>
      </p:sp>
      <p:sp>
        <p:nvSpPr>
          <p:cNvPr id="15" name="文本框 22"/>
          <p:cNvSpPr>
            <a:spLocks noChangeArrowheads="1"/>
          </p:cNvSpPr>
          <p:nvPr/>
        </p:nvSpPr>
        <p:spPr bwMode="auto">
          <a:xfrm>
            <a:off x="116314" y="311202"/>
            <a:ext cx="2378548"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sz="2280">
                <a:solidFill>
                  <a:srgbClr val="FFFFFF"/>
                </a:solidFill>
                <a:effectLst/>
                <a:uFillTx/>
                <a:latin typeface="NotoSansCJKsc"/>
                <a:ea typeface="NotoSansCJKsc"/>
              </a:rPr>
              <a:t>画笔设置</a:t>
            </a:r>
            <a:endParaRPr lang="zh-CN" altLang="zh-CN" sz="2210" b="1" dirty="0">
              <a:solidFill>
                <a:schemeClr val="bg1"/>
              </a:solidFill>
              <a:latin typeface="方正正粗黑简体" panose="02000000000000000000" pitchFamily="2" charset="-122"/>
              <a:ea typeface="方正正粗黑简体" panose="02000000000000000000" pitchFamily="2" charset="-122"/>
            </a:endParaRPr>
          </a:p>
        </p:txBody>
      </p:sp>
      <p:sp>
        <p:nvSpPr>
          <p:cNvPr id="17" name="椭圆 16"/>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18" name="椭圆 17"/>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barn(inVertical)">
                                      <p:cBhvr>
                                        <p:cTn id="26" dur="500"/>
                                        <p:tgtEl>
                                          <p:spTgt spid="2">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500"/>
                                        <p:tgtEl>
                                          <p:spTgt spid="2">
                                            <p:txEl>
                                              <p:pRg st="4" end="4"/>
                                            </p:txEl>
                                          </p:spTgt>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750" fill="hold"/>
                                        <p:tgtEl>
                                          <p:spTgt spid="17"/>
                                        </p:tgtEl>
                                        <p:attrNameLst>
                                          <p:attrName>ppt_w</p:attrName>
                                        </p:attrNameLst>
                                      </p:cBhvr>
                                      <p:tavLst>
                                        <p:tav tm="0">
                                          <p:val>
                                            <p:fltVal val="0"/>
                                          </p:val>
                                        </p:tav>
                                        <p:tav tm="100000">
                                          <p:val>
                                            <p:strVal val="#ppt_w"/>
                                          </p:val>
                                        </p:tav>
                                      </p:tavLst>
                                    </p:anim>
                                    <p:anim calcmode="lin" valueType="num">
                                      <p:cBhvr>
                                        <p:cTn id="35" dur="750" fill="hold"/>
                                        <p:tgtEl>
                                          <p:spTgt spid="17"/>
                                        </p:tgtEl>
                                        <p:attrNameLst>
                                          <p:attrName>ppt_h</p:attrName>
                                        </p:attrNameLst>
                                      </p:cBhvr>
                                      <p:tavLst>
                                        <p:tav tm="0">
                                          <p:val>
                                            <p:fltVal val="0"/>
                                          </p:val>
                                        </p:tav>
                                        <p:tav tm="100000">
                                          <p:val>
                                            <p:strVal val="#ppt_h"/>
                                          </p:val>
                                        </p:tav>
                                      </p:tavLst>
                                    </p:anim>
                                    <p:anim calcmode="lin" valueType="num">
                                      <p:cBhvr>
                                        <p:cTn id="36" dur="750" fill="hold"/>
                                        <p:tgtEl>
                                          <p:spTgt spid="17"/>
                                        </p:tgtEl>
                                        <p:attrNameLst>
                                          <p:attrName>style.rotation</p:attrName>
                                        </p:attrNameLst>
                                      </p:cBhvr>
                                      <p:tavLst>
                                        <p:tav tm="0">
                                          <p:val>
                                            <p:fltVal val="90"/>
                                          </p:val>
                                        </p:tav>
                                        <p:tav tm="100000">
                                          <p:val>
                                            <p:fltVal val="0"/>
                                          </p:val>
                                        </p:tav>
                                      </p:tavLst>
                                    </p:anim>
                                    <p:animEffect transition="in" filter="fade">
                                      <p:cBhvr>
                                        <p:cTn id="37" dur="750"/>
                                        <p:tgtEl>
                                          <p:spTgt spid="17"/>
                                        </p:tgtEl>
                                      </p:cBhvr>
                                    </p:animEffect>
                                  </p:childTnLst>
                                </p:cTn>
                              </p:par>
                              <p:par>
                                <p:cTn id="38" presetID="31"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750" fill="hold"/>
                                        <p:tgtEl>
                                          <p:spTgt spid="18"/>
                                        </p:tgtEl>
                                        <p:attrNameLst>
                                          <p:attrName>ppt_w</p:attrName>
                                        </p:attrNameLst>
                                      </p:cBhvr>
                                      <p:tavLst>
                                        <p:tav tm="0">
                                          <p:val>
                                            <p:fltVal val="0"/>
                                          </p:val>
                                        </p:tav>
                                        <p:tav tm="100000">
                                          <p:val>
                                            <p:strVal val="#ppt_w"/>
                                          </p:val>
                                        </p:tav>
                                      </p:tavLst>
                                    </p:anim>
                                    <p:anim calcmode="lin" valueType="num">
                                      <p:cBhvr>
                                        <p:cTn id="41" dur="750" fill="hold"/>
                                        <p:tgtEl>
                                          <p:spTgt spid="18"/>
                                        </p:tgtEl>
                                        <p:attrNameLst>
                                          <p:attrName>ppt_h</p:attrName>
                                        </p:attrNameLst>
                                      </p:cBhvr>
                                      <p:tavLst>
                                        <p:tav tm="0">
                                          <p:val>
                                            <p:fltVal val="0"/>
                                          </p:val>
                                        </p:tav>
                                        <p:tav tm="100000">
                                          <p:val>
                                            <p:strVal val="#ppt_h"/>
                                          </p:val>
                                        </p:tav>
                                      </p:tavLst>
                                    </p:anim>
                                    <p:anim calcmode="lin" valueType="num">
                                      <p:cBhvr>
                                        <p:cTn id="42" dur="750" fill="hold"/>
                                        <p:tgtEl>
                                          <p:spTgt spid="18"/>
                                        </p:tgtEl>
                                        <p:attrNameLst>
                                          <p:attrName>style.rotation</p:attrName>
                                        </p:attrNameLst>
                                      </p:cBhvr>
                                      <p:tavLst>
                                        <p:tav tm="0">
                                          <p:val>
                                            <p:fltVal val="90"/>
                                          </p:val>
                                        </p:tav>
                                        <p:tav tm="100000">
                                          <p:val>
                                            <p:fltVal val="0"/>
                                          </p:val>
                                        </p:tav>
                                      </p:tavLst>
                                    </p:anim>
                                    <p:animEffect transition="in" filter="fade">
                                      <p:cBhvr>
                                        <p:cTn id="43"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7" grpId="0" bldLvl="0" animBg="1"/>
      <p:bldP spid="1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904016" y="874211"/>
            <a:ext cx="7813994" cy="421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226" tIns="40113" rIns="80226" bIns="40113" numCol="1" anchor="ctr" anchorCtr="0" compatLnSpc="1">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50000"/>
              </a:lnSpc>
            </a:pPr>
            <a:r>
              <a:rPr lang="zh-CN" altLang="zh-CN" sz="1475" dirty="0"/>
              <a:t>控制海龟绘图有着许多的函数，这些函数分为</a:t>
            </a:r>
            <a:r>
              <a:rPr lang="zh-CN" altLang="zh-CN" sz="1475" b="1" dirty="0"/>
              <a:t>运动函数</a:t>
            </a:r>
            <a:r>
              <a:rPr lang="zh-CN" altLang="zh-CN" sz="1475" dirty="0"/>
              <a:t>、</a:t>
            </a:r>
            <a:r>
              <a:rPr lang="zh-CN" altLang="zh-CN" sz="1475" b="1" dirty="0"/>
              <a:t>画笔控制函数</a:t>
            </a:r>
            <a:r>
              <a:rPr lang="zh-CN" altLang="zh-CN" sz="1475" dirty="0"/>
              <a:t>、</a:t>
            </a:r>
            <a:r>
              <a:rPr lang="zh-CN" altLang="zh-CN" sz="1475" b="1" dirty="0"/>
              <a:t>全局控制函数</a:t>
            </a:r>
            <a:r>
              <a:rPr lang="zh-CN" altLang="zh-CN" sz="1475" dirty="0"/>
              <a:t>。</a:t>
            </a:r>
            <a:endParaRPr lang="en-US" altLang="zh-CN" sz="1475" dirty="0"/>
          </a:p>
        </p:txBody>
      </p:sp>
      <p:graphicFrame>
        <p:nvGraphicFramePr>
          <p:cNvPr id="2" name="表格 1"/>
          <p:cNvGraphicFramePr>
            <a:graphicFrameLocks noGrp="1"/>
          </p:cNvGraphicFramePr>
          <p:nvPr/>
        </p:nvGraphicFramePr>
        <p:xfrm>
          <a:off x="1463924" y="1835288"/>
          <a:ext cx="7021830" cy="3749040"/>
        </p:xfrm>
        <a:graphic>
          <a:graphicData uri="http://schemas.openxmlformats.org/drawingml/2006/table">
            <a:tbl>
              <a:tblPr firstRow="1" firstCol="1">
                <a:tableStyleId>{5DA37D80-6434-44D0-A028-1B22A696006F}</a:tableStyleId>
              </a:tblPr>
              <a:tblGrid>
                <a:gridCol w="2400300"/>
                <a:gridCol w="4621530"/>
              </a:tblGrid>
              <a:tr h="294005">
                <a:tc>
                  <a:txBody>
                    <a:bodyPr/>
                    <a:lstStyle/>
                    <a:p>
                      <a:pPr algn="ctr">
                        <a:lnSpc>
                          <a:spcPct val="115000"/>
                        </a:lnSpc>
                        <a:spcAft>
                          <a:spcPts val="0"/>
                        </a:spcAft>
                      </a:pPr>
                      <a:r>
                        <a:rPr lang="zh-CN" sz="1260" kern="0" dirty="0">
                          <a:solidFill>
                            <a:schemeClr val="tx1"/>
                          </a:solidFill>
                          <a:effectLst/>
                        </a:rPr>
                        <a:t>函 数</a:t>
                      </a:r>
                      <a:endParaRPr lang="zh-CN" sz="126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algn="ctr">
                        <a:lnSpc>
                          <a:spcPct val="115000"/>
                        </a:lnSpc>
                        <a:spcAft>
                          <a:spcPts val="0"/>
                        </a:spcAft>
                      </a:pPr>
                      <a:r>
                        <a:rPr lang="zh-CN" sz="1260" kern="0" dirty="0">
                          <a:solidFill>
                            <a:schemeClr val="tx1"/>
                          </a:solidFill>
                          <a:effectLst/>
                        </a:rPr>
                        <a:t>说</a:t>
                      </a:r>
                      <a:r>
                        <a:rPr lang="en-US" sz="1260" kern="0" dirty="0">
                          <a:solidFill>
                            <a:schemeClr val="tx1"/>
                          </a:solidFill>
                          <a:effectLst/>
                        </a:rPr>
                        <a:t>    </a:t>
                      </a:r>
                      <a:r>
                        <a:rPr lang="zh-CN" sz="1260" kern="0" dirty="0">
                          <a:solidFill>
                            <a:schemeClr val="tx1"/>
                          </a:solidFill>
                          <a:effectLst/>
                        </a:rPr>
                        <a:t>明</a:t>
                      </a:r>
                      <a:endParaRPr lang="zh-CN" sz="126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r>
              <a:tr h="255905">
                <a:tc>
                  <a:txBody>
                    <a:bodyPr/>
                    <a:lstStyle/>
                    <a:p>
                      <a:pPr algn="ctr">
                        <a:lnSpc>
                          <a:spcPct val="115000"/>
                        </a:lnSpc>
                        <a:spcAft>
                          <a:spcPts val="0"/>
                        </a:spcAft>
                      </a:pPr>
                      <a:r>
                        <a:rPr lang="en-US" sz="1050" kern="0" dirty="0" err="1">
                          <a:solidFill>
                            <a:schemeClr val="tx1"/>
                          </a:solidFill>
                          <a:effectLst/>
                        </a:rPr>
                        <a:t>turtle.forward</a:t>
                      </a:r>
                      <a:r>
                        <a:rPr lang="en-US" sz="1050" kern="0" dirty="0">
                          <a:solidFill>
                            <a:schemeClr val="tx1"/>
                          </a:solidFill>
                          <a:effectLst/>
                        </a:rPr>
                        <a:t>(distance)</a:t>
                      </a:r>
                      <a:endParaRPr lang="en-US" sz="105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algn="l">
                        <a:lnSpc>
                          <a:spcPct val="115000"/>
                        </a:lnSpc>
                        <a:spcAft>
                          <a:spcPts val="0"/>
                        </a:spcAft>
                      </a:pPr>
                      <a:r>
                        <a:rPr lang="zh-CN" sz="1050" b="1" kern="0" dirty="0">
                          <a:solidFill>
                            <a:schemeClr val="tx1"/>
                          </a:solidFill>
                          <a:effectLst/>
                        </a:rPr>
                        <a:t>向当前画笔方向移动</a:t>
                      </a:r>
                      <a:r>
                        <a:rPr lang="en-US" sz="1050" b="1" kern="0" dirty="0">
                          <a:solidFill>
                            <a:schemeClr val="tx1"/>
                          </a:solidFill>
                          <a:effectLst/>
                        </a:rPr>
                        <a:t>distance</a:t>
                      </a:r>
                      <a:r>
                        <a:rPr lang="zh-CN" sz="1050" b="1" kern="0" dirty="0">
                          <a:solidFill>
                            <a:schemeClr val="tx1"/>
                          </a:solidFill>
                          <a:effectLst/>
                        </a:rPr>
                        <a:t>像素长度</a:t>
                      </a:r>
                      <a:endParaRPr lang="zh-CN" sz="1050" b="1"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r>
              <a:tr h="257175">
                <a:tc>
                  <a:txBody>
                    <a:bodyPr/>
                    <a:lstStyle/>
                    <a:p>
                      <a:pPr marL="0" algn="ctr" defTabSz="685800" rtl="0" eaLnBrk="1" latinLnBrk="0" hangingPunct="1">
                        <a:lnSpc>
                          <a:spcPct val="115000"/>
                        </a:lnSpc>
                        <a:spcAft>
                          <a:spcPts val="0"/>
                        </a:spcAft>
                      </a:pPr>
                      <a:r>
                        <a:rPr lang="en-US" sz="1050" b="1" kern="0" dirty="0" err="1">
                          <a:solidFill>
                            <a:schemeClr val="tx1"/>
                          </a:solidFill>
                          <a:effectLst/>
                        </a:rPr>
                        <a:t>turtle.backward</a:t>
                      </a:r>
                      <a:r>
                        <a:rPr lang="en-US" sz="1050" b="1" kern="0" dirty="0">
                          <a:solidFill>
                            <a:schemeClr val="tx1"/>
                          </a:solidFill>
                          <a:effectLst/>
                        </a:rPr>
                        <a:t>(distance)</a:t>
                      </a:r>
                      <a:endParaRPr lang="en-US" altLang="en-US"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c>
                  <a:txBody>
                    <a:bodyPr/>
                    <a:lstStyle/>
                    <a:p>
                      <a:pPr marL="0" algn="l" defTabSz="685800" rtl="0" eaLnBrk="1" latinLnBrk="0" hangingPunct="1">
                        <a:lnSpc>
                          <a:spcPct val="115000"/>
                        </a:lnSpc>
                        <a:spcAft>
                          <a:spcPts val="0"/>
                        </a:spcAft>
                      </a:pPr>
                      <a:r>
                        <a:rPr lang="zh-CN" altLang="en-US" sz="1050" b="1" kern="0" dirty="0">
                          <a:solidFill>
                            <a:schemeClr val="tx1"/>
                          </a:solidFill>
                          <a:effectLst/>
                        </a:rPr>
                        <a:t>向当前画笔相反方向移动</a:t>
                      </a:r>
                      <a:r>
                        <a:rPr lang="en-US" sz="1050" b="1" kern="0" dirty="0">
                          <a:solidFill>
                            <a:schemeClr val="tx1"/>
                          </a:solidFill>
                          <a:effectLst/>
                        </a:rPr>
                        <a:t>distance</a:t>
                      </a:r>
                      <a:r>
                        <a:rPr lang="zh-CN" altLang="en-US" sz="1050" b="1" kern="0" dirty="0">
                          <a:solidFill>
                            <a:schemeClr val="tx1"/>
                          </a:solidFill>
                          <a:effectLst/>
                        </a:rPr>
                        <a:t>像素长度</a:t>
                      </a:r>
                      <a:endParaRPr lang="zh-CN" altLang="en-US"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r h="256540">
                <a:tc>
                  <a:txBody>
                    <a:bodyPr/>
                    <a:lstStyle/>
                    <a:p>
                      <a:pPr algn="ctr">
                        <a:lnSpc>
                          <a:spcPct val="115000"/>
                        </a:lnSpc>
                        <a:spcAft>
                          <a:spcPts val="0"/>
                        </a:spcAft>
                      </a:pPr>
                      <a:r>
                        <a:rPr lang="en-US" sz="1050" kern="0" dirty="0" err="1">
                          <a:solidFill>
                            <a:schemeClr val="tx1"/>
                          </a:solidFill>
                          <a:effectLst/>
                        </a:rPr>
                        <a:t>turtle.right</a:t>
                      </a:r>
                      <a:r>
                        <a:rPr lang="en-US" sz="1050" kern="0" dirty="0">
                          <a:solidFill>
                            <a:schemeClr val="tx1"/>
                          </a:solidFill>
                          <a:effectLst/>
                        </a:rPr>
                        <a:t>(degree)</a:t>
                      </a:r>
                      <a:endParaRPr lang="en-US" sz="105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marL="0" algn="l" defTabSz="685800" rtl="0" eaLnBrk="1" latinLnBrk="0" hangingPunct="1">
                        <a:lnSpc>
                          <a:spcPct val="115000"/>
                        </a:lnSpc>
                        <a:spcAft>
                          <a:spcPts val="0"/>
                        </a:spcAft>
                      </a:pPr>
                      <a:r>
                        <a:rPr lang="zh-CN" sz="1050" b="1" kern="0" dirty="0">
                          <a:solidFill>
                            <a:schemeClr val="tx1"/>
                          </a:solidFill>
                          <a:effectLst/>
                        </a:rPr>
                        <a:t>顺时针移动</a:t>
                      </a:r>
                      <a:r>
                        <a:rPr lang="en-US" sz="1050" b="1" kern="0" dirty="0">
                          <a:solidFill>
                            <a:schemeClr val="tx1"/>
                          </a:solidFill>
                          <a:effectLst/>
                        </a:rPr>
                        <a:t>degree°</a:t>
                      </a:r>
                      <a:endParaRPr lang="en-US"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r h="257175">
                <a:tc>
                  <a:txBody>
                    <a:bodyPr/>
                    <a:lstStyle/>
                    <a:p>
                      <a:pPr marL="0" algn="ctr" defTabSz="685800" rtl="0" eaLnBrk="1" latinLnBrk="0" hangingPunct="1">
                        <a:lnSpc>
                          <a:spcPct val="115000"/>
                        </a:lnSpc>
                        <a:spcAft>
                          <a:spcPts val="0"/>
                        </a:spcAft>
                      </a:pPr>
                      <a:r>
                        <a:rPr lang="en-US" sz="1050" b="1" kern="0" dirty="0" err="1">
                          <a:solidFill>
                            <a:schemeClr val="tx1"/>
                          </a:solidFill>
                          <a:effectLst/>
                          <a:latin typeface="+mn-lt"/>
                          <a:ea typeface="+mn-ea"/>
                          <a:cs typeface="+mn-cs"/>
                        </a:rPr>
                        <a:t>turtle.left</a:t>
                      </a:r>
                      <a:r>
                        <a:rPr lang="en-US" sz="1050" b="1" kern="0" dirty="0">
                          <a:solidFill>
                            <a:schemeClr val="tx1"/>
                          </a:solidFill>
                          <a:effectLst/>
                          <a:latin typeface="+mn-lt"/>
                          <a:ea typeface="+mn-ea"/>
                          <a:cs typeface="+mn-cs"/>
                        </a:rPr>
                        <a:t>(degree)</a:t>
                      </a:r>
                      <a:endParaRPr lang="en-US" altLang="en-US" sz="1050" b="1" kern="0" dirty="0">
                        <a:solidFill>
                          <a:schemeClr val="tx1"/>
                        </a:solidFill>
                        <a:effectLst/>
                        <a:latin typeface="+mn-lt"/>
                        <a:ea typeface="+mn-ea"/>
                        <a:cs typeface="+mn-cs"/>
                      </a:endParaRPr>
                    </a:p>
                  </a:txBody>
                  <a:tcPr marL="60169" marR="60169" marT="0" marB="0" anchor="ctr"/>
                </a:tc>
                <a:tc>
                  <a:txBody>
                    <a:bodyPr/>
                    <a:lstStyle/>
                    <a:p>
                      <a:pPr marL="0" algn="l" defTabSz="685800" rtl="0" eaLnBrk="1" latinLnBrk="0" hangingPunct="1">
                        <a:lnSpc>
                          <a:spcPct val="115000"/>
                        </a:lnSpc>
                        <a:spcAft>
                          <a:spcPts val="0"/>
                        </a:spcAft>
                      </a:pPr>
                      <a:r>
                        <a:rPr lang="zh-CN" altLang="en-US" sz="1050" b="1" kern="0" dirty="0">
                          <a:solidFill>
                            <a:schemeClr val="tx1"/>
                          </a:solidFill>
                          <a:effectLst/>
                          <a:latin typeface="+mn-lt"/>
                          <a:ea typeface="+mn-ea"/>
                          <a:cs typeface="+mn-cs"/>
                        </a:rPr>
                        <a:t>逆时针移动</a:t>
                      </a:r>
                      <a:r>
                        <a:rPr lang="en-US" sz="1050" b="1" kern="0" dirty="0">
                          <a:solidFill>
                            <a:schemeClr val="tx1"/>
                          </a:solidFill>
                          <a:effectLst/>
                          <a:latin typeface="+mn-lt"/>
                          <a:ea typeface="+mn-ea"/>
                          <a:cs typeface="+mn-cs"/>
                        </a:rPr>
                        <a:t>degree°</a:t>
                      </a:r>
                      <a:endParaRPr lang="en-US" altLang="en-US" sz="1050" b="1" kern="0" dirty="0">
                        <a:solidFill>
                          <a:schemeClr val="tx1"/>
                        </a:solidFill>
                        <a:effectLst/>
                        <a:latin typeface="+mn-lt"/>
                        <a:ea typeface="+mn-ea"/>
                        <a:cs typeface="+mn-cs"/>
                      </a:endParaRPr>
                    </a:p>
                  </a:txBody>
                  <a:tcPr marL="60169" marR="60169" marT="0" marB="0" anchor="ctr"/>
                </a:tc>
              </a:tr>
              <a:tr h="256540">
                <a:tc>
                  <a:txBody>
                    <a:bodyPr/>
                    <a:lstStyle/>
                    <a:p>
                      <a:pPr algn="ctr">
                        <a:lnSpc>
                          <a:spcPct val="115000"/>
                        </a:lnSpc>
                        <a:spcAft>
                          <a:spcPts val="0"/>
                        </a:spcAft>
                      </a:pPr>
                      <a:r>
                        <a:rPr lang="en-US" sz="1050" kern="0" dirty="0" err="1">
                          <a:solidFill>
                            <a:schemeClr val="tx1"/>
                          </a:solidFill>
                          <a:effectLst/>
                        </a:rPr>
                        <a:t>turtle.pendown</a:t>
                      </a:r>
                      <a:r>
                        <a:rPr lang="en-US" sz="1050" kern="0" dirty="0">
                          <a:solidFill>
                            <a:schemeClr val="tx1"/>
                          </a:solidFill>
                          <a:effectLst/>
                        </a:rPr>
                        <a:t>()</a:t>
                      </a:r>
                      <a:endParaRPr lang="en-US" sz="105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marL="0" algn="l" defTabSz="685800" rtl="0" eaLnBrk="1" latinLnBrk="0" hangingPunct="1">
                        <a:lnSpc>
                          <a:spcPct val="115000"/>
                        </a:lnSpc>
                        <a:spcAft>
                          <a:spcPts val="0"/>
                        </a:spcAft>
                      </a:pPr>
                      <a:r>
                        <a:rPr lang="zh-CN" sz="1050" b="1" kern="0" dirty="0">
                          <a:solidFill>
                            <a:schemeClr val="tx1"/>
                          </a:solidFill>
                          <a:effectLst/>
                        </a:rPr>
                        <a:t>放下画笔</a:t>
                      </a:r>
                      <a:endParaRPr lang="zh-CN"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r h="257175">
                <a:tc>
                  <a:txBody>
                    <a:bodyPr/>
                    <a:lstStyle/>
                    <a:p>
                      <a:pPr marL="0" algn="ctr" defTabSz="685800" rtl="0" eaLnBrk="1" latinLnBrk="0" hangingPunct="1">
                        <a:lnSpc>
                          <a:spcPct val="115000"/>
                        </a:lnSpc>
                        <a:spcAft>
                          <a:spcPts val="0"/>
                        </a:spcAft>
                      </a:pPr>
                      <a:r>
                        <a:rPr lang="en-US" sz="1050" b="1" kern="0">
                          <a:solidFill>
                            <a:schemeClr val="tx1"/>
                          </a:solidFill>
                          <a:effectLst/>
                          <a:latin typeface="+mn-lt"/>
                          <a:ea typeface="+mn-ea"/>
                          <a:cs typeface="+mn-cs"/>
                        </a:rPr>
                        <a:t>turtle.goto(x,y)</a:t>
                      </a:r>
                      <a:endParaRPr lang="en-US" altLang="en-US" sz="1050" b="1" kern="0">
                        <a:solidFill>
                          <a:schemeClr val="tx1"/>
                        </a:solidFill>
                        <a:effectLst/>
                        <a:latin typeface="+mn-lt"/>
                        <a:ea typeface="+mn-ea"/>
                        <a:cs typeface="+mn-cs"/>
                      </a:endParaRPr>
                    </a:p>
                  </a:txBody>
                  <a:tcPr marL="60169" marR="60169" marT="0" marB="0" anchor="ctr"/>
                </a:tc>
                <a:tc>
                  <a:txBody>
                    <a:bodyPr/>
                    <a:lstStyle/>
                    <a:p>
                      <a:pPr marL="0" algn="l" defTabSz="685800" rtl="0" eaLnBrk="1" latinLnBrk="0" hangingPunct="1">
                        <a:lnSpc>
                          <a:spcPct val="115000"/>
                        </a:lnSpc>
                        <a:spcAft>
                          <a:spcPts val="0"/>
                        </a:spcAft>
                      </a:pPr>
                      <a:r>
                        <a:rPr lang="zh-CN" altLang="en-US" sz="1050" b="1" kern="0" dirty="0">
                          <a:solidFill>
                            <a:schemeClr val="tx1"/>
                          </a:solidFill>
                          <a:effectLst/>
                          <a:latin typeface="+mn-lt"/>
                          <a:ea typeface="+mn-ea"/>
                          <a:cs typeface="+mn-cs"/>
                        </a:rPr>
                        <a:t>将画笔移动到坐标为</a:t>
                      </a:r>
                      <a:r>
                        <a:rPr lang="en-US" sz="1050" b="1" kern="0" dirty="0" err="1">
                          <a:solidFill>
                            <a:schemeClr val="tx1"/>
                          </a:solidFill>
                          <a:effectLst/>
                          <a:latin typeface="+mn-lt"/>
                          <a:ea typeface="+mn-ea"/>
                          <a:cs typeface="+mn-cs"/>
                        </a:rPr>
                        <a:t>x,y</a:t>
                      </a:r>
                      <a:r>
                        <a:rPr lang="zh-CN" altLang="en-US" sz="1050" b="1" kern="0" dirty="0">
                          <a:solidFill>
                            <a:schemeClr val="tx1"/>
                          </a:solidFill>
                          <a:effectLst/>
                          <a:latin typeface="+mn-lt"/>
                          <a:ea typeface="+mn-ea"/>
                          <a:cs typeface="+mn-cs"/>
                        </a:rPr>
                        <a:t>的位置</a:t>
                      </a:r>
                      <a:endParaRPr lang="zh-CN" altLang="en-US" sz="1050" b="1" kern="0" dirty="0">
                        <a:solidFill>
                          <a:schemeClr val="tx1"/>
                        </a:solidFill>
                        <a:effectLst/>
                        <a:latin typeface="+mn-lt"/>
                        <a:ea typeface="+mn-ea"/>
                        <a:cs typeface="+mn-cs"/>
                      </a:endParaRPr>
                    </a:p>
                  </a:txBody>
                  <a:tcPr marL="60169" marR="60169" marT="0" marB="0" anchor="ctr"/>
                </a:tc>
              </a:tr>
              <a:tr h="255905">
                <a:tc>
                  <a:txBody>
                    <a:bodyPr/>
                    <a:lstStyle/>
                    <a:p>
                      <a:pPr algn="ctr">
                        <a:lnSpc>
                          <a:spcPct val="115000"/>
                        </a:lnSpc>
                        <a:spcAft>
                          <a:spcPts val="0"/>
                        </a:spcAft>
                      </a:pPr>
                      <a:r>
                        <a:rPr lang="en-US" sz="1050" kern="0">
                          <a:solidFill>
                            <a:schemeClr val="tx1"/>
                          </a:solidFill>
                          <a:effectLst/>
                        </a:rPr>
                        <a:t>turtle.penup()</a:t>
                      </a:r>
                      <a:endParaRPr lang="en-US" sz="1050" kern="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marL="0" algn="l" defTabSz="685800" rtl="0" eaLnBrk="1" latinLnBrk="0" hangingPunct="1">
                        <a:lnSpc>
                          <a:spcPct val="115000"/>
                        </a:lnSpc>
                        <a:spcAft>
                          <a:spcPts val="0"/>
                        </a:spcAft>
                      </a:pPr>
                      <a:r>
                        <a:rPr lang="zh-CN" sz="1050" b="1" kern="0" dirty="0">
                          <a:solidFill>
                            <a:schemeClr val="tx1"/>
                          </a:solidFill>
                          <a:effectLst/>
                        </a:rPr>
                        <a:t>提起画笔</a:t>
                      </a:r>
                      <a:endParaRPr lang="zh-CN"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r h="374015">
                <a:tc>
                  <a:txBody>
                    <a:bodyPr/>
                    <a:lstStyle/>
                    <a:p>
                      <a:pPr marL="0" algn="ctr" defTabSz="685800" rtl="0" eaLnBrk="1" latinLnBrk="0" hangingPunct="1">
                        <a:lnSpc>
                          <a:spcPct val="115000"/>
                        </a:lnSpc>
                        <a:spcAft>
                          <a:spcPts val="0"/>
                        </a:spcAft>
                      </a:pPr>
                      <a:r>
                        <a:rPr lang="en-US" sz="1050" b="1" kern="0" dirty="0" err="1">
                          <a:solidFill>
                            <a:schemeClr val="tx1"/>
                          </a:solidFill>
                          <a:effectLst/>
                          <a:latin typeface="+mn-lt"/>
                          <a:ea typeface="+mn-ea"/>
                          <a:cs typeface="+mn-cs"/>
                        </a:rPr>
                        <a:t>turtle.circle</a:t>
                      </a:r>
                      <a:r>
                        <a:rPr lang="en-US" sz="1050" b="1" kern="0" dirty="0">
                          <a:solidFill>
                            <a:schemeClr val="tx1"/>
                          </a:solidFill>
                          <a:effectLst/>
                          <a:latin typeface="+mn-lt"/>
                          <a:ea typeface="+mn-ea"/>
                          <a:cs typeface="+mn-cs"/>
                        </a:rPr>
                        <a:t>(</a:t>
                      </a:r>
                      <a:r>
                        <a:rPr lang="en-US" sz="1050" b="1" kern="0" dirty="0" err="1">
                          <a:solidFill>
                            <a:schemeClr val="tx1"/>
                          </a:solidFill>
                          <a:effectLst/>
                          <a:latin typeface="+mn-lt"/>
                          <a:ea typeface="+mn-ea"/>
                          <a:cs typeface="+mn-cs"/>
                        </a:rPr>
                        <a:t>radius,extent</a:t>
                      </a:r>
                      <a:r>
                        <a:rPr lang="en-US" sz="1050" b="1" kern="0" dirty="0">
                          <a:solidFill>
                            <a:schemeClr val="tx1"/>
                          </a:solidFill>
                          <a:effectLst/>
                          <a:latin typeface="+mn-lt"/>
                          <a:ea typeface="+mn-ea"/>
                          <a:cs typeface="+mn-cs"/>
                        </a:rPr>
                        <a:t>=None)</a:t>
                      </a:r>
                      <a:endParaRPr lang="en-US" altLang="en-US" sz="1050" b="1" kern="0" dirty="0">
                        <a:solidFill>
                          <a:schemeClr val="tx1"/>
                        </a:solidFill>
                        <a:effectLst/>
                        <a:latin typeface="+mn-lt"/>
                        <a:ea typeface="+mn-ea"/>
                        <a:cs typeface="+mn-cs"/>
                      </a:endParaRPr>
                    </a:p>
                  </a:txBody>
                  <a:tcPr marL="60169" marR="60169" marT="0" marB="0" anchor="ctr"/>
                </a:tc>
                <a:tc>
                  <a:txBody>
                    <a:bodyPr/>
                    <a:lstStyle/>
                    <a:p>
                      <a:pPr marL="0" algn="l" defTabSz="685800" rtl="0" eaLnBrk="1" latinLnBrk="0" hangingPunct="1">
                        <a:lnSpc>
                          <a:spcPct val="115000"/>
                        </a:lnSpc>
                        <a:spcAft>
                          <a:spcPts val="0"/>
                        </a:spcAft>
                      </a:pPr>
                      <a:r>
                        <a:rPr lang="zh-CN" altLang="en-US" sz="1050" b="1" kern="0" dirty="0">
                          <a:solidFill>
                            <a:schemeClr val="tx1"/>
                          </a:solidFill>
                          <a:effectLst/>
                          <a:latin typeface="+mn-lt"/>
                          <a:ea typeface="+mn-ea"/>
                          <a:cs typeface="+mn-cs"/>
                        </a:rPr>
                        <a:t>画一个以</a:t>
                      </a:r>
                      <a:r>
                        <a:rPr lang="en-US" sz="1050" b="1" kern="0" dirty="0">
                          <a:solidFill>
                            <a:schemeClr val="tx1"/>
                          </a:solidFill>
                          <a:effectLst/>
                          <a:latin typeface="+mn-lt"/>
                          <a:ea typeface="+mn-ea"/>
                          <a:cs typeface="+mn-cs"/>
                        </a:rPr>
                        <a:t>radius</a:t>
                      </a:r>
                      <a:r>
                        <a:rPr lang="zh-CN" altLang="en-US" sz="1050" b="1" kern="0" dirty="0">
                          <a:solidFill>
                            <a:schemeClr val="tx1"/>
                          </a:solidFill>
                          <a:effectLst/>
                          <a:latin typeface="+mn-lt"/>
                          <a:ea typeface="+mn-ea"/>
                          <a:cs typeface="+mn-cs"/>
                        </a:rPr>
                        <a:t>为半径，以</a:t>
                      </a:r>
                      <a:r>
                        <a:rPr lang="en-US" sz="1050" b="1" kern="0" dirty="0">
                          <a:solidFill>
                            <a:schemeClr val="tx1"/>
                          </a:solidFill>
                          <a:effectLst/>
                          <a:latin typeface="+mn-lt"/>
                          <a:ea typeface="+mn-ea"/>
                          <a:cs typeface="+mn-cs"/>
                        </a:rPr>
                        <a:t>extent</a:t>
                      </a:r>
                      <a:r>
                        <a:rPr lang="zh-CN" altLang="en-US" sz="1050" b="1" kern="0" dirty="0">
                          <a:solidFill>
                            <a:schemeClr val="tx1"/>
                          </a:solidFill>
                          <a:effectLst/>
                          <a:latin typeface="+mn-lt"/>
                          <a:ea typeface="+mn-ea"/>
                          <a:cs typeface="+mn-cs"/>
                        </a:rPr>
                        <a:t>为角度的圆弧，省略</a:t>
                      </a:r>
                      <a:r>
                        <a:rPr lang="en-US" sz="1050" b="1" kern="0" dirty="0">
                          <a:solidFill>
                            <a:schemeClr val="tx1"/>
                          </a:solidFill>
                          <a:effectLst/>
                          <a:latin typeface="+mn-lt"/>
                          <a:ea typeface="+mn-ea"/>
                          <a:cs typeface="+mn-cs"/>
                        </a:rPr>
                        <a:t>extent</a:t>
                      </a:r>
                      <a:r>
                        <a:rPr lang="zh-CN" altLang="en-US" sz="1050" b="1" kern="0" dirty="0">
                          <a:solidFill>
                            <a:schemeClr val="tx1"/>
                          </a:solidFill>
                          <a:effectLst/>
                          <a:latin typeface="+mn-lt"/>
                          <a:ea typeface="+mn-ea"/>
                          <a:cs typeface="+mn-cs"/>
                        </a:rPr>
                        <a:t>则画一个圆</a:t>
                      </a:r>
                      <a:endParaRPr lang="zh-CN" altLang="en-US" sz="1050" b="1" kern="0" dirty="0">
                        <a:solidFill>
                          <a:schemeClr val="tx1"/>
                        </a:solidFill>
                        <a:effectLst/>
                        <a:latin typeface="+mn-lt"/>
                        <a:ea typeface="+mn-ea"/>
                        <a:cs typeface="+mn-cs"/>
                      </a:endParaRPr>
                    </a:p>
                  </a:txBody>
                  <a:tcPr marL="60169" marR="60169" marT="0" marB="0" anchor="ctr"/>
                </a:tc>
              </a:tr>
              <a:tr h="257175">
                <a:tc>
                  <a:txBody>
                    <a:bodyPr/>
                    <a:lstStyle/>
                    <a:p>
                      <a:pPr algn="ctr">
                        <a:lnSpc>
                          <a:spcPct val="115000"/>
                        </a:lnSpc>
                        <a:spcAft>
                          <a:spcPts val="0"/>
                        </a:spcAft>
                      </a:pPr>
                      <a:r>
                        <a:rPr lang="en-US" altLang="zh-CN" sz="1050" b="1" kern="0" dirty="0" err="1">
                          <a:solidFill>
                            <a:schemeClr val="tx1"/>
                          </a:solidFill>
                          <a:effectLst/>
                        </a:rPr>
                        <a:t>turtle.</a:t>
                      </a:r>
                      <a:r>
                        <a:rPr lang="en-US" sz="1050" kern="0" dirty="0" err="1">
                          <a:solidFill>
                            <a:schemeClr val="tx1"/>
                          </a:solidFill>
                          <a:effectLst/>
                        </a:rPr>
                        <a:t>setx</a:t>
                      </a:r>
                      <a:r>
                        <a:rPr lang="en-US" sz="1050" kern="0" dirty="0">
                          <a:solidFill>
                            <a:schemeClr val="tx1"/>
                          </a:solidFill>
                          <a:effectLst/>
                        </a:rPr>
                        <a:t>(x)</a:t>
                      </a:r>
                      <a:endParaRPr lang="en-US" sz="105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marL="0" algn="l" defTabSz="685800" rtl="0" eaLnBrk="1" latinLnBrk="0" hangingPunct="1">
                        <a:lnSpc>
                          <a:spcPct val="115000"/>
                        </a:lnSpc>
                        <a:spcAft>
                          <a:spcPts val="0"/>
                        </a:spcAft>
                      </a:pPr>
                      <a:r>
                        <a:rPr lang="zh-CN" sz="1050" b="1" kern="0" dirty="0">
                          <a:solidFill>
                            <a:schemeClr val="tx1"/>
                          </a:solidFill>
                          <a:effectLst/>
                        </a:rPr>
                        <a:t>从当前位置沿</a:t>
                      </a:r>
                      <a:r>
                        <a:rPr lang="en-US" sz="1050" b="1" kern="0" dirty="0">
                          <a:solidFill>
                            <a:schemeClr val="tx1"/>
                          </a:solidFill>
                          <a:effectLst/>
                        </a:rPr>
                        <a:t>X</a:t>
                      </a:r>
                      <a:r>
                        <a:rPr lang="zh-CN" sz="1050" b="1" kern="0" dirty="0">
                          <a:solidFill>
                            <a:schemeClr val="tx1"/>
                          </a:solidFill>
                          <a:effectLst/>
                        </a:rPr>
                        <a:t>轴移动到距离</a:t>
                      </a:r>
                      <a:r>
                        <a:rPr lang="en-US" sz="1050" b="1" kern="0" dirty="0">
                          <a:solidFill>
                            <a:schemeClr val="tx1"/>
                          </a:solidFill>
                          <a:effectLst/>
                        </a:rPr>
                        <a:t>Y</a:t>
                      </a:r>
                      <a:r>
                        <a:rPr lang="zh-CN" sz="1050" b="1" kern="0" dirty="0">
                          <a:solidFill>
                            <a:schemeClr val="tx1"/>
                          </a:solidFill>
                          <a:effectLst/>
                        </a:rPr>
                        <a:t>轴</a:t>
                      </a:r>
                      <a:r>
                        <a:rPr lang="en-US" sz="1050" b="1" kern="0" dirty="0">
                          <a:solidFill>
                            <a:schemeClr val="tx1"/>
                          </a:solidFill>
                          <a:effectLst/>
                        </a:rPr>
                        <a:t>x</a:t>
                      </a:r>
                      <a:r>
                        <a:rPr lang="zh-CN" sz="1050" b="1" kern="0" dirty="0">
                          <a:solidFill>
                            <a:schemeClr val="tx1"/>
                          </a:solidFill>
                          <a:effectLst/>
                        </a:rPr>
                        <a:t>像素</a:t>
                      </a:r>
                      <a:endParaRPr lang="zh-CN"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r h="256540">
                <a:tc>
                  <a:txBody>
                    <a:bodyPr/>
                    <a:lstStyle/>
                    <a:p>
                      <a:pPr marL="0" algn="ctr" defTabSz="685800" rtl="0" eaLnBrk="1" latinLnBrk="0" hangingPunct="1">
                        <a:lnSpc>
                          <a:spcPct val="115000"/>
                        </a:lnSpc>
                        <a:spcAft>
                          <a:spcPts val="0"/>
                        </a:spcAft>
                      </a:pPr>
                      <a:r>
                        <a:rPr lang="en-US" altLang="zh-CN" sz="1050" b="1" kern="0" dirty="0" err="1">
                          <a:solidFill>
                            <a:schemeClr val="tx1"/>
                          </a:solidFill>
                          <a:effectLst/>
                          <a:latin typeface="+mn-lt"/>
                          <a:ea typeface="+mn-ea"/>
                          <a:cs typeface="+mn-cs"/>
                        </a:rPr>
                        <a:t>turtle.</a:t>
                      </a:r>
                      <a:r>
                        <a:rPr lang="en-US" sz="1050" b="1" kern="0" dirty="0" err="1">
                          <a:solidFill>
                            <a:schemeClr val="tx1"/>
                          </a:solidFill>
                          <a:effectLst/>
                          <a:latin typeface="+mn-lt"/>
                          <a:ea typeface="+mn-ea"/>
                          <a:cs typeface="+mn-cs"/>
                        </a:rPr>
                        <a:t>sety</a:t>
                      </a:r>
                      <a:r>
                        <a:rPr lang="en-US" sz="1050" b="1" kern="0" dirty="0">
                          <a:solidFill>
                            <a:schemeClr val="tx1"/>
                          </a:solidFill>
                          <a:effectLst/>
                          <a:latin typeface="+mn-lt"/>
                          <a:ea typeface="+mn-ea"/>
                          <a:cs typeface="+mn-cs"/>
                        </a:rPr>
                        <a:t>(x)</a:t>
                      </a:r>
                      <a:endParaRPr lang="en-US" altLang="en-US" sz="1050" b="1" kern="0" dirty="0">
                        <a:solidFill>
                          <a:schemeClr val="tx1"/>
                        </a:solidFill>
                        <a:effectLst/>
                        <a:latin typeface="+mn-lt"/>
                        <a:ea typeface="+mn-ea"/>
                        <a:cs typeface="+mn-cs"/>
                      </a:endParaRPr>
                    </a:p>
                  </a:txBody>
                  <a:tcPr marL="60169" marR="60169" marT="0" marB="0" anchor="ctr"/>
                </a:tc>
                <a:tc>
                  <a:txBody>
                    <a:bodyPr/>
                    <a:lstStyle/>
                    <a:p>
                      <a:pPr marL="0" algn="l" defTabSz="685800" rtl="0" eaLnBrk="1" latinLnBrk="0" hangingPunct="1">
                        <a:lnSpc>
                          <a:spcPct val="115000"/>
                        </a:lnSpc>
                        <a:spcAft>
                          <a:spcPts val="0"/>
                        </a:spcAft>
                      </a:pPr>
                      <a:r>
                        <a:rPr lang="zh-CN" altLang="en-US" sz="1050" b="1" kern="0" dirty="0">
                          <a:solidFill>
                            <a:schemeClr val="tx1"/>
                          </a:solidFill>
                          <a:effectLst/>
                          <a:latin typeface="+mn-lt"/>
                          <a:ea typeface="+mn-ea"/>
                          <a:cs typeface="+mn-cs"/>
                        </a:rPr>
                        <a:t>从当前位置沿</a:t>
                      </a:r>
                      <a:r>
                        <a:rPr lang="en-US" sz="1050" b="1" kern="0" dirty="0">
                          <a:solidFill>
                            <a:schemeClr val="tx1"/>
                          </a:solidFill>
                          <a:effectLst/>
                          <a:latin typeface="+mn-lt"/>
                          <a:ea typeface="+mn-ea"/>
                          <a:cs typeface="+mn-cs"/>
                        </a:rPr>
                        <a:t>Y</a:t>
                      </a:r>
                      <a:r>
                        <a:rPr lang="zh-CN" altLang="en-US" sz="1050" b="1" kern="0" dirty="0">
                          <a:solidFill>
                            <a:schemeClr val="tx1"/>
                          </a:solidFill>
                          <a:effectLst/>
                          <a:latin typeface="+mn-lt"/>
                          <a:ea typeface="+mn-ea"/>
                          <a:cs typeface="+mn-cs"/>
                        </a:rPr>
                        <a:t>轴移动到距离</a:t>
                      </a:r>
                      <a:r>
                        <a:rPr lang="en-US" sz="1050" b="1" kern="0" dirty="0">
                          <a:solidFill>
                            <a:schemeClr val="tx1"/>
                          </a:solidFill>
                          <a:effectLst/>
                          <a:latin typeface="+mn-lt"/>
                          <a:ea typeface="+mn-ea"/>
                          <a:cs typeface="+mn-cs"/>
                        </a:rPr>
                        <a:t>X</a:t>
                      </a:r>
                      <a:r>
                        <a:rPr lang="zh-CN" altLang="en-US" sz="1050" b="1" kern="0" dirty="0">
                          <a:solidFill>
                            <a:schemeClr val="tx1"/>
                          </a:solidFill>
                          <a:effectLst/>
                          <a:latin typeface="+mn-lt"/>
                          <a:ea typeface="+mn-ea"/>
                          <a:cs typeface="+mn-cs"/>
                        </a:rPr>
                        <a:t>轴</a:t>
                      </a:r>
                      <a:r>
                        <a:rPr lang="en-US" sz="1050" b="1" kern="0" dirty="0">
                          <a:solidFill>
                            <a:schemeClr val="tx1"/>
                          </a:solidFill>
                          <a:effectLst/>
                          <a:latin typeface="+mn-lt"/>
                          <a:ea typeface="+mn-ea"/>
                          <a:cs typeface="+mn-cs"/>
                        </a:rPr>
                        <a:t>x</a:t>
                      </a:r>
                      <a:r>
                        <a:rPr lang="zh-CN" altLang="en-US" sz="1050" b="1" kern="0" dirty="0">
                          <a:solidFill>
                            <a:schemeClr val="tx1"/>
                          </a:solidFill>
                          <a:effectLst/>
                          <a:latin typeface="+mn-lt"/>
                          <a:ea typeface="+mn-ea"/>
                          <a:cs typeface="+mn-cs"/>
                        </a:rPr>
                        <a:t>像素</a:t>
                      </a:r>
                      <a:endParaRPr lang="zh-CN" altLang="en-US" sz="1050" b="1" kern="0" dirty="0">
                        <a:solidFill>
                          <a:schemeClr val="tx1"/>
                        </a:solidFill>
                        <a:effectLst/>
                        <a:latin typeface="+mn-lt"/>
                        <a:ea typeface="+mn-ea"/>
                        <a:cs typeface="+mn-cs"/>
                      </a:endParaRPr>
                    </a:p>
                  </a:txBody>
                  <a:tcPr marL="60169" marR="60169" marT="0" marB="0" anchor="ctr"/>
                </a:tc>
              </a:tr>
              <a:tr h="257175">
                <a:tc>
                  <a:txBody>
                    <a:bodyPr/>
                    <a:lstStyle/>
                    <a:p>
                      <a:pPr algn="ctr">
                        <a:lnSpc>
                          <a:spcPct val="115000"/>
                        </a:lnSpc>
                        <a:spcAft>
                          <a:spcPts val="0"/>
                        </a:spcAft>
                      </a:pPr>
                      <a:r>
                        <a:rPr lang="en-US" altLang="zh-CN" sz="1050" b="1" kern="0" dirty="0" err="1">
                          <a:solidFill>
                            <a:schemeClr val="tx1"/>
                          </a:solidFill>
                          <a:effectLst/>
                        </a:rPr>
                        <a:t>turtle.</a:t>
                      </a:r>
                      <a:r>
                        <a:rPr lang="en-US" sz="1050" kern="0" dirty="0" err="1">
                          <a:solidFill>
                            <a:schemeClr val="tx1"/>
                          </a:solidFill>
                          <a:effectLst/>
                        </a:rPr>
                        <a:t>setheading</a:t>
                      </a:r>
                      <a:r>
                        <a:rPr lang="en-US" sz="1050" kern="0" dirty="0">
                          <a:solidFill>
                            <a:schemeClr val="tx1"/>
                          </a:solidFill>
                          <a:effectLst/>
                        </a:rPr>
                        <a:t>(angle)</a:t>
                      </a:r>
                      <a:endParaRPr lang="en-US" sz="105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marL="0" algn="l" defTabSz="685800" rtl="0" eaLnBrk="1" latinLnBrk="0" hangingPunct="1">
                        <a:lnSpc>
                          <a:spcPct val="115000"/>
                        </a:lnSpc>
                        <a:spcAft>
                          <a:spcPts val="0"/>
                        </a:spcAft>
                      </a:pPr>
                      <a:r>
                        <a:rPr lang="zh-CN" sz="1050" b="1" kern="0" dirty="0">
                          <a:solidFill>
                            <a:schemeClr val="tx1"/>
                          </a:solidFill>
                          <a:effectLst/>
                        </a:rPr>
                        <a:t>设置画笔当前朝向为</a:t>
                      </a:r>
                      <a:r>
                        <a:rPr lang="en-US" sz="1050" b="1" kern="0" dirty="0">
                          <a:solidFill>
                            <a:schemeClr val="tx1"/>
                          </a:solidFill>
                          <a:effectLst/>
                        </a:rPr>
                        <a:t>angle</a:t>
                      </a:r>
                      <a:r>
                        <a:rPr lang="zh-CN" sz="1050" b="1" kern="0" dirty="0">
                          <a:solidFill>
                            <a:schemeClr val="tx1"/>
                          </a:solidFill>
                          <a:effectLst/>
                        </a:rPr>
                        <a:t>角度</a:t>
                      </a:r>
                      <a:endParaRPr lang="zh-CN"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r h="256540">
                <a:tc>
                  <a:txBody>
                    <a:bodyPr/>
                    <a:lstStyle/>
                    <a:p>
                      <a:pPr marL="0" algn="ctr" defTabSz="685800" rtl="0" eaLnBrk="1" latinLnBrk="0" hangingPunct="1">
                        <a:lnSpc>
                          <a:spcPct val="115000"/>
                        </a:lnSpc>
                        <a:spcAft>
                          <a:spcPts val="0"/>
                        </a:spcAft>
                      </a:pPr>
                      <a:r>
                        <a:rPr lang="en-US" altLang="zh-CN" sz="1050" b="1" kern="0" dirty="0" err="1">
                          <a:solidFill>
                            <a:schemeClr val="tx1"/>
                          </a:solidFill>
                          <a:effectLst/>
                          <a:latin typeface="+mn-lt"/>
                          <a:ea typeface="+mn-ea"/>
                          <a:cs typeface="+mn-cs"/>
                        </a:rPr>
                        <a:t>turtle.</a:t>
                      </a:r>
                      <a:r>
                        <a:rPr lang="en-US" sz="1050" b="1" kern="0" dirty="0" err="1">
                          <a:solidFill>
                            <a:schemeClr val="tx1"/>
                          </a:solidFill>
                          <a:effectLst/>
                          <a:latin typeface="+mn-lt"/>
                          <a:ea typeface="+mn-ea"/>
                          <a:cs typeface="+mn-cs"/>
                        </a:rPr>
                        <a:t>home</a:t>
                      </a:r>
                      <a:r>
                        <a:rPr lang="en-US" sz="1050" b="1" kern="0" dirty="0">
                          <a:solidFill>
                            <a:schemeClr val="tx1"/>
                          </a:solidFill>
                          <a:effectLst/>
                          <a:latin typeface="+mn-lt"/>
                          <a:ea typeface="+mn-ea"/>
                          <a:cs typeface="+mn-cs"/>
                        </a:rPr>
                        <a:t>()</a:t>
                      </a:r>
                      <a:endParaRPr lang="en-US" altLang="en-US" sz="1050" b="1" kern="0" dirty="0">
                        <a:solidFill>
                          <a:schemeClr val="tx1"/>
                        </a:solidFill>
                        <a:effectLst/>
                        <a:latin typeface="+mn-lt"/>
                        <a:ea typeface="+mn-ea"/>
                        <a:cs typeface="+mn-cs"/>
                      </a:endParaRPr>
                    </a:p>
                  </a:txBody>
                  <a:tcPr marL="60169" marR="60169" marT="0" marB="0" anchor="ctr"/>
                </a:tc>
                <a:tc>
                  <a:txBody>
                    <a:bodyPr/>
                    <a:lstStyle/>
                    <a:p>
                      <a:pPr marL="0" algn="l" defTabSz="685800" rtl="0" eaLnBrk="1" latinLnBrk="0" hangingPunct="1">
                        <a:lnSpc>
                          <a:spcPct val="115000"/>
                        </a:lnSpc>
                        <a:spcAft>
                          <a:spcPts val="0"/>
                        </a:spcAft>
                      </a:pPr>
                      <a:r>
                        <a:rPr lang="zh-CN" altLang="en-US" sz="1050" b="1" kern="0" dirty="0">
                          <a:solidFill>
                            <a:schemeClr val="tx1"/>
                          </a:solidFill>
                          <a:effectLst/>
                          <a:latin typeface="+mn-lt"/>
                          <a:ea typeface="+mn-ea"/>
                          <a:cs typeface="+mn-cs"/>
                        </a:rPr>
                        <a:t>使画笔回到原点（</a:t>
                      </a:r>
                      <a:r>
                        <a:rPr lang="en-US" sz="1050" b="1" kern="0" dirty="0">
                          <a:solidFill>
                            <a:schemeClr val="tx1"/>
                          </a:solidFill>
                          <a:effectLst/>
                          <a:latin typeface="+mn-lt"/>
                          <a:ea typeface="+mn-ea"/>
                          <a:cs typeface="+mn-cs"/>
                        </a:rPr>
                        <a:t>0</a:t>
                      </a:r>
                      <a:r>
                        <a:rPr lang="zh-CN" altLang="en-US" sz="1050" b="1" kern="0" dirty="0">
                          <a:solidFill>
                            <a:schemeClr val="tx1"/>
                          </a:solidFill>
                          <a:effectLst/>
                          <a:latin typeface="+mn-lt"/>
                          <a:ea typeface="+mn-ea"/>
                          <a:cs typeface="+mn-cs"/>
                        </a:rPr>
                        <a:t>，</a:t>
                      </a:r>
                      <a:r>
                        <a:rPr lang="en-US" sz="1050" b="1" kern="0" dirty="0">
                          <a:solidFill>
                            <a:schemeClr val="tx1"/>
                          </a:solidFill>
                          <a:effectLst/>
                          <a:latin typeface="+mn-lt"/>
                          <a:ea typeface="+mn-ea"/>
                          <a:cs typeface="+mn-cs"/>
                        </a:rPr>
                        <a:t>0</a:t>
                      </a:r>
                      <a:r>
                        <a:rPr lang="zh-CN" altLang="en-US" sz="1050" b="1" kern="0" dirty="0">
                          <a:solidFill>
                            <a:schemeClr val="tx1"/>
                          </a:solidFill>
                          <a:effectLst/>
                          <a:latin typeface="+mn-lt"/>
                          <a:ea typeface="+mn-ea"/>
                          <a:cs typeface="+mn-cs"/>
                        </a:rPr>
                        <a:t>）</a:t>
                      </a:r>
                      <a:endParaRPr lang="zh-CN" altLang="en-US" sz="1050" b="1" kern="0" dirty="0">
                        <a:solidFill>
                          <a:schemeClr val="tx1"/>
                        </a:solidFill>
                        <a:effectLst/>
                        <a:latin typeface="+mn-lt"/>
                        <a:ea typeface="+mn-ea"/>
                        <a:cs typeface="+mn-cs"/>
                      </a:endParaRPr>
                    </a:p>
                  </a:txBody>
                  <a:tcPr marL="60169" marR="60169" marT="0" marB="0" anchor="ctr"/>
                </a:tc>
              </a:tr>
              <a:tr h="257175">
                <a:tc>
                  <a:txBody>
                    <a:bodyPr/>
                    <a:lstStyle/>
                    <a:p>
                      <a:pPr algn="ctr">
                        <a:lnSpc>
                          <a:spcPct val="115000"/>
                        </a:lnSpc>
                        <a:spcAft>
                          <a:spcPts val="0"/>
                        </a:spcAft>
                      </a:pPr>
                      <a:r>
                        <a:rPr lang="en-US" altLang="zh-CN" sz="1050" b="1" kern="0" dirty="0">
                          <a:solidFill>
                            <a:schemeClr val="tx1"/>
                          </a:solidFill>
                          <a:effectLst/>
                        </a:rPr>
                        <a:t>turtle.</a:t>
                      </a:r>
                      <a:r>
                        <a:rPr lang="en-US" sz="1050" kern="0" dirty="0">
                          <a:solidFill>
                            <a:schemeClr val="tx1"/>
                          </a:solidFill>
                          <a:effectLst/>
                        </a:rPr>
                        <a:t>dot(r)</a:t>
                      </a:r>
                      <a:endParaRPr lang="en-US" sz="1050" kern="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60169" marR="60169" marT="0" marB="0" anchor="ctr"/>
                </a:tc>
                <a:tc>
                  <a:txBody>
                    <a:bodyPr/>
                    <a:lstStyle/>
                    <a:p>
                      <a:pPr marL="0" algn="l" defTabSz="685800" rtl="0" eaLnBrk="1" latinLnBrk="0" hangingPunct="1">
                        <a:lnSpc>
                          <a:spcPct val="115000"/>
                        </a:lnSpc>
                        <a:spcAft>
                          <a:spcPts val="0"/>
                        </a:spcAft>
                      </a:pPr>
                      <a:r>
                        <a:rPr lang="zh-CN" sz="1050" b="1" kern="0" dirty="0">
                          <a:solidFill>
                            <a:schemeClr val="tx1"/>
                          </a:solidFill>
                          <a:effectLst/>
                        </a:rPr>
                        <a:t>绘制一个指定直径和颜色的圆点</a:t>
                      </a:r>
                      <a:endParaRPr lang="zh-CN" sz="1050" b="1" kern="0" dirty="0">
                        <a:solidFill>
                          <a:schemeClr val="tx1"/>
                        </a:solidFill>
                        <a:effectLst/>
                        <a:latin typeface="微软雅黑" panose="020B0503020204020204" charset="-122"/>
                        <a:ea typeface="微软雅黑" panose="020B0503020204020204" charset="-122"/>
                        <a:cs typeface="+mn-cs"/>
                      </a:endParaRPr>
                    </a:p>
                  </a:txBody>
                  <a:tcPr marL="60169" marR="60169" marT="0" marB="0" anchor="ctr"/>
                </a:tc>
              </a:tr>
            </a:tbl>
          </a:graphicData>
        </a:graphic>
      </p:graphicFrame>
      <p:sp>
        <p:nvSpPr>
          <p:cNvPr id="5" name="文本框 4"/>
          <p:cNvSpPr txBox="1"/>
          <p:nvPr/>
        </p:nvSpPr>
        <p:spPr>
          <a:xfrm>
            <a:off x="4256130" y="1423334"/>
            <a:ext cx="822960" cy="284480"/>
          </a:xfrm>
          <a:prstGeom prst="rect">
            <a:avLst/>
          </a:prstGeom>
          <a:noFill/>
        </p:spPr>
        <p:txBody>
          <a:bodyPr wrap="none" rtlCol="0">
            <a:spAutoFit/>
          </a:bodyPr>
          <a:lstStyle/>
          <a:p>
            <a:r>
              <a:rPr lang="zh-CN" altLang="en-US" sz="1260" b="1" dirty="0"/>
              <a:t>运动函数</a:t>
            </a:r>
            <a:endParaRPr lang="zh-CN" altLang="en-US" sz="1260" b="1" dirty="0"/>
          </a:p>
        </p:txBody>
      </p:sp>
      <p:sp>
        <p:nvSpPr>
          <p:cNvPr id="17" name="文本框 22"/>
          <p:cNvSpPr>
            <a:spLocks noChangeArrowheads="1"/>
          </p:cNvSpPr>
          <p:nvPr/>
        </p:nvSpPr>
        <p:spPr bwMode="auto">
          <a:xfrm>
            <a:off x="85834" y="293422"/>
            <a:ext cx="2378548"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sz="2280">
                <a:solidFill>
                  <a:srgbClr val="FFFFFF"/>
                </a:solidFill>
                <a:effectLst/>
                <a:uFillTx/>
                <a:latin typeface="NotoSansCJKsc"/>
                <a:ea typeface="NotoSansCJKsc"/>
              </a:rPr>
              <a:t>绘图函数</a:t>
            </a:r>
            <a:endParaRPr lang="zh-CN" altLang="zh-CN" sz="2210" b="1" dirty="0">
              <a:solidFill>
                <a:schemeClr val="bg1"/>
              </a:solidFill>
              <a:latin typeface="方正正粗黑简体" panose="02000000000000000000" pitchFamily="2" charset="-122"/>
              <a:ea typeface="方正正粗黑简体" panose="02000000000000000000" pitchFamily="2" charset="-122"/>
            </a:endParaRPr>
          </a:p>
        </p:txBody>
      </p:sp>
      <p:sp>
        <p:nvSpPr>
          <p:cNvPr id="19" name="椭圆 18"/>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0" name="椭圆 19"/>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4294967295" end="4294967295"/>
                                            </p:txEl>
                                          </p:spTgt>
                                        </p:tgtEl>
                                        <p:attrNameLst>
                                          <p:attrName>style.visibility</p:attrName>
                                        </p:attrNameLst>
                                      </p:cBhvr>
                                      <p:to>
                                        <p:strVal val="visible"/>
                                      </p:to>
                                    </p:set>
                                    <p:anim calcmode="lin" valueType="num">
                                      <p:cBhvr additive="base">
                                        <p:cTn id="7" dur="500" fill="hold"/>
                                        <p:tgtEl>
                                          <p:spTgt spid="8">
                                            <p:txEl>
                                              <p:pRg st="4294967295" end="429496729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p:cTn id="29" dur="750" fill="hold"/>
                                        <p:tgtEl>
                                          <p:spTgt spid="19"/>
                                        </p:tgtEl>
                                        <p:attrNameLst>
                                          <p:attrName>ppt_w</p:attrName>
                                        </p:attrNameLst>
                                      </p:cBhvr>
                                      <p:tavLst>
                                        <p:tav tm="0">
                                          <p:val>
                                            <p:fltVal val="0"/>
                                          </p:val>
                                        </p:tav>
                                        <p:tav tm="100000">
                                          <p:val>
                                            <p:strVal val="#ppt_w"/>
                                          </p:val>
                                        </p:tav>
                                      </p:tavLst>
                                    </p:anim>
                                    <p:anim calcmode="lin" valueType="num">
                                      <p:cBhvr>
                                        <p:cTn id="30" dur="750" fill="hold"/>
                                        <p:tgtEl>
                                          <p:spTgt spid="19"/>
                                        </p:tgtEl>
                                        <p:attrNameLst>
                                          <p:attrName>ppt_h</p:attrName>
                                        </p:attrNameLst>
                                      </p:cBhvr>
                                      <p:tavLst>
                                        <p:tav tm="0">
                                          <p:val>
                                            <p:fltVal val="0"/>
                                          </p:val>
                                        </p:tav>
                                        <p:tav tm="100000">
                                          <p:val>
                                            <p:strVal val="#ppt_h"/>
                                          </p:val>
                                        </p:tav>
                                      </p:tavLst>
                                    </p:anim>
                                    <p:anim calcmode="lin" valueType="num">
                                      <p:cBhvr>
                                        <p:cTn id="31" dur="750" fill="hold"/>
                                        <p:tgtEl>
                                          <p:spTgt spid="19"/>
                                        </p:tgtEl>
                                        <p:attrNameLst>
                                          <p:attrName>style.rotation</p:attrName>
                                        </p:attrNameLst>
                                      </p:cBhvr>
                                      <p:tavLst>
                                        <p:tav tm="0">
                                          <p:val>
                                            <p:fltVal val="90"/>
                                          </p:val>
                                        </p:tav>
                                        <p:tav tm="100000">
                                          <p:val>
                                            <p:fltVal val="0"/>
                                          </p:val>
                                        </p:tav>
                                      </p:tavLst>
                                    </p:anim>
                                    <p:animEffect transition="in" filter="fade">
                                      <p:cBhvr>
                                        <p:cTn id="32" dur="750"/>
                                        <p:tgtEl>
                                          <p:spTgt spid="19"/>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750" fill="hold"/>
                                        <p:tgtEl>
                                          <p:spTgt spid="20"/>
                                        </p:tgtEl>
                                        <p:attrNameLst>
                                          <p:attrName>ppt_w</p:attrName>
                                        </p:attrNameLst>
                                      </p:cBhvr>
                                      <p:tavLst>
                                        <p:tav tm="0">
                                          <p:val>
                                            <p:fltVal val="0"/>
                                          </p:val>
                                        </p:tav>
                                        <p:tav tm="100000">
                                          <p:val>
                                            <p:strVal val="#ppt_w"/>
                                          </p:val>
                                        </p:tav>
                                      </p:tavLst>
                                    </p:anim>
                                    <p:anim calcmode="lin" valueType="num">
                                      <p:cBhvr>
                                        <p:cTn id="36" dur="750" fill="hold"/>
                                        <p:tgtEl>
                                          <p:spTgt spid="20"/>
                                        </p:tgtEl>
                                        <p:attrNameLst>
                                          <p:attrName>ppt_h</p:attrName>
                                        </p:attrNameLst>
                                      </p:cBhvr>
                                      <p:tavLst>
                                        <p:tav tm="0">
                                          <p:val>
                                            <p:fltVal val="0"/>
                                          </p:val>
                                        </p:tav>
                                        <p:tav tm="100000">
                                          <p:val>
                                            <p:strVal val="#ppt_h"/>
                                          </p:val>
                                        </p:tav>
                                      </p:tavLst>
                                    </p:anim>
                                    <p:anim calcmode="lin" valueType="num">
                                      <p:cBhvr>
                                        <p:cTn id="37" dur="750" fill="hold"/>
                                        <p:tgtEl>
                                          <p:spTgt spid="20"/>
                                        </p:tgtEl>
                                        <p:attrNameLst>
                                          <p:attrName>style.rotation</p:attrName>
                                        </p:attrNameLst>
                                      </p:cBhvr>
                                      <p:tavLst>
                                        <p:tav tm="0">
                                          <p:val>
                                            <p:fltVal val="90"/>
                                          </p:val>
                                        </p:tav>
                                        <p:tav tm="100000">
                                          <p:val>
                                            <p:fltVal val="0"/>
                                          </p:val>
                                        </p:tav>
                                      </p:tavLst>
                                    </p:anim>
                                    <p:animEffect transition="in" filter="fade">
                                      <p:cBhvr>
                                        <p:cTn id="38"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5" grpId="0"/>
      <p:bldP spid="19" grpId="0" bldLvl="0" animBg="1"/>
      <p:bldP spid="20"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720662" y="1222710"/>
            <a:ext cx="1437880" cy="284480"/>
          </a:xfrm>
          <a:prstGeom prst="rect">
            <a:avLst/>
          </a:prstGeom>
          <a:noFill/>
        </p:spPr>
        <p:txBody>
          <a:bodyPr wrap="square" rtlCol="0">
            <a:spAutoFit/>
          </a:bodyPr>
          <a:lstStyle/>
          <a:p>
            <a:r>
              <a:rPr lang="zh-CN" altLang="en-US" sz="1260" b="1" dirty="0">
                <a:latin typeface="+mj-ea"/>
                <a:ea typeface="+mj-ea"/>
              </a:rPr>
              <a:t>画笔控制函数</a:t>
            </a:r>
            <a:endParaRPr lang="zh-CN" altLang="en-US" sz="1260" b="1" dirty="0">
              <a:latin typeface="+mj-ea"/>
              <a:ea typeface="+mj-ea"/>
            </a:endParaRPr>
          </a:p>
        </p:txBody>
      </p:sp>
      <p:graphicFrame>
        <p:nvGraphicFramePr>
          <p:cNvPr id="4" name="表格 3"/>
          <p:cNvGraphicFramePr>
            <a:graphicFrameLocks noGrp="1"/>
          </p:cNvGraphicFramePr>
          <p:nvPr/>
        </p:nvGraphicFramePr>
        <p:xfrm>
          <a:off x="1722439" y="1794329"/>
          <a:ext cx="5918835" cy="3032760"/>
        </p:xfrm>
        <a:graphic>
          <a:graphicData uri="http://schemas.openxmlformats.org/drawingml/2006/table">
            <a:tbl>
              <a:tblPr firstRow="1" firstCol="1">
                <a:tableStyleId>{BC89EF96-8CEA-46FF-86C4-4CE0E7609802}</a:tableStyleId>
              </a:tblPr>
              <a:tblGrid>
                <a:gridCol w="2414905"/>
                <a:gridCol w="3503930"/>
              </a:tblGrid>
              <a:tr h="379095">
                <a:tc>
                  <a:txBody>
                    <a:bodyPr/>
                    <a:lstStyle/>
                    <a:p>
                      <a:pPr algn="ctr">
                        <a:lnSpc>
                          <a:spcPct val="115000"/>
                        </a:lnSpc>
                        <a:spcAft>
                          <a:spcPts val="0"/>
                        </a:spcAft>
                      </a:pPr>
                      <a:r>
                        <a:rPr lang="zh-CN" sz="1260" b="1" kern="0" dirty="0">
                          <a:solidFill>
                            <a:schemeClr val="tx1"/>
                          </a:solidFill>
                          <a:effectLst/>
                        </a:rPr>
                        <a:t>函 数</a:t>
                      </a:r>
                      <a:endParaRPr lang="zh-CN" sz="126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zh-CN" sz="1260" b="1" kern="0" dirty="0">
                          <a:solidFill>
                            <a:schemeClr val="tx1"/>
                          </a:solidFill>
                          <a:effectLst/>
                        </a:rPr>
                        <a:t>说</a:t>
                      </a:r>
                      <a:r>
                        <a:rPr lang="en-US" sz="1260" b="1" kern="0" dirty="0">
                          <a:solidFill>
                            <a:schemeClr val="tx1"/>
                          </a:solidFill>
                          <a:effectLst/>
                        </a:rPr>
                        <a:t>    </a:t>
                      </a:r>
                      <a:r>
                        <a:rPr lang="zh-CN" sz="1260" b="1" kern="0" dirty="0">
                          <a:solidFill>
                            <a:schemeClr val="tx1"/>
                          </a:solidFill>
                          <a:effectLst/>
                        </a:rPr>
                        <a:t>明</a:t>
                      </a:r>
                      <a:endParaRPr lang="zh-CN" sz="126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r>
              <a:tr h="379095">
                <a:tc>
                  <a:txBody>
                    <a:bodyPr/>
                    <a:lstStyle/>
                    <a:p>
                      <a:pPr algn="ctr">
                        <a:lnSpc>
                          <a:spcPct val="115000"/>
                        </a:lnSpc>
                        <a:spcAft>
                          <a:spcPts val="0"/>
                        </a:spcAft>
                      </a:pPr>
                      <a:r>
                        <a:rPr lang="en-US" sz="1050" b="1" kern="100" dirty="0" err="1">
                          <a:solidFill>
                            <a:schemeClr val="tx1"/>
                          </a:solidFill>
                          <a:effectLst/>
                        </a:rPr>
                        <a:t>turtle.fillcolor</a:t>
                      </a:r>
                      <a:r>
                        <a:rPr lang="en-US" sz="1050" b="1" kern="100" dirty="0">
                          <a:solidFill>
                            <a:schemeClr val="tx1"/>
                          </a:solidFill>
                          <a:effectLst/>
                        </a:rPr>
                        <a:t>(</a:t>
                      </a:r>
                      <a:r>
                        <a:rPr lang="en-US" sz="1050" b="1" kern="100" dirty="0" err="1">
                          <a:solidFill>
                            <a:schemeClr val="tx1"/>
                          </a:solidFill>
                          <a:effectLst/>
                        </a:rPr>
                        <a:t>colorstring</a:t>
                      </a:r>
                      <a:r>
                        <a:rPr lang="en-US" sz="1050" b="1" kern="100" dirty="0">
                          <a:solidFill>
                            <a:schemeClr val="tx1"/>
                          </a:solidFill>
                          <a:effectLst/>
                        </a:rPr>
                        <a:t>)</a:t>
                      </a:r>
                      <a:endParaRPr lang="en-US"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100" dirty="0">
                          <a:solidFill>
                            <a:schemeClr val="tx1"/>
                          </a:solidFill>
                          <a:effectLst/>
                        </a:rPr>
                        <a:t>设置所绘图形的填充颜色</a:t>
                      </a:r>
                      <a:endParaRPr lang="zh-CN"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9095">
                <a:tc>
                  <a:txBody>
                    <a:bodyPr/>
                    <a:lstStyle/>
                    <a:p>
                      <a:pPr algn="ctr">
                        <a:lnSpc>
                          <a:spcPct val="115000"/>
                        </a:lnSpc>
                        <a:spcAft>
                          <a:spcPts val="0"/>
                        </a:spcAft>
                      </a:pPr>
                      <a:r>
                        <a:rPr lang="en-US" sz="1050" b="1" kern="100" dirty="0" err="1">
                          <a:solidFill>
                            <a:schemeClr val="tx1"/>
                          </a:solidFill>
                          <a:effectLst/>
                        </a:rPr>
                        <a:t>turtle.color</a:t>
                      </a:r>
                      <a:r>
                        <a:rPr lang="en-US" sz="1050" b="1" kern="100" dirty="0">
                          <a:solidFill>
                            <a:schemeClr val="tx1"/>
                          </a:solidFill>
                          <a:effectLst/>
                        </a:rPr>
                        <a:t>(color1, color2)</a:t>
                      </a:r>
                      <a:endParaRPr lang="en-US"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l" defTabSz="685800" rtl="0" eaLnBrk="1" latinLnBrk="0" hangingPunct="1">
                        <a:lnSpc>
                          <a:spcPct val="115000"/>
                        </a:lnSpc>
                        <a:spcAft>
                          <a:spcPts val="0"/>
                        </a:spcAft>
                      </a:pPr>
                      <a:r>
                        <a:rPr lang="zh-CN" sz="1050" b="1" kern="100" dirty="0">
                          <a:solidFill>
                            <a:schemeClr val="tx1"/>
                          </a:solidFill>
                          <a:effectLst/>
                        </a:rPr>
                        <a:t>同时设置</a:t>
                      </a:r>
                      <a:r>
                        <a:rPr lang="en-US" sz="1050" b="1" kern="100" dirty="0" err="1">
                          <a:solidFill>
                            <a:schemeClr val="tx1"/>
                          </a:solidFill>
                          <a:effectLst/>
                        </a:rPr>
                        <a:t>pencolor</a:t>
                      </a:r>
                      <a:r>
                        <a:rPr lang="en-US" sz="1050" b="1" kern="100" dirty="0">
                          <a:solidFill>
                            <a:schemeClr val="tx1"/>
                          </a:solidFill>
                          <a:effectLst/>
                        </a:rPr>
                        <a:t>=color1, </a:t>
                      </a:r>
                      <a:r>
                        <a:rPr lang="en-US" sz="1050" b="1" kern="100" dirty="0" err="1">
                          <a:solidFill>
                            <a:schemeClr val="tx1"/>
                          </a:solidFill>
                          <a:effectLst/>
                        </a:rPr>
                        <a:t>fillcolor</a:t>
                      </a:r>
                      <a:r>
                        <a:rPr lang="en-US" sz="1050" b="1" kern="100" dirty="0">
                          <a:solidFill>
                            <a:schemeClr val="tx1"/>
                          </a:solidFill>
                          <a:effectLst/>
                        </a:rPr>
                        <a:t>=color2</a:t>
                      </a:r>
                      <a:endParaRPr lang="en-US" sz="1050" b="1" kern="100" dirty="0">
                        <a:solidFill>
                          <a:schemeClr val="tx1"/>
                        </a:solidFill>
                        <a:effectLst/>
                        <a:latin typeface="+mn-lt"/>
                        <a:ea typeface="+mn-ea"/>
                        <a:cs typeface="+mn-cs"/>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9095">
                <a:tc>
                  <a:txBody>
                    <a:bodyPr/>
                    <a:lstStyle/>
                    <a:p>
                      <a:pPr algn="ctr">
                        <a:lnSpc>
                          <a:spcPct val="115000"/>
                        </a:lnSpc>
                        <a:spcAft>
                          <a:spcPts val="0"/>
                        </a:spcAft>
                      </a:pPr>
                      <a:r>
                        <a:rPr lang="en-US" sz="1050" b="1" kern="100" dirty="0" err="1">
                          <a:solidFill>
                            <a:schemeClr val="tx1"/>
                          </a:solidFill>
                          <a:effectLst/>
                        </a:rPr>
                        <a:t>turtle.filling</a:t>
                      </a:r>
                      <a:r>
                        <a:rPr lang="en-US" sz="1050" b="1" kern="100" dirty="0">
                          <a:solidFill>
                            <a:schemeClr val="tx1"/>
                          </a:solidFill>
                          <a:effectLst/>
                        </a:rPr>
                        <a:t>()</a:t>
                      </a:r>
                      <a:endParaRPr lang="en-US"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100" dirty="0">
                          <a:solidFill>
                            <a:schemeClr val="tx1"/>
                          </a:solidFill>
                          <a:effectLst/>
                        </a:rPr>
                        <a:t>返回当前是否在填充状态</a:t>
                      </a:r>
                      <a:endParaRPr lang="zh-CN"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9095">
                <a:tc>
                  <a:txBody>
                    <a:bodyPr/>
                    <a:lstStyle/>
                    <a:p>
                      <a:pPr marL="0" algn="ctr" defTabSz="685800" rtl="0" eaLnBrk="1" latinLnBrk="0" hangingPunct="1">
                        <a:lnSpc>
                          <a:spcPct val="115000"/>
                        </a:lnSpc>
                        <a:spcAft>
                          <a:spcPts val="0"/>
                        </a:spcAft>
                      </a:pPr>
                      <a:r>
                        <a:rPr lang="en-US" sz="1050" b="1" kern="100" dirty="0" err="1">
                          <a:solidFill>
                            <a:schemeClr val="tx1"/>
                          </a:solidFill>
                          <a:effectLst/>
                        </a:rPr>
                        <a:t>turtle.begin_fill</a:t>
                      </a:r>
                      <a:r>
                        <a:rPr lang="en-US" sz="1050" b="1" kern="100" dirty="0">
                          <a:solidFill>
                            <a:schemeClr val="tx1"/>
                          </a:solidFill>
                          <a:effectLst/>
                        </a:rPr>
                        <a:t>()</a:t>
                      </a:r>
                      <a:endParaRPr lang="en-US" altLang="en-US" sz="1050" b="1" kern="100" dirty="0">
                        <a:solidFill>
                          <a:schemeClr val="tx1"/>
                        </a:solidFill>
                        <a:effectLst/>
                        <a:latin typeface="+mn-lt"/>
                        <a:ea typeface="+mn-ea"/>
                        <a:cs typeface="+mn-cs"/>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l" defTabSz="685800" rtl="0" eaLnBrk="1" latinLnBrk="0" hangingPunct="1">
                        <a:lnSpc>
                          <a:spcPct val="115000"/>
                        </a:lnSpc>
                        <a:spcAft>
                          <a:spcPts val="0"/>
                        </a:spcAft>
                      </a:pPr>
                      <a:r>
                        <a:rPr lang="zh-CN" altLang="en-US" sz="1050" b="1" kern="100" dirty="0">
                          <a:solidFill>
                            <a:schemeClr val="tx1"/>
                          </a:solidFill>
                          <a:effectLst/>
                        </a:rPr>
                        <a:t>准备开始填充图形</a:t>
                      </a:r>
                      <a:endParaRPr lang="zh-CN" altLang="en-US" sz="1050" b="1" kern="100" dirty="0">
                        <a:solidFill>
                          <a:schemeClr val="tx1"/>
                        </a:solidFill>
                        <a:effectLst/>
                        <a:latin typeface="+mn-lt"/>
                        <a:ea typeface="+mn-ea"/>
                        <a:cs typeface="+mn-cs"/>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9095">
                <a:tc>
                  <a:txBody>
                    <a:bodyPr/>
                    <a:lstStyle/>
                    <a:p>
                      <a:pPr algn="ctr">
                        <a:lnSpc>
                          <a:spcPct val="115000"/>
                        </a:lnSpc>
                        <a:spcAft>
                          <a:spcPts val="0"/>
                        </a:spcAft>
                      </a:pPr>
                      <a:r>
                        <a:rPr lang="en-US" sz="1050" b="1" kern="100">
                          <a:solidFill>
                            <a:schemeClr val="tx1"/>
                          </a:solidFill>
                          <a:effectLst/>
                        </a:rPr>
                        <a:t>turtle.end_fill()</a:t>
                      </a:r>
                      <a:endParaRPr lang="en-US" sz="1050" b="1" kern="10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100" dirty="0">
                          <a:solidFill>
                            <a:schemeClr val="tx1"/>
                          </a:solidFill>
                          <a:effectLst/>
                        </a:rPr>
                        <a:t>填充完成</a:t>
                      </a:r>
                      <a:endParaRPr lang="zh-CN"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9095">
                <a:tc>
                  <a:txBody>
                    <a:bodyPr/>
                    <a:lstStyle/>
                    <a:p>
                      <a:pPr marL="0" algn="ctr" defTabSz="685800" rtl="0" eaLnBrk="1" latinLnBrk="0" hangingPunct="1">
                        <a:lnSpc>
                          <a:spcPct val="115000"/>
                        </a:lnSpc>
                        <a:spcAft>
                          <a:spcPts val="0"/>
                        </a:spcAft>
                      </a:pPr>
                      <a:r>
                        <a:rPr lang="en-US" sz="1050" b="1" kern="100">
                          <a:solidFill>
                            <a:schemeClr val="tx1"/>
                          </a:solidFill>
                          <a:effectLst/>
                        </a:rPr>
                        <a:t>turtle.hideturtle()</a:t>
                      </a:r>
                      <a:endParaRPr lang="en-US" altLang="en-US" sz="1050" b="1" kern="100">
                        <a:solidFill>
                          <a:schemeClr val="tx1"/>
                        </a:solidFill>
                        <a:effectLst/>
                        <a:latin typeface="+mn-lt"/>
                        <a:ea typeface="+mn-ea"/>
                        <a:cs typeface="+mn-cs"/>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l" defTabSz="685800" rtl="0" eaLnBrk="1" latinLnBrk="0" hangingPunct="1">
                        <a:lnSpc>
                          <a:spcPct val="115000"/>
                        </a:lnSpc>
                        <a:spcAft>
                          <a:spcPts val="0"/>
                        </a:spcAft>
                      </a:pPr>
                      <a:r>
                        <a:rPr lang="zh-CN" altLang="en-US" sz="1050" b="1" kern="100" dirty="0">
                          <a:solidFill>
                            <a:schemeClr val="tx1"/>
                          </a:solidFill>
                          <a:effectLst/>
                        </a:rPr>
                        <a:t>隐藏画笔的</a:t>
                      </a:r>
                      <a:r>
                        <a:rPr lang="en-US" sz="1050" b="1" kern="100" dirty="0">
                          <a:solidFill>
                            <a:schemeClr val="tx1"/>
                          </a:solidFill>
                          <a:effectLst/>
                        </a:rPr>
                        <a:t>turtle</a:t>
                      </a:r>
                      <a:r>
                        <a:rPr lang="zh-CN" altLang="en-US" sz="1050" b="1" kern="100" dirty="0">
                          <a:solidFill>
                            <a:schemeClr val="tx1"/>
                          </a:solidFill>
                          <a:effectLst/>
                        </a:rPr>
                        <a:t>形状</a:t>
                      </a:r>
                      <a:endParaRPr lang="zh-CN" altLang="en-US" sz="1050" b="1" kern="100" dirty="0">
                        <a:solidFill>
                          <a:schemeClr val="tx1"/>
                        </a:solidFill>
                        <a:effectLst/>
                        <a:latin typeface="+mn-lt"/>
                        <a:ea typeface="+mn-ea"/>
                        <a:cs typeface="+mn-cs"/>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9095">
                <a:tc>
                  <a:txBody>
                    <a:bodyPr/>
                    <a:lstStyle/>
                    <a:p>
                      <a:pPr algn="ctr">
                        <a:lnSpc>
                          <a:spcPct val="115000"/>
                        </a:lnSpc>
                        <a:spcAft>
                          <a:spcPts val="0"/>
                        </a:spcAft>
                      </a:pPr>
                      <a:r>
                        <a:rPr lang="en-US" sz="1050" b="1" kern="100" dirty="0" err="1">
                          <a:solidFill>
                            <a:schemeClr val="tx1"/>
                          </a:solidFill>
                          <a:effectLst/>
                        </a:rPr>
                        <a:t>turtle.showturtle</a:t>
                      </a:r>
                      <a:r>
                        <a:rPr lang="en-US" sz="1050" b="1" kern="100" dirty="0">
                          <a:solidFill>
                            <a:schemeClr val="tx1"/>
                          </a:solidFill>
                          <a:effectLst/>
                        </a:rPr>
                        <a:t>()</a:t>
                      </a:r>
                      <a:endParaRPr lang="en-US"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28575"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100" dirty="0">
                          <a:solidFill>
                            <a:schemeClr val="tx1"/>
                          </a:solidFill>
                          <a:effectLst/>
                        </a:rPr>
                        <a:t>显示画笔的</a:t>
                      </a:r>
                      <a:r>
                        <a:rPr lang="en-US" sz="1050" b="1" kern="100" dirty="0">
                          <a:solidFill>
                            <a:schemeClr val="tx1"/>
                          </a:solidFill>
                          <a:effectLst/>
                        </a:rPr>
                        <a:t>turtle</a:t>
                      </a:r>
                      <a:r>
                        <a:rPr lang="zh-CN" sz="1050" b="1" kern="100" dirty="0">
                          <a:solidFill>
                            <a:schemeClr val="tx1"/>
                          </a:solidFill>
                          <a:effectLst/>
                        </a:rPr>
                        <a:t>形状</a:t>
                      </a:r>
                      <a:endParaRPr lang="zh-CN" sz="1050" b="1" kern="100" dirty="0">
                        <a:solidFill>
                          <a:schemeClr val="tx1"/>
                        </a:solidFill>
                        <a:effectLst/>
                        <a:latin typeface="Calibri" panose="020F0502020204030204" charset="0"/>
                        <a:ea typeface="宋体" panose="02010600030101010101" pitchFamily="2"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r>
            </a:tbl>
          </a:graphicData>
        </a:graphic>
      </p:graphicFrame>
      <p:sp>
        <p:nvSpPr>
          <p:cNvPr id="19" name="文本框 22"/>
          <p:cNvSpPr>
            <a:spLocks noChangeArrowheads="1"/>
          </p:cNvSpPr>
          <p:nvPr/>
        </p:nvSpPr>
        <p:spPr bwMode="auto">
          <a:xfrm>
            <a:off x="334754" y="384227"/>
            <a:ext cx="2378548"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sz="2280">
                <a:solidFill>
                  <a:srgbClr val="FFFFFF"/>
                </a:solidFill>
                <a:effectLst/>
                <a:uFillTx/>
                <a:latin typeface="NotoSansCJKsc"/>
                <a:ea typeface="NotoSansCJKsc"/>
              </a:rPr>
              <a:t>绘图函数</a:t>
            </a:r>
            <a:endParaRPr lang="zh-CN" sz="2280">
              <a:solidFill>
                <a:srgbClr val="FFFFFF"/>
              </a:solidFill>
              <a:effectLst/>
              <a:uFillTx/>
              <a:latin typeface="NotoSansCJKsc"/>
              <a:ea typeface="NotoSansCJKsc"/>
            </a:endParaRPr>
          </a:p>
        </p:txBody>
      </p:sp>
      <p:sp>
        <p:nvSpPr>
          <p:cNvPr id="21" name="椭圆 20"/>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2" name="椭圆 21"/>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3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750" fill="hold"/>
                                        <p:tgtEl>
                                          <p:spTgt spid="21"/>
                                        </p:tgtEl>
                                        <p:attrNameLst>
                                          <p:attrName>ppt_w</p:attrName>
                                        </p:attrNameLst>
                                      </p:cBhvr>
                                      <p:tavLst>
                                        <p:tav tm="0">
                                          <p:val>
                                            <p:fltVal val="0"/>
                                          </p:val>
                                        </p:tav>
                                        <p:tav tm="100000">
                                          <p:val>
                                            <p:strVal val="#ppt_w"/>
                                          </p:val>
                                        </p:tav>
                                      </p:tavLst>
                                    </p:anim>
                                    <p:anim calcmode="lin" valueType="num">
                                      <p:cBhvr>
                                        <p:cTn id="20" dur="750" fill="hold"/>
                                        <p:tgtEl>
                                          <p:spTgt spid="21"/>
                                        </p:tgtEl>
                                        <p:attrNameLst>
                                          <p:attrName>ppt_h</p:attrName>
                                        </p:attrNameLst>
                                      </p:cBhvr>
                                      <p:tavLst>
                                        <p:tav tm="0">
                                          <p:val>
                                            <p:fltVal val="0"/>
                                          </p:val>
                                        </p:tav>
                                        <p:tav tm="100000">
                                          <p:val>
                                            <p:strVal val="#ppt_h"/>
                                          </p:val>
                                        </p:tav>
                                      </p:tavLst>
                                    </p:anim>
                                    <p:anim calcmode="lin" valueType="num">
                                      <p:cBhvr>
                                        <p:cTn id="21" dur="750" fill="hold"/>
                                        <p:tgtEl>
                                          <p:spTgt spid="21"/>
                                        </p:tgtEl>
                                        <p:attrNameLst>
                                          <p:attrName>style.rotation</p:attrName>
                                        </p:attrNameLst>
                                      </p:cBhvr>
                                      <p:tavLst>
                                        <p:tav tm="0">
                                          <p:val>
                                            <p:fltVal val="90"/>
                                          </p:val>
                                        </p:tav>
                                        <p:tav tm="100000">
                                          <p:val>
                                            <p:fltVal val="0"/>
                                          </p:val>
                                        </p:tav>
                                      </p:tavLst>
                                    </p:anim>
                                    <p:animEffect transition="in" filter="fade">
                                      <p:cBhvr>
                                        <p:cTn id="22" dur="750"/>
                                        <p:tgtEl>
                                          <p:spTgt spid="21"/>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750" fill="hold"/>
                                        <p:tgtEl>
                                          <p:spTgt spid="22"/>
                                        </p:tgtEl>
                                        <p:attrNameLst>
                                          <p:attrName>ppt_w</p:attrName>
                                        </p:attrNameLst>
                                      </p:cBhvr>
                                      <p:tavLst>
                                        <p:tav tm="0">
                                          <p:val>
                                            <p:fltVal val="0"/>
                                          </p:val>
                                        </p:tav>
                                        <p:tav tm="100000">
                                          <p:val>
                                            <p:strVal val="#ppt_w"/>
                                          </p:val>
                                        </p:tav>
                                      </p:tavLst>
                                    </p:anim>
                                    <p:anim calcmode="lin" valueType="num">
                                      <p:cBhvr>
                                        <p:cTn id="26" dur="750" fill="hold"/>
                                        <p:tgtEl>
                                          <p:spTgt spid="22"/>
                                        </p:tgtEl>
                                        <p:attrNameLst>
                                          <p:attrName>ppt_h</p:attrName>
                                        </p:attrNameLst>
                                      </p:cBhvr>
                                      <p:tavLst>
                                        <p:tav tm="0">
                                          <p:val>
                                            <p:fltVal val="0"/>
                                          </p:val>
                                        </p:tav>
                                        <p:tav tm="100000">
                                          <p:val>
                                            <p:strVal val="#ppt_h"/>
                                          </p:val>
                                        </p:tav>
                                      </p:tavLst>
                                    </p:anim>
                                    <p:anim calcmode="lin" valueType="num">
                                      <p:cBhvr>
                                        <p:cTn id="27" dur="750" fill="hold"/>
                                        <p:tgtEl>
                                          <p:spTgt spid="22"/>
                                        </p:tgtEl>
                                        <p:attrNameLst>
                                          <p:attrName>style.rotation</p:attrName>
                                        </p:attrNameLst>
                                      </p:cBhvr>
                                      <p:tavLst>
                                        <p:tav tm="0">
                                          <p:val>
                                            <p:fltVal val="90"/>
                                          </p:val>
                                        </p:tav>
                                        <p:tav tm="100000">
                                          <p:val>
                                            <p:fltVal val="0"/>
                                          </p:val>
                                        </p:tav>
                                      </p:tavLst>
                                    </p:anim>
                                    <p:animEffect transition="in" filter="fade">
                                      <p:cBhvr>
                                        <p:cTn id="28"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bldLvl="0" animBg="1"/>
      <p:bldP spid="2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4121982" y="1336518"/>
            <a:ext cx="1437880" cy="284480"/>
          </a:xfrm>
          <a:prstGeom prst="rect">
            <a:avLst/>
          </a:prstGeom>
          <a:noFill/>
        </p:spPr>
        <p:txBody>
          <a:bodyPr wrap="square" rtlCol="0">
            <a:spAutoFit/>
          </a:bodyPr>
          <a:lstStyle/>
          <a:p>
            <a:r>
              <a:rPr lang="zh-CN" altLang="en-US" sz="1260" b="1" dirty="0">
                <a:latin typeface="+mj-ea"/>
                <a:ea typeface="+mj-ea"/>
              </a:rPr>
              <a:t>全局控制函数</a:t>
            </a:r>
            <a:endParaRPr lang="zh-CN" altLang="en-US" sz="1260" b="1" dirty="0">
              <a:latin typeface="+mj-ea"/>
              <a:ea typeface="+mj-ea"/>
            </a:endParaRPr>
          </a:p>
        </p:txBody>
      </p:sp>
      <p:graphicFrame>
        <p:nvGraphicFramePr>
          <p:cNvPr id="10" name="表格 9"/>
          <p:cNvGraphicFramePr>
            <a:graphicFrameLocks noGrp="1"/>
          </p:cNvGraphicFramePr>
          <p:nvPr/>
        </p:nvGraphicFramePr>
        <p:xfrm>
          <a:off x="1734866" y="1823980"/>
          <a:ext cx="6391910" cy="3294380"/>
        </p:xfrm>
        <a:graphic>
          <a:graphicData uri="http://schemas.openxmlformats.org/drawingml/2006/table">
            <a:tbl>
              <a:tblPr firstRow="1" firstCol="1" bandRow="1">
                <a:tableStyleId>{BC89EF96-8CEA-46FF-86C4-4CE0E7609802}</a:tableStyleId>
              </a:tblPr>
              <a:tblGrid>
                <a:gridCol w="2797810"/>
                <a:gridCol w="3594100"/>
              </a:tblGrid>
              <a:tr h="377825">
                <a:tc>
                  <a:txBody>
                    <a:bodyPr/>
                    <a:lstStyle/>
                    <a:p>
                      <a:pPr algn="ctr">
                        <a:lnSpc>
                          <a:spcPct val="115000"/>
                        </a:lnSpc>
                        <a:spcAft>
                          <a:spcPts val="0"/>
                        </a:spcAft>
                      </a:pPr>
                      <a:r>
                        <a:rPr lang="zh-CN" sz="1050" b="1" kern="0" dirty="0">
                          <a:solidFill>
                            <a:schemeClr val="tx1"/>
                          </a:solidFill>
                          <a:effectLst/>
                        </a:rPr>
                        <a:t>命令</a:t>
                      </a:r>
                      <a:endParaRPr lang="zh-CN"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c>
                  <a:txBody>
                    <a:bodyPr/>
                    <a:lstStyle/>
                    <a:p>
                      <a:pPr algn="ctr">
                        <a:lnSpc>
                          <a:spcPct val="115000"/>
                        </a:lnSpc>
                        <a:spcAft>
                          <a:spcPts val="0"/>
                        </a:spcAft>
                      </a:pPr>
                      <a:r>
                        <a:rPr lang="zh-CN" sz="1050" b="1" kern="0" dirty="0">
                          <a:solidFill>
                            <a:schemeClr val="tx1"/>
                          </a:solidFill>
                          <a:effectLst/>
                        </a:rPr>
                        <a:t>说</a:t>
                      </a:r>
                      <a:r>
                        <a:rPr lang="en-US" sz="1050" b="1" kern="0" dirty="0">
                          <a:solidFill>
                            <a:schemeClr val="tx1"/>
                          </a:solidFill>
                          <a:effectLst/>
                        </a:rPr>
                        <a:t>     </a:t>
                      </a:r>
                      <a:r>
                        <a:rPr lang="zh-CN" sz="1050" b="1" kern="0" dirty="0">
                          <a:solidFill>
                            <a:schemeClr val="tx1"/>
                          </a:solidFill>
                          <a:effectLst/>
                        </a:rPr>
                        <a:t>明</a:t>
                      </a:r>
                      <a:endParaRPr lang="zh-CN"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tcPr>
                </a:tc>
              </a:tr>
              <a:tr h="377825">
                <a:tc>
                  <a:txBody>
                    <a:bodyPr/>
                    <a:lstStyle/>
                    <a:p>
                      <a:pPr algn="ctr">
                        <a:lnSpc>
                          <a:spcPct val="115000"/>
                        </a:lnSpc>
                        <a:spcAft>
                          <a:spcPts val="0"/>
                        </a:spcAft>
                      </a:pPr>
                      <a:r>
                        <a:rPr lang="en-US" sz="1050" b="1" kern="0" dirty="0" err="1">
                          <a:solidFill>
                            <a:schemeClr val="tx1"/>
                          </a:solidFill>
                          <a:effectLst/>
                        </a:rPr>
                        <a:t>turtle.clear</a:t>
                      </a:r>
                      <a:r>
                        <a:rPr lang="en-US" sz="1050" b="1" kern="0" dirty="0">
                          <a:solidFill>
                            <a:schemeClr val="tx1"/>
                          </a:solidFill>
                          <a:effectLst/>
                        </a:rPr>
                        <a:t>()</a:t>
                      </a:r>
                      <a:endParaRPr lang="en-US"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0" dirty="0">
                          <a:solidFill>
                            <a:schemeClr val="tx1"/>
                          </a:solidFill>
                          <a:effectLst/>
                        </a:rPr>
                        <a:t>清空</a:t>
                      </a:r>
                      <a:r>
                        <a:rPr lang="en-US" sz="1050" b="1" kern="0" dirty="0">
                          <a:solidFill>
                            <a:schemeClr val="tx1"/>
                          </a:solidFill>
                          <a:effectLst/>
                        </a:rPr>
                        <a:t>turtle</a:t>
                      </a:r>
                      <a:r>
                        <a:rPr lang="zh-CN" sz="1050" b="1" kern="0" dirty="0">
                          <a:solidFill>
                            <a:schemeClr val="tx1"/>
                          </a:solidFill>
                          <a:effectLst/>
                        </a:rPr>
                        <a:t>窗口，但是</a:t>
                      </a:r>
                      <a:r>
                        <a:rPr lang="en-US" sz="1050" b="1" kern="0" dirty="0">
                          <a:solidFill>
                            <a:schemeClr val="tx1"/>
                          </a:solidFill>
                          <a:effectLst/>
                        </a:rPr>
                        <a:t>turtle</a:t>
                      </a:r>
                      <a:r>
                        <a:rPr lang="zh-CN" sz="1050" b="1" kern="0" dirty="0">
                          <a:solidFill>
                            <a:schemeClr val="tx1"/>
                          </a:solidFill>
                          <a:effectLst/>
                        </a:rPr>
                        <a:t>的位置和状态不会改变</a:t>
                      </a:r>
                      <a:endParaRPr lang="zh-CN"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7825">
                <a:tc>
                  <a:txBody>
                    <a:bodyPr/>
                    <a:lstStyle/>
                    <a:p>
                      <a:pPr marL="0" algn="ctr" defTabSz="685800" rtl="0" eaLnBrk="1" latinLnBrk="0" hangingPunct="1">
                        <a:lnSpc>
                          <a:spcPct val="115000"/>
                        </a:lnSpc>
                        <a:spcAft>
                          <a:spcPts val="0"/>
                        </a:spcAft>
                      </a:pPr>
                      <a:r>
                        <a:rPr lang="en-US" sz="1050" b="1" kern="100" dirty="0" err="1">
                          <a:solidFill>
                            <a:schemeClr val="tx1"/>
                          </a:solidFill>
                          <a:effectLst/>
                        </a:rPr>
                        <a:t>turtle.reset</a:t>
                      </a:r>
                      <a:r>
                        <a:rPr lang="en-US" sz="1050" b="1" kern="100" dirty="0">
                          <a:solidFill>
                            <a:schemeClr val="tx1"/>
                          </a:solidFill>
                          <a:effectLst/>
                        </a:rPr>
                        <a:t>()</a:t>
                      </a:r>
                      <a:endParaRPr lang="en-US" altLang="en-US" sz="1050" b="1" kern="100" dirty="0">
                        <a:solidFill>
                          <a:schemeClr val="tx1"/>
                        </a:solidFill>
                        <a:effectLst/>
                        <a:latin typeface="+mn-lt"/>
                        <a:ea typeface="+mn-ea"/>
                        <a:cs typeface="+mn-cs"/>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l" defTabSz="685800" rtl="0" eaLnBrk="1" latinLnBrk="0" hangingPunct="1">
                        <a:lnSpc>
                          <a:spcPct val="115000"/>
                        </a:lnSpc>
                        <a:spcAft>
                          <a:spcPts val="0"/>
                        </a:spcAft>
                      </a:pPr>
                      <a:r>
                        <a:rPr lang="zh-CN" altLang="en-US" sz="1050" b="1" kern="100" dirty="0">
                          <a:solidFill>
                            <a:schemeClr val="tx1"/>
                          </a:solidFill>
                          <a:effectLst/>
                        </a:rPr>
                        <a:t>清空窗口，重置</a:t>
                      </a:r>
                      <a:r>
                        <a:rPr lang="en-US" sz="1050" b="1" kern="100" dirty="0">
                          <a:solidFill>
                            <a:schemeClr val="tx1"/>
                          </a:solidFill>
                          <a:effectLst/>
                        </a:rPr>
                        <a:t>turtle</a:t>
                      </a:r>
                      <a:r>
                        <a:rPr lang="zh-CN" altLang="en-US" sz="1050" b="1" kern="100" dirty="0">
                          <a:solidFill>
                            <a:schemeClr val="tx1"/>
                          </a:solidFill>
                          <a:effectLst/>
                        </a:rPr>
                        <a:t>状态为起始状态</a:t>
                      </a:r>
                      <a:endParaRPr lang="zh-CN" altLang="en-US" sz="1050" b="1" kern="100" dirty="0">
                        <a:solidFill>
                          <a:schemeClr val="tx1"/>
                        </a:solidFill>
                        <a:effectLst/>
                        <a:latin typeface="+mn-lt"/>
                        <a:ea typeface="+mn-ea"/>
                        <a:cs typeface="+mn-cs"/>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7825">
                <a:tc>
                  <a:txBody>
                    <a:bodyPr/>
                    <a:lstStyle/>
                    <a:p>
                      <a:pPr algn="ctr">
                        <a:lnSpc>
                          <a:spcPct val="115000"/>
                        </a:lnSpc>
                        <a:spcAft>
                          <a:spcPts val="0"/>
                        </a:spcAft>
                      </a:pPr>
                      <a:r>
                        <a:rPr lang="en-US" sz="1050" b="1" kern="0" dirty="0" err="1">
                          <a:solidFill>
                            <a:schemeClr val="tx1"/>
                          </a:solidFill>
                          <a:effectLst/>
                        </a:rPr>
                        <a:t>turtle.undo</a:t>
                      </a:r>
                      <a:r>
                        <a:rPr lang="en-US" sz="1050" b="1" kern="0" dirty="0">
                          <a:solidFill>
                            <a:schemeClr val="tx1"/>
                          </a:solidFill>
                          <a:effectLst/>
                        </a:rPr>
                        <a:t>()</a:t>
                      </a:r>
                      <a:endParaRPr lang="en-US"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0" dirty="0">
                          <a:solidFill>
                            <a:schemeClr val="tx1"/>
                          </a:solidFill>
                          <a:effectLst/>
                        </a:rPr>
                        <a:t>撤销上一个</a:t>
                      </a:r>
                      <a:r>
                        <a:rPr lang="en-US" sz="1050" b="1" kern="0" dirty="0">
                          <a:solidFill>
                            <a:schemeClr val="tx1"/>
                          </a:solidFill>
                          <a:effectLst/>
                        </a:rPr>
                        <a:t>turtle</a:t>
                      </a:r>
                      <a:r>
                        <a:rPr lang="zh-CN" sz="1050" b="1" kern="0" dirty="0">
                          <a:solidFill>
                            <a:schemeClr val="tx1"/>
                          </a:solidFill>
                          <a:effectLst/>
                        </a:rPr>
                        <a:t>动作</a:t>
                      </a:r>
                      <a:endParaRPr lang="zh-CN"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8460">
                <a:tc>
                  <a:txBody>
                    <a:bodyPr/>
                    <a:lstStyle/>
                    <a:p>
                      <a:pPr marL="0" algn="ctr" defTabSz="685800" rtl="0" eaLnBrk="1" latinLnBrk="0" hangingPunct="1">
                        <a:lnSpc>
                          <a:spcPct val="115000"/>
                        </a:lnSpc>
                        <a:spcAft>
                          <a:spcPts val="0"/>
                        </a:spcAft>
                      </a:pPr>
                      <a:r>
                        <a:rPr lang="en-US" sz="1050" b="1" kern="100" dirty="0" err="1">
                          <a:solidFill>
                            <a:schemeClr val="tx1"/>
                          </a:solidFill>
                          <a:effectLst/>
                        </a:rPr>
                        <a:t>turtle.isvisible</a:t>
                      </a:r>
                      <a:r>
                        <a:rPr lang="en-US" sz="1050" b="1" kern="100" dirty="0">
                          <a:solidFill>
                            <a:schemeClr val="tx1"/>
                          </a:solidFill>
                          <a:effectLst/>
                        </a:rPr>
                        <a:t>()</a:t>
                      </a:r>
                      <a:endParaRPr lang="en-US" altLang="en-US" sz="1050" b="1" kern="100" dirty="0">
                        <a:solidFill>
                          <a:schemeClr val="tx1"/>
                        </a:solidFill>
                        <a:effectLst/>
                        <a:latin typeface="+mn-lt"/>
                        <a:ea typeface="+mn-ea"/>
                        <a:cs typeface="+mn-cs"/>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l" defTabSz="685800" rtl="0" eaLnBrk="1" latinLnBrk="0" hangingPunct="1">
                        <a:lnSpc>
                          <a:spcPct val="115000"/>
                        </a:lnSpc>
                        <a:spcAft>
                          <a:spcPts val="0"/>
                        </a:spcAft>
                      </a:pPr>
                      <a:r>
                        <a:rPr lang="zh-CN" altLang="en-US" sz="1050" b="1" kern="100" dirty="0">
                          <a:solidFill>
                            <a:schemeClr val="tx1"/>
                          </a:solidFill>
                          <a:effectLst/>
                        </a:rPr>
                        <a:t>返回当前</a:t>
                      </a:r>
                      <a:r>
                        <a:rPr lang="en-US" sz="1050" b="1" kern="100" dirty="0">
                          <a:solidFill>
                            <a:schemeClr val="tx1"/>
                          </a:solidFill>
                          <a:effectLst/>
                        </a:rPr>
                        <a:t>turtle</a:t>
                      </a:r>
                      <a:r>
                        <a:rPr lang="zh-CN" altLang="en-US" sz="1050" b="1" kern="100" dirty="0">
                          <a:solidFill>
                            <a:schemeClr val="tx1"/>
                          </a:solidFill>
                          <a:effectLst/>
                        </a:rPr>
                        <a:t>是否可见</a:t>
                      </a:r>
                      <a:endParaRPr lang="zh-CN" altLang="en-US" sz="1050" b="1" kern="100" dirty="0">
                        <a:solidFill>
                          <a:schemeClr val="tx1"/>
                        </a:solidFill>
                        <a:effectLst/>
                        <a:latin typeface="+mn-lt"/>
                        <a:ea typeface="+mn-ea"/>
                        <a:cs typeface="+mn-cs"/>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77825">
                <a:tc>
                  <a:txBody>
                    <a:bodyPr/>
                    <a:lstStyle/>
                    <a:p>
                      <a:pPr algn="ctr">
                        <a:lnSpc>
                          <a:spcPct val="115000"/>
                        </a:lnSpc>
                        <a:spcAft>
                          <a:spcPts val="0"/>
                        </a:spcAft>
                      </a:pPr>
                      <a:r>
                        <a:rPr lang="en-US" sz="1050" b="1" kern="0" dirty="0" err="1">
                          <a:solidFill>
                            <a:schemeClr val="tx1"/>
                          </a:solidFill>
                          <a:effectLst/>
                        </a:rPr>
                        <a:t>turtle.stamp</a:t>
                      </a:r>
                      <a:r>
                        <a:rPr lang="en-US" sz="1050" b="1" kern="0" dirty="0">
                          <a:solidFill>
                            <a:schemeClr val="tx1"/>
                          </a:solidFill>
                          <a:effectLst/>
                        </a:rPr>
                        <a:t>()</a:t>
                      </a:r>
                      <a:endParaRPr lang="en-US"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0" dirty="0">
                          <a:solidFill>
                            <a:schemeClr val="tx1"/>
                          </a:solidFill>
                          <a:effectLst/>
                        </a:rPr>
                        <a:t>复制当前图形</a:t>
                      </a:r>
                      <a:endParaRPr lang="zh-CN"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641350">
                <a:tc>
                  <a:txBody>
                    <a:bodyPr/>
                    <a:lstStyle/>
                    <a:p>
                      <a:pPr marL="0" algn="ctr" defTabSz="685800" rtl="0" eaLnBrk="1" latinLnBrk="0" hangingPunct="1">
                        <a:lnSpc>
                          <a:spcPct val="115000"/>
                        </a:lnSpc>
                        <a:spcAft>
                          <a:spcPts val="0"/>
                        </a:spcAft>
                      </a:pPr>
                      <a:r>
                        <a:rPr lang="en-US" sz="1050" b="1" kern="100" dirty="0" err="1">
                          <a:solidFill>
                            <a:schemeClr val="tx1"/>
                          </a:solidFill>
                          <a:effectLst/>
                        </a:rPr>
                        <a:t>turtle.write</a:t>
                      </a:r>
                      <a:r>
                        <a:rPr lang="en-US" sz="1050" b="1" kern="100" dirty="0">
                          <a:solidFill>
                            <a:schemeClr val="tx1"/>
                          </a:solidFill>
                          <a:effectLst/>
                        </a:rPr>
                        <a:t>(s [,font=("font-name",font_size,"</a:t>
                      </a:r>
                      <a:r>
                        <a:rPr lang="en-US" sz="1050" b="1" kern="100" dirty="0" err="1">
                          <a:solidFill>
                            <a:schemeClr val="tx1"/>
                          </a:solidFill>
                          <a:effectLst/>
                        </a:rPr>
                        <a:t>font_type</a:t>
                      </a:r>
                      <a:r>
                        <a:rPr lang="en-US" sz="1050" b="1" kern="100" dirty="0">
                          <a:solidFill>
                            <a:schemeClr val="tx1"/>
                          </a:solidFill>
                          <a:effectLst/>
                        </a:rPr>
                        <a:t>")])</a:t>
                      </a:r>
                      <a:endParaRPr lang="en-US" altLang="en-US" sz="1050" b="1" kern="100" dirty="0">
                        <a:solidFill>
                          <a:schemeClr val="tx1"/>
                        </a:solidFill>
                        <a:effectLst/>
                        <a:latin typeface="+mn-lt"/>
                        <a:ea typeface="+mn-ea"/>
                        <a:cs typeface="+mn-cs"/>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algn="l" defTabSz="685800" rtl="0" eaLnBrk="1" latinLnBrk="0" hangingPunct="1">
                        <a:lnSpc>
                          <a:spcPct val="115000"/>
                        </a:lnSpc>
                        <a:spcAft>
                          <a:spcPts val="0"/>
                        </a:spcAft>
                      </a:pPr>
                      <a:r>
                        <a:rPr lang="zh-CN" altLang="en-US" sz="1050" b="1" kern="100" dirty="0">
                          <a:solidFill>
                            <a:schemeClr val="tx1"/>
                          </a:solidFill>
                          <a:effectLst/>
                        </a:rPr>
                        <a:t>写文本，</a:t>
                      </a:r>
                      <a:r>
                        <a:rPr lang="en-US" sz="1050" b="1" kern="100" dirty="0">
                          <a:solidFill>
                            <a:schemeClr val="tx1"/>
                          </a:solidFill>
                          <a:effectLst/>
                        </a:rPr>
                        <a:t>s</a:t>
                      </a:r>
                      <a:r>
                        <a:rPr lang="zh-CN" altLang="en-US" sz="1050" b="1" kern="100" dirty="0">
                          <a:solidFill>
                            <a:schemeClr val="tx1"/>
                          </a:solidFill>
                          <a:effectLst/>
                        </a:rPr>
                        <a:t>为文本内容，</a:t>
                      </a:r>
                      <a:r>
                        <a:rPr lang="en-US" sz="1050" b="1" kern="100" dirty="0">
                          <a:solidFill>
                            <a:schemeClr val="tx1"/>
                          </a:solidFill>
                          <a:effectLst/>
                        </a:rPr>
                        <a:t>font</a:t>
                      </a:r>
                      <a:r>
                        <a:rPr lang="zh-CN" altLang="en-US" sz="1050" b="1" kern="100" dirty="0">
                          <a:solidFill>
                            <a:schemeClr val="tx1"/>
                          </a:solidFill>
                          <a:effectLst/>
                        </a:rPr>
                        <a:t>是字体的参数，分别为字体名称，大小和类型；</a:t>
                      </a:r>
                      <a:r>
                        <a:rPr lang="en-US" sz="1050" b="1" kern="100" dirty="0">
                          <a:solidFill>
                            <a:schemeClr val="tx1"/>
                          </a:solidFill>
                          <a:effectLst/>
                        </a:rPr>
                        <a:t>font</a:t>
                      </a:r>
                      <a:r>
                        <a:rPr lang="zh-CN" altLang="en-US" sz="1050" b="1" kern="100" dirty="0">
                          <a:solidFill>
                            <a:schemeClr val="tx1"/>
                          </a:solidFill>
                          <a:effectLst/>
                        </a:rPr>
                        <a:t>为可选项，</a:t>
                      </a:r>
                      <a:r>
                        <a:rPr lang="en-US" sz="1050" b="1" kern="100" dirty="0">
                          <a:solidFill>
                            <a:schemeClr val="tx1"/>
                          </a:solidFill>
                          <a:effectLst/>
                        </a:rPr>
                        <a:t>font</a:t>
                      </a:r>
                      <a:r>
                        <a:rPr lang="zh-CN" altLang="en-US" sz="1050" b="1" kern="100" dirty="0">
                          <a:solidFill>
                            <a:schemeClr val="tx1"/>
                          </a:solidFill>
                          <a:effectLst/>
                        </a:rPr>
                        <a:t>参数也是可选项</a:t>
                      </a:r>
                      <a:endParaRPr lang="zh-CN" altLang="en-US" sz="1050" b="1" kern="100" dirty="0">
                        <a:solidFill>
                          <a:schemeClr val="tx1"/>
                        </a:solidFill>
                        <a:effectLst/>
                        <a:latin typeface="+mn-lt"/>
                        <a:ea typeface="+mn-ea"/>
                        <a:cs typeface="+mn-cs"/>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r>
              <a:tr h="385445">
                <a:tc>
                  <a:txBody>
                    <a:bodyPr/>
                    <a:lstStyle/>
                    <a:p>
                      <a:pPr algn="ctr">
                        <a:lnSpc>
                          <a:spcPct val="115000"/>
                        </a:lnSpc>
                        <a:spcAft>
                          <a:spcPts val="0"/>
                        </a:spcAft>
                      </a:pPr>
                      <a:r>
                        <a:rPr lang="en-US" sz="1050" b="1" kern="0" dirty="0" err="1">
                          <a:solidFill>
                            <a:schemeClr val="tx1"/>
                          </a:solidFill>
                          <a:effectLst/>
                        </a:rPr>
                        <a:t>turtle.mainloop</a:t>
                      </a:r>
                      <a:r>
                        <a:rPr lang="en-US" sz="1050" b="1" kern="0" dirty="0">
                          <a:solidFill>
                            <a:schemeClr val="tx1"/>
                          </a:solidFill>
                          <a:effectLst/>
                        </a:rPr>
                        <a:t>()</a:t>
                      </a:r>
                      <a:r>
                        <a:rPr lang="zh-CN" sz="1050" b="1" kern="0" dirty="0">
                          <a:solidFill>
                            <a:schemeClr val="tx1"/>
                          </a:solidFill>
                          <a:effectLst/>
                        </a:rPr>
                        <a:t>或</a:t>
                      </a:r>
                      <a:endParaRPr lang="zh-CN" sz="1050" b="1" kern="100" dirty="0">
                        <a:solidFill>
                          <a:schemeClr val="tx1"/>
                        </a:solidFill>
                        <a:effectLst/>
                      </a:endParaRPr>
                    </a:p>
                    <a:p>
                      <a:pPr algn="ctr">
                        <a:lnSpc>
                          <a:spcPct val="115000"/>
                        </a:lnSpc>
                        <a:spcAft>
                          <a:spcPts val="0"/>
                        </a:spcAft>
                      </a:pPr>
                      <a:r>
                        <a:rPr lang="en-US" sz="1050" b="1" kern="0" dirty="0" err="1">
                          <a:solidFill>
                            <a:schemeClr val="tx1"/>
                          </a:solidFill>
                          <a:effectLst/>
                        </a:rPr>
                        <a:t>turtle.done</a:t>
                      </a:r>
                      <a:r>
                        <a:rPr lang="en-US" sz="1050" b="1" kern="0" dirty="0">
                          <a:solidFill>
                            <a:schemeClr val="tx1"/>
                          </a:solidFill>
                          <a:effectLst/>
                        </a:rPr>
                        <a:t>()</a:t>
                      </a:r>
                      <a:endParaRPr lang="en-US"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905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c>
                  <a:txBody>
                    <a:bodyPr/>
                    <a:lstStyle/>
                    <a:p>
                      <a:pPr algn="l">
                        <a:lnSpc>
                          <a:spcPct val="115000"/>
                        </a:lnSpc>
                        <a:spcAft>
                          <a:spcPts val="0"/>
                        </a:spcAft>
                      </a:pPr>
                      <a:r>
                        <a:rPr lang="zh-CN" sz="1050" b="1" kern="0" dirty="0">
                          <a:solidFill>
                            <a:schemeClr val="tx1"/>
                          </a:solidFill>
                          <a:effectLst/>
                        </a:rPr>
                        <a:t>启动事件循环，必须是</a:t>
                      </a:r>
                      <a:r>
                        <a:rPr lang="en-US" sz="1050" b="1" kern="0" dirty="0">
                          <a:solidFill>
                            <a:schemeClr val="tx1"/>
                          </a:solidFill>
                          <a:effectLst/>
                        </a:rPr>
                        <a:t>turtle</a:t>
                      </a:r>
                      <a:r>
                        <a:rPr lang="zh-CN" sz="1050" b="1" kern="0" dirty="0">
                          <a:solidFill>
                            <a:schemeClr val="tx1"/>
                          </a:solidFill>
                          <a:effectLst/>
                        </a:rPr>
                        <a:t>图形程序中的最后一个语句</a:t>
                      </a:r>
                      <a:endParaRPr lang="zh-CN" sz="1050" b="1" kern="0" dirty="0">
                        <a:solidFill>
                          <a:schemeClr val="tx1"/>
                        </a:solidFill>
                        <a:effectLst/>
                        <a:latin typeface="Calibri" panose="020F0502020204030204" charset="0"/>
                        <a:ea typeface="华文宋体" panose="02010600040101010101" charset="-122"/>
                        <a:cs typeface="Times New Roman" panose="02020603050405020304" pitchFamily="18" charset="0"/>
                      </a:endParaRPr>
                    </a:p>
                  </a:txBody>
                  <a:tcPr marL="60169" marR="60169" marT="0" marB="0" anchor="ctr">
                    <a:lnL w="1270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9050" cap="flat" cmpd="sng" algn="ctr">
                      <a:solidFill>
                        <a:srgbClr val="0070C0"/>
                      </a:solidFill>
                      <a:prstDash val="solid"/>
                      <a:round/>
                      <a:headEnd type="none" w="med" len="med"/>
                      <a:tailEnd type="none" w="med" len="med"/>
                    </a:lnB>
                  </a:tcPr>
                </a:tc>
              </a:tr>
            </a:tbl>
          </a:graphicData>
        </a:graphic>
      </p:graphicFrame>
      <p:sp>
        <p:nvSpPr>
          <p:cNvPr id="19" name="文本框 22"/>
          <p:cNvSpPr>
            <a:spLocks noChangeArrowheads="1"/>
          </p:cNvSpPr>
          <p:nvPr/>
        </p:nvSpPr>
        <p:spPr bwMode="auto">
          <a:xfrm>
            <a:off x="219184" y="384227"/>
            <a:ext cx="2378548"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buClrTx/>
              <a:buSzTx/>
              <a:buFontTx/>
            </a:pPr>
            <a:r>
              <a:rPr lang="zh-CN" sz="2280">
                <a:solidFill>
                  <a:srgbClr val="FFFFFF"/>
                </a:solidFill>
                <a:effectLst/>
                <a:uFillTx/>
                <a:latin typeface="NotoSansCJKsc"/>
                <a:ea typeface="NotoSansCJKsc"/>
              </a:rPr>
              <a:t>绘图函数</a:t>
            </a:r>
            <a:endParaRPr lang="zh-CN" sz="2280">
              <a:solidFill>
                <a:srgbClr val="FFFFFF"/>
              </a:solidFill>
              <a:effectLst/>
              <a:uFillTx/>
              <a:latin typeface="NotoSansCJKsc"/>
              <a:ea typeface="NotoSansCJKsc"/>
            </a:endParaRPr>
          </a:p>
        </p:txBody>
      </p:sp>
      <p:sp>
        <p:nvSpPr>
          <p:cNvPr id="21" name="椭圆 20"/>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2" name="椭圆 21"/>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750" fill="hold"/>
                                        <p:tgtEl>
                                          <p:spTgt spid="21"/>
                                        </p:tgtEl>
                                        <p:attrNameLst>
                                          <p:attrName>ppt_w</p:attrName>
                                        </p:attrNameLst>
                                      </p:cBhvr>
                                      <p:tavLst>
                                        <p:tav tm="0">
                                          <p:val>
                                            <p:fltVal val="0"/>
                                          </p:val>
                                        </p:tav>
                                        <p:tav tm="100000">
                                          <p:val>
                                            <p:strVal val="#ppt_w"/>
                                          </p:val>
                                        </p:tav>
                                      </p:tavLst>
                                    </p:anim>
                                    <p:anim calcmode="lin" valueType="num">
                                      <p:cBhvr>
                                        <p:cTn id="18" dur="750" fill="hold"/>
                                        <p:tgtEl>
                                          <p:spTgt spid="21"/>
                                        </p:tgtEl>
                                        <p:attrNameLst>
                                          <p:attrName>ppt_h</p:attrName>
                                        </p:attrNameLst>
                                      </p:cBhvr>
                                      <p:tavLst>
                                        <p:tav tm="0">
                                          <p:val>
                                            <p:fltVal val="0"/>
                                          </p:val>
                                        </p:tav>
                                        <p:tav tm="100000">
                                          <p:val>
                                            <p:strVal val="#ppt_h"/>
                                          </p:val>
                                        </p:tav>
                                      </p:tavLst>
                                    </p:anim>
                                    <p:anim calcmode="lin" valueType="num">
                                      <p:cBhvr>
                                        <p:cTn id="19" dur="750" fill="hold"/>
                                        <p:tgtEl>
                                          <p:spTgt spid="21"/>
                                        </p:tgtEl>
                                        <p:attrNameLst>
                                          <p:attrName>style.rotation</p:attrName>
                                        </p:attrNameLst>
                                      </p:cBhvr>
                                      <p:tavLst>
                                        <p:tav tm="0">
                                          <p:val>
                                            <p:fltVal val="90"/>
                                          </p:val>
                                        </p:tav>
                                        <p:tav tm="100000">
                                          <p:val>
                                            <p:fltVal val="0"/>
                                          </p:val>
                                        </p:tav>
                                      </p:tavLst>
                                    </p:anim>
                                    <p:animEffect transition="in" filter="fade">
                                      <p:cBhvr>
                                        <p:cTn id="20" dur="750"/>
                                        <p:tgtEl>
                                          <p:spTgt spid="21"/>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750" fill="hold"/>
                                        <p:tgtEl>
                                          <p:spTgt spid="22"/>
                                        </p:tgtEl>
                                        <p:attrNameLst>
                                          <p:attrName>ppt_w</p:attrName>
                                        </p:attrNameLst>
                                      </p:cBhvr>
                                      <p:tavLst>
                                        <p:tav tm="0">
                                          <p:val>
                                            <p:fltVal val="0"/>
                                          </p:val>
                                        </p:tav>
                                        <p:tav tm="100000">
                                          <p:val>
                                            <p:strVal val="#ppt_w"/>
                                          </p:val>
                                        </p:tav>
                                      </p:tavLst>
                                    </p:anim>
                                    <p:anim calcmode="lin" valueType="num">
                                      <p:cBhvr>
                                        <p:cTn id="24" dur="750" fill="hold"/>
                                        <p:tgtEl>
                                          <p:spTgt spid="22"/>
                                        </p:tgtEl>
                                        <p:attrNameLst>
                                          <p:attrName>ppt_h</p:attrName>
                                        </p:attrNameLst>
                                      </p:cBhvr>
                                      <p:tavLst>
                                        <p:tav tm="0">
                                          <p:val>
                                            <p:fltVal val="0"/>
                                          </p:val>
                                        </p:tav>
                                        <p:tav tm="100000">
                                          <p:val>
                                            <p:strVal val="#ppt_h"/>
                                          </p:val>
                                        </p:tav>
                                      </p:tavLst>
                                    </p:anim>
                                    <p:anim calcmode="lin" valueType="num">
                                      <p:cBhvr>
                                        <p:cTn id="25" dur="750" fill="hold"/>
                                        <p:tgtEl>
                                          <p:spTgt spid="22"/>
                                        </p:tgtEl>
                                        <p:attrNameLst>
                                          <p:attrName>style.rotation</p:attrName>
                                        </p:attrNameLst>
                                      </p:cBhvr>
                                      <p:tavLst>
                                        <p:tav tm="0">
                                          <p:val>
                                            <p:fltVal val="90"/>
                                          </p:val>
                                        </p:tav>
                                        <p:tav tm="100000">
                                          <p:val>
                                            <p:fltVal val="0"/>
                                          </p:val>
                                        </p:tav>
                                      </p:tavLst>
                                    </p:anim>
                                    <p:animEffect transition="in" filter="fade">
                                      <p:cBhvr>
                                        <p:cTn id="26"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1" grpId="0" bldLvl="0" animBg="1"/>
      <p:bldP spid="22"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674262" y="1131586"/>
            <a:ext cx="5807302" cy="534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0226" tIns="40113" rIns="80226" bIns="40113" numCol="1" anchor="ctr" anchorCtr="0" compatLnSpc="1">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nSpc>
                <a:spcPct val="200000"/>
              </a:lnSpc>
            </a:pPr>
            <a:r>
              <a:rPr lang="zh-CN" altLang="zh-CN" sz="1475" dirty="0">
                <a:latin typeface="微软雅黑" panose="020B0503020204020204" charset="-122"/>
                <a:cs typeface="Times New Roman" panose="02020603050405020304" pitchFamily="18" charset="0"/>
              </a:rPr>
              <a:t>【例</a:t>
            </a:r>
            <a:r>
              <a:rPr lang="en-US" altLang="zh-CN" sz="1475" dirty="0">
                <a:latin typeface="微软雅黑" panose="020B0503020204020204" charset="-122"/>
                <a:cs typeface="Times New Roman" panose="02020603050405020304" pitchFamily="18" charset="0"/>
              </a:rPr>
              <a:t>】</a:t>
            </a:r>
            <a:r>
              <a:rPr lang="zh-CN" altLang="en-US" sz="1475" dirty="0">
                <a:latin typeface="微软雅黑" panose="020B0503020204020204" charset="-122"/>
                <a:cs typeface="Times New Roman" panose="02020603050405020304" pitchFamily="18" charset="0"/>
              </a:rPr>
              <a:t>用</a:t>
            </a:r>
            <a:r>
              <a:rPr lang="en-US" altLang="zh-CN" sz="1475" dirty="0">
                <a:latin typeface="微软雅黑" panose="020B0503020204020204" charset="-122"/>
                <a:cs typeface="Times New Roman" panose="02020603050405020304" pitchFamily="18" charset="0"/>
              </a:rPr>
              <a:t>turtle</a:t>
            </a:r>
            <a:r>
              <a:rPr lang="zh-CN" altLang="en-US" sz="1475" dirty="0">
                <a:latin typeface="微软雅黑" panose="020B0503020204020204" charset="-122"/>
                <a:cs typeface="Times New Roman" panose="02020603050405020304" pitchFamily="18" charset="0"/>
              </a:rPr>
              <a:t>库绘制右图。</a:t>
            </a:r>
            <a:endParaRPr lang="en-US" altLang="zh-CN" sz="1475" dirty="0">
              <a:latin typeface="微软雅黑" panose="020B0503020204020204" charset="-122"/>
            </a:endParaRPr>
          </a:p>
        </p:txBody>
      </p:sp>
      <p:pic>
        <p:nvPicPr>
          <p:cNvPr id="10" name="图片 9"/>
          <p:cNvPicPr/>
          <p:nvPr/>
        </p:nvPicPr>
        <p:blipFill>
          <a:blip r:embed="rId1"/>
          <a:stretch>
            <a:fillRect/>
          </a:stretch>
        </p:blipFill>
        <p:spPr>
          <a:xfrm>
            <a:off x="7881390" y="1666156"/>
            <a:ext cx="1893527" cy="2082880"/>
          </a:xfrm>
          <a:prstGeom prst="rect">
            <a:avLst/>
          </a:prstGeom>
        </p:spPr>
      </p:pic>
      <p:sp>
        <p:nvSpPr>
          <p:cNvPr id="11" name="文本框 10"/>
          <p:cNvSpPr txBox="1"/>
          <p:nvPr/>
        </p:nvSpPr>
        <p:spPr>
          <a:xfrm>
            <a:off x="674495" y="1931287"/>
            <a:ext cx="6574046" cy="2479040"/>
          </a:xfrm>
          <a:prstGeom prst="rect">
            <a:avLst/>
          </a:prstGeom>
          <a:noFill/>
        </p:spPr>
        <p:txBody>
          <a:bodyPr wrap="square" rtlCol="0">
            <a:spAutoFit/>
          </a:bodyPr>
          <a:lstStyle/>
          <a:p>
            <a:pPr>
              <a:lnSpc>
                <a:spcPct val="150000"/>
              </a:lnSpc>
            </a:pPr>
            <a:r>
              <a:rPr lang="zh-CN" altLang="en-US" sz="1475" dirty="0"/>
              <a:t>分析：</a:t>
            </a:r>
            <a:endParaRPr lang="en-US" altLang="zh-CN" sz="1475" dirty="0"/>
          </a:p>
          <a:p>
            <a:pPr>
              <a:lnSpc>
                <a:spcPct val="150000"/>
              </a:lnSpc>
            </a:pPr>
            <a:r>
              <a:rPr lang="zh-CN" altLang="zh-CN" sz="1475" dirty="0"/>
              <a:t>（</a:t>
            </a:r>
            <a:r>
              <a:rPr lang="en-US" altLang="zh-CN" sz="1475" dirty="0"/>
              <a:t>1</a:t>
            </a:r>
            <a:r>
              <a:rPr lang="zh-CN" altLang="zh-CN" sz="1475" dirty="0"/>
              <a:t>）从画笔的初始位置（正方形的左下角）开始，画边长为</a:t>
            </a:r>
            <a:r>
              <a:rPr lang="en-US" altLang="zh-CN" sz="1475" dirty="0"/>
              <a:t>100</a:t>
            </a:r>
            <a:r>
              <a:rPr lang="zh-CN" altLang="zh-CN" sz="1475" dirty="0"/>
              <a:t>的正方形。使用</a:t>
            </a:r>
            <a:r>
              <a:rPr lang="en-US" altLang="zh-CN" sz="1475" dirty="0" err="1"/>
              <a:t>turtle.forward</a:t>
            </a:r>
            <a:r>
              <a:rPr lang="en-US" altLang="zh-CN" sz="1475" dirty="0"/>
              <a:t>(distance)</a:t>
            </a:r>
            <a:r>
              <a:rPr lang="zh-CN" altLang="zh-CN" sz="1475" dirty="0"/>
              <a:t>函数，画线的方向由</a:t>
            </a:r>
            <a:r>
              <a:rPr lang="en-US" altLang="zh-CN" sz="1475" dirty="0" err="1"/>
              <a:t>turtle.setheading</a:t>
            </a:r>
            <a:r>
              <a:rPr lang="en-US" altLang="zh-CN" sz="1475" dirty="0"/>
              <a:t>(angle)</a:t>
            </a:r>
            <a:r>
              <a:rPr lang="zh-CN" altLang="zh-CN" sz="1475" dirty="0"/>
              <a:t>函数控制，每画完一个边，逆时针转</a:t>
            </a:r>
            <a:r>
              <a:rPr lang="en-US" altLang="zh-CN" sz="1475" dirty="0"/>
              <a:t>90</a:t>
            </a:r>
            <a:r>
              <a:rPr lang="en-US" altLang="zh-CN" sz="1475" baseline="30000" dirty="0"/>
              <a:t>0</a:t>
            </a:r>
            <a:r>
              <a:rPr lang="zh-CN" altLang="zh-CN" sz="1475" dirty="0"/>
              <a:t>。</a:t>
            </a:r>
            <a:endParaRPr lang="zh-CN" altLang="zh-CN" sz="1475" dirty="0"/>
          </a:p>
          <a:p>
            <a:pPr>
              <a:lnSpc>
                <a:spcPct val="150000"/>
              </a:lnSpc>
            </a:pPr>
            <a:r>
              <a:rPr lang="zh-CN" altLang="zh-CN" sz="1475" dirty="0"/>
              <a:t>（</a:t>
            </a:r>
            <a:r>
              <a:rPr lang="en-US" altLang="zh-CN" sz="1475" dirty="0"/>
              <a:t>2</a:t>
            </a:r>
            <a:r>
              <a:rPr lang="zh-CN" altLang="zh-CN" sz="1475" dirty="0"/>
              <a:t>）移动画笔到正方形下边的中点，画半径为</a:t>
            </a:r>
            <a:r>
              <a:rPr lang="en-US" altLang="zh-CN" sz="1475" dirty="0"/>
              <a:t>50</a:t>
            </a:r>
            <a:r>
              <a:rPr lang="zh-CN" altLang="zh-CN" sz="1475" dirty="0"/>
              <a:t>的圆。使用</a:t>
            </a:r>
            <a:r>
              <a:rPr lang="en-US" altLang="zh-CN" sz="1475" dirty="0" err="1"/>
              <a:t>turtle.circle</a:t>
            </a:r>
            <a:r>
              <a:rPr lang="en-US" altLang="zh-CN" sz="1475" dirty="0"/>
              <a:t>(</a:t>
            </a:r>
            <a:r>
              <a:rPr lang="en-US" altLang="zh-CN" sz="1475" dirty="0" err="1"/>
              <a:t>radius,extent</a:t>
            </a:r>
            <a:r>
              <a:rPr lang="en-US" altLang="zh-CN" sz="1475" dirty="0"/>
              <a:t>)</a:t>
            </a:r>
            <a:r>
              <a:rPr lang="zh-CN" altLang="zh-CN" sz="1475" dirty="0"/>
              <a:t>函数，当省略</a:t>
            </a:r>
            <a:r>
              <a:rPr lang="en-US" altLang="zh-CN" sz="1475" dirty="0"/>
              <a:t>extent</a:t>
            </a:r>
            <a:r>
              <a:rPr lang="zh-CN" altLang="zh-CN" sz="1475" dirty="0"/>
              <a:t>参数时，表示沿逆时针方向画半径为</a:t>
            </a:r>
            <a:r>
              <a:rPr lang="en-US" altLang="zh-CN" sz="1475" dirty="0"/>
              <a:t>radius</a:t>
            </a:r>
            <a:r>
              <a:rPr lang="zh-CN" altLang="zh-CN" sz="1475" dirty="0"/>
              <a:t>的圆。</a:t>
            </a:r>
            <a:endParaRPr lang="zh-CN" altLang="en-US" sz="1475" dirty="0"/>
          </a:p>
        </p:txBody>
      </p:sp>
      <p:sp>
        <p:nvSpPr>
          <p:cNvPr id="24" name="文本框 22"/>
          <p:cNvSpPr>
            <a:spLocks noChangeArrowheads="1"/>
          </p:cNvSpPr>
          <p:nvPr/>
        </p:nvSpPr>
        <p:spPr bwMode="auto">
          <a:xfrm>
            <a:off x="200769" y="329617"/>
            <a:ext cx="2378548"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buClrTx/>
              <a:buSzTx/>
              <a:buFontTx/>
            </a:pPr>
            <a:r>
              <a:rPr lang="zh-CN" sz="2280">
                <a:solidFill>
                  <a:srgbClr val="FFFFFF"/>
                </a:solidFill>
                <a:effectLst/>
                <a:uFillTx/>
                <a:latin typeface="NotoSansCJKsc"/>
                <a:ea typeface="NotoSansCJKsc"/>
              </a:rPr>
              <a:t>应用示例</a:t>
            </a:r>
            <a:endParaRPr lang="zh-CN" sz="2280">
              <a:solidFill>
                <a:srgbClr val="FFFFFF"/>
              </a:solidFill>
              <a:effectLst/>
              <a:uFillTx/>
              <a:latin typeface="NotoSansCJKsc"/>
              <a:ea typeface="NotoSansCJKsc"/>
            </a:endParaRPr>
          </a:p>
        </p:txBody>
      </p:sp>
      <p:sp>
        <p:nvSpPr>
          <p:cNvPr id="15" name="椭圆 14"/>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16" name="椭圆 15"/>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4294967295" end="4294967295"/>
                                            </p:txEl>
                                          </p:spTgt>
                                        </p:tgtEl>
                                        <p:attrNameLst>
                                          <p:attrName>style.visibility</p:attrName>
                                        </p:attrNameLst>
                                      </p:cBhvr>
                                      <p:to>
                                        <p:strVal val="visible"/>
                                      </p:to>
                                    </p:set>
                                    <p:anim calcmode="lin" valueType="num">
                                      <p:cBhvr additive="base">
                                        <p:cTn id="7" dur="500" fill="hold"/>
                                        <p:tgtEl>
                                          <p:spTgt spid="8">
                                            <p:txEl>
                                              <p:pRg st="4294967295" end="429496729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par>
                                <p:cTn id="26" presetID="31"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750" fill="hold"/>
                                        <p:tgtEl>
                                          <p:spTgt spid="15"/>
                                        </p:tgtEl>
                                        <p:attrNameLst>
                                          <p:attrName>ppt_w</p:attrName>
                                        </p:attrNameLst>
                                      </p:cBhvr>
                                      <p:tavLst>
                                        <p:tav tm="0">
                                          <p:val>
                                            <p:fltVal val="0"/>
                                          </p:val>
                                        </p:tav>
                                        <p:tav tm="100000">
                                          <p:val>
                                            <p:strVal val="#ppt_w"/>
                                          </p:val>
                                        </p:tav>
                                      </p:tavLst>
                                    </p:anim>
                                    <p:anim calcmode="lin" valueType="num">
                                      <p:cBhvr>
                                        <p:cTn id="29" dur="750" fill="hold"/>
                                        <p:tgtEl>
                                          <p:spTgt spid="15"/>
                                        </p:tgtEl>
                                        <p:attrNameLst>
                                          <p:attrName>ppt_h</p:attrName>
                                        </p:attrNameLst>
                                      </p:cBhvr>
                                      <p:tavLst>
                                        <p:tav tm="0">
                                          <p:val>
                                            <p:fltVal val="0"/>
                                          </p:val>
                                        </p:tav>
                                        <p:tav tm="100000">
                                          <p:val>
                                            <p:strVal val="#ppt_h"/>
                                          </p:val>
                                        </p:tav>
                                      </p:tavLst>
                                    </p:anim>
                                    <p:anim calcmode="lin" valueType="num">
                                      <p:cBhvr>
                                        <p:cTn id="30" dur="750" fill="hold"/>
                                        <p:tgtEl>
                                          <p:spTgt spid="15"/>
                                        </p:tgtEl>
                                        <p:attrNameLst>
                                          <p:attrName>style.rotation</p:attrName>
                                        </p:attrNameLst>
                                      </p:cBhvr>
                                      <p:tavLst>
                                        <p:tav tm="0">
                                          <p:val>
                                            <p:fltVal val="90"/>
                                          </p:val>
                                        </p:tav>
                                        <p:tav tm="100000">
                                          <p:val>
                                            <p:fltVal val="0"/>
                                          </p:val>
                                        </p:tav>
                                      </p:tavLst>
                                    </p:anim>
                                    <p:animEffect transition="in" filter="fade">
                                      <p:cBhvr>
                                        <p:cTn id="31" dur="750"/>
                                        <p:tgtEl>
                                          <p:spTgt spid="15"/>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750" fill="hold"/>
                                        <p:tgtEl>
                                          <p:spTgt spid="16"/>
                                        </p:tgtEl>
                                        <p:attrNameLst>
                                          <p:attrName>ppt_w</p:attrName>
                                        </p:attrNameLst>
                                      </p:cBhvr>
                                      <p:tavLst>
                                        <p:tav tm="0">
                                          <p:val>
                                            <p:fltVal val="0"/>
                                          </p:val>
                                        </p:tav>
                                        <p:tav tm="100000">
                                          <p:val>
                                            <p:strVal val="#ppt_w"/>
                                          </p:val>
                                        </p:tav>
                                      </p:tavLst>
                                    </p:anim>
                                    <p:anim calcmode="lin" valueType="num">
                                      <p:cBhvr>
                                        <p:cTn id="35" dur="750" fill="hold"/>
                                        <p:tgtEl>
                                          <p:spTgt spid="16"/>
                                        </p:tgtEl>
                                        <p:attrNameLst>
                                          <p:attrName>ppt_h</p:attrName>
                                        </p:attrNameLst>
                                      </p:cBhvr>
                                      <p:tavLst>
                                        <p:tav tm="0">
                                          <p:val>
                                            <p:fltVal val="0"/>
                                          </p:val>
                                        </p:tav>
                                        <p:tav tm="100000">
                                          <p:val>
                                            <p:strVal val="#ppt_h"/>
                                          </p:val>
                                        </p:tav>
                                      </p:tavLst>
                                    </p:anim>
                                    <p:anim calcmode="lin" valueType="num">
                                      <p:cBhvr>
                                        <p:cTn id="36" dur="750" fill="hold"/>
                                        <p:tgtEl>
                                          <p:spTgt spid="16"/>
                                        </p:tgtEl>
                                        <p:attrNameLst>
                                          <p:attrName>style.rotation</p:attrName>
                                        </p:attrNameLst>
                                      </p:cBhvr>
                                      <p:tavLst>
                                        <p:tav tm="0">
                                          <p:val>
                                            <p:fltVal val="90"/>
                                          </p:val>
                                        </p:tav>
                                        <p:tav tm="100000">
                                          <p:val>
                                            <p:fltVal val="0"/>
                                          </p:val>
                                        </p:tav>
                                      </p:tavLst>
                                    </p:anim>
                                    <p:animEffect transition="in" filter="fade">
                                      <p:cBhvr>
                                        <p:cTn id="37"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1" grpId="0"/>
      <p:bldP spid="15" grpId="0" bldLvl="0" animBg="1"/>
      <p:bldP spid="16"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2"/>
          <p:cNvSpPr>
            <a:spLocks noChangeArrowheads="1"/>
          </p:cNvSpPr>
          <p:nvPr/>
        </p:nvSpPr>
        <p:spPr bwMode="auto">
          <a:xfrm>
            <a:off x="140444" y="384227"/>
            <a:ext cx="2378548" cy="40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sz="2280">
                <a:solidFill>
                  <a:srgbClr val="FFFFFF"/>
                </a:solidFill>
                <a:effectLst/>
                <a:uFillTx/>
                <a:latin typeface="NotoSansCJKsc"/>
                <a:ea typeface="NotoSansCJKsc"/>
              </a:rPr>
              <a:t>应用示例</a:t>
            </a:r>
            <a:endParaRPr lang="zh-CN" altLang="zh-CN" sz="2210" b="1" dirty="0">
              <a:solidFill>
                <a:schemeClr val="bg1"/>
              </a:solidFill>
              <a:latin typeface="方正正粗黑简体" panose="02000000000000000000" pitchFamily="2" charset="-122"/>
              <a:ea typeface="方正正粗黑简体" panose="02000000000000000000" pitchFamily="2" charset="-122"/>
            </a:endParaRPr>
          </a:p>
        </p:txBody>
      </p:sp>
      <p:sp>
        <p:nvSpPr>
          <p:cNvPr id="2" name="卷形: 垂直 1"/>
          <p:cNvSpPr/>
          <p:nvPr/>
        </p:nvSpPr>
        <p:spPr>
          <a:xfrm>
            <a:off x="1018251" y="1104235"/>
            <a:ext cx="4248330" cy="4584002"/>
          </a:xfrm>
          <a:prstGeom prst="verticalScroll">
            <a:avLst>
              <a:gd name="adj" fmla="val 7804"/>
            </a:avLst>
          </a:prstGeom>
          <a:noFill/>
          <a:ln w="19050">
            <a:solidFill>
              <a:srgbClr val="1A7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import turtle</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设置绘图窗口</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turtle.setup</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(400,400)</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设置画笔</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turtle.pensize</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(3)</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turtle.color</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red","yellow</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开始填充</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turtle.begin_fill</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画边长为</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100</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的正方形</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for </a:t>
            </a: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i</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 in range(4):</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     </a:t>
            </a: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turtle.forward</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(100)</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     #</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逆时针转</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90</a:t>
            </a:r>
            <a:r>
              <a:rPr lang="zh-CN"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度</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     </a:t>
            </a:r>
            <a:r>
              <a:rPr lang="en-US" altLang="zh-CN" sz="147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turtle.setheading</a:t>
            </a:r>
            <a:r>
              <a:rPr lang="en-US" altLang="zh-CN" sz="1475" kern="100" dirty="0">
                <a:solidFill>
                  <a:schemeClr val="tx1"/>
                </a:solidFill>
                <a:latin typeface="Calibri" panose="020F0502020204030204" charset="0"/>
                <a:ea typeface="宋体" panose="02010600030101010101" pitchFamily="2" charset="-122"/>
                <a:cs typeface="Times New Roman" panose="02020603050405020304" pitchFamily="18" charset="0"/>
              </a:rPr>
              <a:t>((i+1)*90)</a:t>
            </a:r>
            <a:endParaRPr lang="zh-CN" altLang="zh-CN" sz="147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algn="ctr"/>
            <a:endParaRPr lang="zh-CN" altLang="en-US" sz="1475" dirty="0">
              <a:solidFill>
                <a:schemeClr val="tx1"/>
              </a:solidFill>
            </a:endParaRPr>
          </a:p>
        </p:txBody>
      </p:sp>
      <p:sp>
        <p:nvSpPr>
          <p:cNvPr id="25" name="卷形: 垂直 24"/>
          <p:cNvSpPr/>
          <p:nvPr/>
        </p:nvSpPr>
        <p:spPr>
          <a:xfrm>
            <a:off x="5074182" y="1104235"/>
            <a:ext cx="3783742" cy="2555722"/>
          </a:xfrm>
          <a:prstGeom prst="verticalScroll">
            <a:avLst>
              <a:gd name="adj" fmla="val 13771"/>
            </a:avLst>
          </a:prstGeom>
          <a:noFill/>
          <a:ln w="19050">
            <a:solidFill>
              <a:srgbClr val="1A7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22250" algn="just">
              <a:lnSpc>
                <a:spcPct val="115000"/>
              </a:lnSpc>
              <a:spcAft>
                <a:spcPts val="0"/>
              </a:spcAft>
            </a:pP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zh-CN"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画半径为</a:t>
            </a: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50</a:t>
            </a:r>
            <a:r>
              <a:rPr lang="zh-CN"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的内接圆</a:t>
            </a:r>
            <a:endParaRPr lang="zh-CN" altLang="zh-CN" sz="168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68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turtle.setx</a:t>
            </a: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(50)</a:t>
            </a:r>
            <a:endParaRPr lang="zh-CN" altLang="zh-CN" sz="168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68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turtle.circle</a:t>
            </a: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(50)</a:t>
            </a:r>
            <a:endParaRPr lang="zh-CN" altLang="zh-CN" sz="168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a:t>
            </a:r>
            <a:r>
              <a:rPr lang="zh-CN"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填充结束</a:t>
            </a:r>
            <a:endParaRPr lang="zh-CN" altLang="zh-CN" sz="168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68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turtle.end_fill</a:t>
            </a: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a:t>
            </a:r>
            <a:endParaRPr lang="zh-CN" altLang="zh-CN" sz="168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indent="222250" algn="just">
              <a:lnSpc>
                <a:spcPct val="115000"/>
              </a:lnSpc>
              <a:spcAft>
                <a:spcPts val="0"/>
              </a:spcAft>
            </a:pPr>
            <a:r>
              <a:rPr lang="en-US" altLang="zh-CN" sz="1685" kern="100" dirty="0" err="1">
                <a:solidFill>
                  <a:schemeClr val="tx1"/>
                </a:solidFill>
                <a:latin typeface="Calibri" panose="020F0502020204030204" charset="0"/>
                <a:ea typeface="宋体" panose="02010600030101010101" pitchFamily="2" charset="-122"/>
                <a:cs typeface="Times New Roman" panose="02020603050405020304" pitchFamily="18" charset="0"/>
              </a:rPr>
              <a:t>turtle.mainloop</a:t>
            </a:r>
            <a:r>
              <a:rPr lang="en-US" altLang="zh-CN" sz="1685" kern="100" dirty="0">
                <a:solidFill>
                  <a:schemeClr val="tx1"/>
                </a:solidFill>
                <a:latin typeface="Calibri" panose="020F0502020204030204" charset="0"/>
                <a:ea typeface="宋体" panose="02010600030101010101" pitchFamily="2" charset="-122"/>
                <a:cs typeface="Times New Roman" panose="02020603050405020304" pitchFamily="18" charset="0"/>
              </a:rPr>
              <a:t>()</a:t>
            </a:r>
            <a:endParaRPr lang="zh-CN" altLang="zh-CN" sz="1685" kern="100" dirty="0">
              <a:solidFill>
                <a:schemeClr val="tx1"/>
              </a:solidFill>
              <a:latin typeface="Calibri" panose="020F0502020204030204" charset="0"/>
              <a:ea typeface="华文宋体" panose="02010600040101010101" charset="-122"/>
              <a:cs typeface="Times New Roman" panose="02020603050405020304" pitchFamily="18" charset="0"/>
            </a:endParaRPr>
          </a:p>
          <a:p>
            <a:pPr algn="ctr"/>
            <a:endParaRPr lang="zh-CN" altLang="en-US" sz="1475" dirty="0">
              <a:solidFill>
                <a:schemeClr val="tx1"/>
              </a:solidFill>
            </a:endParaRPr>
          </a:p>
        </p:txBody>
      </p:sp>
      <p:sp>
        <p:nvSpPr>
          <p:cNvPr id="26" name="椭圆 25"/>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7" name="椭圆 26"/>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dirty="0"/>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31"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750" fill="hold"/>
                                        <p:tgtEl>
                                          <p:spTgt spid="26"/>
                                        </p:tgtEl>
                                        <p:attrNameLst>
                                          <p:attrName>ppt_w</p:attrName>
                                        </p:attrNameLst>
                                      </p:cBhvr>
                                      <p:tavLst>
                                        <p:tav tm="0">
                                          <p:val>
                                            <p:fltVal val="0"/>
                                          </p:val>
                                        </p:tav>
                                        <p:tav tm="100000">
                                          <p:val>
                                            <p:strVal val="#ppt_w"/>
                                          </p:val>
                                        </p:tav>
                                      </p:tavLst>
                                    </p:anim>
                                    <p:anim calcmode="lin" valueType="num">
                                      <p:cBhvr>
                                        <p:cTn id="19" dur="750" fill="hold"/>
                                        <p:tgtEl>
                                          <p:spTgt spid="26"/>
                                        </p:tgtEl>
                                        <p:attrNameLst>
                                          <p:attrName>ppt_h</p:attrName>
                                        </p:attrNameLst>
                                      </p:cBhvr>
                                      <p:tavLst>
                                        <p:tav tm="0">
                                          <p:val>
                                            <p:fltVal val="0"/>
                                          </p:val>
                                        </p:tav>
                                        <p:tav tm="100000">
                                          <p:val>
                                            <p:strVal val="#ppt_h"/>
                                          </p:val>
                                        </p:tav>
                                      </p:tavLst>
                                    </p:anim>
                                    <p:anim calcmode="lin" valueType="num">
                                      <p:cBhvr>
                                        <p:cTn id="20" dur="750" fill="hold"/>
                                        <p:tgtEl>
                                          <p:spTgt spid="26"/>
                                        </p:tgtEl>
                                        <p:attrNameLst>
                                          <p:attrName>style.rotation</p:attrName>
                                        </p:attrNameLst>
                                      </p:cBhvr>
                                      <p:tavLst>
                                        <p:tav tm="0">
                                          <p:val>
                                            <p:fltVal val="90"/>
                                          </p:val>
                                        </p:tav>
                                        <p:tav tm="100000">
                                          <p:val>
                                            <p:fltVal val="0"/>
                                          </p:val>
                                        </p:tav>
                                      </p:tavLst>
                                    </p:anim>
                                    <p:animEffect transition="in" filter="fade">
                                      <p:cBhvr>
                                        <p:cTn id="21" dur="750"/>
                                        <p:tgtEl>
                                          <p:spTgt spid="26"/>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750" fill="hold"/>
                                        <p:tgtEl>
                                          <p:spTgt spid="27"/>
                                        </p:tgtEl>
                                        <p:attrNameLst>
                                          <p:attrName>ppt_w</p:attrName>
                                        </p:attrNameLst>
                                      </p:cBhvr>
                                      <p:tavLst>
                                        <p:tav tm="0">
                                          <p:val>
                                            <p:fltVal val="0"/>
                                          </p:val>
                                        </p:tav>
                                        <p:tav tm="100000">
                                          <p:val>
                                            <p:strVal val="#ppt_w"/>
                                          </p:val>
                                        </p:tav>
                                      </p:tavLst>
                                    </p:anim>
                                    <p:anim calcmode="lin" valueType="num">
                                      <p:cBhvr>
                                        <p:cTn id="25" dur="750" fill="hold"/>
                                        <p:tgtEl>
                                          <p:spTgt spid="27"/>
                                        </p:tgtEl>
                                        <p:attrNameLst>
                                          <p:attrName>ppt_h</p:attrName>
                                        </p:attrNameLst>
                                      </p:cBhvr>
                                      <p:tavLst>
                                        <p:tav tm="0">
                                          <p:val>
                                            <p:fltVal val="0"/>
                                          </p:val>
                                        </p:tav>
                                        <p:tav tm="100000">
                                          <p:val>
                                            <p:strVal val="#ppt_h"/>
                                          </p:val>
                                        </p:tav>
                                      </p:tavLst>
                                    </p:anim>
                                    <p:anim calcmode="lin" valueType="num">
                                      <p:cBhvr>
                                        <p:cTn id="26" dur="750" fill="hold"/>
                                        <p:tgtEl>
                                          <p:spTgt spid="27"/>
                                        </p:tgtEl>
                                        <p:attrNameLst>
                                          <p:attrName>style.rotation</p:attrName>
                                        </p:attrNameLst>
                                      </p:cBhvr>
                                      <p:tavLst>
                                        <p:tav tm="0">
                                          <p:val>
                                            <p:fltVal val="90"/>
                                          </p:val>
                                        </p:tav>
                                        <p:tav tm="100000">
                                          <p:val>
                                            <p:fltVal val="0"/>
                                          </p:val>
                                        </p:tav>
                                      </p:tavLst>
                                    </p:anim>
                                    <p:animEffect transition="in" filter="fade">
                                      <p:cBhvr>
                                        <p:cTn id="27" dur="7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5" grpId="0" bldLvl="0" animBg="1"/>
      <p:bldP spid="26" grpId="0" bldLvl="0" animBg="1"/>
      <p:bldP spid="27"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673878" y="912363"/>
            <a:ext cx="7536798" cy="5017135"/>
          </a:xfrm>
          <a:prstGeom prst="rect">
            <a:avLst/>
          </a:prstGeom>
        </p:spPr>
        <p:txBody>
          <a:bodyPr wrap="square">
            <a:spAutoFit/>
          </a:bodyPr>
          <a:lstStyle/>
          <a:p>
            <a:pPr>
              <a:lnSpc>
                <a:spcPct val="120000"/>
              </a:lnSpc>
            </a:pPr>
            <a:r>
              <a:rPr lang="zh-CN" altLang="zh-CN" sz="1155" dirty="0">
                <a:solidFill>
                  <a:schemeClr val="tx1"/>
                </a:solidFill>
              </a:rPr>
              <a:t>【】</a:t>
            </a:r>
            <a:r>
              <a:rPr lang="en-US" altLang="zh-CN" sz="1155" dirty="0" err="1">
                <a:solidFill>
                  <a:schemeClr val="tx1"/>
                </a:solidFill>
              </a:rPr>
              <a:t>matplotlib</a:t>
            </a:r>
            <a:r>
              <a:rPr lang="zh-CN" altLang="zh-CN" sz="1155" dirty="0">
                <a:solidFill>
                  <a:schemeClr val="tx1"/>
                </a:solidFill>
              </a:rPr>
              <a:t>简单应用示例。</a:t>
            </a:r>
            <a:endParaRPr lang="en-US" altLang="zh-CN" sz="1155" dirty="0">
              <a:solidFill>
                <a:schemeClr val="tx1"/>
              </a:solidFill>
            </a:endParaRPr>
          </a:p>
          <a:p>
            <a:pPr>
              <a:lnSpc>
                <a:spcPct val="120000"/>
              </a:lnSpc>
            </a:pPr>
            <a:r>
              <a:rPr lang="en-US" altLang="zh-CN" sz="1155" dirty="0">
                <a:solidFill>
                  <a:schemeClr val="tx1"/>
                </a:solidFill>
              </a:rPr>
              <a:t>#</a:t>
            </a:r>
            <a:r>
              <a:rPr lang="zh-CN" altLang="zh-CN" sz="1155" dirty="0">
                <a:solidFill>
                  <a:schemeClr val="tx1"/>
                </a:solidFill>
              </a:rPr>
              <a:t>导入</a:t>
            </a:r>
            <a:r>
              <a:rPr lang="en-US" altLang="zh-CN" sz="1155" dirty="0" err="1">
                <a:solidFill>
                  <a:schemeClr val="tx1"/>
                </a:solidFill>
              </a:rPr>
              <a:t>pyplot</a:t>
            </a:r>
            <a:r>
              <a:rPr lang="zh-CN" altLang="zh-CN" sz="1155" dirty="0">
                <a:solidFill>
                  <a:schemeClr val="tx1"/>
                </a:solidFill>
              </a:rPr>
              <a:t>子库</a:t>
            </a:r>
            <a:endParaRPr lang="zh-CN" altLang="zh-CN" sz="1155" dirty="0">
              <a:solidFill>
                <a:schemeClr val="tx1"/>
              </a:solidFill>
            </a:endParaRPr>
          </a:p>
          <a:p>
            <a:pPr>
              <a:lnSpc>
                <a:spcPct val="120000"/>
              </a:lnSpc>
            </a:pPr>
            <a:r>
              <a:rPr lang="en-US" altLang="zh-CN" sz="1155" dirty="0">
                <a:solidFill>
                  <a:schemeClr val="tx1"/>
                </a:solidFill>
              </a:rPr>
              <a:t>import </a:t>
            </a:r>
            <a:r>
              <a:rPr lang="en-US" altLang="zh-CN" sz="1155" dirty="0" err="1">
                <a:solidFill>
                  <a:schemeClr val="tx1"/>
                </a:solidFill>
              </a:rPr>
              <a:t>matplotlib.pyplot</a:t>
            </a:r>
            <a:r>
              <a:rPr lang="en-US" altLang="zh-CN" sz="1155" dirty="0">
                <a:solidFill>
                  <a:schemeClr val="tx1"/>
                </a:solidFill>
              </a:rPr>
              <a:t> as </a:t>
            </a:r>
            <a:r>
              <a:rPr lang="en-US" altLang="zh-CN" sz="1155" dirty="0" err="1">
                <a:solidFill>
                  <a:schemeClr val="tx1"/>
                </a:solidFill>
              </a:rPr>
              <a:t>plt</a:t>
            </a:r>
            <a:endParaRPr lang="zh-CN" altLang="zh-CN" sz="1155" dirty="0">
              <a:solidFill>
                <a:schemeClr val="tx1"/>
              </a:solidFill>
            </a:endParaRPr>
          </a:p>
          <a:p>
            <a:pPr>
              <a:lnSpc>
                <a:spcPct val="120000"/>
              </a:lnSpc>
            </a:pPr>
            <a:r>
              <a:rPr lang="en-US" altLang="zh-CN" sz="1155" dirty="0">
                <a:solidFill>
                  <a:schemeClr val="tx1"/>
                </a:solidFill>
              </a:rPr>
              <a:t>import </a:t>
            </a:r>
            <a:r>
              <a:rPr lang="en-US" altLang="zh-CN" sz="1155" dirty="0" err="1">
                <a:solidFill>
                  <a:schemeClr val="tx1"/>
                </a:solidFill>
              </a:rPr>
              <a:t>numpy</a:t>
            </a:r>
            <a:r>
              <a:rPr lang="en-US" altLang="zh-CN" sz="1155" dirty="0">
                <a:solidFill>
                  <a:schemeClr val="tx1"/>
                </a:solidFill>
              </a:rPr>
              <a:t> as np</a:t>
            </a:r>
            <a:endParaRPr lang="zh-CN" altLang="zh-CN" sz="1155" dirty="0">
              <a:solidFill>
                <a:schemeClr val="tx1"/>
              </a:solidFill>
            </a:endParaRPr>
          </a:p>
          <a:p>
            <a:pPr>
              <a:lnSpc>
                <a:spcPct val="120000"/>
              </a:lnSpc>
            </a:pPr>
            <a:r>
              <a:rPr lang="en-US" altLang="zh-CN" sz="1155" dirty="0" err="1">
                <a:solidFill>
                  <a:schemeClr val="tx1"/>
                </a:solidFill>
              </a:rPr>
              <a:t>plt.axis</a:t>
            </a:r>
            <a:r>
              <a:rPr lang="en-US" altLang="zh-CN" sz="1155" dirty="0">
                <a:solidFill>
                  <a:schemeClr val="tx1"/>
                </a:solidFill>
              </a:rPr>
              <a:t>([0,6,-2,2])  #[</a:t>
            </a:r>
            <a:r>
              <a:rPr lang="en-US" altLang="zh-CN" sz="1155" dirty="0" err="1">
                <a:solidFill>
                  <a:schemeClr val="tx1"/>
                </a:solidFill>
              </a:rPr>
              <a:t>xmin</a:t>
            </a:r>
            <a:r>
              <a:rPr lang="zh-CN" altLang="zh-CN" sz="1155" dirty="0">
                <a:solidFill>
                  <a:schemeClr val="tx1"/>
                </a:solidFill>
              </a:rPr>
              <a:t>，</a:t>
            </a:r>
            <a:r>
              <a:rPr lang="en-US" altLang="zh-CN" sz="1155" dirty="0" err="1">
                <a:solidFill>
                  <a:schemeClr val="tx1"/>
                </a:solidFill>
              </a:rPr>
              <a:t>xmax</a:t>
            </a:r>
            <a:r>
              <a:rPr lang="zh-CN" altLang="zh-CN" sz="1155" dirty="0">
                <a:solidFill>
                  <a:schemeClr val="tx1"/>
                </a:solidFill>
              </a:rPr>
              <a:t>，</a:t>
            </a:r>
            <a:r>
              <a:rPr lang="en-US" altLang="zh-CN" sz="1155" dirty="0" err="1">
                <a:solidFill>
                  <a:schemeClr val="tx1"/>
                </a:solidFill>
              </a:rPr>
              <a:t>ymin</a:t>
            </a:r>
            <a:r>
              <a:rPr lang="zh-CN" altLang="zh-CN" sz="1155" dirty="0">
                <a:solidFill>
                  <a:schemeClr val="tx1"/>
                </a:solidFill>
              </a:rPr>
              <a:t>，</a:t>
            </a:r>
            <a:r>
              <a:rPr lang="en-US" altLang="zh-CN" sz="1155" dirty="0" err="1">
                <a:solidFill>
                  <a:schemeClr val="tx1"/>
                </a:solidFill>
              </a:rPr>
              <a:t>ymax</a:t>
            </a:r>
            <a:r>
              <a:rPr lang="en-US" altLang="zh-CN" sz="1155" dirty="0">
                <a:solidFill>
                  <a:schemeClr val="tx1"/>
                </a:solidFill>
              </a:rPr>
              <a:t>]</a:t>
            </a:r>
            <a:r>
              <a:rPr lang="zh-CN" altLang="zh-CN" sz="1155" dirty="0">
                <a:solidFill>
                  <a:schemeClr val="tx1"/>
                </a:solidFill>
              </a:rPr>
              <a:t>定义</a:t>
            </a:r>
            <a:r>
              <a:rPr lang="en-US" altLang="zh-CN" sz="1155" dirty="0">
                <a:solidFill>
                  <a:schemeClr val="tx1"/>
                </a:solidFill>
              </a:rPr>
              <a:t>x</a:t>
            </a:r>
            <a:r>
              <a:rPr lang="zh-CN" altLang="zh-CN" sz="1155" dirty="0">
                <a:solidFill>
                  <a:schemeClr val="tx1"/>
                </a:solidFill>
              </a:rPr>
              <a:t>轴和</a:t>
            </a:r>
            <a:r>
              <a:rPr lang="en-US" altLang="zh-CN" sz="1155" dirty="0">
                <a:solidFill>
                  <a:schemeClr val="tx1"/>
                </a:solidFill>
              </a:rPr>
              <a:t>y</a:t>
            </a:r>
            <a:r>
              <a:rPr lang="zh-CN" altLang="zh-CN" sz="1155" dirty="0">
                <a:solidFill>
                  <a:schemeClr val="tx1"/>
                </a:solidFill>
              </a:rPr>
              <a:t>轴的取值范围</a:t>
            </a:r>
            <a:endParaRPr lang="zh-CN" altLang="zh-CN" sz="1155" dirty="0">
              <a:solidFill>
                <a:schemeClr val="tx1"/>
              </a:solidFill>
            </a:endParaRPr>
          </a:p>
          <a:p>
            <a:pPr>
              <a:lnSpc>
                <a:spcPct val="120000"/>
              </a:lnSpc>
            </a:pPr>
            <a:r>
              <a:rPr lang="en-US" altLang="zh-CN" sz="1155" dirty="0" err="1">
                <a:solidFill>
                  <a:schemeClr val="tx1"/>
                </a:solidFill>
              </a:rPr>
              <a:t>plt.title</a:t>
            </a:r>
            <a:r>
              <a:rPr lang="en-US" altLang="zh-CN" sz="1155" dirty="0">
                <a:solidFill>
                  <a:schemeClr val="tx1"/>
                </a:solidFill>
              </a:rPr>
              <a:t>(‘My first plot’,</a:t>
            </a:r>
            <a:r>
              <a:rPr lang="en-US" altLang="zh-CN" sz="1155" dirty="0" err="1">
                <a:solidFill>
                  <a:schemeClr val="tx1"/>
                </a:solidFill>
              </a:rPr>
              <a:t>fontsize</a:t>
            </a:r>
            <a:r>
              <a:rPr lang="en-US" altLang="zh-CN" sz="1155" dirty="0">
                <a:solidFill>
                  <a:schemeClr val="tx1"/>
                </a:solidFill>
              </a:rPr>
              <a:t>=20,fontname=‘Times New Roman’) #</a:t>
            </a:r>
            <a:r>
              <a:rPr lang="zh-CN" altLang="en-US" sz="1155" dirty="0">
                <a:solidFill>
                  <a:schemeClr val="tx1"/>
                </a:solidFill>
              </a:rPr>
              <a:t>标题</a:t>
            </a:r>
            <a:endParaRPr lang="zh-CN" altLang="zh-CN" sz="1155" dirty="0">
              <a:solidFill>
                <a:schemeClr val="tx1"/>
              </a:solidFill>
            </a:endParaRPr>
          </a:p>
          <a:p>
            <a:pPr>
              <a:lnSpc>
                <a:spcPct val="120000"/>
              </a:lnSpc>
            </a:pPr>
            <a:r>
              <a:rPr lang="en-US" altLang="zh-CN" sz="1155" dirty="0" err="1">
                <a:solidFill>
                  <a:schemeClr val="tx1"/>
                </a:solidFill>
              </a:rPr>
              <a:t>plt.xlabel</a:t>
            </a:r>
            <a:r>
              <a:rPr lang="en-US" altLang="zh-CN" sz="1155" dirty="0">
                <a:solidFill>
                  <a:schemeClr val="tx1"/>
                </a:solidFill>
              </a:rPr>
              <a:t>(‘</a:t>
            </a:r>
            <a:r>
              <a:rPr lang="en-US" altLang="zh-CN" sz="1155" dirty="0" err="1">
                <a:solidFill>
                  <a:schemeClr val="tx1"/>
                </a:solidFill>
              </a:rPr>
              <a:t>counting’,color</a:t>
            </a:r>
            <a:r>
              <a:rPr lang="en-US" altLang="zh-CN" sz="1155" dirty="0">
                <a:solidFill>
                  <a:schemeClr val="tx1"/>
                </a:solidFill>
              </a:rPr>
              <a:t>=‘gray’) #x</a:t>
            </a:r>
            <a:r>
              <a:rPr lang="zh-CN" altLang="en-US" sz="1155" dirty="0">
                <a:solidFill>
                  <a:schemeClr val="tx1"/>
                </a:solidFill>
              </a:rPr>
              <a:t>轴标签设置</a:t>
            </a:r>
            <a:endParaRPr lang="zh-CN" altLang="zh-CN" sz="1155" dirty="0">
              <a:solidFill>
                <a:schemeClr val="tx1"/>
              </a:solidFill>
            </a:endParaRPr>
          </a:p>
          <a:p>
            <a:pPr>
              <a:lnSpc>
                <a:spcPct val="120000"/>
              </a:lnSpc>
            </a:pPr>
            <a:r>
              <a:rPr lang="en-US" altLang="zh-CN" sz="1155" dirty="0" err="1">
                <a:solidFill>
                  <a:schemeClr val="tx1"/>
                </a:solidFill>
              </a:rPr>
              <a:t>plt.ylabel</a:t>
            </a:r>
            <a:r>
              <a:rPr lang="en-US" altLang="zh-CN" sz="1155" dirty="0">
                <a:solidFill>
                  <a:schemeClr val="tx1"/>
                </a:solidFill>
              </a:rPr>
              <a:t>(‘Square </a:t>
            </a:r>
            <a:r>
              <a:rPr lang="en-US" altLang="zh-CN" sz="1155" dirty="0" err="1">
                <a:solidFill>
                  <a:schemeClr val="tx1"/>
                </a:solidFill>
              </a:rPr>
              <a:t>values’,color</a:t>
            </a:r>
            <a:r>
              <a:rPr lang="en-US" altLang="zh-CN" sz="1155" dirty="0">
                <a:solidFill>
                  <a:schemeClr val="tx1"/>
                </a:solidFill>
              </a:rPr>
              <a:t>=‘gray’) #y</a:t>
            </a:r>
            <a:r>
              <a:rPr lang="zh-CN" altLang="en-US" sz="1155" dirty="0">
                <a:solidFill>
                  <a:schemeClr val="tx1"/>
                </a:solidFill>
              </a:rPr>
              <a:t>轴标签设置</a:t>
            </a:r>
            <a:endParaRPr lang="zh-CN" altLang="zh-CN" sz="1155" dirty="0">
              <a:solidFill>
                <a:schemeClr val="tx1"/>
              </a:solidFill>
            </a:endParaRPr>
          </a:p>
          <a:p>
            <a:pPr>
              <a:lnSpc>
                <a:spcPct val="120000"/>
              </a:lnSpc>
            </a:pPr>
            <a:r>
              <a:rPr lang="en-US" altLang="zh-CN" sz="1155" dirty="0" err="1">
                <a:solidFill>
                  <a:schemeClr val="tx1"/>
                </a:solidFill>
              </a:rPr>
              <a:t>plt.text</a:t>
            </a:r>
            <a:r>
              <a:rPr lang="en-US" altLang="zh-CN" sz="1155" dirty="0">
                <a:solidFill>
                  <a:schemeClr val="tx1"/>
                </a:solidFill>
              </a:rPr>
              <a:t>(1.5,0.9,‘First’)   #</a:t>
            </a:r>
            <a:r>
              <a:rPr lang="zh-CN" altLang="en-US" sz="1155" dirty="0">
                <a:solidFill>
                  <a:schemeClr val="tx1"/>
                </a:solidFill>
              </a:rPr>
              <a:t>设置文本的摆放位置</a:t>
            </a:r>
            <a:endParaRPr lang="zh-CN" altLang="zh-CN" sz="1155" dirty="0">
              <a:solidFill>
                <a:schemeClr val="tx1"/>
              </a:solidFill>
            </a:endParaRPr>
          </a:p>
          <a:p>
            <a:pPr>
              <a:lnSpc>
                <a:spcPct val="120000"/>
              </a:lnSpc>
            </a:pPr>
            <a:r>
              <a:rPr lang="en-US" altLang="zh-CN" sz="1155" dirty="0" err="1">
                <a:solidFill>
                  <a:schemeClr val="tx1"/>
                </a:solidFill>
              </a:rPr>
              <a:t>plt.text</a:t>
            </a:r>
            <a:r>
              <a:rPr lang="en-US" altLang="zh-CN" sz="1155" dirty="0">
                <a:solidFill>
                  <a:schemeClr val="tx1"/>
                </a:solidFill>
              </a:rPr>
              <a:t>(3.2,0.6,'Second')</a:t>
            </a:r>
            <a:endParaRPr lang="zh-CN" altLang="zh-CN" sz="1155" dirty="0">
              <a:solidFill>
                <a:schemeClr val="tx1"/>
              </a:solidFill>
            </a:endParaRPr>
          </a:p>
          <a:p>
            <a:pPr>
              <a:lnSpc>
                <a:spcPct val="120000"/>
              </a:lnSpc>
            </a:pPr>
            <a:r>
              <a:rPr lang="en-US" altLang="zh-CN" sz="1155" dirty="0" err="1">
                <a:solidFill>
                  <a:schemeClr val="tx1"/>
                </a:solidFill>
              </a:rPr>
              <a:t>plt.text</a:t>
            </a:r>
            <a:r>
              <a:rPr lang="en-US" altLang="zh-CN" sz="1155" dirty="0">
                <a:solidFill>
                  <a:schemeClr val="tx1"/>
                </a:solidFill>
              </a:rPr>
              <a:t>(4.,-0.4,'Third')</a:t>
            </a:r>
            <a:endParaRPr lang="zh-CN" altLang="zh-CN" sz="1155" dirty="0">
              <a:solidFill>
                <a:schemeClr val="tx1"/>
              </a:solidFill>
            </a:endParaRPr>
          </a:p>
          <a:p>
            <a:pPr>
              <a:lnSpc>
                <a:spcPct val="120000"/>
              </a:lnSpc>
            </a:pPr>
            <a:r>
              <a:rPr lang="en-US" altLang="zh-CN" sz="1155" dirty="0" err="1">
                <a:solidFill>
                  <a:schemeClr val="tx1"/>
                </a:solidFill>
              </a:rPr>
              <a:t>plt.text</a:t>
            </a:r>
            <a:r>
              <a:rPr lang="en-US" altLang="zh-CN" sz="1155" dirty="0">
                <a:solidFill>
                  <a:schemeClr val="tx1"/>
                </a:solidFill>
              </a:rPr>
              <a:t>(5,0.5,'$y=sin(x)$',</a:t>
            </a:r>
            <a:r>
              <a:rPr lang="en-US" altLang="zh-CN" sz="1155" dirty="0" err="1">
                <a:solidFill>
                  <a:schemeClr val="tx1"/>
                </a:solidFill>
              </a:rPr>
              <a:t>fontsize</a:t>
            </a:r>
            <a:r>
              <a:rPr lang="en-US" altLang="zh-CN" sz="1155" dirty="0">
                <a:solidFill>
                  <a:schemeClr val="tx1"/>
                </a:solidFill>
              </a:rPr>
              <a:t>=20,bbox={'facecolor':'yellow','alpha':0.2})</a:t>
            </a:r>
            <a:endParaRPr lang="zh-CN" altLang="zh-CN" sz="1155" dirty="0">
              <a:solidFill>
                <a:schemeClr val="tx1"/>
              </a:solidFill>
            </a:endParaRPr>
          </a:p>
          <a:p>
            <a:pPr>
              <a:lnSpc>
                <a:spcPct val="120000"/>
              </a:lnSpc>
            </a:pPr>
            <a:r>
              <a:rPr lang="en-US" altLang="zh-CN" sz="1155" dirty="0" err="1">
                <a:solidFill>
                  <a:schemeClr val="tx1"/>
                </a:solidFill>
              </a:rPr>
              <a:t>plt.grid</a:t>
            </a:r>
            <a:r>
              <a:rPr lang="en-US" altLang="zh-CN" sz="1155" dirty="0">
                <a:solidFill>
                  <a:schemeClr val="tx1"/>
                </a:solidFill>
              </a:rPr>
              <a:t>(True)   #</a:t>
            </a:r>
            <a:r>
              <a:rPr lang="zh-CN" altLang="en-US" sz="1155" dirty="0">
                <a:solidFill>
                  <a:schemeClr val="tx1"/>
                </a:solidFill>
              </a:rPr>
              <a:t>显示网格线</a:t>
            </a:r>
            <a:endParaRPr lang="zh-CN" altLang="zh-CN" sz="1155" dirty="0">
              <a:solidFill>
                <a:schemeClr val="tx1"/>
              </a:solidFill>
            </a:endParaRPr>
          </a:p>
          <a:p>
            <a:pPr>
              <a:lnSpc>
                <a:spcPct val="120000"/>
              </a:lnSpc>
            </a:pPr>
            <a:r>
              <a:rPr lang="en-US" altLang="zh-CN" sz="1155" dirty="0">
                <a:solidFill>
                  <a:schemeClr val="tx1"/>
                </a:solidFill>
              </a:rPr>
              <a:t>x =</a:t>
            </a:r>
            <a:r>
              <a:rPr lang="en-US" altLang="zh-CN" sz="1155" dirty="0" err="1">
                <a:solidFill>
                  <a:schemeClr val="tx1"/>
                </a:solidFill>
              </a:rPr>
              <a:t>np.arange</a:t>
            </a:r>
            <a:r>
              <a:rPr lang="en-US" altLang="zh-CN" sz="1155" dirty="0">
                <a:solidFill>
                  <a:schemeClr val="tx1"/>
                </a:solidFill>
              </a:rPr>
              <a:t>(0,5,0.1)  #x</a:t>
            </a:r>
            <a:r>
              <a:rPr lang="zh-CN" altLang="en-US" sz="1155" dirty="0">
                <a:solidFill>
                  <a:schemeClr val="tx1"/>
                </a:solidFill>
              </a:rPr>
              <a:t>轴的刻度</a:t>
            </a:r>
            <a:endParaRPr lang="zh-CN" altLang="zh-CN" sz="1155" dirty="0">
              <a:solidFill>
                <a:schemeClr val="tx1"/>
              </a:solidFill>
            </a:endParaRPr>
          </a:p>
          <a:p>
            <a:pPr>
              <a:lnSpc>
                <a:spcPct val="120000"/>
              </a:lnSpc>
            </a:pPr>
            <a:r>
              <a:rPr lang="en-US" altLang="zh-CN" sz="1155" dirty="0">
                <a:solidFill>
                  <a:schemeClr val="tx1"/>
                </a:solidFill>
              </a:rPr>
              <a:t>y1=</a:t>
            </a:r>
            <a:r>
              <a:rPr lang="en-US" altLang="zh-CN" sz="1155" dirty="0" err="1">
                <a:solidFill>
                  <a:schemeClr val="tx1"/>
                </a:solidFill>
              </a:rPr>
              <a:t>np.sin</a:t>
            </a:r>
            <a:r>
              <a:rPr lang="en-US" altLang="zh-CN" sz="1155" dirty="0">
                <a:solidFill>
                  <a:schemeClr val="tx1"/>
                </a:solidFill>
              </a:rPr>
              <a:t>(x)   #</a:t>
            </a:r>
            <a:r>
              <a:rPr lang="zh-CN" altLang="en-US" sz="1155" dirty="0">
                <a:solidFill>
                  <a:schemeClr val="tx1"/>
                </a:solidFill>
              </a:rPr>
              <a:t>曲线</a:t>
            </a:r>
            <a:r>
              <a:rPr lang="en-US" altLang="zh-CN" sz="1155" dirty="0">
                <a:solidFill>
                  <a:schemeClr val="tx1"/>
                </a:solidFill>
              </a:rPr>
              <a:t>1</a:t>
            </a:r>
            <a:endParaRPr lang="zh-CN" altLang="zh-CN" sz="1155" dirty="0">
              <a:solidFill>
                <a:schemeClr val="tx1"/>
              </a:solidFill>
            </a:endParaRPr>
          </a:p>
          <a:p>
            <a:pPr>
              <a:lnSpc>
                <a:spcPct val="120000"/>
              </a:lnSpc>
            </a:pPr>
            <a:r>
              <a:rPr lang="en-US" altLang="zh-CN" sz="1155" dirty="0">
                <a:solidFill>
                  <a:schemeClr val="tx1"/>
                </a:solidFill>
              </a:rPr>
              <a:t>y2=</a:t>
            </a:r>
            <a:r>
              <a:rPr lang="en-US" altLang="zh-CN" sz="1155" dirty="0" err="1">
                <a:solidFill>
                  <a:schemeClr val="tx1"/>
                </a:solidFill>
              </a:rPr>
              <a:t>np.sin</a:t>
            </a:r>
            <a:r>
              <a:rPr lang="en-US" altLang="zh-CN" sz="1155" dirty="0">
                <a:solidFill>
                  <a:schemeClr val="tx1"/>
                </a:solidFill>
              </a:rPr>
              <a:t>(x+4)  #</a:t>
            </a:r>
            <a:r>
              <a:rPr lang="zh-CN" altLang="en-US" sz="1155" dirty="0">
                <a:solidFill>
                  <a:schemeClr val="tx1"/>
                </a:solidFill>
              </a:rPr>
              <a:t>曲线</a:t>
            </a:r>
            <a:r>
              <a:rPr lang="en-US" altLang="zh-CN" sz="1155" dirty="0">
                <a:solidFill>
                  <a:schemeClr val="tx1"/>
                </a:solidFill>
              </a:rPr>
              <a:t>2</a:t>
            </a:r>
            <a:endParaRPr lang="zh-CN" altLang="zh-CN" sz="1155" dirty="0">
              <a:solidFill>
                <a:schemeClr val="tx1"/>
              </a:solidFill>
            </a:endParaRPr>
          </a:p>
          <a:p>
            <a:pPr>
              <a:lnSpc>
                <a:spcPct val="120000"/>
              </a:lnSpc>
            </a:pPr>
            <a:r>
              <a:rPr lang="en-US" altLang="zh-CN" sz="1155" dirty="0">
                <a:solidFill>
                  <a:schemeClr val="tx1"/>
                </a:solidFill>
              </a:rPr>
              <a:t>y3=</a:t>
            </a:r>
            <a:r>
              <a:rPr lang="en-US" altLang="zh-CN" sz="1155" dirty="0" err="1">
                <a:solidFill>
                  <a:schemeClr val="tx1"/>
                </a:solidFill>
              </a:rPr>
              <a:t>np.sin</a:t>
            </a:r>
            <a:r>
              <a:rPr lang="en-US" altLang="zh-CN" sz="1155" dirty="0">
                <a:solidFill>
                  <a:schemeClr val="tx1"/>
                </a:solidFill>
              </a:rPr>
              <a:t>(x+8)  #</a:t>
            </a:r>
            <a:r>
              <a:rPr lang="zh-CN" altLang="en-US" sz="1155" dirty="0">
                <a:solidFill>
                  <a:schemeClr val="tx1"/>
                </a:solidFill>
              </a:rPr>
              <a:t>曲线</a:t>
            </a:r>
            <a:r>
              <a:rPr lang="en-US" altLang="zh-CN" sz="1155" dirty="0">
                <a:solidFill>
                  <a:schemeClr val="tx1"/>
                </a:solidFill>
              </a:rPr>
              <a:t>3</a:t>
            </a:r>
            <a:endParaRPr lang="zh-CN" altLang="zh-CN" sz="1155" dirty="0">
              <a:solidFill>
                <a:schemeClr val="tx1"/>
              </a:solidFill>
            </a:endParaRPr>
          </a:p>
          <a:p>
            <a:pPr>
              <a:lnSpc>
                <a:spcPct val="120000"/>
              </a:lnSpc>
            </a:pPr>
            <a:r>
              <a:rPr lang="en-US" altLang="zh-CN" sz="1155" dirty="0" err="1">
                <a:solidFill>
                  <a:schemeClr val="tx1"/>
                </a:solidFill>
              </a:rPr>
              <a:t>plt.plot</a:t>
            </a:r>
            <a:r>
              <a:rPr lang="en-US" altLang="zh-CN" sz="1155" dirty="0">
                <a:solidFill>
                  <a:schemeClr val="tx1"/>
                </a:solidFill>
              </a:rPr>
              <a:t>(x,y1,‘b-’)  #</a:t>
            </a:r>
            <a:r>
              <a:rPr lang="zh-CN" altLang="en-US" sz="1155" dirty="0">
                <a:solidFill>
                  <a:schemeClr val="tx1"/>
                </a:solidFill>
              </a:rPr>
              <a:t>画曲线</a:t>
            </a:r>
            <a:r>
              <a:rPr lang="en-US" altLang="zh-CN" sz="1155" dirty="0">
                <a:solidFill>
                  <a:schemeClr val="tx1"/>
                </a:solidFill>
              </a:rPr>
              <a:t>1</a:t>
            </a:r>
            <a:r>
              <a:rPr lang="zh-CN" altLang="en-US" sz="1155" dirty="0">
                <a:solidFill>
                  <a:schemeClr val="tx1"/>
                </a:solidFill>
              </a:rPr>
              <a:t>，用蓝色实线</a:t>
            </a:r>
            <a:endParaRPr lang="zh-CN" altLang="zh-CN" sz="1155" dirty="0">
              <a:solidFill>
                <a:schemeClr val="tx1"/>
              </a:solidFill>
            </a:endParaRPr>
          </a:p>
          <a:p>
            <a:pPr>
              <a:lnSpc>
                <a:spcPct val="120000"/>
              </a:lnSpc>
            </a:pPr>
            <a:r>
              <a:rPr lang="en-US" altLang="zh-CN" sz="1155" dirty="0" err="1">
                <a:solidFill>
                  <a:schemeClr val="tx1"/>
                </a:solidFill>
              </a:rPr>
              <a:t>plt.plot</a:t>
            </a:r>
            <a:r>
              <a:rPr lang="en-US" altLang="zh-CN" sz="1155" dirty="0">
                <a:solidFill>
                  <a:schemeClr val="tx1"/>
                </a:solidFill>
              </a:rPr>
              <a:t>(x,y2,‘g^’)  #</a:t>
            </a:r>
            <a:r>
              <a:rPr lang="zh-CN" altLang="en-US" sz="1155" dirty="0">
                <a:solidFill>
                  <a:schemeClr val="tx1"/>
                </a:solidFill>
              </a:rPr>
              <a:t>画曲线</a:t>
            </a:r>
            <a:r>
              <a:rPr lang="en-US" altLang="zh-CN" sz="1155" dirty="0">
                <a:solidFill>
                  <a:schemeClr val="tx1"/>
                </a:solidFill>
              </a:rPr>
              <a:t>2</a:t>
            </a:r>
            <a:r>
              <a:rPr lang="zh-CN" altLang="en-US" sz="1155" dirty="0">
                <a:solidFill>
                  <a:schemeClr val="tx1"/>
                </a:solidFill>
              </a:rPr>
              <a:t>，绿色箭头线</a:t>
            </a:r>
            <a:endParaRPr lang="zh-CN" altLang="zh-CN" sz="1155" dirty="0">
              <a:solidFill>
                <a:schemeClr val="tx1"/>
              </a:solidFill>
            </a:endParaRPr>
          </a:p>
          <a:p>
            <a:pPr>
              <a:lnSpc>
                <a:spcPct val="120000"/>
              </a:lnSpc>
            </a:pPr>
            <a:r>
              <a:rPr lang="en-US" altLang="zh-CN" sz="1155" dirty="0" err="1">
                <a:solidFill>
                  <a:schemeClr val="tx1"/>
                </a:solidFill>
              </a:rPr>
              <a:t>plt.plot</a:t>
            </a:r>
            <a:r>
              <a:rPr lang="en-US" altLang="zh-CN" sz="1155" dirty="0">
                <a:solidFill>
                  <a:schemeClr val="tx1"/>
                </a:solidFill>
              </a:rPr>
              <a:t>(x,y3,‘r-.’)  #</a:t>
            </a:r>
            <a:r>
              <a:rPr lang="zh-CN" altLang="en-US" sz="1155" dirty="0">
                <a:solidFill>
                  <a:schemeClr val="tx1"/>
                </a:solidFill>
              </a:rPr>
              <a:t>画曲线</a:t>
            </a:r>
            <a:r>
              <a:rPr lang="en-US" altLang="zh-CN" sz="1155" dirty="0">
                <a:solidFill>
                  <a:schemeClr val="tx1"/>
                </a:solidFill>
              </a:rPr>
              <a:t>3</a:t>
            </a:r>
            <a:r>
              <a:rPr lang="zh-CN" altLang="en-US" sz="1155" dirty="0">
                <a:solidFill>
                  <a:schemeClr val="tx1"/>
                </a:solidFill>
              </a:rPr>
              <a:t>，红色虚线</a:t>
            </a:r>
            <a:endParaRPr lang="zh-CN" altLang="zh-CN" sz="1155" dirty="0">
              <a:solidFill>
                <a:schemeClr val="tx1"/>
              </a:solidFill>
            </a:endParaRPr>
          </a:p>
          <a:p>
            <a:pPr>
              <a:lnSpc>
                <a:spcPct val="120000"/>
              </a:lnSpc>
            </a:pPr>
            <a:r>
              <a:rPr lang="en-US" altLang="zh-CN" sz="1155" dirty="0" err="1">
                <a:solidFill>
                  <a:schemeClr val="tx1"/>
                </a:solidFill>
              </a:rPr>
              <a:t>plt.legend</a:t>
            </a:r>
            <a:r>
              <a:rPr lang="en-US" altLang="zh-CN" sz="1155" dirty="0">
                <a:solidFill>
                  <a:schemeClr val="tx1"/>
                </a:solidFill>
              </a:rPr>
              <a:t>([‘First </a:t>
            </a:r>
            <a:r>
              <a:rPr lang="en-US" altLang="zh-CN" sz="1155" dirty="0" err="1">
                <a:solidFill>
                  <a:schemeClr val="tx1"/>
                </a:solidFill>
              </a:rPr>
              <a:t>s’,‘Second</a:t>
            </a:r>
            <a:r>
              <a:rPr lang="en-US" altLang="zh-CN" sz="1155" dirty="0">
                <a:solidFill>
                  <a:schemeClr val="tx1"/>
                </a:solidFill>
              </a:rPr>
              <a:t> </a:t>
            </a:r>
            <a:r>
              <a:rPr lang="en-US" altLang="zh-CN" sz="1155" dirty="0" err="1">
                <a:solidFill>
                  <a:schemeClr val="tx1"/>
                </a:solidFill>
              </a:rPr>
              <a:t>s’,‘Third</a:t>
            </a:r>
            <a:r>
              <a:rPr lang="en-US" altLang="zh-CN" sz="1155" dirty="0">
                <a:solidFill>
                  <a:schemeClr val="tx1"/>
                </a:solidFill>
              </a:rPr>
              <a:t> s’],</a:t>
            </a:r>
            <a:r>
              <a:rPr lang="en-US" altLang="zh-CN" sz="1155" dirty="0" err="1">
                <a:solidFill>
                  <a:schemeClr val="tx1"/>
                </a:solidFill>
              </a:rPr>
              <a:t>loc</a:t>
            </a:r>
            <a:r>
              <a:rPr lang="en-US" altLang="zh-CN" sz="1155" dirty="0">
                <a:solidFill>
                  <a:schemeClr val="tx1"/>
                </a:solidFill>
              </a:rPr>
              <a:t>=1)  #</a:t>
            </a:r>
            <a:r>
              <a:rPr lang="zh-CN" altLang="en-US" sz="1155" dirty="0">
                <a:solidFill>
                  <a:schemeClr val="tx1"/>
                </a:solidFill>
              </a:rPr>
              <a:t>图例设置</a:t>
            </a:r>
            <a:endParaRPr lang="zh-CN" altLang="zh-CN" sz="1155" dirty="0">
              <a:solidFill>
                <a:schemeClr val="tx1"/>
              </a:solidFill>
            </a:endParaRPr>
          </a:p>
          <a:p>
            <a:pPr>
              <a:lnSpc>
                <a:spcPct val="120000"/>
              </a:lnSpc>
            </a:pPr>
            <a:r>
              <a:rPr lang="en-US" altLang="zh-CN" sz="1155" dirty="0" err="1">
                <a:solidFill>
                  <a:schemeClr val="tx1"/>
                </a:solidFill>
              </a:rPr>
              <a:t>plt.savefig</a:t>
            </a:r>
            <a:r>
              <a:rPr lang="en-US" altLang="zh-CN" sz="1155" dirty="0">
                <a:solidFill>
                  <a:schemeClr val="tx1"/>
                </a:solidFill>
              </a:rPr>
              <a:t>(‘e:\\dd\\plot.png’)  #</a:t>
            </a:r>
            <a:r>
              <a:rPr lang="zh-CN" altLang="en-US" sz="1155" dirty="0">
                <a:solidFill>
                  <a:schemeClr val="tx1"/>
                </a:solidFill>
              </a:rPr>
              <a:t>图形存盘</a:t>
            </a:r>
            <a:endParaRPr lang="zh-CN" altLang="zh-CN" sz="1155" dirty="0">
              <a:solidFill>
                <a:schemeClr val="tx1"/>
              </a:solidFill>
            </a:endParaRPr>
          </a:p>
          <a:p>
            <a:pPr>
              <a:lnSpc>
                <a:spcPct val="120000"/>
              </a:lnSpc>
            </a:pPr>
            <a:r>
              <a:rPr lang="en-US" altLang="zh-CN" sz="1155" dirty="0" err="1">
                <a:solidFill>
                  <a:schemeClr val="tx1"/>
                </a:solidFill>
              </a:rPr>
              <a:t>plt.show</a:t>
            </a:r>
            <a:r>
              <a:rPr lang="en-US" altLang="zh-CN" sz="1155" dirty="0">
                <a:solidFill>
                  <a:schemeClr val="tx1"/>
                </a:solidFill>
              </a:rPr>
              <a:t>()  #</a:t>
            </a:r>
            <a:r>
              <a:rPr lang="zh-CN" altLang="en-US" sz="1155" dirty="0">
                <a:solidFill>
                  <a:schemeClr val="tx1"/>
                </a:solidFill>
              </a:rPr>
              <a:t>显示图</a:t>
            </a:r>
            <a:endParaRPr lang="zh-CN" altLang="en-US" sz="1155" dirty="0">
              <a:solidFill>
                <a:schemeClr val="tx1"/>
              </a:solidFill>
            </a:endParaRPr>
          </a:p>
        </p:txBody>
      </p:sp>
      <p:sp>
        <p:nvSpPr>
          <p:cNvPr id="18" name="文本框 22"/>
          <p:cNvSpPr>
            <a:spLocks noChangeArrowheads="1"/>
          </p:cNvSpPr>
          <p:nvPr/>
        </p:nvSpPr>
        <p:spPr bwMode="auto">
          <a:xfrm>
            <a:off x="955784" y="384227"/>
            <a:ext cx="2998217"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en-US" altLang="zh-CN" sz="2210" b="1" dirty="0">
                <a:solidFill>
                  <a:schemeClr val="tx1"/>
                </a:solidFill>
                <a:latin typeface="方正正粗黑简体" panose="02000000000000000000" pitchFamily="2" charset="-122"/>
                <a:ea typeface="方正正粗黑简体" panose="02000000000000000000" pitchFamily="2" charset="-122"/>
              </a:rPr>
              <a:t>Matplotlib</a:t>
            </a:r>
            <a:r>
              <a:rPr lang="zh-CN" altLang="en-US" sz="2210" b="1" dirty="0">
                <a:solidFill>
                  <a:schemeClr val="tx1"/>
                </a:solidFill>
                <a:latin typeface="方正正粗黑简体" panose="02000000000000000000" pitchFamily="2" charset="-122"/>
                <a:ea typeface="方正正粗黑简体" panose="02000000000000000000" pitchFamily="2" charset="-122"/>
              </a:rPr>
              <a:t>绘图</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21" name="椭圆 20"/>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2" name="椭圆 21"/>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Effect transition="in" filter="fade">
                                      <p:cBhvr>
                                        <p:cTn id="49" dur="1000"/>
                                        <p:tgtEl>
                                          <p:spTgt spid="12">
                                            <p:txEl>
                                              <p:pRg st="6" end="6"/>
                                            </p:txEl>
                                          </p:spTgt>
                                        </p:tgtEl>
                                      </p:cBhvr>
                                    </p:animEffect>
                                    <p:anim calcmode="lin" valueType="num">
                                      <p:cBhvr>
                                        <p:cTn id="50"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xEl>
                                              <p:pRg st="7" end="7"/>
                                            </p:txEl>
                                          </p:spTgt>
                                        </p:tgtEl>
                                        <p:attrNameLst>
                                          <p:attrName>style.visibility</p:attrName>
                                        </p:attrNameLst>
                                      </p:cBhvr>
                                      <p:to>
                                        <p:strVal val="visible"/>
                                      </p:to>
                                    </p:set>
                                    <p:animEffect transition="in" filter="fade">
                                      <p:cBhvr>
                                        <p:cTn id="56" dur="1000"/>
                                        <p:tgtEl>
                                          <p:spTgt spid="12">
                                            <p:txEl>
                                              <p:pRg st="7" end="7"/>
                                            </p:txEl>
                                          </p:spTgt>
                                        </p:tgtEl>
                                      </p:cBhvr>
                                    </p:animEffect>
                                    <p:anim calcmode="lin" valueType="num">
                                      <p:cBhvr>
                                        <p:cTn id="57"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xEl>
                                              <p:pRg st="8" end="8"/>
                                            </p:txEl>
                                          </p:spTgt>
                                        </p:tgtEl>
                                        <p:attrNameLst>
                                          <p:attrName>style.visibility</p:attrName>
                                        </p:attrNameLst>
                                      </p:cBhvr>
                                      <p:to>
                                        <p:strVal val="visible"/>
                                      </p:to>
                                    </p:set>
                                    <p:animEffect transition="in" filter="fade">
                                      <p:cBhvr>
                                        <p:cTn id="63" dur="1000"/>
                                        <p:tgtEl>
                                          <p:spTgt spid="12">
                                            <p:txEl>
                                              <p:pRg st="8" end="8"/>
                                            </p:txEl>
                                          </p:spTgt>
                                        </p:tgtEl>
                                      </p:cBhvr>
                                    </p:animEffect>
                                    <p:anim calcmode="lin" valueType="num">
                                      <p:cBhvr>
                                        <p:cTn id="64"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xEl>
                                              <p:pRg st="9" end="9"/>
                                            </p:txEl>
                                          </p:spTgt>
                                        </p:tgtEl>
                                        <p:attrNameLst>
                                          <p:attrName>style.visibility</p:attrName>
                                        </p:attrNameLst>
                                      </p:cBhvr>
                                      <p:to>
                                        <p:strVal val="visible"/>
                                      </p:to>
                                    </p:set>
                                    <p:animEffect transition="in" filter="fade">
                                      <p:cBhvr>
                                        <p:cTn id="70" dur="1000"/>
                                        <p:tgtEl>
                                          <p:spTgt spid="12">
                                            <p:txEl>
                                              <p:pRg st="9" end="9"/>
                                            </p:txEl>
                                          </p:spTgt>
                                        </p:tgtEl>
                                      </p:cBhvr>
                                    </p:animEffect>
                                    <p:anim calcmode="lin" valueType="num">
                                      <p:cBhvr>
                                        <p:cTn id="71"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2">
                                            <p:txEl>
                                              <p:pRg st="10" end="10"/>
                                            </p:txEl>
                                          </p:spTgt>
                                        </p:tgtEl>
                                        <p:attrNameLst>
                                          <p:attrName>style.visibility</p:attrName>
                                        </p:attrNameLst>
                                      </p:cBhvr>
                                      <p:to>
                                        <p:strVal val="visible"/>
                                      </p:to>
                                    </p:set>
                                    <p:animEffect transition="in" filter="fade">
                                      <p:cBhvr>
                                        <p:cTn id="77" dur="1000"/>
                                        <p:tgtEl>
                                          <p:spTgt spid="12">
                                            <p:txEl>
                                              <p:pRg st="10" end="10"/>
                                            </p:txEl>
                                          </p:spTgt>
                                        </p:tgtEl>
                                      </p:cBhvr>
                                    </p:animEffect>
                                    <p:anim calcmode="lin" valueType="num">
                                      <p:cBhvr>
                                        <p:cTn id="78"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2">
                                            <p:txEl>
                                              <p:pRg st="11" end="11"/>
                                            </p:txEl>
                                          </p:spTgt>
                                        </p:tgtEl>
                                        <p:attrNameLst>
                                          <p:attrName>style.visibility</p:attrName>
                                        </p:attrNameLst>
                                      </p:cBhvr>
                                      <p:to>
                                        <p:strVal val="visible"/>
                                      </p:to>
                                    </p:set>
                                    <p:animEffect transition="in" filter="fade">
                                      <p:cBhvr>
                                        <p:cTn id="84" dur="1000"/>
                                        <p:tgtEl>
                                          <p:spTgt spid="12">
                                            <p:txEl>
                                              <p:pRg st="11" end="11"/>
                                            </p:txEl>
                                          </p:spTgt>
                                        </p:tgtEl>
                                      </p:cBhvr>
                                    </p:animEffect>
                                    <p:anim calcmode="lin" valueType="num">
                                      <p:cBhvr>
                                        <p:cTn id="85" dur="1000" fill="hold"/>
                                        <p:tgtEl>
                                          <p:spTgt spid="12">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1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2">
                                            <p:txEl>
                                              <p:pRg st="12" end="12"/>
                                            </p:txEl>
                                          </p:spTgt>
                                        </p:tgtEl>
                                        <p:attrNameLst>
                                          <p:attrName>style.visibility</p:attrName>
                                        </p:attrNameLst>
                                      </p:cBhvr>
                                      <p:to>
                                        <p:strVal val="visible"/>
                                      </p:to>
                                    </p:set>
                                    <p:animEffect transition="in" filter="fade">
                                      <p:cBhvr>
                                        <p:cTn id="91" dur="1000"/>
                                        <p:tgtEl>
                                          <p:spTgt spid="12">
                                            <p:txEl>
                                              <p:pRg st="12" end="12"/>
                                            </p:txEl>
                                          </p:spTgt>
                                        </p:tgtEl>
                                      </p:cBhvr>
                                    </p:animEffect>
                                    <p:anim calcmode="lin" valueType="num">
                                      <p:cBhvr>
                                        <p:cTn id="92" dur="1000" fill="hold"/>
                                        <p:tgtEl>
                                          <p:spTgt spid="12">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1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2">
                                            <p:txEl>
                                              <p:pRg st="13" end="13"/>
                                            </p:txEl>
                                          </p:spTgt>
                                        </p:tgtEl>
                                        <p:attrNameLst>
                                          <p:attrName>style.visibility</p:attrName>
                                        </p:attrNameLst>
                                      </p:cBhvr>
                                      <p:to>
                                        <p:strVal val="visible"/>
                                      </p:to>
                                    </p:set>
                                    <p:animEffect transition="in" filter="fade">
                                      <p:cBhvr>
                                        <p:cTn id="98" dur="1000"/>
                                        <p:tgtEl>
                                          <p:spTgt spid="12">
                                            <p:txEl>
                                              <p:pRg st="13" end="13"/>
                                            </p:txEl>
                                          </p:spTgt>
                                        </p:tgtEl>
                                      </p:cBhvr>
                                    </p:animEffect>
                                    <p:anim calcmode="lin" valueType="num">
                                      <p:cBhvr>
                                        <p:cTn id="99" dur="1000" fill="hold"/>
                                        <p:tgtEl>
                                          <p:spTgt spid="12">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12">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2">
                                            <p:txEl>
                                              <p:pRg st="14" end="14"/>
                                            </p:txEl>
                                          </p:spTgt>
                                        </p:tgtEl>
                                        <p:attrNameLst>
                                          <p:attrName>style.visibility</p:attrName>
                                        </p:attrNameLst>
                                      </p:cBhvr>
                                      <p:to>
                                        <p:strVal val="visible"/>
                                      </p:to>
                                    </p:set>
                                    <p:animEffect transition="in" filter="fade">
                                      <p:cBhvr>
                                        <p:cTn id="105" dur="1000"/>
                                        <p:tgtEl>
                                          <p:spTgt spid="12">
                                            <p:txEl>
                                              <p:pRg st="14" end="14"/>
                                            </p:txEl>
                                          </p:spTgt>
                                        </p:tgtEl>
                                      </p:cBhvr>
                                    </p:animEffect>
                                    <p:anim calcmode="lin" valueType="num">
                                      <p:cBhvr>
                                        <p:cTn id="106" dur="1000" fill="hold"/>
                                        <p:tgtEl>
                                          <p:spTgt spid="12">
                                            <p:txEl>
                                              <p:pRg st="14" end="14"/>
                                            </p:txEl>
                                          </p:spTgt>
                                        </p:tgtEl>
                                        <p:attrNameLst>
                                          <p:attrName>ppt_x</p:attrName>
                                        </p:attrNameLst>
                                      </p:cBhvr>
                                      <p:tavLst>
                                        <p:tav tm="0">
                                          <p:val>
                                            <p:strVal val="#ppt_x"/>
                                          </p:val>
                                        </p:tav>
                                        <p:tav tm="100000">
                                          <p:val>
                                            <p:strVal val="#ppt_x"/>
                                          </p:val>
                                        </p:tav>
                                      </p:tavLst>
                                    </p:anim>
                                    <p:anim calcmode="lin" valueType="num">
                                      <p:cBhvr>
                                        <p:cTn id="107" dur="1000" fill="hold"/>
                                        <p:tgtEl>
                                          <p:spTgt spid="1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12">
                                            <p:txEl>
                                              <p:pRg st="15" end="15"/>
                                            </p:txEl>
                                          </p:spTgt>
                                        </p:tgtEl>
                                        <p:attrNameLst>
                                          <p:attrName>style.visibility</p:attrName>
                                        </p:attrNameLst>
                                      </p:cBhvr>
                                      <p:to>
                                        <p:strVal val="visible"/>
                                      </p:to>
                                    </p:set>
                                    <p:animEffect transition="in" filter="fade">
                                      <p:cBhvr>
                                        <p:cTn id="112" dur="1000"/>
                                        <p:tgtEl>
                                          <p:spTgt spid="12">
                                            <p:txEl>
                                              <p:pRg st="15" end="15"/>
                                            </p:txEl>
                                          </p:spTgt>
                                        </p:tgtEl>
                                      </p:cBhvr>
                                    </p:animEffect>
                                    <p:anim calcmode="lin" valueType="num">
                                      <p:cBhvr>
                                        <p:cTn id="113" dur="1000" fill="hold"/>
                                        <p:tgtEl>
                                          <p:spTgt spid="12">
                                            <p:txEl>
                                              <p:pRg st="15" end="15"/>
                                            </p:txEl>
                                          </p:spTgt>
                                        </p:tgtEl>
                                        <p:attrNameLst>
                                          <p:attrName>ppt_x</p:attrName>
                                        </p:attrNameLst>
                                      </p:cBhvr>
                                      <p:tavLst>
                                        <p:tav tm="0">
                                          <p:val>
                                            <p:strVal val="#ppt_x"/>
                                          </p:val>
                                        </p:tav>
                                        <p:tav tm="100000">
                                          <p:val>
                                            <p:strVal val="#ppt_x"/>
                                          </p:val>
                                        </p:tav>
                                      </p:tavLst>
                                    </p:anim>
                                    <p:anim calcmode="lin" valueType="num">
                                      <p:cBhvr>
                                        <p:cTn id="114" dur="1000" fill="hold"/>
                                        <p:tgtEl>
                                          <p:spTgt spid="12">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12">
                                            <p:txEl>
                                              <p:pRg st="16" end="16"/>
                                            </p:txEl>
                                          </p:spTgt>
                                        </p:tgtEl>
                                        <p:attrNameLst>
                                          <p:attrName>style.visibility</p:attrName>
                                        </p:attrNameLst>
                                      </p:cBhvr>
                                      <p:to>
                                        <p:strVal val="visible"/>
                                      </p:to>
                                    </p:set>
                                    <p:animEffect transition="in" filter="fade">
                                      <p:cBhvr>
                                        <p:cTn id="119" dur="1000"/>
                                        <p:tgtEl>
                                          <p:spTgt spid="12">
                                            <p:txEl>
                                              <p:pRg st="16" end="16"/>
                                            </p:txEl>
                                          </p:spTgt>
                                        </p:tgtEl>
                                      </p:cBhvr>
                                    </p:animEffect>
                                    <p:anim calcmode="lin" valueType="num">
                                      <p:cBhvr>
                                        <p:cTn id="120" dur="1000" fill="hold"/>
                                        <p:tgtEl>
                                          <p:spTgt spid="12">
                                            <p:txEl>
                                              <p:pRg st="16" end="16"/>
                                            </p:txEl>
                                          </p:spTgt>
                                        </p:tgtEl>
                                        <p:attrNameLst>
                                          <p:attrName>ppt_x</p:attrName>
                                        </p:attrNameLst>
                                      </p:cBhvr>
                                      <p:tavLst>
                                        <p:tav tm="0">
                                          <p:val>
                                            <p:strVal val="#ppt_x"/>
                                          </p:val>
                                        </p:tav>
                                        <p:tav tm="100000">
                                          <p:val>
                                            <p:strVal val="#ppt_x"/>
                                          </p:val>
                                        </p:tav>
                                      </p:tavLst>
                                    </p:anim>
                                    <p:anim calcmode="lin" valueType="num">
                                      <p:cBhvr>
                                        <p:cTn id="121" dur="1000" fill="hold"/>
                                        <p:tgtEl>
                                          <p:spTgt spid="12">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12">
                                            <p:txEl>
                                              <p:pRg st="17" end="17"/>
                                            </p:txEl>
                                          </p:spTgt>
                                        </p:tgtEl>
                                        <p:attrNameLst>
                                          <p:attrName>style.visibility</p:attrName>
                                        </p:attrNameLst>
                                      </p:cBhvr>
                                      <p:to>
                                        <p:strVal val="visible"/>
                                      </p:to>
                                    </p:set>
                                    <p:animEffect transition="in" filter="fade">
                                      <p:cBhvr>
                                        <p:cTn id="126" dur="1000"/>
                                        <p:tgtEl>
                                          <p:spTgt spid="12">
                                            <p:txEl>
                                              <p:pRg st="17" end="17"/>
                                            </p:txEl>
                                          </p:spTgt>
                                        </p:tgtEl>
                                      </p:cBhvr>
                                    </p:animEffect>
                                    <p:anim calcmode="lin" valueType="num">
                                      <p:cBhvr>
                                        <p:cTn id="127" dur="1000" fill="hold"/>
                                        <p:tgtEl>
                                          <p:spTgt spid="12">
                                            <p:txEl>
                                              <p:pRg st="17" end="17"/>
                                            </p:txEl>
                                          </p:spTgt>
                                        </p:tgtEl>
                                        <p:attrNameLst>
                                          <p:attrName>ppt_x</p:attrName>
                                        </p:attrNameLst>
                                      </p:cBhvr>
                                      <p:tavLst>
                                        <p:tav tm="0">
                                          <p:val>
                                            <p:strVal val="#ppt_x"/>
                                          </p:val>
                                        </p:tav>
                                        <p:tav tm="100000">
                                          <p:val>
                                            <p:strVal val="#ppt_x"/>
                                          </p:val>
                                        </p:tav>
                                      </p:tavLst>
                                    </p:anim>
                                    <p:anim calcmode="lin" valueType="num">
                                      <p:cBhvr>
                                        <p:cTn id="128" dur="1000" fill="hold"/>
                                        <p:tgtEl>
                                          <p:spTgt spid="12">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12">
                                            <p:txEl>
                                              <p:pRg st="18" end="18"/>
                                            </p:txEl>
                                          </p:spTgt>
                                        </p:tgtEl>
                                        <p:attrNameLst>
                                          <p:attrName>style.visibility</p:attrName>
                                        </p:attrNameLst>
                                      </p:cBhvr>
                                      <p:to>
                                        <p:strVal val="visible"/>
                                      </p:to>
                                    </p:set>
                                    <p:animEffect transition="in" filter="fade">
                                      <p:cBhvr>
                                        <p:cTn id="133" dur="1000"/>
                                        <p:tgtEl>
                                          <p:spTgt spid="12">
                                            <p:txEl>
                                              <p:pRg st="18" end="18"/>
                                            </p:txEl>
                                          </p:spTgt>
                                        </p:tgtEl>
                                      </p:cBhvr>
                                    </p:animEffect>
                                    <p:anim calcmode="lin" valueType="num">
                                      <p:cBhvr>
                                        <p:cTn id="134" dur="1000" fill="hold"/>
                                        <p:tgtEl>
                                          <p:spTgt spid="12">
                                            <p:txEl>
                                              <p:pRg st="18" end="18"/>
                                            </p:txEl>
                                          </p:spTgt>
                                        </p:tgtEl>
                                        <p:attrNameLst>
                                          <p:attrName>ppt_x</p:attrName>
                                        </p:attrNameLst>
                                      </p:cBhvr>
                                      <p:tavLst>
                                        <p:tav tm="0">
                                          <p:val>
                                            <p:strVal val="#ppt_x"/>
                                          </p:val>
                                        </p:tav>
                                        <p:tav tm="100000">
                                          <p:val>
                                            <p:strVal val="#ppt_x"/>
                                          </p:val>
                                        </p:tav>
                                      </p:tavLst>
                                    </p:anim>
                                    <p:anim calcmode="lin" valueType="num">
                                      <p:cBhvr>
                                        <p:cTn id="135" dur="1000" fill="hold"/>
                                        <p:tgtEl>
                                          <p:spTgt spid="12">
                                            <p:txEl>
                                              <p:pRg st="18" end="18"/>
                                            </p:txEl>
                                          </p:spTgt>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12">
                                            <p:txEl>
                                              <p:pRg st="19" end="19"/>
                                            </p:txEl>
                                          </p:spTgt>
                                        </p:tgtEl>
                                        <p:attrNameLst>
                                          <p:attrName>style.visibility</p:attrName>
                                        </p:attrNameLst>
                                      </p:cBhvr>
                                      <p:to>
                                        <p:strVal val="visible"/>
                                      </p:to>
                                    </p:set>
                                    <p:animEffect transition="in" filter="fade">
                                      <p:cBhvr>
                                        <p:cTn id="140" dur="1000"/>
                                        <p:tgtEl>
                                          <p:spTgt spid="12">
                                            <p:txEl>
                                              <p:pRg st="19" end="19"/>
                                            </p:txEl>
                                          </p:spTgt>
                                        </p:tgtEl>
                                      </p:cBhvr>
                                    </p:animEffect>
                                    <p:anim calcmode="lin" valueType="num">
                                      <p:cBhvr>
                                        <p:cTn id="141" dur="1000" fill="hold"/>
                                        <p:tgtEl>
                                          <p:spTgt spid="12">
                                            <p:txEl>
                                              <p:pRg st="19" end="19"/>
                                            </p:txEl>
                                          </p:spTgt>
                                        </p:tgtEl>
                                        <p:attrNameLst>
                                          <p:attrName>ppt_x</p:attrName>
                                        </p:attrNameLst>
                                      </p:cBhvr>
                                      <p:tavLst>
                                        <p:tav tm="0">
                                          <p:val>
                                            <p:strVal val="#ppt_x"/>
                                          </p:val>
                                        </p:tav>
                                        <p:tav tm="100000">
                                          <p:val>
                                            <p:strVal val="#ppt_x"/>
                                          </p:val>
                                        </p:tav>
                                      </p:tavLst>
                                    </p:anim>
                                    <p:anim calcmode="lin" valueType="num">
                                      <p:cBhvr>
                                        <p:cTn id="142" dur="1000" fill="hold"/>
                                        <p:tgtEl>
                                          <p:spTgt spid="12">
                                            <p:txEl>
                                              <p:pRg st="19" end="19"/>
                                            </p:txEl>
                                          </p:spTgt>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42" presetClass="entr" presetSubtype="0" fill="hold" grpId="0" nodeType="clickEffect">
                                  <p:stCondLst>
                                    <p:cond delay="0"/>
                                  </p:stCondLst>
                                  <p:childTnLst>
                                    <p:set>
                                      <p:cBhvr>
                                        <p:cTn id="146" dur="1" fill="hold">
                                          <p:stCondLst>
                                            <p:cond delay="0"/>
                                          </p:stCondLst>
                                        </p:cTn>
                                        <p:tgtEl>
                                          <p:spTgt spid="12">
                                            <p:txEl>
                                              <p:pRg st="20" end="20"/>
                                            </p:txEl>
                                          </p:spTgt>
                                        </p:tgtEl>
                                        <p:attrNameLst>
                                          <p:attrName>style.visibility</p:attrName>
                                        </p:attrNameLst>
                                      </p:cBhvr>
                                      <p:to>
                                        <p:strVal val="visible"/>
                                      </p:to>
                                    </p:set>
                                    <p:animEffect transition="in" filter="fade">
                                      <p:cBhvr>
                                        <p:cTn id="147" dur="1000"/>
                                        <p:tgtEl>
                                          <p:spTgt spid="12">
                                            <p:txEl>
                                              <p:pRg st="20" end="20"/>
                                            </p:txEl>
                                          </p:spTgt>
                                        </p:tgtEl>
                                      </p:cBhvr>
                                    </p:animEffect>
                                    <p:anim calcmode="lin" valueType="num">
                                      <p:cBhvr>
                                        <p:cTn id="148" dur="1000" fill="hold"/>
                                        <p:tgtEl>
                                          <p:spTgt spid="12">
                                            <p:txEl>
                                              <p:pRg st="20" end="20"/>
                                            </p:txEl>
                                          </p:spTgt>
                                        </p:tgtEl>
                                        <p:attrNameLst>
                                          <p:attrName>ppt_x</p:attrName>
                                        </p:attrNameLst>
                                      </p:cBhvr>
                                      <p:tavLst>
                                        <p:tav tm="0">
                                          <p:val>
                                            <p:strVal val="#ppt_x"/>
                                          </p:val>
                                        </p:tav>
                                        <p:tav tm="100000">
                                          <p:val>
                                            <p:strVal val="#ppt_x"/>
                                          </p:val>
                                        </p:tav>
                                      </p:tavLst>
                                    </p:anim>
                                    <p:anim calcmode="lin" valueType="num">
                                      <p:cBhvr>
                                        <p:cTn id="149" dur="1000" fill="hold"/>
                                        <p:tgtEl>
                                          <p:spTgt spid="12">
                                            <p:txEl>
                                              <p:pRg st="20" end="20"/>
                                            </p:txEl>
                                          </p:spTgt>
                                        </p:tgtEl>
                                        <p:attrNameLst>
                                          <p:attrName>ppt_y</p:attrName>
                                        </p:attrNameLst>
                                      </p:cBhvr>
                                      <p:tavLst>
                                        <p:tav tm="0">
                                          <p:val>
                                            <p:strVal val="#ppt_y+.1"/>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42" presetClass="entr" presetSubtype="0" fill="hold" grpId="0" nodeType="clickEffect">
                                  <p:stCondLst>
                                    <p:cond delay="0"/>
                                  </p:stCondLst>
                                  <p:childTnLst>
                                    <p:set>
                                      <p:cBhvr>
                                        <p:cTn id="153" dur="1" fill="hold">
                                          <p:stCondLst>
                                            <p:cond delay="0"/>
                                          </p:stCondLst>
                                        </p:cTn>
                                        <p:tgtEl>
                                          <p:spTgt spid="12">
                                            <p:txEl>
                                              <p:pRg st="21" end="21"/>
                                            </p:txEl>
                                          </p:spTgt>
                                        </p:tgtEl>
                                        <p:attrNameLst>
                                          <p:attrName>style.visibility</p:attrName>
                                        </p:attrNameLst>
                                      </p:cBhvr>
                                      <p:to>
                                        <p:strVal val="visible"/>
                                      </p:to>
                                    </p:set>
                                    <p:animEffect transition="in" filter="fade">
                                      <p:cBhvr>
                                        <p:cTn id="154" dur="1000"/>
                                        <p:tgtEl>
                                          <p:spTgt spid="12">
                                            <p:txEl>
                                              <p:pRg st="21" end="21"/>
                                            </p:txEl>
                                          </p:spTgt>
                                        </p:tgtEl>
                                      </p:cBhvr>
                                    </p:animEffect>
                                    <p:anim calcmode="lin" valueType="num">
                                      <p:cBhvr>
                                        <p:cTn id="155" dur="1000" fill="hold"/>
                                        <p:tgtEl>
                                          <p:spTgt spid="12">
                                            <p:txEl>
                                              <p:pRg st="21" end="21"/>
                                            </p:txEl>
                                          </p:spTgt>
                                        </p:tgtEl>
                                        <p:attrNameLst>
                                          <p:attrName>ppt_x</p:attrName>
                                        </p:attrNameLst>
                                      </p:cBhvr>
                                      <p:tavLst>
                                        <p:tav tm="0">
                                          <p:val>
                                            <p:strVal val="#ppt_x"/>
                                          </p:val>
                                        </p:tav>
                                        <p:tav tm="100000">
                                          <p:val>
                                            <p:strVal val="#ppt_x"/>
                                          </p:val>
                                        </p:tav>
                                      </p:tavLst>
                                    </p:anim>
                                    <p:anim calcmode="lin" valueType="num">
                                      <p:cBhvr>
                                        <p:cTn id="156" dur="1000" fill="hold"/>
                                        <p:tgtEl>
                                          <p:spTgt spid="12">
                                            <p:txEl>
                                              <p:pRg st="21" end="21"/>
                                            </p:tx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12">
                                            <p:txEl>
                                              <p:pRg st="22" end="22"/>
                                            </p:txEl>
                                          </p:spTgt>
                                        </p:tgtEl>
                                        <p:attrNameLst>
                                          <p:attrName>style.visibility</p:attrName>
                                        </p:attrNameLst>
                                      </p:cBhvr>
                                      <p:to>
                                        <p:strVal val="visible"/>
                                      </p:to>
                                    </p:set>
                                    <p:animEffect transition="in" filter="fade">
                                      <p:cBhvr>
                                        <p:cTn id="161" dur="1000"/>
                                        <p:tgtEl>
                                          <p:spTgt spid="12">
                                            <p:txEl>
                                              <p:pRg st="22" end="22"/>
                                            </p:txEl>
                                          </p:spTgt>
                                        </p:tgtEl>
                                      </p:cBhvr>
                                    </p:animEffect>
                                    <p:anim calcmode="lin" valueType="num">
                                      <p:cBhvr>
                                        <p:cTn id="162" dur="1000" fill="hold"/>
                                        <p:tgtEl>
                                          <p:spTgt spid="12">
                                            <p:txEl>
                                              <p:pRg st="22" end="22"/>
                                            </p:txEl>
                                          </p:spTgt>
                                        </p:tgtEl>
                                        <p:attrNameLst>
                                          <p:attrName>ppt_x</p:attrName>
                                        </p:attrNameLst>
                                      </p:cBhvr>
                                      <p:tavLst>
                                        <p:tav tm="0">
                                          <p:val>
                                            <p:strVal val="#ppt_x"/>
                                          </p:val>
                                        </p:tav>
                                        <p:tav tm="100000">
                                          <p:val>
                                            <p:strVal val="#ppt_x"/>
                                          </p:val>
                                        </p:tav>
                                      </p:tavLst>
                                    </p:anim>
                                    <p:anim calcmode="lin" valueType="num">
                                      <p:cBhvr>
                                        <p:cTn id="163" dur="1000" fill="hold"/>
                                        <p:tgtEl>
                                          <p:spTgt spid="12">
                                            <p:txEl>
                                              <p:pRg st="22" end="22"/>
                                            </p:txEl>
                                          </p:spTgt>
                                        </p:tgtEl>
                                        <p:attrNameLst>
                                          <p:attrName>ppt_y</p:attrName>
                                        </p:attrNameLst>
                                      </p:cBhvr>
                                      <p:tavLst>
                                        <p:tav tm="0">
                                          <p:val>
                                            <p:strVal val="#ppt_y+.1"/>
                                          </p:val>
                                        </p:tav>
                                        <p:tav tm="100000">
                                          <p:val>
                                            <p:strVal val="#ppt_y"/>
                                          </p:val>
                                        </p:tav>
                                      </p:tavLst>
                                    </p:anim>
                                  </p:childTnLst>
                                </p:cTn>
                              </p:par>
                              <p:par>
                                <p:cTn id="164" presetID="31" presetClass="entr" presetSubtype="0" fill="hold" grpId="0" nodeType="withEffect">
                                  <p:stCondLst>
                                    <p:cond delay="0"/>
                                  </p:stCondLst>
                                  <p:childTnLst>
                                    <p:set>
                                      <p:cBhvr>
                                        <p:cTn id="165" dur="1" fill="hold">
                                          <p:stCondLst>
                                            <p:cond delay="0"/>
                                          </p:stCondLst>
                                        </p:cTn>
                                        <p:tgtEl>
                                          <p:spTgt spid="21"/>
                                        </p:tgtEl>
                                        <p:attrNameLst>
                                          <p:attrName>style.visibility</p:attrName>
                                        </p:attrNameLst>
                                      </p:cBhvr>
                                      <p:to>
                                        <p:strVal val="visible"/>
                                      </p:to>
                                    </p:set>
                                    <p:anim calcmode="lin" valueType="num">
                                      <p:cBhvr>
                                        <p:cTn id="166" dur="750" fill="hold"/>
                                        <p:tgtEl>
                                          <p:spTgt spid="21"/>
                                        </p:tgtEl>
                                        <p:attrNameLst>
                                          <p:attrName>ppt_w</p:attrName>
                                        </p:attrNameLst>
                                      </p:cBhvr>
                                      <p:tavLst>
                                        <p:tav tm="0">
                                          <p:val>
                                            <p:fltVal val="0"/>
                                          </p:val>
                                        </p:tav>
                                        <p:tav tm="100000">
                                          <p:val>
                                            <p:strVal val="#ppt_w"/>
                                          </p:val>
                                        </p:tav>
                                      </p:tavLst>
                                    </p:anim>
                                    <p:anim calcmode="lin" valueType="num">
                                      <p:cBhvr>
                                        <p:cTn id="167" dur="750" fill="hold"/>
                                        <p:tgtEl>
                                          <p:spTgt spid="21"/>
                                        </p:tgtEl>
                                        <p:attrNameLst>
                                          <p:attrName>ppt_h</p:attrName>
                                        </p:attrNameLst>
                                      </p:cBhvr>
                                      <p:tavLst>
                                        <p:tav tm="0">
                                          <p:val>
                                            <p:fltVal val="0"/>
                                          </p:val>
                                        </p:tav>
                                        <p:tav tm="100000">
                                          <p:val>
                                            <p:strVal val="#ppt_h"/>
                                          </p:val>
                                        </p:tav>
                                      </p:tavLst>
                                    </p:anim>
                                    <p:anim calcmode="lin" valueType="num">
                                      <p:cBhvr>
                                        <p:cTn id="168" dur="750" fill="hold"/>
                                        <p:tgtEl>
                                          <p:spTgt spid="21"/>
                                        </p:tgtEl>
                                        <p:attrNameLst>
                                          <p:attrName>style.rotation</p:attrName>
                                        </p:attrNameLst>
                                      </p:cBhvr>
                                      <p:tavLst>
                                        <p:tav tm="0">
                                          <p:val>
                                            <p:fltVal val="90"/>
                                          </p:val>
                                        </p:tav>
                                        <p:tav tm="100000">
                                          <p:val>
                                            <p:fltVal val="0"/>
                                          </p:val>
                                        </p:tav>
                                      </p:tavLst>
                                    </p:anim>
                                    <p:animEffect transition="in" filter="fade">
                                      <p:cBhvr>
                                        <p:cTn id="169" dur="750"/>
                                        <p:tgtEl>
                                          <p:spTgt spid="21"/>
                                        </p:tgtEl>
                                      </p:cBhvr>
                                    </p:animEffect>
                                  </p:childTnLst>
                                </p:cTn>
                              </p:par>
                              <p:par>
                                <p:cTn id="170" presetID="31" presetClass="entr" presetSubtype="0" fill="hold" grpId="0" nodeType="withEffect">
                                  <p:stCondLst>
                                    <p:cond delay="0"/>
                                  </p:stCondLst>
                                  <p:childTnLst>
                                    <p:set>
                                      <p:cBhvr>
                                        <p:cTn id="171" dur="1" fill="hold">
                                          <p:stCondLst>
                                            <p:cond delay="0"/>
                                          </p:stCondLst>
                                        </p:cTn>
                                        <p:tgtEl>
                                          <p:spTgt spid="22"/>
                                        </p:tgtEl>
                                        <p:attrNameLst>
                                          <p:attrName>style.visibility</p:attrName>
                                        </p:attrNameLst>
                                      </p:cBhvr>
                                      <p:to>
                                        <p:strVal val="visible"/>
                                      </p:to>
                                    </p:set>
                                    <p:anim calcmode="lin" valueType="num">
                                      <p:cBhvr>
                                        <p:cTn id="172" dur="750" fill="hold"/>
                                        <p:tgtEl>
                                          <p:spTgt spid="22"/>
                                        </p:tgtEl>
                                        <p:attrNameLst>
                                          <p:attrName>ppt_w</p:attrName>
                                        </p:attrNameLst>
                                      </p:cBhvr>
                                      <p:tavLst>
                                        <p:tav tm="0">
                                          <p:val>
                                            <p:fltVal val="0"/>
                                          </p:val>
                                        </p:tav>
                                        <p:tav tm="100000">
                                          <p:val>
                                            <p:strVal val="#ppt_w"/>
                                          </p:val>
                                        </p:tav>
                                      </p:tavLst>
                                    </p:anim>
                                    <p:anim calcmode="lin" valueType="num">
                                      <p:cBhvr>
                                        <p:cTn id="173" dur="750" fill="hold"/>
                                        <p:tgtEl>
                                          <p:spTgt spid="22"/>
                                        </p:tgtEl>
                                        <p:attrNameLst>
                                          <p:attrName>ppt_h</p:attrName>
                                        </p:attrNameLst>
                                      </p:cBhvr>
                                      <p:tavLst>
                                        <p:tav tm="0">
                                          <p:val>
                                            <p:fltVal val="0"/>
                                          </p:val>
                                        </p:tav>
                                        <p:tav tm="100000">
                                          <p:val>
                                            <p:strVal val="#ppt_h"/>
                                          </p:val>
                                        </p:tav>
                                      </p:tavLst>
                                    </p:anim>
                                    <p:anim calcmode="lin" valueType="num">
                                      <p:cBhvr>
                                        <p:cTn id="174" dur="750" fill="hold"/>
                                        <p:tgtEl>
                                          <p:spTgt spid="22"/>
                                        </p:tgtEl>
                                        <p:attrNameLst>
                                          <p:attrName>style.rotation</p:attrName>
                                        </p:attrNameLst>
                                      </p:cBhvr>
                                      <p:tavLst>
                                        <p:tav tm="0">
                                          <p:val>
                                            <p:fltVal val="90"/>
                                          </p:val>
                                        </p:tav>
                                        <p:tav tm="100000">
                                          <p:val>
                                            <p:fltVal val="0"/>
                                          </p:val>
                                        </p:tav>
                                      </p:tavLst>
                                    </p:anim>
                                    <p:animEffect transition="in" filter="fade">
                                      <p:cBhvr>
                                        <p:cTn id="175"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1" grpId="0" bldLvl="0" animBg="1"/>
      <p:bldP spid="22"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020873" y="1310504"/>
            <a:ext cx="8608127" cy="4161790"/>
          </a:xfrm>
          <a:prstGeom prst="rect">
            <a:avLst/>
          </a:prstGeom>
          <a:noFill/>
          <a:ln w="9525">
            <a:noFill/>
            <a:miter lim="800000"/>
          </a:ln>
          <a:effectLst/>
        </p:spPr>
        <p:txBody>
          <a:bodyPr vert="horz" wrap="square" lIns="96191" tIns="48095" rIns="96191" bIns="48095" numCol="1" anchor="ctr" anchorCtr="0" compatLnSpc="1">
            <a:spAutoFit/>
          </a:bodyPr>
          <a:lstStyle/>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设置图的标题：</a:t>
            </a:r>
            <a:r>
              <a:rPr lang="en-US" altLang="zh-CN" sz="1260" dirty="0" err="1">
                <a:solidFill>
                  <a:schemeClr val="tx1"/>
                </a:solidFill>
              </a:rPr>
              <a:t>plt.title</a:t>
            </a:r>
            <a:r>
              <a:rPr lang="en-US" altLang="zh-CN" sz="1260" dirty="0">
                <a:solidFill>
                  <a:schemeClr val="tx1"/>
                </a:solidFill>
              </a:rPr>
              <a:t>('My first </a:t>
            </a:r>
            <a:r>
              <a:rPr lang="en-US" altLang="zh-CN" sz="1260" dirty="0" err="1">
                <a:solidFill>
                  <a:schemeClr val="tx1"/>
                </a:solidFill>
              </a:rPr>
              <a:t>plot',fontsize</a:t>
            </a:r>
            <a:r>
              <a:rPr lang="en-US" altLang="zh-CN" sz="1260" dirty="0">
                <a:solidFill>
                  <a:schemeClr val="tx1"/>
                </a:solidFill>
              </a:rPr>
              <a:t>=20,fontname='Times New Roman')</a:t>
            </a:r>
            <a:r>
              <a:rPr lang="zh-CN" altLang="zh-CN" sz="1260" dirty="0">
                <a:solidFill>
                  <a:schemeClr val="tx1"/>
                </a:solidFill>
              </a:rPr>
              <a:t>，定义图表的标题为“</a:t>
            </a:r>
            <a:r>
              <a:rPr lang="en-US" altLang="zh-CN" sz="1260" dirty="0">
                <a:solidFill>
                  <a:schemeClr val="tx1"/>
                </a:solidFill>
              </a:rPr>
              <a:t>My first plot</a:t>
            </a:r>
            <a:r>
              <a:rPr lang="zh-CN" altLang="zh-CN" sz="1260" dirty="0">
                <a:solidFill>
                  <a:schemeClr val="tx1"/>
                </a:solidFill>
              </a:rPr>
              <a:t>”，并设置标题的字号和字体。</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a:t>
            </a:r>
            <a:r>
              <a:rPr lang="en-US" altLang="zh-CN" sz="1260" b="1" dirty="0">
                <a:solidFill>
                  <a:schemeClr val="tx1"/>
                </a:solidFill>
                <a:effectLst>
                  <a:outerShdw blurRad="38100" dist="38100" dir="2700000" algn="tl">
                    <a:srgbClr val="000000">
                      <a:alpha val="43137"/>
                    </a:srgbClr>
                  </a:outerShdw>
                </a:effectLst>
              </a:rPr>
              <a:t>x</a:t>
            </a:r>
            <a:r>
              <a:rPr lang="zh-CN" altLang="zh-CN" sz="1260" b="1" dirty="0">
                <a:solidFill>
                  <a:schemeClr val="tx1"/>
                </a:solidFill>
                <a:effectLst>
                  <a:outerShdw blurRad="38100" dist="38100" dir="2700000" algn="tl">
                    <a:srgbClr val="000000">
                      <a:alpha val="43137"/>
                    </a:srgbClr>
                  </a:outerShdw>
                </a:effectLst>
              </a:rPr>
              <a:t>轴标签：</a:t>
            </a:r>
            <a:r>
              <a:rPr lang="en-US" altLang="zh-CN" sz="1260" dirty="0" err="1">
                <a:solidFill>
                  <a:schemeClr val="tx1"/>
                </a:solidFill>
              </a:rPr>
              <a:t>plt.xlabel</a:t>
            </a:r>
            <a:r>
              <a:rPr lang="en-US" altLang="zh-CN" sz="1260" dirty="0">
                <a:solidFill>
                  <a:schemeClr val="tx1"/>
                </a:solidFill>
              </a:rPr>
              <a:t>('</a:t>
            </a:r>
            <a:r>
              <a:rPr lang="en-US" altLang="zh-CN" sz="1260" dirty="0" err="1">
                <a:solidFill>
                  <a:schemeClr val="tx1"/>
                </a:solidFill>
              </a:rPr>
              <a:t>counting',color</a:t>
            </a:r>
            <a:r>
              <a:rPr lang="en-US" altLang="zh-CN" sz="1260" dirty="0">
                <a:solidFill>
                  <a:schemeClr val="tx1"/>
                </a:solidFill>
              </a:rPr>
              <a:t>='gray')</a:t>
            </a:r>
            <a:r>
              <a:rPr lang="zh-CN" altLang="zh-CN" sz="1260" dirty="0">
                <a:solidFill>
                  <a:schemeClr val="tx1"/>
                </a:solidFill>
              </a:rPr>
              <a:t>，定义</a:t>
            </a:r>
            <a:r>
              <a:rPr lang="en-US" altLang="zh-CN" sz="1260" dirty="0">
                <a:solidFill>
                  <a:schemeClr val="tx1"/>
                </a:solidFill>
              </a:rPr>
              <a:t>x</a:t>
            </a:r>
            <a:r>
              <a:rPr lang="zh-CN" altLang="zh-CN" sz="1260" dirty="0">
                <a:solidFill>
                  <a:schemeClr val="tx1"/>
                </a:solidFill>
              </a:rPr>
              <a:t>轴标签为“</a:t>
            </a:r>
            <a:r>
              <a:rPr lang="en-US" altLang="zh-CN" sz="1260" dirty="0">
                <a:solidFill>
                  <a:schemeClr val="tx1"/>
                </a:solidFill>
              </a:rPr>
              <a:t>counting</a:t>
            </a:r>
            <a:r>
              <a:rPr lang="zh-CN" altLang="zh-CN" sz="1260" dirty="0">
                <a:solidFill>
                  <a:schemeClr val="tx1"/>
                </a:solidFill>
              </a:rPr>
              <a:t>”，颜色为</a:t>
            </a:r>
            <a:r>
              <a:rPr lang="en-US" altLang="zh-CN" sz="1260" dirty="0">
                <a:solidFill>
                  <a:schemeClr val="tx1"/>
                </a:solidFill>
              </a:rPr>
              <a:t>gray</a:t>
            </a:r>
            <a:r>
              <a:rPr lang="zh-CN" altLang="zh-CN" sz="1260" dirty="0">
                <a:solidFill>
                  <a:schemeClr val="tx1"/>
                </a:solidFill>
              </a:rPr>
              <a:t>。</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a:t>
            </a:r>
            <a:r>
              <a:rPr lang="en-US" altLang="zh-CN" sz="1260" b="1" dirty="0">
                <a:solidFill>
                  <a:schemeClr val="tx1"/>
                </a:solidFill>
                <a:effectLst>
                  <a:outerShdw blurRad="38100" dist="38100" dir="2700000" algn="tl">
                    <a:srgbClr val="000000">
                      <a:alpha val="43137"/>
                    </a:srgbClr>
                  </a:outerShdw>
                </a:effectLst>
              </a:rPr>
              <a:t>y</a:t>
            </a:r>
            <a:r>
              <a:rPr lang="zh-CN" altLang="zh-CN" sz="1260" b="1" dirty="0">
                <a:solidFill>
                  <a:schemeClr val="tx1"/>
                </a:solidFill>
                <a:effectLst>
                  <a:outerShdw blurRad="38100" dist="38100" dir="2700000" algn="tl">
                    <a:srgbClr val="000000">
                      <a:alpha val="43137"/>
                    </a:srgbClr>
                  </a:outerShdw>
                </a:effectLst>
              </a:rPr>
              <a:t>轴标签：</a:t>
            </a:r>
            <a:r>
              <a:rPr lang="en-US" altLang="zh-CN" sz="1260" dirty="0" err="1">
                <a:solidFill>
                  <a:schemeClr val="tx1"/>
                </a:solidFill>
              </a:rPr>
              <a:t>plt.ylabel</a:t>
            </a:r>
            <a:r>
              <a:rPr lang="en-US" altLang="zh-CN" sz="1260" dirty="0">
                <a:solidFill>
                  <a:schemeClr val="tx1"/>
                </a:solidFill>
              </a:rPr>
              <a:t>('Square </a:t>
            </a:r>
            <a:r>
              <a:rPr lang="en-US" altLang="zh-CN" sz="1260" dirty="0" err="1">
                <a:solidFill>
                  <a:schemeClr val="tx1"/>
                </a:solidFill>
              </a:rPr>
              <a:t>values',color</a:t>
            </a:r>
            <a:r>
              <a:rPr lang="en-US" altLang="zh-CN" sz="1260" dirty="0">
                <a:solidFill>
                  <a:schemeClr val="tx1"/>
                </a:solidFill>
              </a:rPr>
              <a:t>='gray')</a:t>
            </a:r>
            <a:r>
              <a:rPr lang="zh-CN" altLang="zh-CN" sz="1260" dirty="0">
                <a:solidFill>
                  <a:schemeClr val="tx1"/>
                </a:solidFill>
              </a:rPr>
              <a:t>，同上。</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设置显示文本：</a:t>
            </a:r>
            <a:r>
              <a:rPr lang="en-US" altLang="zh-CN" sz="1260" dirty="0" err="1">
                <a:solidFill>
                  <a:schemeClr val="tx1"/>
                </a:solidFill>
              </a:rPr>
              <a:t>plt.text</a:t>
            </a:r>
            <a:r>
              <a:rPr lang="en-US" altLang="zh-CN" sz="1260" dirty="0">
                <a:solidFill>
                  <a:schemeClr val="tx1"/>
                </a:solidFill>
              </a:rPr>
              <a:t>(5,0.5,'$y=sin(x)$',</a:t>
            </a:r>
            <a:r>
              <a:rPr lang="en-US" altLang="zh-CN" sz="1260" dirty="0" err="1">
                <a:solidFill>
                  <a:schemeClr val="tx1"/>
                </a:solidFill>
              </a:rPr>
              <a:t>fontsize</a:t>
            </a:r>
            <a:r>
              <a:rPr lang="en-US" altLang="zh-CN" sz="1260" dirty="0">
                <a:solidFill>
                  <a:schemeClr val="tx1"/>
                </a:solidFill>
              </a:rPr>
              <a:t>=20,bbox={'facecolor':'yellow','alpha':0.2})</a:t>
            </a:r>
            <a:r>
              <a:rPr lang="zh-CN" altLang="zh-CN" sz="1260" dirty="0">
                <a:solidFill>
                  <a:schemeClr val="tx1"/>
                </a:solidFill>
              </a:rPr>
              <a:t>，在图（</a:t>
            </a:r>
            <a:r>
              <a:rPr lang="en-US" altLang="zh-CN" sz="1260" dirty="0">
                <a:solidFill>
                  <a:schemeClr val="tx1"/>
                </a:solidFill>
              </a:rPr>
              <a:t>5</a:t>
            </a:r>
            <a:r>
              <a:rPr lang="zh-CN" altLang="zh-CN" sz="1260" dirty="0">
                <a:solidFill>
                  <a:schemeClr val="tx1"/>
                </a:solidFill>
              </a:rPr>
              <a:t>，</a:t>
            </a:r>
            <a:r>
              <a:rPr lang="en-US" altLang="zh-CN" sz="1260" dirty="0">
                <a:solidFill>
                  <a:schemeClr val="tx1"/>
                </a:solidFill>
              </a:rPr>
              <a:t>0.5</a:t>
            </a:r>
            <a:r>
              <a:rPr lang="zh-CN" altLang="zh-CN" sz="1260" dirty="0">
                <a:solidFill>
                  <a:schemeClr val="tx1"/>
                </a:solidFill>
              </a:rPr>
              <a:t>）位置添加“</a:t>
            </a:r>
            <a:r>
              <a:rPr lang="en-US" altLang="zh-CN" sz="1260" dirty="0">
                <a:solidFill>
                  <a:schemeClr val="tx1"/>
                </a:solidFill>
              </a:rPr>
              <a:t>y=sin(x)</a:t>
            </a:r>
            <a:r>
              <a:rPr lang="zh-CN" altLang="zh-CN" sz="1260" dirty="0">
                <a:solidFill>
                  <a:schemeClr val="tx1"/>
                </a:solidFill>
              </a:rPr>
              <a:t>”文本，并设置文本的字号，并将文本放入文本框。</a:t>
            </a:r>
            <a:r>
              <a:rPr lang="en-US" altLang="zh-CN" sz="1260" dirty="0">
                <a:solidFill>
                  <a:schemeClr val="tx1"/>
                </a:solidFill>
              </a:rPr>
              <a:t>text()</a:t>
            </a:r>
            <a:r>
              <a:rPr lang="zh-CN" altLang="zh-CN" sz="1260" dirty="0">
                <a:solidFill>
                  <a:schemeClr val="tx1"/>
                </a:solidFill>
              </a:rPr>
              <a:t>方法支持放在两个</a:t>
            </a:r>
            <a:r>
              <a:rPr lang="en-US" altLang="zh-CN" sz="1260" dirty="0">
                <a:solidFill>
                  <a:schemeClr val="tx1"/>
                </a:solidFill>
              </a:rPr>
              <a:t>$</a:t>
            </a:r>
            <a:r>
              <a:rPr lang="zh-CN" altLang="zh-CN" sz="1260" dirty="0">
                <a:solidFill>
                  <a:schemeClr val="tx1"/>
                </a:solidFill>
              </a:rPr>
              <a:t>符号之间的数学表达式。</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设置网格线：</a:t>
            </a:r>
            <a:r>
              <a:rPr lang="en-US" altLang="zh-CN" sz="1260" dirty="0" err="1">
                <a:solidFill>
                  <a:schemeClr val="tx1"/>
                </a:solidFill>
              </a:rPr>
              <a:t>plt.grid</a:t>
            </a:r>
            <a:r>
              <a:rPr lang="en-US" altLang="zh-CN" sz="1260" dirty="0">
                <a:solidFill>
                  <a:schemeClr val="tx1"/>
                </a:solidFill>
              </a:rPr>
              <a:t>(True)</a:t>
            </a:r>
            <a:r>
              <a:rPr lang="zh-CN" altLang="zh-CN" sz="1260" dirty="0">
                <a:solidFill>
                  <a:schemeClr val="tx1"/>
                </a:solidFill>
              </a:rPr>
              <a:t>，“</a:t>
            </a:r>
            <a:r>
              <a:rPr lang="en-US" altLang="zh-CN" sz="1260" dirty="0">
                <a:solidFill>
                  <a:schemeClr val="tx1"/>
                </a:solidFill>
              </a:rPr>
              <a:t>True</a:t>
            </a:r>
            <a:r>
              <a:rPr lang="zh-CN" altLang="zh-CN" sz="1260" dirty="0">
                <a:solidFill>
                  <a:schemeClr val="tx1"/>
                </a:solidFill>
              </a:rPr>
              <a:t>”表示显示网格线。</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设置图例：</a:t>
            </a:r>
            <a:r>
              <a:rPr lang="en-US" altLang="zh-CN" sz="1260" dirty="0" err="1">
                <a:solidFill>
                  <a:schemeClr val="tx1"/>
                </a:solidFill>
              </a:rPr>
              <a:t>plt.legend</a:t>
            </a:r>
            <a:r>
              <a:rPr lang="en-US" altLang="zh-CN" sz="1260" dirty="0">
                <a:solidFill>
                  <a:schemeClr val="tx1"/>
                </a:solidFill>
              </a:rPr>
              <a:t>(['First ','Second ','Third '],loc=1)</a:t>
            </a:r>
            <a:r>
              <a:rPr lang="zh-CN" altLang="zh-CN" sz="1260" dirty="0">
                <a:solidFill>
                  <a:schemeClr val="tx1"/>
                </a:solidFill>
              </a:rPr>
              <a:t>，</a:t>
            </a:r>
            <a:r>
              <a:rPr lang="en-US" altLang="zh-CN" sz="1260" dirty="0">
                <a:solidFill>
                  <a:schemeClr val="tx1"/>
                </a:solidFill>
              </a:rPr>
              <a:t>loc</a:t>
            </a:r>
            <a:r>
              <a:rPr lang="zh-CN" altLang="zh-CN" sz="1260" dirty="0">
                <a:solidFill>
                  <a:schemeClr val="tx1"/>
                </a:solidFill>
              </a:rPr>
              <a:t>是图例放置位置，默认值为</a:t>
            </a:r>
            <a:r>
              <a:rPr lang="en-US" altLang="zh-CN" sz="1260" dirty="0">
                <a:solidFill>
                  <a:schemeClr val="tx1"/>
                </a:solidFill>
              </a:rPr>
              <a:t>1</a:t>
            </a:r>
            <a:r>
              <a:rPr lang="zh-CN" altLang="zh-CN" sz="1260" dirty="0">
                <a:solidFill>
                  <a:schemeClr val="tx1"/>
                </a:solidFill>
              </a:rPr>
              <a:t>即图表的右上角。当图表中有多个序列线条时，图例的顺序要与调用</a:t>
            </a:r>
            <a:r>
              <a:rPr lang="en-US" altLang="zh-CN" sz="1260" dirty="0">
                <a:solidFill>
                  <a:schemeClr val="tx1"/>
                </a:solidFill>
              </a:rPr>
              <a:t>plot()</a:t>
            </a:r>
            <a:r>
              <a:rPr lang="zh-CN" altLang="zh-CN" sz="1260" dirty="0">
                <a:solidFill>
                  <a:schemeClr val="tx1"/>
                </a:solidFill>
              </a:rPr>
              <a:t>函数顺序一致。</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保存图表：</a:t>
            </a:r>
            <a:r>
              <a:rPr lang="en-US" altLang="zh-CN" sz="1260" dirty="0" err="1">
                <a:solidFill>
                  <a:schemeClr val="tx1"/>
                </a:solidFill>
              </a:rPr>
              <a:t>plt.savefig</a:t>
            </a:r>
            <a:r>
              <a:rPr lang="en-US" altLang="zh-CN" sz="1260" dirty="0">
                <a:solidFill>
                  <a:schemeClr val="tx1"/>
                </a:solidFill>
              </a:rPr>
              <a:t>(‘e:\\dd\\plot.png ')</a:t>
            </a:r>
            <a:r>
              <a:rPr lang="zh-CN" altLang="zh-CN" sz="1260" dirty="0">
                <a:solidFill>
                  <a:schemeClr val="tx1"/>
                </a:solidFill>
              </a:rPr>
              <a:t>，图表以</a:t>
            </a:r>
            <a:r>
              <a:rPr lang="en-US" altLang="zh-CN" sz="1260" dirty="0" err="1">
                <a:solidFill>
                  <a:schemeClr val="tx1"/>
                </a:solidFill>
              </a:rPr>
              <a:t>png</a:t>
            </a:r>
            <a:r>
              <a:rPr lang="zh-CN" altLang="zh-CN" sz="1260" dirty="0">
                <a:solidFill>
                  <a:schemeClr val="tx1"/>
                </a:solidFill>
              </a:rPr>
              <a:t>的格式保存到</a:t>
            </a:r>
            <a:r>
              <a:rPr lang="en-US" altLang="zh-CN" sz="1260" dirty="0" err="1">
                <a:solidFill>
                  <a:schemeClr val="tx1"/>
                </a:solidFill>
              </a:rPr>
              <a:t>usr</a:t>
            </a:r>
            <a:r>
              <a:rPr lang="zh-CN" altLang="zh-CN" sz="1260" dirty="0">
                <a:solidFill>
                  <a:schemeClr val="tx1"/>
                </a:solidFill>
              </a:rPr>
              <a:t>目录下，方便其它文件使用这个图表。但是需要注意的是</a:t>
            </a:r>
            <a:r>
              <a:rPr lang="en-US" altLang="zh-CN" sz="1260" dirty="0" err="1">
                <a:solidFill>
                  <a:schemeClr val="tx1"/>
                </a:solidFill>
              </a:rPr>
              <a:t>savefig</a:t>
            </a:r>
            <a:r>
              <a:rPr lang="en-US" altLang="zh-CN" sz="1260" dirty="0">
                <a:solidFill>
                  <a:schemeClr val="tx1"/>
                </a:solidFill>
              </a:rPr>
              <a:t>()</a:t>
            </a:r>
            <a:r>
              <a:rPr lang="zh-CN" altLang="zh-CN" sz="1260" dirty="0">
                <a:solidFill>
                  <a:schemeClr val="tx1"/>
                </a:solidFill>
              </a:rPr>
              <a:t>函数需要放在生成图表的一系列命令最后，否则会得到一个空白的文件。</a:t>
            </a:r>
            <a:endParaRPr lang="zh-CN" altLang="zh-CN" sz="1260" dirty="0">
              <a:solidFill>
                <a:schemeClr val="tx1"/>
              </a:solidFill>
            </a:endParaRPr>
          </a:p>
          <a:p>
            <a:pPr marL="625475" lvl="0" indent="-355600">
              <a:lnSpc>
                <a:spcPct val="150000"/>
              </a:lnSpc>
              <a:buFont typeface="Wingdings" panose="05000000000000000000" pitchFamily="2" charset="2"/>
              <a:buChar char="l"/>
            </a:pPr>
            <a:r>
              <a:rPr lang="zh-CN" altLang="zh-CN" sz="1260" b="1" dirty="0">
                <a:solidFill>
                  <a:schemeClr val="tx1"/>
                </a:solidFill>
                <a:effectLst>
                  <a:outerShdw blurRad="38100" dist="38100" dir="2700000" algn="tl">
                    <a:srgbClr val="000000">
                      <a:alpha val="43137"/>
                    </a:srgbClr>
                  </a:outerShdw>
                </a:effectLst>
              </a:rPr>
              <a:t>设置</a:t>
            </a:r>
            <a:r>
              <a:rPr lang="en-US" altLang="zh-CN" sz="1260" b="1" dirty="0">
                <a:solidFill>
                  <a:schemeClr val="tx1"/>
                </a:solidFill>
                <a:effectLst>
                  <a:outerShdw blurRad="38100" dist="38100" dir="2700000" algn="tl">
                    <a:srgbClr val="000000">
                      <a:alpha val="43137"/>
                    </a:srgbClr>
                  </a:outerShdw>
                </a:effectLst>
              </a:rPr>
              <a:t>x</a:t>
            </a:r>
            <a:r>
              <a:rPr lang="zh-CN" altLang="zh-CN" sz="1260" b="1" dirty="0">
                <a:solidFill>
                  <a:schemeClr val="tx1"/>
                </a:solidFill>
                <a:effectLst>
                  <a:outerShdw blurRad="38100" dist="38100" dir="2700000" algn="tl">
                    <a:srgbClr val="000000">
                      <a:alpha val="43137"/>
                    </a:srgbClr>
                  </a:outerShdw>
                </a:effectLst>
              </a:rPr>
              <a:t>，</a:t>
            </a:r>
            <a:r>
              <a:rPr lang="en-US" altLang="zh-CN" sz="1260" b="1" dirty="0">
                <a:solidFill>
                  <a:schemeClr val="tx1"/>
                </a:solidFill>
                <a:effectLst>
                  <a:outerShdw blurRad="38100" dist="38100" dir="2700000" algn="tl">
                    <a:srgbClr val="000000">
                      <a:alpha val="43137"/>
                    </a:srgbClr>
                  </a:outerShdw>
                </a:effectLst>
              </a:rPr>
              <a:t>y</a:t>
            </a:r>
            <a:r>
              <a:rPr lang="zh-CN" altLang="zh-CN" sz="1260" b="1" dirty="0">
                <a:solidFill>
                  <a:schemeClr val="tx1"/>
                </a:solidFill>
                <a:effectLst>
                  <a:outerShdw blurRad="38100" dist="38100" dir="2700000" algn="tl">
                    <a:srgbClr val="000000">
                      <a:alpha val="43137"/>
                    </a:srgbClr>
                  </a:outerShdw>
                </a:effectLst>
              </a:rPr>
              <a:t>轴的比例：</a:t>
            </a:r>
            <a:r>
              <a:rPr lang="en-US" altLang="zh-CN" sz="1260" dirty="0" err="1">
                <a:solidFill>
                  <a:schemeClr val="tx1"/>
                </a:solidFill>
              </a:rPr>
              <a:t>plt.axis</a:t>
            </a:r>
            <a:r>
              <a:rPr lang="en-US" altLang="zh-CN" sz="1260" dirty="0">
                <a:solidFill>
                  <a:schemeClr val="tx1"/>
                </a:solidFill>
              </a:rPr>
              <a:t>('equal')</a:t>
            </a:r>
            <a:r>
              <a:rPr lang="zh-CN" altLang="zh-CN" sz="1260" dirty="0">
                <a:solidFill>
                  <a:schemeClr val="tx1"/>
                </a:solidFill>
              </a:rPr>
              <a:t>。</a:t>
            </a:r>
            <a:endParaRPr lang="zh-CN" altLang="zh-CN" sz="1260" dirty="0">
              <a:solidFill>
                <a:schemeClr val="tx1"/>
              </a:solidFill>
            </a:endParaRPr>
          </a:p>
          <a:p>
            <a:pPr marL="1371600" marR="0" lvl="3" indent="-1103630" algn="l" defTabSz="914400" rtl="0" eaLnBrk="1" fontAlgn="base" latinLnBrk="0" hangingPunct="1">
              <a:lnSpc>
                <a:spcPct val="150000"/>
              </a:lnSpc>
              <a:spcBef>
                <a:spcPct val="0"/>
              </a:spcBef>
              <a:spcAft>
                <a:spcPct val="0"/>
              </a:spcAft>
              <a:buClrTx/>
              <a:buSzTx/>
            </a:pPr>
            <a:endParaRPr kumimoji="0" lang="zh-CN" altLang="zh-CN" sz="1260" b="0" i="0" u="none" strike="noStrike" cap="none" normalizeH="0" baseline="0" dirty="0">
              <a:ln>
                <a:noFill/>
              </a:ln>
              <a:solidFill>
                <a:schemeClr val="tx1"/>
              </a:solidFill>
              <a:effectLst/>
              <a:latin typeface="+mn-ea"/>
              <a:ea typeface="+mn-ea"/>
              <a:cs typeface="宋体" panose="02010600030101010101" pitchFamily="2" charset="-122"/>
            </a:endParaRPr>
          </a:p>
        </p:txBody>
      </p:sp>
      <p:sp>
        <p:nvSpPr>
          <p:cNvPr id="28" name="文本框 22"/>
          <p:cNvSpPr>
            <a:spLocks noChangeArrowheads="1"/>
          </p:cNvSpPr>
          <p:nvPr/>
        </p:nvSpPr>
        <p:spPr bwMode="auto">
          <a:xfrm>
            <a:off x="955784" y="384227"/>
            <a:ext cx="2998217"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en-US" altLang="zh-CN" sz="2210" b="1" dirty="0">
                <a:solidFill>
                  <a:schemeClr val="tx1"/>
                </a:solidFill>
                <a:latin typeface="方正正粗黑简体" panose="02000000000000000000" pitchFamily="2" charset="-122"/>
                <a:ea typeface="方正正粗黑简体" panose="02000000000000000000" pitchFamily="2" charset="-122"/>
              </a:rPr>
              <a:t>Matplotlib</a:t>
            </a:r>
            <a:r>
              <a:rPr lang="zh-CN" altLang="en-US" sz="2210" b="1" dirty="0">
                <a:solidFill>
                  <a:schemeClr val="tx1"/>
                </a:solidFill>
                <a:latin typeface="方正正粗黑简体" panose="02000000000000000000" pitchFamily="2" charset="-122"/>
                <a:ea typeface="方正正粗黑简体" panose="02000000000000000000" pitchFamily="2" charset="-122"/>
              </a:rPr>
              <a:t>绘图元素</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31" name="椭圆 30"/>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32" name="椭圆 31"/>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3">
                                            <p:txEl>
                                              <p:pRg st="4294967295" end="4294967295"/>
                                            </p:txEl>
                                          </p:spTgt>
                                        </p:tgtEl>
                                        <p:attrNameLst>
                                          <p:attrName>style.visibility</p:attrName>
                                        </p:attrNameLst>
                                      </p:cBhvr>
                                      <p:to>
                                        <p:strVal val="visible"/>
                                      </p:to>
                                    </p:set>
                                    <p:anim calcmode="lin" valueType="num">
                                      <p:cBhvr additive="base">
                                        <p:cTn id="7" dur="500" fill="hold"/>
                                        <p:tgtEl>
                                          <p:spTgt spid="33793">
                                            <p:txEl>
                                              <p:pRg st="4294967295" end="429496729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3">
                                            <p:txEl>
                                              <p:p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793">
                                            <p:txEl>
                                              <p:pRg st="0" end="0"/>
                                            </p:txEl>
                                          </p:spTgt>
                                        </p:tgtEl>
                                        <p:attrNameLst>
                                          <p:attrName>style.visibility</p:attrName>
                                        </p:attrNameLst>
                                      </p:cBhvr>
                                      <p:to>
                                        <p:strVal val="visible"/>
                                      </p:to>
                                    </p:set>
                                    <p:anim calcmode="lin" valueType="num">
                                      <p:cBhvr additive="base">
                                        <p:cTn id="13" dur="500" fill="hold"/>
                                        <p:tgtEl>
                                          <p:spTgt spid="3379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793">
                                            <p:txEl>
                                              <p:pRg st="1" end="1"/>
                                            </p:txEl>
                                          </p:spTgt>
                                        </p:tgtEl>
                                        <p:attrNameLst>
                                          <p:attrName>style.visibility</p:attrName>
                                        </p:attrNameLst>
                                      </p:cBhvr>
                                      <p:to>
                                        <p:strVal val="visible"/>
                                      </p:to>
                                    </p:set>
                                    <p:anim calcmode="lin" valueType="num">
                                      <p:cBhvr additive="base">
                                        <p:cTn id="19" dur="500" fill="hold"/>
                                        <p:tgtEl>
                                          <p:spTgt spid="3379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793">
                                            <p:txEl>
                                              <p:pRg st="2" end="2"/>
                                            </p:txEl>
                                          </p:spTgt>
                                        </p:tgtEl>
                                        <p:attrNameLst>
                                          <p:attrName>style.visibility</p:attrName>
                                        </p:attrNameLst>
                                      </p:cBhvr>
                                      <p:to>
                                        <p:strVal val="visible"/>
                                      </p:to>
                                    </p:set>
                                    <p:anim calcmode="lin" valueType="num">
                                      <p:cBhvr additive="base">
                                        <p:cTn id="25" dur="500" fill="hold"/>
                                        <p:tgtEl>
                                          <p:spTgt spid="3379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79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3793">
                                            <p:txEl>
                                              <p:pRg st="3" end="3"/>
                                            </p:txEl>
                                          </p:spTgt>
                                        </p:tgtEl>
                                        <p:attrNameLst>
                                          <p:attrName>style.visibility</p:attrName>
                                        </p:attrNameLst>
                                      </p:cBhvr>
                                      <p:to>
                                        <p:strVal val="visible"/>
                                      </p:to>
                                    </p:set>
                                    <p:anim calcmode="lin" valueType="num">
                                      <p:cBhvr additive="base">
                                        <p:cTn id="31" dur="500" fill="hold"/>
                                        <p:tgtEl>
                                          <p:spTgt spid="3379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79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793">
                                            <p:txEl>
                                              <p:pRg st="4" end="4"/>
                                            </p:txEl>
                                          </p:spTgt>
                                        </p:tgtEl>
                                        <p:attrNameLst>
                                          <p:attrName>style.visibility</p:attrName>
                                        </p:attrNameLst>
                                      </p:cBhvr>
                                      <p:to>
                                        <p:strVal val="visible"/>
                                      </p:to>
                                    </p:set>
                                    <p:anim calcmode="lin" valueType="num">
                                      <p:cBhvr additive="base">
                                        <p:cTn id="37" dur="500" fill="hold"/>
                                        <p:tgtEl>
                                          <p:spTgt spid="3379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379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793">
                                            <p:txEl>
                                              <p:pRg st="5" end="5"/>
                                            </p:txEl>
                                          </p:spTgt>
                                        </p:tgtEl>
                                        <p:attrNameLst>
                                          <p:attrName>style.visibility</p:attrName>
                                        </p:attrNameLst>
                                      </p:cBhvr>
                                      <p:to>
                                        <p:strVal val="visible"/>
                                      </p:to>
                                    </p:set>
                                    <p:anim calcmode="lin" valueType="num">
                                      <p:cBhvr additive="base">
                                        <p:cTn id="43" dur="500" fill="hold"/>
                                        <p:tgtEl>
                                          <p:spTgt spid="3379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379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3793">
                                            <p:txEl>
                                              <p:pRg st="6" end="6"/>
                                            </p:txEl>
                                          </p:spTgt>
                                        </p:tgtEl>
                                        <p:attrNameLst>
                                          <p:attrName>style.visibility</p:attrName>
                                        </p:attrNameLst>
                                      </p:cBhvr>
                                      <p:to>
                                        <p:strVal val="visible"/>
                                      </p:to>
                                    </p:set>
                                    <p:anim calcmode="lin" valueType="num">
                                      <p:cBhvr additive="base">
                                        <p:cTn id="49" dur="500" fill="hold"/>
                                        <p:tgtEl>
                                          <p:spTgt spid="3379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379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3793">
                                            <p:txEl>
                                              <p:pRg st="7" end="7"/>
                                            </p:txEl>
                                          </p:spTgt>
                                        </p:tgtEl>
                                        <p:attrNameLst>
                                          <p:attrName>style.visibility</p:attrName>
                                        </p:attrNameLst>
                                      </p:cBhvr>
                                      <p:to>
                                        <p:strVal val="visible"/>
                                      </p:to>
                                    </p:set>
                                    <p:anim calcmode="lin" valueType="num">
                                      <p:cBhvr additive="base">
                                        <p:cTn id="55" dur="500" fill="hold"/>
                                        <p:tgtEl>
                                          <p:spTgt spid="3379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3793">
                                            <p:txEl>
                                              <p:pRg st="7" end="7"/>
                                            </p:txEl>
                                          </p:spTgt>
                                        </p:tgtEl>
                                        <p:attrNameLst>
                                          <p:attrName>ppt_y</p:attrName>
                                        </p:attrNameLst>
                                      </p:cBhvr>
                                      <p:tavLst>
                                        <p:tav tm="0">
                                          <p:val>
                                            <p:strVal val="1+#ppt_h/2"/>
                                          </p:val>
                                        </p:tav>
                                        <p:tav tm="100000">
                                          <p:val>
                                            <p:strVal val="#ppt_y"/>
                                          </p:val>
                                        </p:tav>
                                      </p:tavLst>
                                    </p:anim>
                                  </p:childTnLst>
                                </p:cTn>
                              </p:par>
                              <p:par>
                                <p:cTn id="57" presetID="31"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750" fill="hold"/>
                                        <p:tgtEl>
                                          <p:spTgt spid="31"/>
                                        </p:tgtEl>
                                        <p:attrNameLst>
                                          <p:attrName>ppt_w</p:attrName>
                                        </p:attrNameLst>
                                      </p:cBhvr>
                                      <p:tavLst>
                                        <p:tav tm="0">
                                          <p:val>
                                            <p:fltVal val="0"/>
                                          </p:val>
                                        </p:tav>
                                        <p:tav tm="100000">
                                          <p:val>
                                            <p:strVal val="#ppt_w"/>
                                          </p:val>
                                        </p:tav>
                                      </p:tavLst>
                                    </p:anim>
                                    <p:anim calcmode="lin" valueType="num">
                                      <p:cBhvr>
                                        <p:cTn id="60" dur="750" fill="hold"/>
                                        <p:tgtEl>
                                          <p:spTgt spid="31"/>
                                        </p:tgtEl>
                                        <p:attrNameLst>
                                          <p:attrName>ppt_h</p:attrName>
                                        </p:attrNameLst>
                                      </p:cBhvr>
                                      <p:tavLst>
                                        <p:tav tm="0">
                                          <p:val>
                                            <p:fltVal val="0"/>
                                          </p:val>
                                        </p:tav>
                                        <p:tav tm="100000">
                                          <p:val>
                                            <p:strVal val="#ppt_h"/>
                                          </p:val>
                                        </p:tav>
                                      </p:tavLst>
                                    </p:anim>
                                    <p:anim calcmode="lin" valueType="num">
                                      <p:cBhvr>
                                        <p:cTn id="61" dur="750" fill="hold"/>
                                        <p:tgtEl>
                                          <p:spTgt spid="31"/>
                                        </p:tgtEl>
                                        <p:attrNameLst>
                                          <p:attrName>style.rotation</p:attrName>
                                        </p:attrNameLst>
                                      </p:cBhvr>
                                      <p:tavLst>
                                        <p:tav tm="0">
                                          <p:val>
                                            <p:fltVal val="90"/>
                                          </p:val>
                                        </p:tav>
                                        <p:tav tm="100000">
                                          <p:val>
                                            <p:fltVal val="0"/>
                                          </p:val>
                                        </p:tav>
                                      </p:tavLst>
                                    </p:anim>
                                    <p:animEffect transition="in" filter="fade">
                                      <p:cBhvr>
                                        <p:cTn id="62" dur="750"/>
                                        <p:tgtEl>
                                          <p:spTgt spid="31"/>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p:cTn id="65" dur="750" fill="hold"/>
                                        <p:tgtEl>
                                          <p:spTgt spid="32"/>
                                        </p:tgtEl>
                                        <p:attrNameLst>
                                          <p:attrName>ppt_w</p:attrName>
                                        </p:attrNameLst>
                                      </p:cBhvr>
                                      <p:tavLst>
                                        <p:tav tm="0">
                                          <p:val>
                                            <p:fltVal val="0"/>
                                          </p:val>
                                        </p:tav>
                                        <p:tav tm="100000">
                                          <p:val>
                                            <p:strVal val="#ppt_w"/>
                                          </p:val>
                                        </p:tav>
                                      </p:tavLst>
                                    </p:anim>
                                    <p:anim calcmode="lin" valueType="num">
                                      <p:cBhvr>
                                        <p:cTn id="66" dur="750" fill="hold"/>
                                        <p:tgtEl>
                                          <p:spTgt spid="32"/>
                                        </p:tgtEl>
                                        <p:attrNameLst>
                                          <p:attrName>ppt_h</p:attrName>
                                        </p:attrNameLst>
                                      </p:cBhvr>
                                      <p:tavLst>
                                        <p:tav tm="0">
                                          <p:val>
                                            <p:fltVal val="0"/>
                                          </p:val>
                                        </p:tav>
                                        <p:tav tm="100000">
                                          <p:val>
                                            <p:strVal val="#ppt_h"/>
                                          </p:val>
                                        </p:tav>
                                      </p:tavLst>
                                    </p:anim>
                                    <p:anim calcmode="lin" valueType="num">
                                      <p:cBhvr>
                                        <p:cTn id="67" dur="750" fill="hold"/>
                                        <p:tgtEl>
                                          <p:spTgt spid="32"/>
                                        </p:tgtEl>
                                        <p:attrNameLst>
                                          <p:attrName>style.rotation</p:attrName>
                                        </p:attrNameLst>
                                      </p:cBhvr>
                                      <p:tavLst>
                                        <p:tav tm="0">
                                          <p:val>
                                            <p:fltVal val="90"/>
                                          </p:val>
                                        </p:tav>
                                        <p:tav tm="100000">
                                          <p:val>
                                            <p:fltVal val="0"/>
                                          </p:val>
                                        </p:tav>
                                      </p:tavLst>
                                    </p:anim>
                                    <p:animEffect transition="in" filter="fade">
                                      <p:cBhvr>
                                        <p:cTn id="68" dur="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build="p"/>
      <p:bldP spid="31" grpId="0" bldLvl="0" animBg="1"/>
      <p:bldP spid="32"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p:nvPr/>
        </p:nvPicPr>
        <p:blipFill>
          <a:blip r:embed="rId1"/>
          <a:stretch>
            <a:fillRect/>
          </a:stretch>
        </p:blipFill>
        <p:spPr>
          <a:xfrm>
            <a:off x="2486276" y="1206629"/>
            <a:ext cx="5731643" cy="4106518"/>
          </a:xfrm>
          <a:prstGeom prst="rect">
            <a:avLst/>
          </a:prstGeom>
        </p:spPr>
      </p:pic>
      <p:sp>
        <p:nvSpPr>
          <p:cNvPr id="21" name="文本框 22"/>
          <p:cNvSpPr>
            <a:spLocks noChangeArrowheads="1"/>
          </p:cNvSpPr>
          <p:nvPr/>
        </p:nvSpPr>
        <p:spPr bwMode="auto">
          <a:xfrm>
            <a:off x="955784" y="384227"/>
            <a:ext cx="2998217"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en-US" altLang="zh-CN" sz="2210" b="1" dirty="0">
                <a:solidFill>
                  <a:schemeClr val="tx1"/>
                </a:solidFill>
                <a:latin typeface="方正正粗黑简体" panose="02000000000000000000" pitchFamily="2" charset="-122"/>
                <a:ea typeface="方正正粗黑简体" panose="02000000000000000000" pitchFamily="2" charset="-122"/>
              </a:rPr>
              <a:t>Matplotlib</a:t>
            </a:r>
            <a:r>
              <a:rPr lang="zh-CN" altLang="en-US" sz="2210" b="1" dirty="0">
                <a:solidFill>
                  <a:schemeClr val="tx1"/>
                </a:solidFill>
                <a:latin typeface="方正正粗黑简体" panose="02000000000000000000" pitchFamily="2" charset="-122"/>
                <a:ea typeface="方正正粗黑简体" panose="02000000000000000000" pitchFamily="2" charset="-122"/>
              </a:rPr>
              <a:t>绘图元素</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24" name="椭圆 23"/>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5" name="椭圆 24"/>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p:cTn id="10" dur="750" fill="hold"/>
                                        <p:tgtEl>
                                          <p:spTgt spid="24"/>
                                        </p:tgtEl>
                                        <p:attrNameLst>
                                          <p:attrName>ppt_w</p:attrName>
                                        </p:attrNameLst>
                                      </p:cBhvr>
                                      <p:tavLst>
                                        <p:tav tm="0">
                                          <p:val>
                                            <p:fltVal val="0"/>
                                          </p:val>
                                        </p:tav>
                                        <p:tav tm="100000">
                                          <p:val>
                                            <p:strVal val="#ppt_w"/>
                                          </p:val>
                                        </p:tav>
                                      </p:tavLst>
                                    </p:anim>
                                    <p:anim calcmode="lin" valueType="num">
                                      <p:cBhvr>
                                        <p:cTn id="11" dur="750" fill="hold"/>
                                        <p:tgtEl>
                                          <p:spTgt spid="24"/>
                                        </p:tgtEl>
                                        <p:attrNameLst>
                                          <p:attrName>ppt_h</p:attrName>
                                        </p:attrNameLst>
                                      </p:cBhvr>
                                      <p:tavLst>
                                        <p:tav tm="0">
                                          <p:val>
                                            <p:fltVal val="0"/>
                                          </p:val>
                                        </p:tav>
                                        <p:tav tm="100000">
                                          <p:val>
                                            <p:strVal val="#ppt_h"/>
                                          </p:val>
                                        </p:tav>
                                      </p:tavLst>
                                    </p:anim>
                                    <p:anim calcmode="lin" valueType="num">
                                      <p:cBhvr>
                                        <p:cTn id="12" dur="750" fill="hold"/>
                                        <p:tgtEl>
                                          <p:spTgt spid="24"/>
                                        </p:tgtEl>
                                        <p:attrNameLst>
                                          <p:attrName>style.rotation</p:attrName>
                                        </p:attrNameLst>
                                      </p:cBhvr>
                                      <p:tavLst>
                                        <p:tav tm="0">
                                          <p:val>
                                            <p:fltVal val="90"/>
                                          </p:val>
                                        </p:tav>
                                        <p:tav tm="100000">
                                          <p:val>
                                            <p:fltVal val="0"/>
                                          </p:val>
                                        </p:tav>
                                      </p:tavLst>
                                    </p:anim>
                                    <p:animEffect transition="in" filter="fade">
                                      <p:cBhvr>
                                        <p:cTn id="13" dur="750"/>
                                        <p:tgtEl>
                                          <p:spTgt spid="24"/>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750" fill="hold"/>
                                        <p:tgtEl>
                                          <p:spTgt spid="25"/>
                                        </p:tgtEl>
                                        <p:attrNameLst>
                                          <p:attrName>ppt_w</p:attrName>
                                        </p:attrNameLst>
                                      </p:cBhvr>
                                      <p:tavLst>
                                        <p:tav tm="0">
                                          <p:val>
                                            <p:fltVal val="0"/>
                                          </p:val>
                                        </p:tav>
                                        <p:tav tm="100000">
                                          <p:val>
                                            <p:strVal val="#ppt_w"/>
                                          </p:val>
                                        </p:tav>
                                      </p:tavLst>
                                    </p:anim>
                                    <p:anim calcmode="lin" valueType="num">
                                      <p:cBhvr>
                                        <p:cTn id="17" dur="750" fill="hold"/>
                                        <p:tgtEl>
                                          <p:spTgt spid="25"/>
                                        </p:tgtEl>
                                        <p:attrNameLst>
                                          <p:attrName>ppt_h</p:attrName>
                                        </p:attrNameLst>
                                      </p:cBhvr>
                                      <p:tavLst>
                                        <p:tav tm="0">
                                          <p:val>
                                            <p:fltVal val="0"/>
                                          </p:val>
                                        </p:tav>
                                        <p:tav tm="100000">
                                          <p:val>
                                            <p:strVal val="#ppt_h"/>
                                          </p:val>
                                        </p:tav>
                                      </p:tavLst>
                                    </p:anim>
                                    <p:anim calcmode="lin" valueType="num">
                                      <p:cBhvr>
                                        <p:cTn id="18" dur="750" fill="hold"/>
                                        <p:tgtEl>
                                          <p:spTgt spid="25"/>
                                        </p:tgtEl>
                                        <p:attrNameLst>
                                          <p:attrName>style.rotation</p:attrName>
                                        </p:attrNameLst>
                                      </p:cBhvr>
                                      <p:tavLst>
                                        <p:tav tm="0">
                                          <p:val>
                                            <p:fltVal val="90"/>
                                          </p:val>
                                        </p:tav>
                                        <p:tav tm="100000">
                                          <p:val>
                                            <p:fltVal val="0"/>
                                          </p:val>
                                        </p:tav>
                                      </p:tavLst>
                                    </p:anim>
                                    <p:animEffect transition="in" filter="fade">
                                      <p:cBhvr>
                                        <p:cTn id="19"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5"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任意多边形: 形状 243"/>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45" name="文本框 244"/>
          <p:cNvSpPr txBox="1"/>
          <p:nvPr/>
        </p:nvSpPr>
        <p:spPr>
          <a:xfrm>
            <a:off x="534960" y="322560"/>
            <a:ext cx="1193760" cy="349560"/>
          </a:xfrm>
          <a:prstGeom prst="rect">
            <a:avLst/>
          </a:prstGeom>
          <a:noFill/>
          <a:ln w="0">
            <a:noFill/>
          </a:ln>
        </p:spPr>
        <p:txBody>
          <a:bodyPr wrap="none" lIns="0" tIns="0" rIns="0" bIns="0" anchor="t">
            <a:spAutoFit/>
          </a:bodyPr>
          <a:lstStyle/>
          <a:p>
            <a:r>
              <a:rPr lang="en-US" sz="2370" b="1" u="none" strike="noStrike">
                <a:solidFill>
                  <a:srgbClr val="FFFFFF"/>
                </a:solidFill>
                <a:effectLst/>
                <a:uFillTx/>
                <a:latin typeface="DejaVuSans"/>
                <a:ea typeface="DejaVuSans"/>
              </a:rPr>
              <a:t>Python</a:t>
            </a:r>
            <a:endParaRPr lang="en-US" sz="2370" b="0" u="none" strike="noStrike">
              <a:solidFill>
                <a:srgbClr val="000000"/>
              </a:solidFill>
              <a:effectLst/>
              <a:uFillTx/>
              <a:latin typeface="Times New Roman" panose="02020603050405020304"/>
            </a:endParaRPr>
          </a:p>
        </p:txBody>
      </p:sp>
      <p:sp>
        <p:nvSpPr>
          <p:cNvPr id="246" name="任意多边形: 形状 245"/>
          <p:cNvSpPr/>
          <p:nvPr/>
        </p:nvSpPr>
        <p:spPr>
          <a:xfrm>
            <a:off x="547200" y="2807640"/>
            <a:ext cx="4700880" cy="735840"/>
          </a:xfrm>
          <a:custGeom>
            <a:avLst/>
            <a:gdLst/>
            <a:ahLst/>
            <a:cxnLst/>
            <a:rect l="0" t="0" r="r" b="b"/>
            <a:pathLst>
              <a:path w="13058" h="2044">
                <a:moveTo>
                  <a:pt x="0" y="1951"/>
                </a:moveTo>
                <a:lnTo>
                  <a:pt x="0" y="93"/>
                </a:lnTo>
                <a:cubicBezTo>
                  <a:pt x="0" y="81"/>
                  <a:pt x="1" y="69"/>
                  <a:pt x="4" y="57"/>
                </a:cubicBezTo>
                <a:cubicBezTo>
                  <a:pt x="7" y="46"/>
                  <a:pt x="12" y="36"/>
                  <a:pt x="17" y="27"/>
                </a:cubicBezTo>
                <a:cubicBezTo>
                  <a:pt x="22" y="19"/>
                  <a:pt x="29" y="12"/>
                  <a:pt x="36" y="7"/>
                </a:cubicBezTo>
                <a:cubicBezTo>
                  <a:pt x="43" y="2"/>
                  <a:pt x="50" y="0"/>
                  <a:pt x="58" y="0"/>
                </a:cubicBezTo>
                <a:lnTo>
                  <a:pt x="12965" y="0"/>
                </a:lnTo>
                <a:cubicBezTo>
                  <a:pt x="12978" y="0"/>
                  <a:pt x="12990" y="2"/>
                  <a:pt x="13001" y="7"/>
                </a:cubicBezTo>
                <a:cubicBezTo>
                  <a:pt x="13012" y="12"/>
                  <a:pt x="13022" y="19"/>
                  <a:pt x="13031" y="27"/>
                </a:cubicBezTo>
                <a:cubicBezTo>
                  <a:pt x="13040" y="36"/>
                  <a:pt x="13047" y="46"/>
                  <a:pt x="13051" y="57"/>
                </a:cubicBezTo>
                <a:cubicBezTo>
                  <a:pt x="13056" y="69"/>
                  <a:pt x="13058" y="81"/>
                  <a:pt x="13058" y="93"/>
                </a:cubicBezTo>
                <a:lnTo>
                  <a:pt x="13058" y="1951"/>
                </a:lnTo>
                <a:cubicBezTo>
                  <a:pt x="13058" y="1963"/>
                  <a:pt x="13056" y="1975"/>
                  <a:pt x="13051" y="1987"/>
                </a:cubicBezTo>
                <a:cubicBezTo>
                  <a:pt x="13047" y="1998"/>
                  <a:pt x="13040" y="2008"/>
                  <a:pt x="13031" y="2017"/>
                </a:cubicBezTo>
                <a:cubicBezTo>
                  <a:pt x="13022" y="2025"/>
                  <a:pt x="13012" y="2032"/>
                  <a:pt x="13001" y="2037"/>
                </a:cubicBezTo>
                <a:cubicBezTo>
                  <a:pt x="12990" y="2041"/>
                  <a:pt x="12978" y="2044"/>
                  <a:pt x="12965" y="2044"/>
                </a:cubicBezTo>
                <a:lnTo>
                  <a:pt x="58" y="2044"/>
                </a:lnTo>
                <a:cubicBezTo>
                  <a:pt x="50" y="2044"/>
                  <a:pt x="43" y="2041"/>
                  <a:pt x="36" y="2037"/>
                </a:cubicBezTo>
                <a:cubicBezTo>
                  <a:pt x="29" y="2032"/>
                  <a:pt x="22" y="2025"/>
                  <a:pt x="17" y="2017"/>
                </a:cubicBezTo>
                <a:cubicBezTo>
                  <a:pt x="12" y="2008"/>
                  <a:pt x="7" y="1998"/>
                  <a:pt x="4" y="1987"/>
                </a:cubicBezTo>
                <a:cubicBezTo>
                  <a:pt x="1" y="1975"/>
                  <a:pt x="0" y="1963"/>
                  <a:pt x="0" y="1951"/>
                </a:cubicBez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47" name="任意多边形: 形状 246"/>
          <p:cNvSpPr/>
          <p:nvPr/>
        </p:nvSpPr>
        <p:spPr>
          <a:xfrm>
            <a:off x="534600" y="2807640"/>
            <a:ext cx="33840" cy="735840"/>
          </a:xfrm>
          <a:custGeom>
            <a:avLst/>
            <a:gdLst/>
            <a:ahLst/>
            <a:cxnLst/>
            <a:rect l="0" t="0" r="r" b="b"/>
            <a:pathLst>
              <a:path w="94" h="2044">
                <a:moveTo>
                  <a:pt x="0" y="0"/>
                </a:moveTo>
                <a:lnTo>
                  <a:pt x="94" y="0"/>
                </a:lnTo>
                <a:lnTo>
                  <a:pt x="94" y="2044"/>
                </a:lnTo>
                <a:lnTo>
                  <a:pt x="0" y="2044"/>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48" name="图片 247"/>
          <p:cNvPicPr/>
          <p:nvPr/>
        </p:nvPicPr>
        <p:blipFill>
          <a:blip r:embed="rId1"/>
          <a:stretch>
            <a:fillRect/>
          </a:stretch>
        </p:blipFill>
        <p:spPr>
          <a:xfrm>
            <a:off x="693720" y="2975040"/>
            <a:ext cx="166680" cy="166680"/>
          </a:xfrm>
          <a:prstGeom prst="rect">
            <a:avLst/>
          </a:prstGeom>
          <a:noFill/>
          <a:ln w="0">
            <a:noFill/>
          </a:ln>
        </p:spPr>
      </p:pic>
      <p:sp>
        <p:nvSpPr>
          <p:cNvPr id="249" name="文本框 248"/>
          <p:cNvSpPr txBox="1"/>
          <p:nvPr/>
        </p:nvSpPr>
        <p:spPr>
          <a:xfrm>
            <a:off x="1554120" y="312480"/>
            <a:ext cx="1504950" cy="363855"/>
          </a:xfrm>
          <a:prstGeom prst="rect">
            <a:avLst/>
          </a:prstGeom>
          <a:noFill/>
          <a:ln w="0">
            <a:noFill/>
          </a:ln>
        </p:spPr>
        <p:txBody>
          <a:bodyPr wrap="none" lIns="0" tIns="0" rIns="0" bIns="0" anchor="t">
            <a:spAutoFit/>
          </a:bodyPr>
          <a:lstStyle/>
          <a:p>
            <a:r>
              <a:rPr lang="zh-CN" sz="2370" b="0" u="none" strike="noStrike" dirty="0">
                <a:solidFill>
                  <a:srgbClr val="FFFFFF"/>
                </a:solidFill>
                <a:effectLst/>
                <a:uFillTx/>
                <a:latin typeface="NotoSansCJKsc"/>
                <a:ea typeface="NotoSansCJKsc"/>
              </a:rPr>
              <a:t>函数的</a:t>
            </a:r>
            <a:r>
              <a:rPr lang="zh-CN" sz="2370" b="0" u="none" strike="noStrike" dirty="0">
                <a:solidFill>
                  <a:srgbClr val="FFFFFF"/>
                </a:solidFill>
                <a:effectLst/>
                <a:uFillTx/>
                <a:latin typeface="NotoSansCJKsc"/>
                <a:ea typeface="NotoSansCJKsc"/>
              </a:rPr>
              <a:t>定义</a:t>
            </a:r>
            <a:endParaRPr lang="zh-CN" sz="2370" b="0" u="none" strike="noStrike" dirty="0">
              <a:solidFill>
                <a:srgbClr val="FFFFFF"/>
              </a:solidFill>
              <a:effectLst/>
              <a:uFillTx/>
              <a:latin typeface="NotoSansCJKsc"/>
              <a:ea typeface="NotoSansCJKsc"/>
            </a:endParaRPr>
          </a:p>
        </p:txBody>
      </p:sp>
      <p:sp>
        <p:nvSpPr>
          <p:cNvPr id="250" name="文本框 249"/>
          <p:cNvSpPr txBox="1"/>
          <p:nvPr/>
        </p:nvSpPr>
        <p:spPr>
          <a:xfrm>
            <a:off x="994320" y="2934360"/>
            <a:ext cx="60408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代码封装</a:t>
            </a:r>
            <a:endParaRPr lang="en-US" sz="1180" b="0" u="none" strike="noStrike">
              <a:solidFill>
                <a:srgbClr val="000000"/>
              </a:solidFill>
              <a:effectLst/>
              <a:uFillTx/>
              <a:latin typeface="Times New Roman" panose="02020603050405020304"/>
            </a:endParaRPr>
          </a:p>
        </p:txBody>
      </p:sp>
      <p:sp>
        <p:nvSpPr>
          <p:cNvPr id="251" name="任意多边形: 形状 250"/>
          <p:cNvSpPr/>
          <p:nvPr/>
        </p:nvSpPr>
        <p:spPr>
          <a:xfrm>
            <a:off x="5460840" y="2807640"/>
            <a:ext cx="4701240" cy="735840"/>
          </a:xfrm>
          <a:custGeom>
            <a:avLst/>
            <a:gdLst/>
            <a:ahLst/>
            <a:cxnLst/>
            <a:rect l="0" t="0" r="r" b="b"/>
            <a:pathLst>
              <a:path w="13059" h="2044">
                <a:moveTo>
                  <a:pt x="0" y="1951"/>
                </a:moveTo>
                <a:lnTo>
                  <a:pt x="0" y="93"/>
                </a:lnTo>
                <a:cubicBezTo>
                  <a:pt x="0" y="81"/>
                  <a:pt x="2" y="69"/>
                  <a:pt x="5" y="57"/>
                </a:cubicBezTo>
                <a:cubicBezTo>
                  <a:pt x="8" y="46"/>
                  <a:pt x="12" y="36"/>
                  <a:pt x="17" y="27"/>
                </a:cubicBezTo>
                <a:cubicBezTo>
                  <a:pt x="23" y="19"/>
                  <a:pt x="29" y="12"/>
                  <a:pt x="36" y="7"/>
                </a:cubicBezTo>
                <a:cubicBezTo>
                  <a:pt x="43" y="2"/>
                  <a:pt x="51" y="0"/>
                  <a:pt x="58" y="0"/>
                </a:cubicBezTo>
                <a:lnTo>
                  <a:pt x="12966" y="0"/>
                </a:lnTo>
                <a:cubicBezTo>
                  <a:pt x="12978" y="0"/>
                  <a:pt x="12990" y="2"/>
                  <a:pt x="13001" y="7"/>
                </a:cubicBezTo>
                <a:cubicBezTo>
                  <a:pt x="13013" y="12"/>
                  <a:pt x="13023" y="19"/>
                  <a:pt x="13031" y="27"/>
                </a:cubicBezTo>
                <a:cubicBezTo>
                  <a:pt x="13040" y="36"/>
                  <a:pt x="13047" y="46"/>
                  <a:pt x="13052" y="57"/>
                </a:cubicBezTo>
                <a:cubicBezTo>
                  <a:pt x="13056" y="69"/>
                  <a:pt x="13059" y="81"/>
                  <a:pt x="13059" y="93"/>
                </a:cubicBezTo>
                <a:lnTo>
                  <a:pt x="13059" y="1951"/>
                </a:lnTo>
                <a:cubicBezTo>
                  <a:pt x="13059" y="1963"/>
                  <a:pt x="13056" y="1975"/>
                  <a:pt x="13052" y="1987"/>
                </a:cubicBezTo>
                <a:cubicBezTo>
                  <a:pt x="13047" y="1998"/>
                  <a:pt x="13040" y="2008"/>
                  <a:pt x="13031" y="2017"/>
                </a:cubicBezTo>
                <a:cubicBezTo>
                  <a:pt x="13023" y="2025"/>
                  <a:pt x="13013" y="2032"/>
                  <a:pt x="13001" y="2037"/>
                </a:cubicBezTo>
                <a:cubicBezTo>
                  <a:pt x="12990" y="2041"/>
                  <a:pt x="12978" y="2044"/>
                  <a:pt x="12966" y="2044"/>
                </a:cubicBezTo>
                <a:lnTo>
                  <a:pt x="58" y="2044"/>
                </a:lnTo>
                <a:cubicBezTo>
                  <a:pt x="51" y="2044"/>
                  <a:pt x="43" y="2041"/>
                  <a:pt x="36" y="2037"/>
                </a:cubicBezTo>
                <a:cubicBezTo>
                  <a:pt x="29" y="2032"/>
                  <a:pt x="23" y="2025"/>
                  <a:pt x="17" y="2017"/>
                </a:cubicBezTo>
                <a:cubicBezTo>
                  <a:pt x="12" y="2008"/>
                  <a:pt x="8" y="1998"/>
                  <a:pt x="5" y="1987"/>
                </a:cubicBezTo>
                <a:cubicBezTo>
                  <a:pt x="2" y="1975"/>
                  <a:pt x="0" y="1963"/>
                  <a:pt x="0" y="1951"/>
                </a:cubicBez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52" name="任意多边形: 形状 251"/>
          <p:cNvSpPr/>
          <p:nvPr/>
        </p:nvSpPr>
        <p:spPr>
          <a:xfrm>
            <a:off x="5448240" y="2807640"/>
            <a:ext cx="33840" cy="735840"/>
          </a:xfrm>
          <a:custGeom>
            <a:avLst/>
            <a:gdLst/>
            <a:ahLst/>
            <a:cxnLst/>
            <a:rect l="0" t="0" r="r" b="b"/>
            <a:pathLst>
              <a:path w="94" h="2044">
                <a:moveTo>
                  <a:pt x="0" y="0"/>
                </a:moveTo>
                <a:lnTo>
                  <a:pt x="94" y="0"/>
                </a:lnTo>
                <a:lnTo>
                  <a:pt x="94" y="2044"/>
                </a:lnTo>
                <a:lnTo>
                  <a:pt x="0" y="2044"/>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53" name="图片 252"/>
          <p:cNvPicPr/>
          <p:nvPr/>
        </p:nvPicPr>
        <p:blipFill>
          <a:blip r:embed="rId2"/>
          <a:stretch>
            <a:fillRect/>
          </a:stretch>
        </p:blipFill>
        <p:spPr>
          <a:xfrm>
            <a:off x="5607360" y="2975040"/>
            <a:ext cx="166680" cy="166680"/>
          </a:xfrm>
          <a:prstGeom prst="rect">
            <a:avLst/>
          </a:prstGeom>
          <a:noFill/>
          <a:ln w="0">
            <a:noFill/>
          </a:ln>
        </p:spPr>
      </p:pic>
      <p:sp>
        <p:nvSpPr>
          <p:cNvPr id="254" name="文本框 253"/>
          <p:cNvSpPr txBox="1"/>
          <p:nvPr/>
        </p:nvSpPr>
        <p:spPr>
          <a:xfrm>
            <a:off x="994320" y="3196080"/>
            <a:ext cx="3621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将执⾏特定功能的语句提取出来，封装为函数，避免代码重复</a:t>
            </a:r>
            <a:endParaRPr lang="en-US" sz="1050" b="0" u="none" strike="noStrike">
              <a:solidFill>
                <a:srgbClr val="000000"/>
              </a:solidFill>
              <a:effectLst/>
              <a:uFillTx/>
              <a:latin typeface="Times New Roman" panose="02020603050405020304"/>
            </a:endParaRPr>
          </a:p>
        </p:txBody>
      </p:sp>
      <p:sp>
        <p:nvSpPr>
          <p:cNvPr id="255" name="文本框 254"/>
          <p:cNvSpPr txBox="1"/>
          <p:nvPr/>
        </p:nvSpPr>
        <p:spPr>
          <a:xfrm>
            <a:off x="5908320" y="2934360"/>
            <a:ext cx="60408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重复调⽤</a:t>
            </a:r>
            <a:endParaRPr lang="en-US" sz="1180" b="0" u="none" strike="noStrike">
              <a:solidFill>
                <a:srgbClr val="000000"/>
              </a:solidFill>
              <a:effectLst/>
              <a:uFillTx/>
              <a:latin typeface="Times New Roman" panose="02020603050405020304"/>
            </a:endParaRPr>
          </a:p>
        </p:txBody>
      </p:sp>
      <p:sp>
        <p:nvSpPr>
          <p:cNvPr id="256" name="任意多边形: 形状 255"/>
          <p:cNvSpPr/>
          <p:nvPr/>
        </p:nvSpPr>
        <p:spPr>
          <a:xfrm>
            <a:off x="547200" y="3743640"/>
            <a:ext cx="4700880" cy="735840"/>
          </a:xfrm>
          <a:custGeom>
            <a:avLst/>
            <a:gdLst/>
            <a:ahLst/>
            <a:cxnLst/>
            <a:rect l="0" t="0" r="r" b="b"/>
            <a:pathLst>
              <a:path w="13058" h="2044">
                <a:moveTo>
                  <a:pt x="0" y="1951"/>
                </a:moveTo>
                <a:lnTo>
                  <a:pt x="0" y="93"/>
                </a:lnTo>
                <a:cubicBezTo>
                  <a:pt x="0" y="80"/>
                  <a:pt x="1" y="69"/>
                  <a:pt x="4" y="57"/>
                </a:cubicBezTo>
                <a:cubicBezTo>
                  <a:pt x="7" y="46"/>
                  <a:pt x="12" y="36"/>
                  <a:pt x="17" y="27"/>
                </a:cubicBezTo>
                <a:cubicBezTo>
                  <a:pt x="22" y="18"/>
                  <a:pt x="29" y="12"/>
                  <a:pt x="36" y="7"/>
                </a:cubicBezTo>
                <a:cubicBezTo>
                  <a:pt x="43" y="2"/>
                  <a:pt x="50" y="0"/>
                  <a:pt x="58" y="0"/>
                </a:cubicBezTo>
                <a:lnTo>
                  <a:pt x="12965" y="0"/>
                </a:lnTo>
                <a:cubicBezTo>
                  <a:pt x="12978" y="0"/>
                  <a:pt x="12990" y="2"/>
                  <a:pt x="13001" y="7"/>
                </a:cubicBezTo>
                <a:cubicBezTo>
                  <a:pt x="13012" y="12"/>
                  <a:pt x="13022" y="18"/>
                  <a:pt x="13031" y="27"/>
                </a:cubicBezTo>
                <a:cubicBezTo>
                  <a:pt x="13040" y="36"/>
                  <a:pt x="13047" y="46"/>
                  <a:pt x="13051" y="57"/>
                </a:cubicBezTo>
                <a:cubicBezTo>
                  <a:pt x="13056" y="69"/>
                  <a:pt x="13058" y="80"/>
                  <a:pt x="13058" y="93"/>
                </a:cubicBezTo>
                <a:lnTo>
                  <a:pt x="13058" y="1951"/>
                </a:lnTo>
                <a:cubicBezTo>
                  <a:pt x="13058" y="1963"/>
                  <a:pt x="13056" y="1975"/>
                  <a:pt x="13051" y="1986"/>
                </a:cubicBezTo>
                <a:cubicBezTo>
                  <a:pt x="13047" y="1998"/>
                  <a:pt x="13040" y="2008"/>
                  <a:pt x="13031" y="2017"/>
                </a:cubicBezTo>
                <a:cubicBezTo>
                  <a:pt x="13022" y="2025"/>
                  <a:pt x="13012" y="2032"/>
                  <a:pt x="13001" y="2037"/>
                </a:cubicBezTo>
                <a:cubicBezTo>
                  <a:pt x="12990" y="2041"/>
                  <a:pt x="12978" y="2044"/>
                  <a:pt x="12965" y="2044"/>
                </a:cubicBezTo>
                <a:lnTo>
                  <a:pt x="58" y="2044"/>
                </a:lnTo>
                <a:cubicBezTo>
                  <a:pt x="50" y="2044"/>
                  <a:pt x="43" y="2041"/>
                  <a:pt x="36" y="2037"/>
                </a:cubicBezTo>
                <a:cubicBezTo>
                  <a:pt x="29" y="2032"/>
                  <a:pt x="22" y="2025"/>
                  <a:pt x="17" y="2017"/>
                </a:cubicBezTo>
                <a:cubicBezTo>
                  <a:pt x="12" y="2008"/>
                  <a:pt x="7" y="1998"/>
                  <a:pt x="4" y="1986"/>
                </a:cubicBezTo>
                <a:cubicBezTo>
                  <a:pt x="1" y="1975"/>
                  <a:pt x="0" y="1963"/>
                  <a:pt x="0" y="1951"/>
                </a:cubicBez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57" name="任意多边形: 形状 256"/>
          <p:cNvSpPr/>
          <p:nvPr/>
        </p:nvSpPr>
        <p:spPr>
          <a:xfrm>
            <a:off x="534600" y="3743640"/>
            <a:ext cx="33840" cy="735840"/>
          </a:xfrm>
          <a:custGeom>
            <a:avLst/>
            <a:gdLst/>
            <a:ahLst/>
            <a:cxnLst/>
            <a:rect l="0" t="0" r="r" b="b"/>
            <a:pathLst>
              <a:path w="94" h="2044">
                <a:moveTo>
                  <a:pt x="0" y="0"/>
                </a:moveTo>
                <a:lnTo>
                  <a:pt x="94" y="0"/>
                </a:lnTo>
                <a:lnTo>
                  <a:pt x="94" y="2044"/>
                </a:lnTo>
                <a:lnTo>
                  <a:pt x="0" y="2044"/>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58" name="图片 257"/>
          <p:cNvPicPr/>
          <p:nvPr/>
        </p:nvPicPr>
        <p:blipFill>
          <a:blip r:embed="rId3"/>
          <a:stretch>
            <a:fillRect/>
          </a:stretch>
        </p:blipFill>
        <p:spPr>
          <a:xfrm>
            <a:off x="693720" y="3911040"/>
            <a:ext cx="191880" cy="166680"/>
          </a:xfrm>
          <a:prstGeom prst="rect">
            <a:avLst/>
          </a:prstGeom>
          <a:noFill/>
          <a:ln w="0">
            <a:noFill/>
          </a:ln>
        </p:spPr>
      </p:pic>
      <p:sp>
        <p:nvSpPr>
          <p:cNvPr id="259" name="文本框 258"/>
          <p:cNvSpPr txBox="1"/>
          <p:nvPr/>
        </p:nvSpPr>
        <p:spPr>
          <a:xfrm>
            <a:off x="5908320" y="3196080"/>
            <a:ext cx="3621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可以在程序中多次调⽤函数执⾏相同功能，⽆需重复粘贴代码</a:t>
            </a:r>
            <a:endParaRPr lang="en-US" sz="1050" b="0" u="none" strike="noStrike">
              <a:solidFill>
                <a:srgbClr val="000000"/>
              </a:solidFill>
              <a:effectLst/>
              <a:uFillTx/>
              <a:latin typeface="Times New Roman" panose="02020603050405020304"/>
            </a:endParaRPr>
          </a:p>
        </p:txBody>
      </p:sp>
      <p:sp>
        <p:nvSpPr>
          <p:cNvPr id="260" name="文本框 259"/>
          <p:cNvSpPr txBox="1"/>
          <p:nvPr/>
        </p:nvSpPr>
        <p:spPr>
          <a:xfrm>
            <a:off x="1019520" y="3870000"/>
            <a:ext cx="60408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结构清晰</a:t>
            </a:r>
            <a:endParaRPr lang="en-US" sz="1180" b="0" u="none" strike="noStrike">
              <a:solidFill>
                <a:srgbClr val="000000"/>
              </a:solidFill>
              <a:effectLst/>
              <a:uFillTx/>
              <a:latin typeface="Times New Roman" panose="02020603050405020304"/>
            </a:endParaRPr>
          </a:p>
        </p:txBody>
      </p:sp>
      <p:sp>
        <p:nvSpPr>
          <p:cNvPr id="261" name="任意多边形: 形状 260"/>
          <p:cNvSpPr/>
          <p:nvPr/>
        </p:nvSpPr>
        <p:spPr>
          <a:xfrm>
            <a:off x="5460840" y="3743640"/>
            <a:ext cx="4701240" cy="735840"/>
          </a:xfrm>
          <a:custGeom>
            <a:avLst/>
            <a:gdLst/>
            <a:ahLst/>
            <a:cxnLst/>
            <a:rect l="0" t="0" r="r" b="b"/>
            <a:pathLst>
              <a:path w="13059" h="2044">
                <a:moveTo>
                  <a:pt x="0" y="1951"/>
                </a:moveTo>
                <a:lnTo>
                  <a:pt x="0" y="93"/>
                </a:lnTo>
                <a:cubicBezTo>
                  <a:pt x="0" y="80"/>
                  <a:pt x="2" y="69"/>
                  <a:pt x="5" y="57"/>
                </a:cubicBezTo>
                <a:cubicBezTo>
                  <a:pt x="8" y="46"/>
                  <a:pt x="12" y="36"/>
                  <a:pt x="17" y="27"/>
                </a:cubicBezTo>
                <a:cubicBezTo>
                  <a:pt x="23" y="18"/>
                  <a:pt x="29" y="12"/>
                  <a:pt x="36" y="7"/>
                </a:cubicBezTo>
                <a:cubicBezTo>
                  <a:pt x="43" y="2"/>
                  <a:pt x="51" y="0"/>
                  <a:pt x="58" y="0"/>
                </a:cubicBezTo>
                <a:lnTo>
                  <a:pt x="12966" y="0"/>
                </a:lnTo>
                <a:cubicBezTo>
                  <a:pt x="12978" y="0"/>
                  <a:pt x="12990" y="2"/>
                  <a:pt x="13001" y="7"/>
                </a:cubicBezTo>
                <a:cubicBezTo>
                  <a:pt x="13013" y="12"/>
                  <a:pt x="13023" y="18"/>
                  <a:pt x="13031" y="27"/>
                </a:cubicBezTo>
                <a:cubicBezTo>
                  <a:pt x="13040" y="36"/>
                  <a:pt x="13047" y="46"/>
                  <a:pt x="13052" y="57"/>
                </a:cubicBezTo>
                <a:cubicBezTo>
                  <a:pt x="13056" y="69"/>
                  <a:pt x="13059" y="80"/>
                  <a:pt x="13059" y="93"/>
                </a:cubicBezTo>
                <a:lnTo>
                  <a:pt x="13059" y="1951"/>
                </a:lnTo>
                <a:cubicBezTo>
                  <a:pt x="13059" y="1963"/>
                  <a:pt x="13056" y="1975"/>
                  <a:pt x="13052" y="1986"/>
                </a:cubicBezTo>
                <a:cubicBezTo>
                  <a:pt x="13047" y="1998"/>
                  <a:pt x="13040" y="2008"/>
                  <a:pt x="13031" y="2017"/>
                </a:cubicBezTo>
                <a:cubicBezTo>
                  <a:pt x="13023" y="2025"/>
                  <a:pt x="13013" y="2032"/>
                  <a:pt x="13001" y="2037"/>
                </a:cubicBezTo>
                <a:cubicBezTo>
                  <a:pt x="12990" y="2041"/>
                  <a:pt x="12978" y="2044"/>
                  <a:pt x="12966" y="2044"/>
                </a:cubicBezTo>
                <a:lnTo>
                  <a:pt x="58" y="2044"/>
                </a:lnTo>
                <a:cubicBezTo>
                  <a:pt x="51" y="2044"/>
                  <a:pt x="43" y="2041"/>
                  <a:pt x="36" y="2037"/>
                </a:cubicBezTo>
                <a:cubicBezTo>
                  <a:pt x="29" y="2032"/>
                  <a:pt x="23" y="2025"/>
                  <a:pt x="17" y="2017"/>
                </a:cubicBezTo>
                <a:cubicBezTo>
                  <a:pt x="12" y="2008"/>
                  <a:pt x="8" y="1998"/>
                  <a:pt x="5" y="1986"/>
                </a:cubicBezTo>
                <a:cubicBezTo>
                  <a:pt x="2" y="1975"/>
                  <a:pt x="0" y="1963"/>
                  <a:pt x="0" y="1951"/>
                </a:cubicBezTo>
                <a:close/>
              </a:path>
            </a:pathLst>
          </a:custGeom>
          <a:solidFill>
            <a:srgbClr val="FFFFFF">
              <a:alpha val="5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62" name="任意多边形: 形状 261"/>
          <p:cNvSpPr/>
          <p:nvPr/>
        </p:nvSpPr>
        <p:spPr>
          <a:xfrm>
            <a:off x="5448240" y="3743640"/>
            <a:ext cx="33840" cy="735840"/>
          </a:xfrm>
          <a:custGeom>
            <a:avLst/>
            <a:gdLst/>
            <a:ahLst/>
            <a:cxnLst/>
            <a:rect l="0" t="0" r="r" b="b"/>
            <a:pathLst>
              <a:path w="94" h="2044">
                <a:moveTo>
                  <a:pt x="0" y="0"/>
                </a:moveTo>
                <a:lnTo>
                  <a:pt x="94" y="0"/>
                </a:lnTo>
                <a:lnTo>
                  <a:pt x="94" y="2044"/>
                </a:lnTo>
                <a:lnTo>
                  <a:pt x="0" y="2044"/>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263" name="图片 262"/>
          <p:cNvPicPr/>
          <p:nvPr/>
        </p:nvPicPr>
        <p:blipFill>
          <a:blip r:embed="rId4"/>
          <a:stretch>
            <a:fillRect/>
          </a:stretch>
        </p:blipFill>
        <p:spPr>
          <a:xfrm>
            <a:off x="5607360" y="3911040"/>
            <a:ext cx="166680" cy="166680"/>
          </a:xfrm>
          <a:prstGeom prst="rect">
            <a:avLst/>
          </a:prstGeom>
          <a:noFill/>
          <a:ln w="0">
            <a:noFill/>
          </a:ln>
        </p:spPr>
      </p:pic>
      <p:sp>
        <p:nvSpPr>
          <p:cNvPr id="264" name="文本框 263"/>
          <p:cNvSpPr txBox="1"/>
          <p:nvPr/>
        </p:nvSpPr>
        <p:spPr>
          <a:xfrm>
            <a:off x="1019520" y="4131720"/>
            <a:ext cx="32194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使⽤函数可使程序结构更加清晰，逻辑分明，便于理解</a:t>
            </a:r>
            <a:endParaRPr lang="en-US" sz="1050" b="0" u="none" strike="noStrike">
              <a:solidFill>
                <a:srgbClr val="000000"/>
              </a:solidFill>
              <a:effectLst/>
              <a:uFillTx/>
              <a:latin typeface="Times New Roman" panose="02020603050405020304"/>
            </a:endParaRPr>
          </a:p>
        </p:txBody>
      </p:sp>
      <p:sp>
        <p:nvSpPr>
          <p:cNvPr id="265" name="文本框 264"/>
          <p:cNvSpPr txBox="1"/>
          <p:nvPr/>
        </p:nvSpPr>
        <p:spPr>
          <a:xfrm>
            <a:off x="5908320" y="3870000"/>
            <a:ext cx="60408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易于维护</a:t>
            </a:r>
            <a:endParaRPr lang="en-US" sz="1180" b="0" u="none" strike="noStrike">
              <a:solidFill>
                <a:srgbClr val="000000"/>
              </a:solidFill>
              <a:effectLst/>
              <a:uFillTx/>
              <a:latin typeface="Times New Roman" panose="02020603050405020304"/>
            </a:endParaRPr>
          </a:p>
        </p:txBody>
      </p:sp>
      <p:sp>
        <p:nvSpPr>
          <p:cNvPr id="266" name="文本框 265"/>
          <p:cNvSpPr txBox="1"/>
          <p:nvPr/>
        </p:nvSpPr>
        <p:spPr>
          <a:xfrm>
            <a:off x="5908320" y="4131720"/>
            <a:ext cx="3621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函数化的程序结构更容易维护，修改函数即可影响所有调⽤处</a:t>
            </a:r>
            <a:endParaRPr lang="en-US" sz="1050" b="0" u="none" strike="noStrike">
              <a:solidFill>
                <a:srgbClr val="000000"/>
              </a:solidFill>
              <a:effectLst/>
              <a:uFillTx/>
              <a:latin typeface="Times New Roman" panose="02020603050405020304"/>
            </a:endParaRPr>
          </a:p>
        </p:txBody>
      </p:sp>
      <p:sp>
        <p:nvSpPr>
          <p:cNvPr id="267" name="文本框 266"/>
          <p:cNvSpPr txBox="1"/>
          <p:nvPr/>
        </p:nvSpPr>
        <p:spPr>
          <a:xfrm>
            <a:off x="3818160" y="4733640"/>
            <a:ext cx="137880" cy="198360"/>
          </a:xfrm>
          <a:prstGeom prst="rect">
            <a:avLst/>
          </a:prstGeom>
          <a:noFill/>
          <a:ln w="0">
            <a:noFill/>
          </a:ln>
        </p:spPr>
        <p:txBody>
          <a:bodyPr wrap="none" lIns="0" tIns="0" rIns="0" bIns="0" anchor="t">
            <a:spAutoFit/>
          </a:bodyPr>
          <a:lstStyle/>
          <a:p>
            <a:r>
              <a:rPr lang="zh-CN" sz="1090" b="0" u="none" strike="noStrike">
                <a:solidFill>
                  <a:srgbClr val="D1D5DB"/>
                </a:solidFill>
                <a:effectLst/>
                <a:uFillTx/>
                <a:latin typeface="NotoSansCJKsc"/>
                <a:ea typeface="NotoSansCJKsc"/>
              </a:rPr>
              <a:t>在</a:t>
            </a:r>
            <a:endParaRPr lang="en-US" sz="1090" b="0" u="none" strike="noStrike">
              <a:solidFill>
                <a:srgbClr val="000000"/>
              </a:solidFill>
              <a:effectLst/>
              <a:uFillTx/>
              <a:latin typeface="Times New Roman" panose="02020603050405020304"/>
            </a:endParaRPr>
          </a:p>
        </p:txBody>
      </p:sp>
      <p:sp>
        <p:nvSpPr>
          <p:cNvPr id="268" name="文本框 267"/>
          <p:cNvSpPr txBox="1"/>
          <p:nvPr/>
        </p:nvSpPr>
        <p:spPr>
          <a:xfrm>
            <a:off x="3989520" y="4724640"/>
            <a:ext cx="476280" cy="160560"/>
          </a:xfrm>
          <a:prstGeom prst="rect">
            <a:avLst/>
          </a:prstGeom>
          <a:noFill/>
          <a:ln w="0">
            <a:noFill/>
          </a:ln>
        </p:spPr>
        <p:txBody>
          <a:bodyPr wrap="none" lIns="0" tIns="0" rIns="0" bIns="0" anchor="t">
            <a:spAutoFit/>
          </a:bodyPr>
          <a:lstStyle/>
          <a:p>
            <a:r>
              <a:rPr lang="en-US" sz="1090" b="0" u="none" strike="noStrike" dirty="0">
                <a:solidFill>
                  <a:srgbClr val="D1D5DB"/>
                </a:solidFill>
                <a:effectLst/>
                <a:uFillTx/>
                <a:latin typeface="DejaVuSans"/>
                <a:ea typeface="DejaVuSans"/>
              </a:rPr>
              <a:t>Python</a:t>
            </a:r>
            <a:endParaRPr lang="en-US" sz="1090" b="0" u="none" strike="noStrike" dirty="0">
              <a:solidFill>
                <a:srgbClr val="000000"/>
              </a:solidFill>
              <a:effectLst/>
              <a:uFillTx/>
              <a:latin typeface="Times New Roman" panose="02020603050405020304"/>
            </a:endParaRPr>
          </a:p>
        </p:txBody>
      </p:sp>
      <p:sp>
        <p:nvSpPr>
          <p:cNvPr id="269" name="任意多边形: 形状 268"/>
          <p:cNvSpPr/>
          <p:nvPr/>
        </p:nvSpPr>
        <p:spPr>
          <a:xfrm>
            <a:off x="1612800" y="2548440"/>
            <a:ext cx="16920" cy="9000"/>
          </a:xfrm>
          <a:custGeom>
            <a:avLst/>
            <a:gdLst/>
            <a:ahLst/>
            <a:cxnLst/>
            <a:rect l="0" t="0" r="r" b="b"/>
            <a:pathLst>
              <a:path w="47" h="25">
                <a:moveTo>
                  <a:pt x="0" y="12"/>
                </a:moveTo>
                <a:cubicBezTo>
                  <a:pt x="0" y="9"/>
                  <a:pt x="1" y="6"/>
                  <a:pt x="3" y="4"/>
                </a:cubicBezTo>
                <a:cubicBezTo>
                  <a:pt x="6" y="2"/>
                  <a:pt x="9" y="0"/>
                  <a:pt x="12" y="0"/>
                </a:cubicBezTo>
                <a:lnTo>
                  <a:pt x="35" y="0"/>
                </a:lnTo>
                <a:cubicBezTo>
                  <a:pt x="39" y="0"/>
                  <a:pt x="41" y="2"/>
                  <a:pt x="44" y="4"/>
                </a:cubicBezTo>
                <a:cubicBezTo>
                  <a:pt x="46" y="6"/>
                  <a:pt x="47" y="9"/>
                  <a:pt x="47" y="12"/>
                </a:cubicBezTo>
                <a:cubicBezTo>
                  <a:pt x="47" y="15"/>
                  <a:pt x="46" y="19"/>
                  <a:pt x="44" y="21"/>
                </a:cubicBezTo>
                <a:cubicBezTo>
                  <a:pt x="41" y="24"/>
                  <a:pt x="39" y="25"/>
                  <a:pt x="35" y="25"/>
                </a:cubicBezTo>
                <a:lnTo>
                  <a:pt x="12" y="25"/>
                </a:lnTo>
                <a:cubicBezTo>
                  <a:pt x="9" y="25"/>
                  <a:pt x="6" y="24"/>
                  <a:pt x="3" y="21"/>
                </a:cubicBezTo>
                <a:cubicBezTo>
                  <a:pt x="1" y="19"/>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0" name="任意多边形: 形状 269"/>
          <p:cNvSpPr/>
          <p:nvPr/>
        </p:nvSpPr>
        <p:spPr>
          <a:xfrm>
            <a:off x="1963800" y="3868920"/>
            <a:ext cx="16920" cy="8640"/>
          </a:xfrm>
          <a:custGeom>
            <a:avLst/>
            <a:gdLst/>
            <a:ahLst/>
            <a:cxnLst/>
            <a:rect l="0" t="0" r="r" b="b"/>
            <a:pathLst>
              <a:path w="47" h="24">
                <a:moveTo>
                  <a:pt x="0" y="13"/>
                </a:moveTo>
                <a:cubicBezTo>
                  <a:pt x="0" y="10"/>
                  <a:pt x="1" y="7"/>
                  <a:pt x="3" y="4"/>
                </a:cubicBezTo>
                <a:cubicBezTo>
                  <a:pt x="5" y="1"/>
                  <a:pt x="8" y="0"/>
                  <a:pt x="11" y="0"/>
                </a:cubicBezTo>
                <a:lnTo>
                  <a:pt x="34" y="0"/>
                </a:lnTo>
                <a:cubicBezTo>
                  <a:pt x="38" y="0"/>
                  <a:pt x="40" y="1"/>
                  <a:pt x="44" y="4"/>
                </a:cubicBezTo>
                <a:cubicBezTo>
                  <a:pt x="46" y="7"/>
                  <a:pt x="47" y="10"/>
                  <a:pt x="47" y="13"/>
                </a:cubicBezTo>
                <a:cubicBezTo>
                  <a:pt x="47" y="16"/>
                  <a:pt x="46" y="19"/>
                  <a:pt x="44" y="21"/>
                </a:cubicBezTo>
                <a:cubicBezTo>
                  <a:pt x="40" y="23"/>
                  <a:pt x="38" y="24"/>
                  <a:pt x="34" y="24"/>
                </a:cubicBezTo>
                <a:lnTo>
                  <a:pt x="11"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1" name="任意多边形: 形状 270"/>
          <p:cNvSpPr/>
          <p:nvPr/>
        </p:nvSpPr>
        <p:spPr>
          <a:xfrm>
            <a:off x="2682360" y="91800"/>
            <a:ext cx="16920" cy="16920"/>
          </a:xfrm>
          <a:custGeom>
            <a:avLst/>
            <a:gdLst/>
            <a:ahLst/>
            <a:cxnLst/>
            <a:rect l="0" t="0" r="r" b="b"/>
            <a:pathLst>
              <a:path w="47" h="47">
                <a:moveTo>
                  <a:pt x="0" y="24"/>
                </a:moveTo>
                <a:lnTo>
                  <a:pt x="0" y="22"/>
                </a:lnTo>
                <a:cubicBezTo>
                  <a:pt x="0" y="16"/>
                  <a:pt x="2" y="11"/>
                  <a:pt x="6" y="6"/>
                </a:cubicBezTo>
                <a:cubicBezTo>
                  <a:pt x="11" y="2"/>
                  <a:pt x="16" y="0"/>
                  <a:pt x="22" y="0"/>
                </a:cubicBezTo>
                <a:lnTo>
                  <a:pt x="25" y="0"/>
                </a:lnTo>
                <a:cubicBezTo>
                  <a:pt x="31" y="0"/>
                  <a:pt x="37" y="2"/>
                  <a:pt x="41" y="6"/>
                </a:cubicBezTo>
                <a:cubicBezTo>
                  <a:pt x="45" y="11"/>
                  <a:pt x="47" y="16"/>
                  <a:pt x="47" y="22"/>
                </a:cubicBezTo>
                <a:lnTo>
                  <a:pt x="47" y="24"/>
                </a:lnTo>
                <a:cubicBezTo>
                  <a:pt x="47" y="30"/>
                  <a:pt x="45" y="35"/>
                  <a:pt x="41" y="40"/>
                </a:cubicBezTo>
                <a:cubicBezTo>
                  <a:pt x="37" y="45"/>
                  <a:pt x="31" y="47"/>
                  <a:pt x="25" y="47"/>
                </a:cubicBezTo>
                <a:lnTo>
                  <a:pt x="22" y="47"/>
                </a:lnTo>
                <a:cubicBezTo>
                  <a:pt x="16" y="47"/>
                  <a:pt x="11" y="45"/>
                  <a:pt x="6" y="40"/>
                </a:cubicBezTo>
                <a:cubicBezTo>
                  <a:pt x="2" y="35"/>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2" name="任意多边形: 形状 271"/>
          <p:cNvSpPr/>
          <p:nvPr/>
        </p:nvSpPr>
        <p:spPr>
          <a:xfrm>
            <a:off x="4788360" y="1478880"/>
            <a:ext cx="8640" cy="8640"/>
          </a:xfrm>
          <a:custGeom>
            <a:avLst/>
            <a:gdLst/>
            <a:ahLst/>
            <a:cxnLst/>
            <a:rect l="0" t="0" r="r" b="b"/>
            <a:pathLst>
              <a:path w="24" h="24">
                <a:moveTo>
                  <a:pt x="0" y="19"/>
                </a:moveTo>
                <a:lnTo>
                  <a:pt x="0" y="5"/>
                </a:lnTo>
                <a:cubicBezTo>
                  <a:pt x="0" y="2"/>
                  <a:pt x="1" y="0"/>
                  <a:pt x="4" y="0"/>
                </a:cubicBezTo>
                <a:lnTo>
                  <a:pt x="19" y="0"/>
                </a:lnTo>
                <a:cubicBezTo>
                  <a:pt x="22" y="0"/>
                  <a:pt x="24" y="2"/>
                  <a:pt x="24" y="5"/>
                </a:cubicBezTo>
                <a:lnTo>
                  <a:pt x="24" y="19"/>
                </a:lnTo>
                <a:cubicBezTo>
                  <a:pt x="24" y="23"/>
                  <a:pt x="22" y="24"/>
                  <a:pt x="19" y="24"/>
                </a:cubicBezTo>
                <a:lnTo>
                  <a:pt x="4" y="24"/>
                </a:lnTo>
                <a:cubicBezTo>
                  <a:pt x="1"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3" name="任意多边形: 形状 272"/>
          <p:cNvSpPr/>
          <p:nvPr/>
        </p:nvSpPr>
        <p:spPr>
          <a:xfrm>
            <a:off x="2389680" y="4679640"/>
            <a:ext cx="17280" cy="16920"/>
          </a:xfrm>
          <a:custGeom>
            <a:avLst/>
            <a:gdLst/>
            <a:ahLst/>
            <a:cxnLst/>
            <a:rect l="0" t="0" r="r" b="b"/>
            <a:pathLst>
              <a:path w="48" h="47">
                <a:moveTo>
                  <a:pt x="0" y="24"/>
                </a:moveTo>
                <a:lnTo>
                  <a:pt x="0" y="22"/>
                </a:lnTo>
                <a:cubicBezTo>
                  <a:pt x="0" y="16"/>
                  <a:pt x="3" y="11"/>
                  <a:pt x="7" y="6"/>
                </a:cubicBezTo>
                <a:cubicBezTo>
                  <a:pt x="12" y="2"/>
                  <a:pt x="17" y="0"/>
                  <a:pt x="24" y="0"/>
                </a:cubicBezTo>
                <a:lnTo>
                  <a:pt x="26" y="0"/>
                </a:lnTo>
                <a:cubicBezTo>
                  <a:pt x="32" y="0"/>
                  <a:pt x="37" y="2"/>
                  <a:pt x="41" y="6"/>
                </a:cubicBezTo>
                <a:cubicBezTo>
                  <a:pt x="46" y="11"/>
                  <a:pt x="48" y="16"/>
                  <a:pt x="48" y="22"/>
                </a:cubicBezTo>
                <a:lnTo>
                  <a:pt x="48" y="24"/>
                </a:lnTo>
                <a:cubicBezTo>
                  <a:pt x="48" y="30"/>
                  <a:pt x="46" y="35"/>
                  <a:pt x="41" y="40"/>
                </a:cubicBezTo>
                <a:cubicBezTo>
                  <a:pt x="37" y="45"/>
                  <a:pt x="32" y="47"/>
                  <a:pt x="26" y="47"/>
                </a:cubicBezTo>
                <a:lnTo>
                  <a:pt x="24" y="47"/>
                </a:lnTo>
                <a:cubicBezTo>
                  <a:pt x="17" y="47"/>
                  <a:pt x="12" y="45"/>
                  <a:pt x="7" y="40"/>
                </a:cubicBezTo>
                <a:cubicBezTo>
                  <a:pt x="3" y="35"/>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4" name="任意多边形: 形状 273"/>
          <p:cNvSpPr/>
          <p:nvPr/>
        </p:nvSpPr>
        <p:spPr>
          <a:xfrm>
            <a:off x="9793800" y="3033360"/>
            <a:ext cx="8640" cy="8640"/>
          </a:xfrm>
          <a:custGeom>
            <a:avLst/>
            <a:gdLst/>
            <a:ahLst/>
            <a:cxnLst/>
            <a:rect l="0" t="0" r="r" b="b"/>
            <a:pathLst>
              <a:path w="24" h="24">
                <a:moveTo>
                  <a:pt x="0" y="18"/>
                </a:moveTo>
                <a:lnTo>
                  <a:pt x="0" y="7"/>
                </a:lnTo>
                <a:cubicBezTo>
                  <a:pt x="0" y="2"/>
                  <a:pt x="2" y="0"/>
                  <a:pt x="6" y="0"/>
                </a:cubicBezTo>
                <a:lnTo>
                  <a:pt x="19" y="0"/>
                </a:lnTo>
                <a:cubicBezTo>
                  <a:pt x="22" y="0"/>
                  <a:pt x="24" y="2"/>
                  <a:pt x="24" y="7"/>
                </a:cubicBezTo>
                <a:lnTo>
                  <a:pt x="24" y="18"/>
                </a:lnTo>
                <a:cubicBezTo>
                  <a:pt x="24" y="22"/>
                  <a:pt x="22" y="24"/>
                  <a:pt x="19"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5" name="任意多边形: 形状 274"/>
          <p:cNvSpPr/>
          <p:nvPr/>
        </p:nvSpPr>
        <p:spPr>
          <a:xfrm>
            <a:off x="1738080" y="4011120"/>
            <a:ext cx="8640" cy="8640"/>
          </a:xfrm>
          <a:custGeom>
            <a:avLst/>
            <a:gdLst/>
            <a:ahLst/>
            <a:cxnLst/>
            <a:rect l="0" t="0" r="r" b="b"/>
            <a:pathLst>
              <a:path w="24" h="24">
                <a:moveTo>
                  <a:pt x="24" y="12"/>
                </a:moveTo>
                <a:cubicBezTo>
                  <a:pt x="24" y="16"/>
                  <a:pt x="23" y="18"/>
                  <a:pt x="21" y="21"/>
                </a:cubicBezTo>
                <a:cubicBezTo>
                  <a:pt x="18" y="23"/>
                  <a:pt x="16" y="24"/>
                  <a:pt x="11" y="24"/>
                </a:cubicBezTo>
                <a:cubicBezTo>
                  <a:pt x="8" y="24"/>
                  <a:pt x="5" y="23"/>
                  <a:pt x="3" y="21"/>
                </a:cubicBezTo>
                <a:cubicBezTo>
                  <a:pt x="1" y="18"/>
                  <a:pt x="0" y="16"/>
                  <a:pt x="0" y="12"/>
                </a:cubicBezTo>
                <a:cubicBezTo>
                  <a:pt x="0" y="9"/>
                  <a:pt x="1" y="6"/>
                  <a:pt x="3" y="4"/>
                </a:cubicBezTo>
                <a:cubicBezTo>
                  <a:pt x="5" y="1"/>
                  <a:pt x="8" y="0"/>
                  <a:pt x="11" y="0"/>
                </a:cubicBezTo>
                <a:cubicBezTo>
                  <a:pt x="16" y="0"/>
                  <a:pt x="18" y="1"/>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6" name="任意多边形: 形状 275"/>
          <p:cNvSpPr/>
          <p:nvPr/>
        </p:nvSpPr>
        <p:spPr>
          <a:xfrm>
            <a:off x="8264520" y="4788360"/>
            <a:ext cx="8640" cy="8640"/>
          </a:xfrm>
          <a:custGeom>
            <a:avLst/>
            <a:gdLst/>
            <a:ahLst/>
            <a:cxnLst/>
            <a:rect l="0" t="0" r="r" b="b"/>
            <a:pathLst>
              <a:path w="24" h="24">
                <a:moveTo>
                  <a:pt x="0" y="12"/>
                </a:moveTo>
                <a:cubicBezTo>
                  <a:pt x="0" y="9"/>
                  <a:pt x="1" y="6"/>
                  <a:pt x="4" y="3"/>
                </a:cubicBezTo>
                <a:cubicBezTo>
                  <a:pt x="6" y="1"/>
                  <a:pt x="10" y="0"/>
                  <a:pt x="13" y="0"/>
                </a:cubicBezTo>
                <a:cubicBezTo>
                  <a:pt x="16" y="0"/>
                  <a:pt x="19" y="1"/>
                  <a:pt x="21" y="3"/>
                </a:cubicBezTo>
                <a:cubicBezTo>
                  <a:pt x="23" y="6"/>
                  <a:pt x="24" y="9"/>
                  <a:pt x="24" y="12"/>
                </a:cubicBezTo>
                <a:cubicBezTo>
                  <a:pt x="24" y="15"/>
                  <a:pt x="23" y="18"/>
                  <a:pt x="21" y="20"/>
                </a:cubicBezTo>
                <a:cubicBezTo>
                  <a:pt x="19" y="23"/>
                  <a:pt x="16" y="24"/>
                  <a:pt x="13" y="24"/>
                </a:cubicBezTo>
                <a:cubicBezTo>
                  <a:pt x="10" y="24"/>
                  <a:pt x="6" y="23"/>
                  <a:pt x="4"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7" name="任意多边形: 形状 276"/>
          <p:cNvSpPr/>
          <p:nvPr/>
        </p:nvSpPr>
        <p:spPr>
          <a:xfrm>
            <a:off x="7604280" y="4955400"/>
            <a:ext cx="17280" cy="16920"/>
          </a:xfrm>
          <a:custGeom>
            <a:avLst/>
            <a:gdLst/>
            <a:ahLst/>
            <a:cxnLst/>
            <a:rect l="0" t="0" r="r" b="b"/>
            <a:pathLst>
              <a:path w="48" h="47">
                <a:moveTo>
                  <a:pt x="0" y="28"/>
                </a:moveTo>
                <a:lnTo>
                  <a:pt x="0" y="20"/>
                </a:lnTo>
                <a:cubicBezTo>
                  <a:pt x="0" y="15"/>
                  <a:pt x="2" y="9"/>
                  <a:pt x="6" y="6"/>
                </a:cubicBezTo>
                <a:cubicBezTo>
                  <a:pt x="10" y="2"/>
                  <a:pt x="15" y="0"/>
                  <a:pt x="21" y="0"/>
                </a:cubicBezTo>
                <a:lnTo>
                  <a:pt x="28" y="0"/>
                </a:lnTo>
                <a:cubicBezTo>
                  <a:pt x="34" y="0"/>
                  <a:pt x="38" y="2"/>
                  <a:pt x="42" y="6"/>
                </a:cubicBezTo>
                <a:cubicBezTo>
                  <a:pt x="46" y="9"/>
                  <a:pt x="48" y="15"/>
                  <a:pt x="48" y="20"/>
                </a:cubicBezTo>
                <a:lnTo>
                  <a:pt x="48" y="28"/>
                </a:lnTo>
                <a:cubicBezTo>
                  <a:pt x="48" y="33"/>
                  <a:pt x="46" y="38"/>
                  <a:pt x="42" y="42"/>
                </a:cubicBezTo>
                <a:cubicBezTo>
                  <a:pt x="38" y="45"/>
                  <a:pt x="34" y="47"/>
                  <a:pt x="28" y="47"/>
                </a:cubicBezTo>
                <a:lnTo>
                  <a:pt x="21" y="47"/>
                </a:lnTo>
                <a:cubicBezTo>
                  <a:pt x="15" y="47"/>
                  <a:pt x="10" y="45"/>
                  <a:pt x="6" y="42"/>
                </a:cubicBezTo>
                <a:cubicBezTo>
                  <a:pt x="2" y="38"/>
                  <a:pt x="0" y="33"/>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8" name="任意多边形: 形状 277"/>
          <p:cNvSpPr/>
          <p:nvPr/>
        </p:nvSpPr>
        <p:spPr>
          <a:xfrm>
            <a:off x="10629720" y="4687920"/>
            <a:ext cx="8640" cy="8640"/>
          </a:xfrm>
          <a:custGeom>
            <a:avLst/>
            <a:gdLst/>
            <a:ahLst/>
            <a:cxnLst/>
            <a:rect l="0" t="0" r="r" b="b"/>
            <a:pathLst>
              <a:path w="24" h="24">
                <a:moveTo>
                  <a:pt x="0" y="17"/>
                </a:moveTo>
                <a:lnTo>
                  <a:pt x="0" y="7"/>
                </a:lnTo>
                <a:cubicBezTo>
                  <a:pt x="0" y="3"/>
                  <a:pt x="2" y="0"/>
                  <a:pt x="7" y="0"/>
                </a:cubicBezTo>
                <a:lnTo>
                  <a:pt x="15" y="0"/>
                </a:lnTo>
                <a:cubicBezTo>
                  <a:pt x="21" y="0"/>
                  <a:pt x="24" y="3"/>
                  <a:pt x="24" y="7"/>
                </a:cubicBezTo>
                <a:lnTo>
                  <a:pt x="24" y="17"/>
                </a:lnTo>
                <a:cubicBezTo>
                  <a:pt x="24" y="22"/>
                  <a:pt x="21" y="24"/>
                  <a:pt x="15" y="24"/>
                </a:cubicBezTo>
                <a:lnTo>
                  <a:pt x="7"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79" name="任意多边形: 形状 278"/>
          <p:cNvSpPr/>
          <p:nvPr/>
        </p:nvSpPr>
        <p:spPr>
          <a:xfrm>
            <a:off x="8473680" y="4796640"/>
            <a:ext cx="8640" cy="8640"/>
          </a:xfrm>
          <a:custGeom>
            <a:avLst/>
            <a:gdLst/>
            <a:ahLst/>
            <a:cxnLst/>
            <a:rect l="0" t="0" r="r" b="b"/>
            <a:pathLst>
              <a:path w="24" h="24">
                <a:moveTo>
                  <a:pt x="0" y="22"/>
                </a:moveTo>
                <a:lnTo>
                  <a:pt x="0" y="2"/>
                </a:lnTo>
                <a:cubicBezTo>
                  <a:pt x="0" y="1"/>
                  <a:pt x="0" y="0"/>
                  <a:pt x="2" y="0"/>
                </a:cubicBezTo>
                <a:lnTo>
                  <a:pt x="21" y="0"/>
                </a:lnTo>
                <a:cubicBezTo>
                  <a:pt x="23" y="0"/>
                  <a:pt x="24" y="1"/>
                  <a:pt x="24" y="2"/>
                </a:cubicBezTo>
                <a:lnTo>
                  <a:pt x="24" y="22"/>
                </a:lnTo>
                <a:cubicBezTo>
                  <a:pt x="24" y="23"/>
                  <a:pt x="23" y="24"/>
                  <a:pt x="21" y="24"/>
                </a:cubicBezTo>
                <a:lnTo>
                  <a:pt x="2" y="24"/>
                </a:lnTo>
                <a:cubicBezTo>
                  <a:pt x="0"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0" name="任意多边形: 形状 279"/>
          <p:cNvSpPr/>
          <p:nvPr/>
        </p:nvSpPr>
        <p:spPr>
          <a:xfrm>
            <a:off x="1127880" y="258840"/>
            <a:ext cx="8640" cy="8640"/>
          </a:xfrm>
          <a:custGeom>
            <a:avLst/>
            <a:gdLst/>
            <a:ahLst/>
            <a:cxnLst/>
            <a:rect l="0" t="0" r="r" b="b"/>
            <a:pathLst>
              <a:path w="24" h="24">
                <a:moveTo>
                  <a:pt x="24" y="13"/>
                </a:moveTo>
                <a:cubicBezTo>
                  <a:pt x="24" y="16"/>
                  <a:pt x="23" y="19"/>
                  <a:pt x="21" y="21"/>
                </a:cubicBezTo>
                <a:cubicBezTo>
                  <a:pt x="19" y="23"/>
                  <a:pt x="16" y="24"/>
                  <a:pt x="13" y="24"/>
                </a:cubicBezTo>
                <a:cubicBezTo>
                  <a:pt x="10" y="24"/>
                  <a:pt x="6" y="23"/>
                  <a:pt x="4" y="21"/>
                </a:cubicBezTo>
                <a:cubicBezTo>
                  <a:pt x="1" y="19"/>
                  <a:pt x="0" y="16"/>
                  <a:pt x="0" y="13"/>
                </a:cubicBezTo>
                <a:cubicBezTo>
                  <a:pt x="0" y="10"/>
                  <a:pt x="1" y="7"/>
                  <a:pt x="4" y="4"/>
                </a:cubicBezTo>
                <a:cubicBezTo>
                  <a:pt x="6" y="1"/>
                  <a:pt x="10" y="0"/>
                  <a:pt x="13" y="0"/>
                </a:cubicBezTo>
                <a:cubicBezTo>
                  <a:pt x="16" y="0"/>
                  <a:pt x="19" y="1"/>
                  <a:pt x="21" y="4"/>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1" name="任意多边形: 形状 280"/>
          <p:cNvSpPr/>
          <p:nvPr/>
        </p:nvSpPr>
        <p:spPr>
          <a:xfrm>
            <a:off x="10228320" y="1528920"/>
            <a:ext cx="8640" cy="9000"/>
          </a:xfrm>
          <a:custGeom>
            <a:avLst/>
            <a:gdLst/>
            <a:ahLst/>
            <a:cxnLst/>
            <a:rect l="0" t="0" r="r" b="b"/>
            <a:pathLst>
              <a:path w="24" h="25">
                <a:moveTo>
                  <a:pt x="0" y="14"/>
                </a:moveTo>
                <a:lnTo>
                  <a:pt x="0" y="10"/>
                </a:lnTo>
                <a:cubicBezTo>
                  <a:pt x="0" y="7"/>
                  <a:pt x="1" y="5"/>
                  <a:pt x="3" y="3"/>
                </a:cubicBezTo>
                <a:cubicBezTo>
                  <a:pt x="6" y="1"/>
                  <a:pt x="8" y="0"/>
                  <a:pt x="11" y="0"/>
                </a:cubicBezTo>
                <a:lnTo>
                  <a:pt x="15" y="0"/>
                </a:lnTo>
                <a:cubicBezTo>
                  <a:pt x="18" y="0"/>
                  <a:pt x="20" y="1"/>
                  <a:pt x="22" y="3"/>
                </a:cubicBezTo>
                <a:cubicBezTo>
                  <a:pt x="24" y="5"/>
                  <a:pt x="24" y="7"/>
                  <a:pt x="24" y="10"/>
                </a:cubicBezTo>
                <a:lnTo>
                  <a:pt x="24" y="14"/>
                </a:lnTo>
                <a:cubicBezTo>
                  <a:pt x="24" y="17"/>
                  <a:pt x="24" y="19"/>
                  <a:pt x="22" y="22"/>
                </a:cubicBezTo>
                <a:cubicBezTo>
                  <a:pt x="20" y="24"/>
                  <a:pt x="18" y="25"/>
                  <a:pt x="15" y="25"/>
                </a:cubicBezTo>
                <a:lnTo>
                  <a:pt x="11" y="25"/>
                </a:lnTo>
                <a:cubicBezTo>
                  <a:pt x="8" y="25"/>
                  <a:pt x="6" y="24"/>
                  <a:pt x="3" y="22"/>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2" name="任意多边形: 形状 281"/>
          <p:cNvSpPr/>
          <p:nvPr/>
        </p:nvSpPr>
        <p:spPr>
          <a:xfrm>
            <a:off x="6685200" y="4362120"/>
            <a:ext cx="8640" cy="16920"/>
          </a:xfrm>
          <a:custGeom>
            <a:avLst/>
            <a:gdLst/>
            <a:ahLst/>
            <a:cxnLst/>
            <a:rect l="0" t="0" r="r" b="b"/>
            <a:pathLst>
              <a:path w="24" h="47">
                <a:moveTo>
                  <a:pt x="0" y="36"/>
                </a:moveTo>
                <a:lnTo>
                  <a:pt x="0" y="12"/>
                </a:lnTo>
                <a:cubicBezTo>
                  <a:pt x="0" y="9"/>
                  <a:pt x="1" y="6"/>
                  <a:pt x="4" y="3"/>
                </a:cubicBezTo>
                <a:cubicBezTo>
                  <a:pt x="7" y="1"/>
                  <a:pt x="9" y="0"/>
                  <a:pt x="13" y="0"/>
                </a:cubicBezTo>
                <a:cubicBezTo>
                  <a:pt x="16" y="0"/>
                  <a:pt x="18" y="1"/>
                  <a:pt x="21" y="3"/>
                </a:cubicBezTo>
                <a:cubicBezTo>
                  <a:pt x="23" y="6"/>
                  <a:pt x="24" y="9"/>
                  <a:pt x="24" y="12"/>
                </a:cubicBezTo>
                <a:lnTo>
                  <a:pt x="24" y="36"/>
                </a:lnTo>
                <a:cubicBezTo>
                  <a:pt x="24" y="39"/>
                  <a:pt x="23" y="41"/>
                  <a:pt x="21" y="44"/>
                </a:cubicBezTo>
                <a:cubicBezTo>
                  <a:pt x="18" y="46"/>
                  <a:pt x="16" y="47"/>
                  <a:pt x="13" y="47"/>
                </a:cubicBezTo>
                <a:cubicBezTo>
                  <a:pt x="9" y="47"/>
                  <a:pt x="7" y="46"/>
                  <a:pt x="4" y="44"/>
                </a:cubicBezTo>
                <a:cubicBezTo>
                  <a:pt x="1" y="41"/>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3" name="任意多边形: 形状 282"/>
          <p:cNvSpPr/>
          <p:nvPr/>
        </p:nvSpPr>
        <p:spPr>
          <a:xfrm>
            <a:off x="2155680" y="5322960"/>
            <a:ext cx="9000" cy="8640"/>
          </a:xfrm>
          <a:custGeom>
            <a:avLst/>
            <a:gdLst/>
            <a:ahLst/>
            <a:cxnLst/>
            <a:rect l="0" t="0" r="r" b="b"/>
            <a:pathLst>
              <a:path w="25" h="24">
                <a:moveTo>
                  <a:pt x="25" y="12"/>
                </a:moveTo>
                <a:cubicBezTo>
                  <a:pt x="25" y="16"/>
                  <a:pt x="24" y="19"/>
                  <a:pt x="21" y="21"/>
                </a:cubicBezTo>
                <a:cubicBezTo>
                  <a:pt x="19" y="23"/>
                  <a:pt x="16" y="24"/>
                  <a:pt x="13" y="24"/>
                </a:cubicBezTo>
                <a:cubicBezTo>
                  <a:pt x="10" y="24"/>
                  <a:pt x="7" y="23"/>
                  <a:pt x="5" y="21"/>
                </a:cubicBezTo>
                <a:cubicBezTo>
                  <a:pt x="2" y="19"/>
                  <a:pt x="0" y="16"/>
                  <a:pt x="0" y="12"/>
                </a:cubicBezTo>
                <a:cubicBezTo>
                  <a:pt x="0" y="9"/>
                  <a:pt x="2" y="6"/>
                  <a:pt x="5" y="4"/>
                </a:cubicBezTo>
                <a:cubicBezTo>
                  <a:pt x="7" y="1"/>
                  <a:pt x="10" y="0"/>
                  <a:pt x="13" y="0"/>
                </a:cubicBezTo>
                <a:cubicBezTo>
                  <a:pt x="16" y="0"/>
                  <a:pt x="19" y="1"/>
                  <a:pt x="21" y="4"/>
                </a:cubicBezTo>
                <a:cubicBezTo>
                  <a:pt x="24" y="6"/>
                  <a:pt x="25" y="9"/>
                  <a:pt x="25"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4" name="任意多边形: 形状 283"/>
          <p:cNvSpPr/>
          <p:nvPr/>
        </p:nvSpPr>
        <p:spPr>
          <a:xfrm>
            <a:off x="1270080" y="1637640"/>
            <a:ext cx="8640" cy="8640"/>
          </a:xfrm>
          <a:custGeom>
            <a:avLst/>
            <a:gdLst/>
            <a:ahLst/>
            <a:cxnLst/>
            <a:rect l="0" t="0" r="r" b="b"/>
            <a:pathLst>
              <a:path w="24" h="24">
                <a:moveTo>
                  <a:pt x="0" y="20"/>
                </a:moveTo>
                <a:lnTo>
                  <a:pt x="0" y="4"/>
                </a:lnTo>
                <a:cubicBezTo>
                  <a:pt x="0" y="2"/>
                  <a:pt x="1" y="0"/>
                  <a:pt x="5" y="0"/>
                </a:cubicBezTo>
                <a:lnTo>
                  <a:pt x="20" y="0"/>
                </a:lnTo>
                <a:cubicBezTo>
                  <a:pt x="23" y="0"/>
                  <a:pt x="24" y="2"/>
                  <a:pt x="24" y="4"/>
                </a:cubicBezTo>
                <a:lnTo>
                  <a:pt x="24" y="20"/>
                </a:lnTo>
                <a:cubicBezTo>
                  <a:pt x="24" y="23"/>
                  <a:pt x="23" y="24"/>
                  <a:pt x="20" y="24"/>
                </a:cubicBezTo>
                <a:lnTo>
                  <a:pt x="5"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5" name="任意多边形: 形状 284"/>
          <p:cNvSpPr/>
          <p:nvPr/>
        </p:nvSpPr>
        <p:spPr>
          <a:xfrm>
            <a:off x="1462320" y="843840"/>
            <a:ext cx="8640" cy="8640"/>
          </a:xfrm>
          <a:custGeom>
            <a:avLst/>
            <a:gdLst/>
            <a:ahLst/>
            <a:cxnLst/>
            <a:rect l="0" t="0" r="r" b="b"/>
            <a:pathLst>
              <a:path w="24" h="24">
                <a:moveTo>
                  <a:pt x="24" y="12"/>
                </a:moveTo>
                <a:cubicBezTo>
                  <a:pt x="24" y="16"/>
                  <a:pt x="23" y="19"/>
                  <a:pt x="20" y="21"/>
                </a:cubicBezTo>
                <a:cubicBezTo>
                  <a:pt x="17" y="23"/>
                  <a:pt x="15" y="24"/>
                  <a:pt x="11" y="24"/>
                </a:cubicBezTo>
                <a:cubicBezTo>
                  <a:pt x="8" y="24"/>
                  <a:pt x="5" y="23"/>
                  <a:pt x="3" y="21"/>
                </a:cubicBezTo>
                <a:cubicBezTo>
                  <a:pt x="1" y="19"/>
                  <a:pt x="0" y="16"/>
                  <a:pt x="0" y="12"/>
                </a:cubicBezTo>
                <a:cubicBezTo>
                  <a:pt x="0" y="8"/>
                  <a:pt x="1" y="6"/>
                  <a:pt x="3" y="3"/>
                </a:cubicBezTo>
                <a:cubicBezTo>
                  <a:pt x="5" y="1"/>
                  <a:pt x="8" y="0"/>
                  <a:pt x="11" y="0"/>
                </a:cubicBezTo>
                <a:cubicBezTo>
                  <a:pt x="15" y="0"/>
                  <a:pt x="17" y="1"/>
                  <a:pt x="20"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6" name="任意多边形: 形状 285"/>
          <p:cNvSpPr/>
          <p:nvPr/>
        </p:nvSpPr>
        <p:spPr>
          <a:xfrm>
            <a:off x="3576600" y="3835440"/>
            <a:ext cx="8640" cy="17280"/>
          </a:xfrm>
          <a:custGeom>
            <a:avLst/>
            <a:gdLst/>
            <a:ahLst/>
            <a:cxnLst/>
            <a:rect l="0" t="0" r="r" b="b"/>
            <a:pathLst>
              <a:path w="24" h="48">
                <a:moveTo>
                  <a:pt x="0" y="35"/>
                </a:moveTo>
                <a:lnTo>
                  <a:pt x="0" y="12"/>
                </a:lnTo>
                <a:cubicBezTo>
                  <a:pt x="0" y="9"/>
                  <a:pt x="1" y="6"/>
                  <a:pt x="3" y="4"/>
                </a:cubicBezTo>
                <a:cubicBezTo>
                  <a:pt x="5" y="1"/>
                  <a:pt x="8" y="0"/>
                  <a:pt x="11" y="0"/>
                </a:cubicBezTo>
                <a:cubicBezTo>
                  <a:pt x="15" y="0"/>
                  <a:pt x="18" y="1"/>
                  <a:pt x="21" y="4"/>
                </a:cubicBezTo>
                <a:cubicBezTo>
                  <a:pt x="23" y="6"/>
                  <a:pt x="24" y="9"/>
                  <a:pt x="24" y="12"/>
                </a:cubicBezTo>
                <a:lnTo>
                  <a:pt x="24" y="35"/>
                </a:lnTo>
                <a:cubicBezTo>
                  <a:pt x="24" y="38"/>
                  <a:pt x="23" y="42"/>
                  <a:pt x="21" y="44"/>
                </a:cubicBezTo>
                <a:cubicBezTo>
                  <a:pt x="18" y="47"/>
                  <a:pt x="15" y="48"/>
                  <a:pt x="11" y="48"/>
                </a:cubicBezTo>
                <a:cubicBezTo>
                  <a:pt x="8" y="48"/>
                  <a:pt x="5" y="47"/>
                  <a:pt x="3" y="44"/>
                </a:cubicBezTo>
                <a:cubicBezTo>
                  <a:pt x="1" y="42"/>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7" name="任意多边形: 形状 286"/>
          <p:cNvSpPr/>
          <p:nvPr/>
        </p:nvSpPr>
        <p:spPr>
          <a:xfrm>
            <a:off x="2013840" y="33120"/>
            <a:ext cx="16920" cy="9000"/>
          </a:xfrm>
          <a:custGeom>
            <a:avLst/>
            <a:gdLst/>
            <a:ahLst/>
            <a:cxnLst/>
            <a:rect l="0" t="0" r="r" b="b"/>
            <a:pathLst>
              <a:path w="47" h="25">
                <a:moveTo>
                  <a:pt x="0" y="13"/>
                </a:moveTo>
                <a:cubicBezTo>
                  <a:pt x="0" y="9"/>
                  <a:pt x="1" y="6"/>
                  <a:pt x="3" y="4"/>
                </a:cubicBezTo>
                <a:cubicBezTo>
                  <a:pt x="6" y="1"/>
                  <a:pt x="8" y="0"/>
                  <a:pt x="11" y="0"/>
                </a:cubicBezTo>
                <a:lnTo>
                  <a:pt x="35" y="0"/>
                </a:lnTo>
                <a:cubicBezTo>
                  <a:pt x="38" y="0"/>
                  <a:pt x="42" y="1"/>
                  <a:pt x="44" y="4"/>
                </a:cubicBezTo>
                <a:cubicBezTo>
                  <a:pt x="46" y="6"/>
                  <a:pt x="47" y="9"/>
                  <a:pt x="47" y="13"/>
                </a:cubicBezTo>
                <a:cubicBezTo>
                  <a:pt x="47" y="16"/>
                  <a:pt x="46" y="19"/>
                  <a:pt x="44" y="21"/>
                </a:cubicBezTo>
                <a:cubicBezTo>
                  <a:pt x="42" y="23"/>
                  <a:pt x="38" y="25"/>
                  <a:pt x="35" y="25"/>
                </a:cubicBezTo>
                <a:lnTo>
                  <a:pt x="11" y="25"/>
                </a:lnTo>
                <a:cubicBezTo>
                  <a:pt x="8" y="25"/>
                  <a:pt x="6"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8" name="任意多边形: 形状 287"/>
          <p:cNvSpPr/>
          <p:nvPr/>
        </p:nvSpPr>
        <p:spPr>
          <a:xfrm>
            <a:off x="2172600" y="3267360"/>
            <a:ext cx="8640" cy="16920"/>
          </a:xfrm>
          <a:custGeom>
            <a:avLst/>
            <a:gdLst/>
            <a:ahLst/>
            <a:cxnLst/>
            <a:rect l="0" t="0" r="r" b="b"/>
            <a:pathLst>
              <a:path w="24" h="47">
                <a:moveTo>
                  <a:pt x="0" y="36"/>
                </a:moveTo>
                <a:lnTo>
                  <a:pt x="0" y="12"/>
                </a:lnTo>
                <a:cubicBezTo>
                  <a:pt x="0" y="8"/>
                  <a:pt x="1" y="5"/>
                  <a:pt x="4" y="3"/>
                </a:cubicBezTo>
                <a:cubicBezTo>
                  <a:pt x="7" y="1"/>
                  <a:pt x="9" y="0"/>
                  <a:pt x="13" y="0"/>
                </a:cubicBezTo>
                <a:cubicBezTo>
                  <a:pt x="16" y="0"/>
                  <a:pt x="18" y="1"/>
                  <a:pt x="21" y="3"/>
                </a:cubicBezTo>
                <a:cubicBezTo>
                  <a:pt x="23" y="5"/>
                  <a:pt x="24" y="8"/>
                  <a:pt x="24" y="12"/>
                </a:cubicBezTo>
                <a:lnTo>
                  <a:pt x="24" y="36"/>
                </a:lnTo>
                <a:cubicBezTo>
                  <a:pt x="24" y="39"/>
                  <a:pt x="23" y="42"/>
                  <a:pt x="21" y="44"/>
                </a:cubicBezTo>
                <a:cubicBezTo>
                  <a:pt x="18" y="46"/>
                  <a:pt x="16" y="47"/>
                  <a:pt x="13" y="47"/>
                </a:cubicBezTo>
                <a:cubicBezTo>
                  <a:pt x="9" y="47"/>
                  <a:pt x="7" y="46"/>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89" name="任意多边形: 形状 288"/>
          <p:cNvSpPr/>
          <p:nvPr/>
        </p:nvSpPr>
        <p:spPr>
          <a:xfrm>
            <a:off x="7295040" y="342360"/>
            <a:ext cx="9000" cy="8640"/>
          </a:xfrm>
          <a:custGeom>
            <a:avLst/>
            <a:gdLst/>
            <a:ahLst/>
            <a:cxnLst/>
            <a:rect l="0" t="0" r="r" b="b"/>
            <a:pathLst>
              <a:path w="25" h="24">
                <a:moveTo>
                  <a:pt x="0" y="18"/>
                </a:moveTo>
                <a:lnTo>
                  <a:pt x="0" y="7"/>
                </a:lnTo>
                <a:cubicBezTo>
                  <a:pt x="0" y="2"/>
                  <a:pt x="2" y="0"/>
                  <a:pt x="6" y="0"/>
                </a:cubicBezTo>
                <a:lnTo>
                  <a:pt x="19" y="0"/>
                </a:lnTo>
                <a:cubicBezTo>
                  <a:pt x="23" y="0"/>
                  <a:pt x="25" y="2"/>
                  <a:pt x="25" y="7"/>
                </a:cubicBezTo>
                <a:lnTo>
                  <a:pt x="25" y="18"/>
                </a:lnTo>
                <a:cubicBezTo>
                  <a:pt x="25" y="22"/>
                  <a:pt x="23" y="24"/>
                  <a:pt x="19"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0" name="任意多边形: 形状 289"/>
          <p:cNvSpPr/>
          <p:nvPr/>
        </p:nvSpPr>
        <p:spPr>
          <a:xfrm>
            <a:off x="5181120" y="5339880"/>
            <a:ext cx="16920" cy="8640"/>
          </a:xfrm>
          <a:custGeom>
            <a:avLst/>
            <a:gdLst/>
            <a:ahLst/>
            <a:cxnLst/>
            <a:rect l="0" t="0" r="r" b="b"/>
            <a:pathLst>
              <a:path w="47" h="24">
                <a:moveTo>
                  <a:pt x="0" y="11"/>
                </a:moveTo>
                <a:cubicBezTo>
                  <a:pt x="0" y="8"/>
                  <a:pt x="1" y="5"/>
                  <a:pt x="3" y="3"/>
                </a:cubicBezTo>
                <a:cubicBezTo>
                  <a:pt x="5" y="1"/>
                  <a:pt x="8" y="0"/>
                  <a:pt x="11" y="0"/>
                </a:cubicBezTo>
                <a:lnTo>
                  <a:pt x="35" y="0"/>
                </a:lnTo>
                <a:cubicBezTo>
                  <a:pt x="39" y="0"/>
                  <a:pt x="41" y="1"/>
                  <a:pt x="44" y="3"/>
                </a:cubicBezTo>
                <a:cubicBezTo>
                  <a:pt x="46" y="5"/>
                  <a:pt x="47" y="8"/>
                  <a:pt x="47" y="11"/>
                </a:cubicBezTo>
                <a:cubicBezTo>
                  <a:pt x="47" y="15"/>
                  <a:pt x="46" y="18"/>
                  <a:pt x="44" y="20"/>
                </a:cubicBezTo>
                <a:cubicBezTo>
                  <a:pt x="41" y="23"/>
                  <a:pt x="39" y="24"/>
                  <a:pt x="35" y="24"/>
                </a:cubicBezTo>
                <a:lnTo>
                  <a:pt x="11" y="24"/>
                </a:lnTo>
                <a:cubicBezTo>
                  <a:pt x="8" y="24"/>
                  <a:pt x="5" y="23"/>
                  <a:pt x="3" y="20"/>
                </a:cubicBezTo>
                <a:cubicBezTo>
                  <a:pt x="1" y="18"/>
                  <a:pt x="0" y="15"/>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1" name="任意多边形: 形状 290"/>
          <p:cNvSpPr/>
          <p:nvPr/>
        </p:nvSpPr>
        <p:spPr>
          <a:xfrm>
            <a:off x="7428960" y="4988880"/>
            <a:ext cx="8640" cy="8640"/>
          </a:xfrm>
          <a:custGeom>
            <a:avLst/>
            <a:gdLst/>
            <a:ahLst/>
            <a:cxnLst/>
            <a:rect l="0" t="0" r="r" b="b"/>
            <a:pathLst>
              <a:path w="24" h="24">
                <a:moveTo>
                  <a:pt x="24" y="11"/>
                </a:moveTo>
                <a:cubicBezTo>
                  <a:pt x="24" y="15"/>
                  <a:pt x="23" y="17"/>
                  <a:pt x="21" y="20"/>
                </a:cubicBezTo>
                <a:cubicBezTo>
                  <a:pt x="18" y="22"/>
                  <a:pt x="16" y="24"/>
                  <a:pt x="13" y="24"/>
                </a:cubicBezTo>
                <a:cubicBezTo>
                  <a:pt x="9" y="24"/>
                  <a:pt x="6" y="22"/>
                  <a:pt x="3" y="20"/>
                </a:cubicBezTo>
                <a:cubicBezTo>
                  <a:pt x="1" y="17"/>
                  <a:pt x="0" y="15"/>
                  <a:pt x="0" y="11"/>
                </a:cubicBezTo>
                <a:cubicBezTo>
                  <a:pt x="0" y="8"/>
                  <a:pt x="1" y="5"/>
                  <a:pt x="3" y="3"/>
                </a:cubicBezTo>
                <a:cubicBezTo>
                  <a:pt x="6" y="1"/>
                  <a:pt x="9" y="0"/>
                  <a:pt x="13" y="0"/>
                </a:cubicBezTo>
                <a:cubicBezTo>
                  <a:pt x="16" y="0"/>
                  <a:pt x="18"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2" name="任意多边形: 形状 291"/>
          <p:cNvSpPr/>
          <p:nvPr/>
        </p:nvSpPr>
        <p:spPr>
          <a:xfrm>
            <a:off x="5532120" y="4311720"/>
            <a:ext cx="8640" cy="9000"/>
          </a:xfrm>
          <a:custGeom>
            <a:avLst/>
            <a:gdLst/>
            <a:ahLst/>
            <a:cxnLst/>
            <a:rect l="0" t="0" r="r" b="b"/>
            <a:pathLst>
              <a:path w="24" h="25">
                <a:moveTo>
                  <a:pt x="0" y="14"/>
                </a:moveTo>
                <a:lnTo>
                  <a:pt x="0" y="10"/>
                </a:lnTo>
                <a:cubicBezTo>
                  <a:pt x="0" y="7"/>
                  <a:pt x="0" y="5"/>
                  <a:pt x="2" y="3"/>
                </a:cubicBezTo>
                <a:cubicBezTo>
                  <a:pt x="4" y="1"/>
                  <a:pt x="7" y="0"/>
                  <a:pt x="10" y="0"/>
                </a:cubicBezTo>
                <a:lnTo>
                  <a:pt x="14" y="0"/>
                </a:lnTo>
                <a:cubicBezTo>
                  <a:pt x="17" y="0"/>
                  <a:pt x="19" y="1"/>
                  <a:pt x="21" y="3"/>
                </a:cubicBezTo>
                <a:cubicBezTo>
                  <a:pt x="23" y="5"/>
                  <a:pt x="24" y="7"/>
                  <a:pt x="24" y="10"/>
                </a:cubicBezTo>
                <a:lnTo>
                  <a:pt x="24" y="14"/>
                </a:lnTo>
                <a:cubicBezTo>
                  <a:pt x="24" y="17"/>
                  <a:pt x="23" y="20"/>
                  <a:pt x="21" y="22"/>
                </a:cubicBezTo>
                <a:cubicBezTo>
                  <a:pt x="19" y="24"/>
                  <a:pt x="17" y="25"/>
                  <a:pt x="14" y="25"/>
                </a:cubicBezTo>
                <a:lnTo>
                  <a:pt x="10" y="25"/>
                </a:lnTo>
                <a:cubicBezTo>
                  <a:pt x="7" y="25"/>
                  <a:pt x="4" y="24"/>
                  <a:pt x="2" y="22"/>
                </a:cubicBezTo>
                <a:cubicBezTo>
                  <a:pt x="0" y="20"/>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3" name="任意多边形: 形状 292"/>
          <p:cNvSpPr/>
          <p:nvPr/>
        </p:nvSpPr>
        <p:spPr>
          <a:xfrm>
            <a:off x="8857800" y="4804920"/>
            <a:ext cx="17280" cy="16920"/>
          </a:xfrm>
          <a:custGeom>
            <a:avLst/>
            <a:gdLst/>
            <a:ahLst/>
            <a:cxnLst/>
            <a:rect l="0" t="0" r="r" b="b"/>
            <a:pathLst>
              <a:path w="48" h="47">
                <a:moveTo>
                  <a:pt x="0" y="29"/>
                </a:moveTo>
                <a:lnTo>
                  <a:pt x="0" y="20"/>
                </a:lnTo>
                <a:cubicBezTo>
                  <a:pt x="0" y="13"/>
                  <a:pt x="2" y="9"/>
                  <a:pt x="6" y="5"/>
                </a:cubicBezTo>
                <a:cubicBezTo>
                  <a:pt x="9" y="2"/>
                  <a:pt x="14" y="0"/>
                  <a:pt x="19" y="0"/>
                </a:cubicBezTo>
                <a:lnTo>
                  <a:pt x="29" y="0"/>
                </a:lnTo>
                <a:cubicBezTo>
                  <a:pt x="34" y="0"/>
                  <a:pt x="39" y="2"/>
                  <a:pt x="42" y="5"/>
                </a:cubicBezTo>
                <a:cubicBezTo>
                  <a:pt x="46" y="9"/>
                  <a:pt x="48" y="13"/>
                  <a:pt x="48" y="20"/>
                </a:cubicBezTo>
                <a:lnTo>
                  <a:pt x="48" y="29"/>
                </a:lnTo>
                <a:cubicBezTo>
                  <a:pt x="48" y="34"/>
                  <a:pt x="46" y="38"/>
                  <a:pt x="42" y="42"/>
                </a:cubicBezTo>
                <a:cubicBezTo>
                  <a:pt x="39" y="46"/>
                  <a:pt x="34" y="47"/>
                  <a:pt x="29" y="47"/>
                </a:cubicBezTo>
                <a:lnTo>
                  <a:pt x="19" y="47"/>
                </a:lnTo>
                <a:cubicBezTo>
                  <a:pt x="14" y="47"/>
                  <a:pt x="9" y="46"/>
                  <a:pt x="6" y="42"/>
                </a:cubicBezTo>
                <a:cubicBezTo>
                  <a:pt x="2" y="38"/>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4" name="任意多边形: 形状 293"/>
          <p:cNvSpPr/>
          <p:nvPr/>
        </p:nvSpPr>
        <p:spPr>
          <a:xfrm>
            <a:off x="442800" y="860400"/>
            <a:ext cx="8640" cy="9000"/>
          </a:xfrm>
          <a:custGeom>
            <a:avLst/>
            <a:gdLst/>
            <a:ahLst/>
            <a:cxnLst/>
            <a:rect l="0" t="0" r="r" b="b"/>
            <a:pathLst>
              <a:path w="24" h="25">
                <a:moveTo>
                  <a:pt x="0" y="18"/>
                </a:moveTo>
                <a:lnTo>
                  <a:pt x="0" y="7"/>
                </a:lnTo>
                <a:cubicBezTo>
                  <a:pt x="0" y="3"/>
                  <a:pt x="3" y="0"/>
                  <a:pt x="8" y="0"/>
                </a:cubicBezTo>
                <a:lnTo>
                  <a:pt x="17" y="0"/>
                </a:lnTo>
                <a:cubicBezTo>
                  <a:pt x="22" y="0"/>
                  <a:pt x="24" y="3"/>
                  <a:pt x="24" y="7"/>
                </a:cubicBezTo>
                <a:lnTo>
                  <a:pt x="24" y="18"/>
                </a:lnTo>
                <a:cubicBezTo>
                  <a:pt x="24" y="22"/>
                  <a:pt x="22" y="25"/>
                  <a:pt x="17" y="25"/>
                </a:cubicBezTo>
                <a:lnTo>
                  <a:pt x="8" y="25"/>
                </a:lnTo>
                <a:cubicBezTo>
                  <a:pt x="3" y="25"/>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5" name="任意多边形: 形状 294"/>
          <p:cNvSpPr/>
          <p:nvPr/>
        </p:nvSpPr>
        <p:spPr>
          <a:xfrm>
            <a:off x="2916360" y="3684960"/>
            <a:ext cx="8640" cy="9000"/>
          </a:xfrm>
          <a:custGeom>
            <a:avLst/>
            <a:gdLst/>
            <a:ahLst/>
            <a:cxnLst/>
            <a:rect l="0" t="0" r="r" b="b"/>
            <a:pathLst>
              <a:path w="24" h="25">
                <a:moveTo>
                  <a:pt x="24" y="13"/>
                </a:moveTo>
                <a:cubicBezTo>
                  <a:pt x="24" y="16"/>
                  <a:pt x="23" y="19"/>
                  <a:pt x="21" y="21"/>
                </a:cubicBezTo>
                <a:cubicBezTo>
                  <a:pt x="18" y="24"/>
                  <a:pt x="16" y="25"/>
                  <a:pt x="12" y="25"/>
                </a:cubicBezTo>
                <a:cubicBezTo>
                  <a:pt x="9" y="25"/>
                  <a:pt x="6" y="24"/>
                  <a:pt x="3" y="21"/>
                </a:cubicBezTo>
                <a:cubicBezTo>
                  <a:pt x="1" y="19"/>
                  <a:pt x="0" y="16"/>
                  <a:pt x="0" y="13"/>
                </a:cubicBezTo>
                <a:cubicBezTo>
                  <a:pt x="0" y="9"/>
                  <a:pt x="1" y="6"/>
                  <a:pt x="3" y="4"/>
                </a:cubicBezTo>
                <a:cubicBezTo>
                  <a:pt x="6" y="2"/>
                  <a:pt x="9" y="0"/>
                  <a:pt x="12" y="0"/>
                </a:cubicBezTo>
                <a:cubicBezTo>
                  <a:pt x="16" y="0"/>
                  <a:pt x="18" y="2"/>
                  <a:pt x="21" y="4"/>
                </a:cubicBezTo>
                <a:cubicBezTo>
                  <a:pt x="23" y="6"/>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6" name="任意多边形: 形状 295"/>
          <p:cNvSpPr/>
          <p:nvPr/>
        </p:nvSpPr>
        <p:spPr>
          <a:xfrm>
            <a:off x="3827160" y="4462200"/>
            <a:ext cx="8640" cy="8640"/>
          </a:xfrm>
          <a:custGeom>
            <a:avLst/>
            <a:gdLst/>
            <a:ahLst/>
            <a:cxnLst/>
            <a:rect l="0" t="0" r="r" b="b"/>
            <a:pathLst>
              <a:path w="24" h="24">
                <a:moveTo>
                  <a:pt x="0" y="21"/>
                </a:moveTo>
                <a:lnTo>
                  <a:pt x="0" y="4"/>
                </a:lnTo>
                <a:cubicBezTo>
                  <a:pt x="0" y="1"/>
                  <a:pt x="1" y="0"/>
                  <a:pt x="4" y="0"/>
                </a:cubicBezTo>
                <a:lnTo>
                  <a:pt x="21" y="0"/>
                </a:lnTo>
                <a:cubicBezTo>
                  <a:pt x="23" y="0"/>
                  <a:pt x="24" y="1"/>
                  <a:pt x="24" y="4"/>
                </a:cubicBezTo>
                <a:lnTo>
                  <a:pt x="24" y="21"/>
                </a:lnTo>
                <a:cubicBezTo>
                  <a:pt x="24" y="23"/>
                  <a:pt x="23" y="24"/>
                  <a:pt x="21" y="24"/>
                </a:cubicBezTo>
                <a:lnTo>
                  <a:pt x="4"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7" name="任意多边形: 形状 296"/>
          <p:cNvSpPr/>
          <p:nvPr/>
        </p:nvSpPr>
        <p:spPr>
          <a:xfrm>
            <a:off x="7487280" y="2022120"/>
            <a:ext cx="9000" cy="8640"/>
          </a:xfrm>
          <a:custGeom>
            <a:avLst/>
            <a:gdLst/>
            <a:ahLst/>
            <a:cxnLst/>
            <a:rect l="0" t="0" r="r" b="b"/>
            <a:pathLst>
              <a:path w="25" h="24">
                <a:moveTo>
                  <a:pt x="0" y="19"/>
                </a:moveTo>
                <a:lnTo>
                  <a:pt x="0" y="5"/>
                </a:lnTo>
                <a:cubicBezTo>
                  <a:pt x="0" y="2"/>
                  <a:pt x="2" y="0"/>
                  <a:pt x="5" y="0"/>
                </a:cubicBezTo>
                <a:lnTo>
                  <a:pt x="20" y="0"/>
                </a:lnTo>
                <a:cubicBezTo>
                  <a:pt x="23" y="0"/>
                  <a:pt x="25" y="2"/>
                  <a:pt x="25" y="5"/>
                </a:cubicBezTo>
                <a:lnTo>
                  <a:pt x="25" y="19"/>
                </a:lnTo>
                <a:cubicBezTo>
                  <a:pt x="25" y="23"/>
                  <a:pt x="23" y="24"/>
                  <a:pt x="20" y="24"/>
                </a:cubicBezTo>
                <a:lnTo>
                  <a:pt x="5" y="24"/>
                </a:lnTo>
                <a:cubicBezTo>
                  <a:pt x="2"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8" name="任意多边形: 形状 297"/>
          <p:cNvSpPr/>
          <p:nvPr/>
        </p:nvSpPr>
        <p:spPr>
          <a:xfrm>
            <a:off x="526320" y="1036080"/>
            <a:ext cx="8640" cy="8640"/>
          </a:xfrm>
          <a:custGeom>
            <a:avLst/>
            <a:gdLst/>
            <a:ahLst/>
            <a:cxnLst/>
            <a:rect l="0" t="0" r="r" b="b"/>
            <a:pathLst>
              <a:path w="24" h="24">
                <a:moveTo>
                  <a:pt x="0" y="13"/>
                </a:moveTo>
                <a:cubicBezTo>
                  <a:pt x="0" y="8"/>
                  <a:pt x="1" y="6"/>
                  <a:pt x="3" y="3"/>
                </a:cubicBezTo>
                <a:cubicBezTo>
                  <a:pt x="6" y="1"/>
                  <a:pt x="8" y="0"/>
                  <a:pt x="12" y="0"/>
                </a:cubicBezTo>
                <a:cubicBezTo>
                  <a:pt x="15" y="0"/>
                  <a:pt x="17" y="1"/>
                  <a:pt x="20" y="3"/>
                </a:cubicBezTo>
                <a:cubicBezTo>
                  <a:pt x="23" y="6"/>
                  <a:pt x="24" y="8"/>
                  <a:pt x="24" y="13"/>
                </a:cubicBezTo>
                <a:cubicBezTo>
                  <a:pt x="24" y="16"/>
                  <a:pt x="23" y="18"/>
                  <a:pt x="20" y="21"/>
                </a:cubicBezTo>
                <a:cubicBezTo>
                  <a:pt x="17" y="23"/>
                  <a:pt x="15" y="24"/>
                  <a:pt x="12" y="24"/>
                </a:cubicBezTo>
                <a:cubicBezTo>
                  <a:pt x="8" y="24"/>
                  <a:pt x="6" y="23"/>
                  <a:pt x="3" y="21"/>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299" name="任意多边形: 形状 298"/>
          <p:cNvSpPr/>
          <p:nvPr/>
        </p:nvSpPr>
        <p:spPr>
          <a:xfrm>
            <a:off x="3417840" y="4295160"/>
            <a:ext cx="16920" cy="16920"/>
          </a:xfrm>
          <a:custGeom>
            <a:avLst/>
            <a:gdLst/>
            <a:ahLst/>
            <a:cxnLst/>
            <a:rect l="0" t="0" r="r" b="b"/>
            <a:pathLst>
              <a:path w="47" h="47">
                <a:moveTo>
                  <a:pt x="0" y="26"/>
                </a:moveTo>
                <a:lnTo>
                  <a:pt x="0" y="23"/>
                </a:lnTo>
                <a:cubicBezTo>
                  <a:pt x="0" y="17"/>
                  <a:pt x="2" y="12"/>
                  <a:pt x="7" y="7"/>
                </a:cubicBezTo>
                <a:cubicBezTo>
                  <a:pt x="11" y="2"/>
                  <a:pt x="16" y="0"/>
                  <a:pt x="22" y="0"/>
                </a:cubicBezTo>
                <a:lnTo>
                  <a:pt x="25" y="0"/>
                </a:lnTo>
                <a:cubicBezTo>
                  <a:pt x="31" y="0"/>
                  <a:pt x="36" y="2"/>
                  <a:pt x="41" y="7"/>
                </a:cubicBezTo>
                <a:cubicBezTo>
                  <a:pt x="45" y="12"/>
                  <a:pt x="47" y="17"/>
                  <a:pt x="47" y="23"/>
                </a:cubicBezTo>
                <a:lnTo>
                  <a:pt x="47" y="26"/>
                </a:lnTo>
                <a:cubicBezTo>
                  <a:pt x="47" y="32"/>
                  <a:pt x="45" y="37"/>
                  <a:pt x="41" y="41"/>
                </a:cubicBezTo>
                <a:cubicBezTo>
                  <a:pt x="36" y="45"/>
                  <a:pt x="31" y="47"/>
                  <a:pt x="25" y="47"/>
                </a:cubicBezTo>
                <a:lnTo>
                  <a:pt x="22" y="47"/>
                </a:lnTo>
                <a:cubicBezTo>
                  <a:pt x="16" y="47"/>
                  <a:pt x="11" y="45"/>
                  <a:pt x="7"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0" name="任意多边形: 形状 299"/>
          <p:cNvSpPr/>
          <p:nvPr/>
        </p:nvSpPr>
        <p:spPr>
          <a:xfrm>
            <a:off x="4771440" y="4345200"/>
            <a:ext cx="8640" cy="9000"/>
          </a:xfrm>
          <a:custGeom>
            <a:avLst/>
            <a:gdLst/>
            <a:ahLst/>
            <a:cxnLst/>
            <a:rect l="0" t="0" r="r" b="b"/>
            <a:pathLst>
              <a:path w="24" h="25">
                <a:moveTo>
                  <a:pt x="0" y="23"/>
                </a:moveTo>
                <a:lnTo>
                  <a:pt x="0" y="2"/>
                </a:lnTo>
                <a:cubicBezTo>
                  <a:pt x="0" y="1"/>
                  <a:pt x="1" y="0"/>
                  <a:pt x="1" y="0"/>
                </a:cubicBezTo>
                <a:lnTo>
                  <a:pt x="23" y="0"/>
                </a:lnTo>
                <a:cubicBezTo>
                  <a:pt x="24" y="0"/>
                  <a:pt x="24" y="1"/>
                  <a:pt x="24" y="2"/>
                </a:cubicBezTo>
                <a:lnTo>
                  <a:pt x="24" y="23"/>
                </a:lnTo>
                <a:cubicBezTo>
                  <a:pt x="24" y="24"/>
                  <a:pt x="24" y="25"/>
                  <a:pt x="23" y="25"/>
                </a:cubicBezTo>
                <a:lnTo>
                  <a:pt x="1" y="25"/>
                </a:lnTo>
                <a:cubicBezTo>
                  <a:pt x="1" y="25"/>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1" name="任意多边形: 形状 300"/>
          <p:cNvSpPr/>
          <p:nvPr/>
        </p:nvSpPr>
        <p:spPr>
          <a:xfrm>
            <a:off x="401040" y="4763160"/>
            <a:ext cx="8640" cy="8640"/>
          </a:xfrm>
          <a:custGeom>
            <a:avLst/>
            <a:gdLst/>
            <a:ahLst/>
            <a:cxnLst/>
            <a:rect l="0" t="0" r="r" b="b"/>
            <a:pathLst>
              <a:path w="24" h="24">
                <a:moveTo>
                  <a:pt x="24" y="13"/>
                </a:moveTo>
                <a:cubicBezTo>
                  <a:pt x="24" y="16"/>
                  <a:pt x="23" y="18"/>
                  <a:pt x="21" y="21"/>
                </a:cubicBezTo>
                <a:cubicBezTo>
                  <a:pt x="18" y="23"/>
                  <a:pt x="16" y="24"/>
                  <a:pt x="12" y="24"/>
                </a:cubicBezTo>
                <a:cubicBezTo>
                  <a:pt x="9" y="24"/>
                  <a:pt x="6" y="23"/>
                  <a:pt x="4" y="21"/>
                </a:cubicBezTo>
                <a:cubicBezTo>
                  <a:pt x="1" y="18"/>
                  <a:pt x="0" y="16"/>
                  <a:pt x="0" y="13"/>
                </a:cubicBezTo>
                <a:cubicBezTo>
                  <a:pt x="0" y="9"/>
                  <a:pt x="1" y="7"/>
                  <a:pt x="4" y="3"/>
                </a:cubicBezTo>
                <a:cubicBezTo>
                  <a:pt x="6" y="1"/>
                  <a:pt x="9" y="0"/>
                  <a:pt x="12" y="0"/>
                </a:cubicBezTo>
                <a:cubicBezTo>
                  <a:pt x="16" y="0"/>
                  <a:pt x="18" y="1"/>
                  <a:pt x="21" y="3"/>
                </a:cubicBezTo>
                <a:cubicBezTo>
                  <a:pt x="23" y="7"/>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2" name="任意多边形: 形状 301"/>
          <p:cNvSpPr/>
          <p:nvPr/>
        </p:nvSpPr>
        <p:spPr>
          <a:xfrm>
            <a:off x="7972200" y="5506920"/>
            <a:ext cx="8640" cy="8640"/>
          </a:xfrm>
          <a:custGeom>
            <a:avLst/>
            <a:gdLst/>
            <a:ahLst/>
            <a:cxnLst/>
            <a:rect l="0" t="0" r="r" b="b"/>
            <a:pathLst>
              <a:path w="24" h="24">
                <a:moveTo>
                  <a:pt x="24" y="13"/>
                </a:moveTo>
                <a:cubicBezTo>
                  <a:pt x="24" y="16"/>
                  <a:pt x="23" y="18"/>
                  <a:pt x="21" y="21"/>
                </a:cubicBezTo>
                <a:cubicBezTo>
                  <a:pt x="18" y="23"/>
                  <a:pt x="15" y="24"/>
                  <a:pt x="11" y="24"/>
                </a:cubicBezTo>
                <a:cubicBezTo>
                  <a:pt x="8" y="24"/>
                  <a:pt x="5" y="23"/>
                  <a:pt x="3" y="21"/>
                </a:cubicBezTo>
                <a:cubicBezTo>
                  <a:pt x="1" y="18"/>
                  <a:pt x="0" y="16"/>
                  <a:pt x="0" y="13"/>
                </a:cubicBezTo>
                <a:cubicBezTo>
                  <a:pt x="0" y="8"/>
                  <a:pt x="1" y="6"/>
                  <a:pt x="3" y="3"/>
                </a:cubicBezTo>
                <a:cubicBezTo>
                  <a:pt x="5" y="1"/>
                  <a:pt x="8" y="0"/>
                  <a:pt x="11" y="0"/>
                </a:cubicBezTo>
                <a:cubicBezTo>
                  <a:pt x="15" y="0"/>
                  <a:pt x="18" y="1"/>
                  <a:pt x="21" y="3"/>
                </a:cubicBezTo>
                <a:cubicBezTo>
                  <a:pt x="23" y="6"/>
                  <a:pt x="24" y="8"/>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3" name="任意多边形: 形状 302"/>
          <p:cNvSpPr/>
          <p:nvPr/>
        </p:nvSpPr>
        <p:spPr>
          <a:xfrm>
            <a:off x="760320" y="4813200"/>
            <a:ext cx="16920" cy="17280"/>
          </a:xfrm>
          <a:custGeom>
            <a:avLst/>
            <a:gdLst/>
            <a:ahLst/>
            <a:cxnLst/>
            <a:rect l="0" t="0" r="r" b="b"/>
            <a:pathLst>
              <a:path w="47" h="48">
                <a:moveTo>
                  <a:pt x="0" y="24"/>
                </a:moveTo>
                <a:lnTo>
                  <a:pt x="0" y="23"/>
                </a:lnTo>
                <a:cubicBezTo>
                  <a:pt x="0" y="16"/>
                  <a:pt x="2" y="11"/>
                  <a:pt x="6" y="7"/>
                </a:cubicBezTo>
                <a:cubicBezTo>
                  <a:pt x="11" y="2"/>
                  <a:pt x="16" y="0"/>
                  <a:pt x="22" y="0"/>
                </a:cubicBezTo>
                <a:lnTo>
                  <a:pt x="24" y="0"/>
                </a:lnTo>
                <a:cubicBezTo>
                  <a:pt x="31" y="0"/>
                  <a:pt x="36" y="2"/>
                  <a:pt x="41" y="7"/>
                </a:cubicBezTo>
                <a:cubicBezTo>
                  <a:pt x="45" y="11"/>
                  <a:pt x="47" y="16"/>
                  <a:pt x="47" y="23"/>
                </a:cubicBezTo>
                <a:lnTo>
                  <a:pt x="47" y="24"/>
                </a:lnTo>
                <a:cubicBezTo>
                  <a:pt x="47" y="30"/>
                  <a:pt x="45" y="36"/>
                  <a:pt x="41" y="41"/>
                </a:cubicBezTo>
                <a:cubicBezTo>
                  <a:pt x="36" y="45"/>
                  <a:pt x="31" y="48"/>
                  <a:pt x="24" y="48"/>
                </a:cubicBezTo>
                <a:lnTo>
                  <a:pt x="22" y="48"/>
                </a:lnTo>
                <a:cubicBezTo>
                  <a:pt x="16" y="48"/>
                  <a:pt x="11" y="45"/>
                  <a:pt x="6" y="41"/>
                </a:cubicBezTo>
                <a:cubicBezTo>
                  <a:pt x="2" y="36"/>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4" name="任意多边形: 形状 303"/>
          <p:cNvSpPr/>
          <p:nvPr/>
        </p:nvSpPr>
        <p:spPr>
          <a:xfrm>
            <a:off x="1169640" y="1888560"/>
            <a:ext cx="9000" cy="16920"/>
          </a:xfrm>
          <a:custGeom>
            <a:avLst/>
            <a:gdLst/>
            <a:ahLst/>
            <a:cxnLst/>
            <a:rect l="0" t="0" r="r" b="b"/>
            <a:pathLst>
              <a:path w="25" h="47">
                <a:moveTo>
                  <a:pt x="0" y="35"/>
                </a:moveTo>
                <a:lnTo>
                  <a:pt x="0" y="11"/>
                </a:lnTo>
                <a:cubicBezTo>
                  <a:pt x="0" y="8"/>
                  <a:pt x="1" y="5"/>
                  <a:pt x="4" y="3"/>
                </a:cubicBezTo>
                <a:cubicBezTo>
                  <a:pt x="7" y="1"/>
                  <a:pt x="10" y="0"/>
                  <a:pt x="13" y="0"/>
                </a:cubicBezTo>
                <a:cubicBezTo>
                  <a:pt x="16" y="0"/>
                  <a:pt x="19" y="1"/>
                  <a:pt x="21" y="3"/>
                </a:cubicBezTo>
                <a:cubicBezTo>
                  <a:pt x="23" y="5"/>
                  <a:pt x="25" y="8"/>
                  <a:pt x="25" y="11"/>
                </a:cubicBezTo>
                <a:lnTo>
                  <a:pt x="25" y="35"/>
                </a:lnTo>
                <a:cubicBezTo>
                  <a:pt x="25" y="39"/>
                  <a:pt x="23" y="41"/>
                  <a:pt x="21" y="44"/>
                </a:cubicBezTo>
                <a:cubicBezTo>
                  <a:pt x="19" y="46"/>
                  <a:pt x="16" y="47"/>
                  <a:pt x="13" y="47"/>
                </a:cubicBezTo>
                <a:cubicBezTo>
                  <a:pt x="10" y="47"/>
                  <a:pt x="7" y="46"/>
                  <a:pt x="4" y="44"/>
                </a:cubicBezTo>
                <a:cubicBezTo>
                  <a:pt x="1"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5" name="任意多边形: 形状 304"/>
          <p:cNvSpPr/>
          <p:nvPr/>
        </p:nvSpPr>
        <p:spPr>
          <a:xfrm>
            <a:off x="5172480" y="4671360"/>
            <a:ext cx="9000" cy="8640"/>
          </a:xfrm>
          <a:custGeom>
            <a:avLst/>
            <a:gdLst/>
            <a:ahLst/>
            <a:cxnLst/>
            <a:rect l="0" t="0" r="r" b="b"/>
            <a:pathLst>
              <a:path w="25" h="24">
                <a:moveTo>
                  <a:pt x="0" y="17"/>
                </a:moveTo>
                <a:lnTo>
                  <a:pt x="0" y="6"/>
                </a:lnTo>
                <a:cubicBezTo>
                  <a:pt x="0" y="2"/>
                  <a:pt x="3" y="0"/>
                  <a:pt x="7" y="0"/>
                </a:cubicBezTo>
                <a:lnTo>
                  <a:pt x="17" y="0"/>
                </a:lnTo>
                <a:cubicBezTo>
                  <a:pt x="22" y="0"/>
                  <a:pt x="25" y="2"/>
                  <a:pt x="25" y="6"/>
                </a:cubicBezTo>
                <a:lnTo>
                  <a:pt x="25" y="17"/>
                </a:lnTo>
                <a:cubicBezTo>
                  <a:pt x="25" y="22"/>
                  <a:pt x="22" y="24"/>
                  <a:pt x="17" y="24"/>
                </a:cubicBezTo>
                <a:lnTo>
                  <a:pt x="7" y="24"/>
                </a:lnTo>
                <a:cubicBezTo>
                  <a:pt x="3"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6" name="任意多边形: 形状 305"/>
          <p:cNvSpPr/>
          <p:nvPr/>
        </p:nvSpPr>
        <p:spPr>
          <a:xfrm>
            <a:off x="5072400" y="367560"/>
            <a:ext cx="8640" cy="16920"/>
          </a:xfrm>
          <a:custGeom>
            <a:avLst/>
            <a:gdLst/>
            <a:ahLst/>
            <a:cxnLst/>
            <a:rect l="0" t="0" r="r" b="b"/>
            <a:pathLst>
              <a:path w="24" h="47">
                <a:moveTo>
                  <a:pt x="0" y="36"/>
                </a:moveTo>
                <a:lnTo>
                  <a:pt x="0" y="11"/>
                </a:lnTo>
                <a:cubicBezTo>
                  <a:pt x="0" y="8"/>
                  <a:pt x="1" y="6"/>
                  <a:pt x="3" y="3"/>
                </a:cubicBezTo>
                <a:cubicBezTo>
                  <a:pt x="5" y="1"/>
                  <a:pt x="8" y="0"/>
                  <a:pt x="11" y="0"/>
                </a:cubicBezTo>
                <a:cubicBezTo>
                  <a:pt x="15" y="0"/>
                  <a:pt x="17" y="1"/>
                  <a:pt x="20" y="3"/>
                </a:cubicBezTo>
                <a:cubicBezTo>
                  <a:pt x="23" y="6"/>
                  <a:pt x="24" y="8"/>
                  <a:pt x="24" y="11"/>
                </a:cubicBezTo>
                <a:lnTo>
                  <a:pt x="24" y="36"/>
                </a:lnTo>
                <a:cubicBezTo>
                  <a:pt x="24" y="39"/>
                  <a:pt x="23" y="42"/>
                  <a:pt x="20" y="44"/>
                </a:cubicBezTo>
                <a:cubicBezTo>
                  <a:pt x="17" y="46"/>
                  <a:pt x="15" y="47"/>
                  <a:pt x="11" y="47"/>
                </a:cubicBezTo>
                <a:cubicBezTo>
                  <a:pt x="8" y="47"/>
                  <a:pt x="5"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7" name="任意多边形: 形状 306"/>
          <p:cNvSpPr/>
          <p:nvPr/>
        </p:nvSpPr>
        <p:spPr>
          <a:xfrm>
            <a:off x="3417840" y="1654560"/>
            <a:ext cx="8640" cy="8640"/>
          </a:xfrm>
          <a:custGeom>
            <a:avLst/>
            <a:gdLst/>
            <a:ahLst/>
            <a:cxnLst/>
            <a:rect l="0" t="0" r="r" b="b"/>
            <a:pathLst>
              <a:path w="24" h="24">
                <a:moveTo>
                  <a:pt x="24" y="11"/>
                </a:moveTo>
                <a:cubicBezTo>
                  <a:pt x="24" y="14"/>
                  <a:pt x="23" y="18"/>
                  <a:pt x="20" y="20"/>
                </a:cubicBezTo>
                <a:cubicBezTo>
                  <a:pt x="18" y="23"/>
                  <a:pt x="14" y="24"/>
                  <a:pt x="11" y="24"/>
                </a:cubicBezTo>
                <a:cubicBezTo>
                  <a:pt x="8" y="24"/>
                  <a:pt x="5" y="23"/>
                  <a:pt x="3" y="20"/>
                </a:cubicBezTo>
                <a:cubicBezTo>
                  <a:pt x="1" y="18"/>
                  <a:pt x="0" y="14"/>
                  <a:pt x="0" y="11"/>
                </a:cubicBezTo>
                <a:cubicBezTo>
                  <a:pt x="0" y="8"/>
                  <a:pt x="1" y="5"/>
                  <a:pt x="3" y="3"/>
                </a:cubicBezTo>
                <a:cubicBezTo>
                  <a:pt x="5" y="1"/>
                  <a:pt x="8" y="0"/>
                  <a:pt x="11" y="0"/>
                </a:cubicBezTo>
                <a:cubicBezTo>
                  <a:pt x="14" y="0"/>
                  <a:pt x="18" y="1"/>
                  <a:pt x="20"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8" name="任意多边形: 形状 307"/>
          <p:cNvSpPr/>
          <p:nvPr/>
        </p:nvSpPr>
        <p:spPr>
          <a:xfrm>
            <a:off x="7052760" y="3426120"/>
            <a:ext cx="9000" cy="8640"/>
          </a:xfrm>
          <a:custGeom>
            <a:avLst/>
            <a:gdLst/>
            <a:ahLst/>
            <a:cxnLst/>
            <a:rect l="0" t="0" r="r" b="b"/>
            <a:pathLst>
              <a:path w="25" h="24">
                <a:moveTo>
                  <a:pt x="0" y="19"/>
                </a:moveTo>
                <a:lnTo>
                  <a:pt x="0" y="5"/>
                </a:lnTo>
                <a:cubicBezTo>
                  <a:pt x="0" y="2"/>
                  <a:pt x="2" y="0"/>
                  <a:pt x="6" y="0"/>
                </a:cubicBezTo>
                <a:lnTo>
                  <a:pt x="19" y="0"/>
                </a:lnTo>
                <a:cubicBezTo>
                  <a:pt x="23" y="0"/>
                  <a:pt x="25" y="2"/>
                  <a:pt x="25" y="5"/>
                </a:cubicBezTo>
                <a:lnTo>
                  <a:pt x="25" y="19"/>
                </a:lnTo>
                <a:cubicBezTo>
                  <a:pt x="25" y="22"/>
                  <a:pt x="23" y="24"/>
                  <a:pt x="19" y="24"/>
                </a:cubicBezTo>
                <a:lnTo>
                  <a:pt x="6" y="24"/>
                </a:lnTo>
                <a:cubicBezTo>
                  <a:pt x="2"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09" name="任意多边形: 形状 308"/>
          <p:cNvSpPr/>
          <p:nvPr/>
        </p:nvSpPr>
        <p:spPr>
          <a:xfrm>
            <a:off x="2139120" y="969120"/>
            <a:ext cx="6418440" cy="1571400"/>
          </a:xfrm>
          <a:custGeom>
            <a:avLst/>
            <a:gdLst/>
            <a:ahLst/>
            <a:cxnLst/>
            <a:rect l="0" t="0" r="r" b="b"/>
            <a:pathLst>
              <a:path w="17829" h="4365">
                <a:moveTo>
                  <a:pt x="0" y="4180"/>
                </a:moveTo>
                <a:lnTo>
                  <a:pt x="0" y="186"/>
                </a:lnTo>
                <a:cubicBezTo>
                  <a:pt x="0" y="174"/>
                  <a:pt x="1" y="162"/>
                  <a:pt x="4" y="150"/>
                </a:cubicBezTo>
                <a:cubicBezTo>
                  <a:pt x="6" y="138"/>
                  <a:pt x="10" y="126"/>
                  <a:pt x="14" y="115"/>
                </a:cubicBezTo>
                <a:cubicBezTo>
                  <a:pt x="19" y="104"/>
                  <a:pt x="25" y="93"/>
                  <a:pt x="31" y="83"/>
                </a:cubicBezTo>
                <a:cubicBezTo>
                  <a:pt x="38" y="73"/>
                  <a:pt x="46" y="63"/>
                  <a:pt x="54" y="55"/>
                </a:cubicBezTo>
                <a:cubicBezTo>
                  <a:pt x="63" y="46"/>
                  <a:pt x="72" y="38"/>
                  <a:pt x="83" y="32"/>
                </a:cubicBezTo>
                <a:cubicBezTo>
                  <a:pt x="93" y="25"/>
                  <a:pt x="103" y="19"/>
                  <a:pt x="115" y="14"/>
                </a:cubicBezTo>
                <a:cubicBezTo>
                  <a:pt x="126" y="10"/>
                  <a:pt x="138" y="6"/>
                  <a:pt x="150" y="4"/>
                </a:cubicBezTo>
                <a:cubicBezTo>
                  <a:pt x="161" y="1"/>
                  <a:pt x="174" y="0"/>
                  <a:pt x="186" y="0"/>
                </a:cubicBezTo>
                <a:lnTo>
                  <a:pt x="17643" y="0"/>
                </a:lnTo>
                <a:cubicBezTo>
                  <a:pt x="17655" y="0"/>
                  <a:pt x="17667" y="1"/>
                  <a:pt x="17679" y="4"/>
                </a:cubicBezTo>
                <a:cubicBezTo>
                  <a:pt x="17691" y="6"/>
                  <a:pt x="17703" y="10"/>
                  <a:pt x="17714" y="14"/>
                </a:cubicBezTo>
                <a:cubicBezTo>
                  <a:pt x="17725" y="19"/>
                  <a:pt x="17736" y="25"/>
                  <a:pt x="17746" y="32"/>
                </a:cubicBezTo>
                <a:cubicBezTo>
                  <a:pt x="17756" y="38"/>
                  <a:pt x="17766" y="46"/>
                  <a:pt x="17774" y="55"/>
                </a:cubicBezTo>
                <a:cubicBezTo>
                  <a:pt x="17783" y="63"/>
                  <a:pt x="17791" y="73"/>
                  <a:pt x="17797" y="83"/>
                </a:cubicBezTo>
                <a:cubicBezTo>
                  <a:pt x="17804" y="93"/>
                  <a:pt x="17810" y="104"/>
                  <a:pt x="17815" y="115"/>
                </a:cubicBezTo>
                <a:cubicBezTo>
                  <a:pt x="17819" y="126"/>
                  <a:pt x="17823" y="138"/>
                  <a:pt x="17825" y="150"/>
                </a:cubicBezTo>
                <a:cubicBezTo>
                  <a:pt x="17827" y="162"/>
                  <a:pt x="17829" y="174"/>
                  <a:pt x="17829" y="186"/>
                </a:cubicBezTo>
                <a:lnTo>
                  <a:pt x="17829" y="4180"/>
                </a:lnTo>
                <a:cubicBezTo>
                  <a:pt x="17829" y="4192"/>
                  <a:pt x="17827" y="4204"/>
                  <a:pt x="17825" y="4216"/>
                </a:cubicBezTo>
                <a:cubicBezTo>
                  <a:pt x="17823" y="4228"/>
                  <a:pt x="17819" y="4239"/>
                  <a:pt x="17815" y="4251"/>
                </a:cubicBezTo>
                <a:cubicBezTo>
                  <a:pt x="17810" y="4262"/>
                  <a:pt x="17804" y="4273"/>
                  <a:pt x="17797" y="4283"/>
                </a:cubicBezTo>
                <a:cubicBezTo>
                  <a:pt x="17791" y="4293"/>
                  <a:pt x="17783" y="4302"/>
                  <a:pt x="17774" y="4311"/>
                </a:cubicBezTo>
                <a:cubicBezTo>
                  <a:pt x="17766" y="4319"/>
                  <a:pt x="17756" y="4327"/>
                  <a:pt x="17746" y="4334"/>
                </a:cubicBezTo>
                <a:cubicBezTo>
                  <a:pt x="17736" y="4341"/>
                  <a:pt x="17725" y="4346"/>
                  <a:pt x="17714" y="4351"/>
                </a:cubicBezTo>
                <a:cubicBezTo>
                  <a:pt x="17703" y="4356"/>
                  <a:pt x="17691" y="4359"/>
                  <a:pt x="17679" y="4362"/>
                </a:cubicBezTo>
                <a:cubicBezTo>
                  <a:pt x="17667" y="4364"/>
                  <a:pt x="17655" y="4365"/>
                  <a:pt x="17643" y="4365"/>
                </a:cubicBezTo>
                <a:lnTo>
                  <a:pt x="186" y="4365"/>
                </a:lnTo>
                <a:cubicBezTo>
                  <a:pt x="174" y="4365"/>
                  <a:pt x="161" y="4364"/>
                  <a:pt x="150" y="4362"/>
                </a:cubicBezTo>
                <a:cubicBezTo>
                  <a:pt x="138" y="4359"/>
                  <a:pt x="126" y="4356"/>
                  <a:pt x="115" y="4351"/>
                </a:cubicBezTo>
                <a:cubicBezTo>
                  <a:pt x="103" y="4346"/>
                  <a:pt x="93" y="4341"/>
                  <a:pt x="83" y="4334"/>
                </a:cubicBezTo>
                <a:cubicBezTo>
                  <a:pt x="72" y="4327"/>
                  <a:pt x="63" y="4319"/>
                  <a:pt x="54" y="4311"/>
                </a:cubicBezTo>
                <a:cubicBezTo>
                  <a:pt x="46" y="4302"/>
                  <a:pt x="38" y="4293"/>
                  <a:pt x="31" y="4283"/>
                </a:cubicBezTo>
                <a:cubicBezTo>
                  <a:pt x="25" y="4273"/>
                  <a:pt x="19" y="4262"/>
                  <a:pt x="14" y="4251"/>
                </a:cubicBezTo>
                <a:cubicBezTo>
                  <a:pt x="10" y="4239"/>
                  <a:pt x="6" y="4228"/>
                  <a:pt x="4" y="4216"/>
                </a:cubicBezTo>
                <a:cubicBezTo>
                  <a:pt x="1" y="4204"/>
                  <a:pt x="0" y="4192"/>
                  <a:pt x="0" y="4180"/>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10" name="任意多边形: 形状 309"/>
          <p:cNvSpPr/>
          <p:nvPr/>
        </p:nvSpPr>
        <p:spPr>
          <a:xfrm>
            <a:off x="5080680" y="1136160"/>
            <a:ext cx="535320" cy="535320"/>
          </a:xfrm>
          <a:custGeom>
            <a:avLst/>
            <a:gdLst/>
            <a:ahLst/>
            <a:cxnLst/>
            <a:rect l="0" t="0" r="r" b="b"/>
            <a:pathLst>
              <a:path w="1487" h="1487">
                <a:moveTo>
                  <a:pt x="1487" y="744"/>
                </a:moveTo>
                <a:cubicBezTo>
                  <a:pt x="1487" y="769"/>
                  <a:pt x="1485" y="793"/>
                  <a:pt x="1483" y="817"/>
                </a:cubicBezTo>
                <a:cubicBezTo>
                  <a:pt x="1481" y="841"/>
                  <a:pt x="1476" y="865"/>
                  <a:pt x="1471" y="889"/>
                </a:cubicBezTo>
                <a:cubicBezTo>
                  <a:pt x="1467" y="913"/>
                  <a:pt x="1461" y="937"/>
                  <a:pt x="1454" y="960"/>
                </a:cubicBezTo>
                <a:cubicBezTo>
                  <a:pt x="1447" y="983"/>
                  <a:pt x="1438" y="1006"/>
                  <a:pt x="1429" y="1029"/>
                </a:cubicBezTo>
                <a:cubicBezTo>
                  <a:pt x="1420" y="1051"/>
                  <a:pt x="1409" y="1073"/>
                  <a:pt x="1398" y="1094"/>
                </a:cubicBezTo>
                <a:cubicBezTo>
                  <a:pt x="1386" y="1116"/>
                  <a:pt x="1374" y="1137"/>
                  <a:pt x="1360" y="1157"/>
                </a:cubicBezTo>
                <a:cubicBezTo>
                  <a:pt x="1347" y="1177"/>
                  <a:pt x="1332" y="1197"/>
                  <a:pt x="1317" y="1216"/>
                </a:cubicBezTo>
                <a:cubicBezTo>
                  <a:pt x="1302" y="1234"/>
                  <a:pt x="1285" y="1252"/>
                  <a:pt x="1268" y="1270"/>
                </a:cubicBezTo>
                <a:cubicBezTo>
                  <a:pt x="1251" y="1287"/>
                  <a:pt x="1233" y="1303"/>
                  <a:pt x="1214" y="1318"/>
                </a:cubicBezTo>
                <a:cubicBezTo>
                  <a:pt x="1195" y="1334"/>
                  <a:pt x="1176" y="1348"/>
                  <a:pt x="1156" y="1362"/>
                </a:cubicBezTo>
                <a:cubicBezTo>
                  <a:pt x="1135" y="1375"/>
                  <a:pt x="1114" y="1388"/>
                  <a:pt x="1093" y="1399"/>
                </a:cubicBezTo>
                <a:cubicBezTo>
                  <a:pt x="1072" y="1411"/>
                  <a:pt x="1050" y="1421"/>
                  <a:pt x="1027" y="1431"/>
                </a:cubicBezTo>
                <a:cubicBezTo>
                  <a:pt x="1005" y="1440"/>
                  <a:pt x="982" y="1448"/>
                  <a:pt x="958" y="1455"/>
                </a:cubicBezTo>
                <a:cubicBezTo>
                  <a:pt x="935" y="1462"/>
                  <a:pt x="912" y="1468"/>
                  <a:pt x="888" y="1473"/>
                </a:cubicBezTo>
                <a:cubicBezTo>
                  <a:pt x="864" y="1478"/>
                  <a:pt x="840" y="1481"/>
                  <a:pt x="816" y="1484"/>
                </a:cubicBezTo>
                <a:cubicBezTo>
                  <a:pt x="791" y="1486"/>
                  <a:pt x="767" y="1487"/>
                  <a:pt x="743" y="1487"/>
                </a:cubicBezTo>
                <a:cubicBezTo>
                  <a:pt x="719" y="1487"/>
                  <a:pt x="694" y="1486"/>
                  <a:pt x="670" y="1484"/>
                </a:cubicBezTo>
                <a:cubicBezTo>
                  <a:pt x="646" y="1481"/>
                  <a:pt x="622" y="1478"/>
                  <a:pt x="598" y="1473"/>
                </a:cubicBezTo>
                <a:cubicBezTo>
                  <a:pt x="574" y="1468"/>
                  <a:pt x="551" y="1462"/>
                  <a:pt x="527" y="1455"/>
                </a:cubicBezTo>
                <a:cubicBezTo>
                  <a:pt x="504" y="1448"/>
                  <a:pt x="481" y="1440"/>
                  <a:pt x="459" y="1431"/>
                </a:cubicBezTo>
                <a:cubicBezTo>
                  <a:pt x="436" y="1421"/>
                  <a:pt x="414" y="1411"/>
                  <a:pt x="393" y="1399"/>
                </a:cubicBezTo>
                <a:cubicBezTo>
                  <a:pt x="371" y="1388"/>
                  <a:pt x="350" y="1375"/>
                  <a:pt x="330" y="1362"/>
                </a:cubicBezTo>
                <a:cubicBezTo>
                  <a:pt x="310" y="1348"/>
                  <a:pt x="290" y="1334"/>
                  <a:pt x="272" y="1318"/>
                </a:cubicBezTo>
                <a:cubicBezTo>
                  <a:pt x="253" y="1303"/>
                  <a:pt x="235" y="1287"/>
                  <a:pt x="218" y="1270"/>
                </a:cubicBezTo>
                <a:cubicBezTo>
                  <a:pt x="200" y="1252"/>
                  <a:pt x="184" y="1234"/>
                  <a:pt x="169" y="1216"/>
                </a:cubicBezTo>
                <a:cubicBezTo>
                  <a:pt x="153" y="1197"/>
                  <a:pt x="139" y="1177"/>
                  <a:pt x="125" y="1157"/>
                </a:cubicBezTo>
                <a:cubicBezTo>
                  <a:pt x="112" y="1137"/>
                  <a:pt x="99" y="1116"/>
                  <a:pt x="88" y="1094"/>
                </a:cubicBezTo>
                <a:cubicBezTo>
                  <a:pt x="76" y="1073"/>
                  <a:pt x="66" y="1051"/>
                  <a:pt x="57" y="1029"/>
                </a:cubicBezTo>
                <a:cubicBezTo>
                  <a:pt x="47" y="1006"/>
                  <a:pt x="39" y="983"/>
                  <a:pt x="32" y="960"/>
                </a:cubicBezTo>
                <a:cubicBezTo>
                  <a:pt x="25" y="937"/>
                  <a:pt x="19" y="913"/>
                  <a:pt x="14" y="889"/>
                </a:cubicBezTo>
                <a:cubicBezTo>
                  <a:pt x="10" y="865"/>
                  <a:pt x="6" y="841"/>
                  <a:pt x="4" y="817"/>
                </a:cubicBezTo>
                <a:cubicBezTo>
                  <a:pt x="1" y="793"/>
                  <a:pt x="0" y="769"/>
                  <a:pt x="0" y="744"/>
                </a:cubicBezTo>
                <a:cubicBezTo>
                  <a:pt x="0" y="720"/>
                  <a:pt x="1" y="696"/>
                  <a:pt x="4" y="671"/>
                </a:cubicBezTo>
                <a:cubicBezTo>
                  <a:pt x="6" y="647"/>
                  <a:pt x="10" y="623"/>
                  <a:pt x="14" y="599"/>
                </a:cubicBezTo>
                <a:cubicBezTo>
                  <a:pt x="19" y="576"/>
                  <a:pt x="25" y="551"/>
                  <a:pt x="32" y="528"/>
                </a:cubicBezTo>
                <a:cubicBezTo>
                  <a:pt x="39" y="504"/>
                  <a:pt x="47" y="482"/>
                  <a:pt x="57" y="459"/>
                </a:cubicBezTo>
                <a:cubicBezTo>
                  <a:pt x="66" y="437"/>
                  <a:pt x="76" y="415"/>
                  <a:pt x="88" y="393"/>
                </a:cubicBezTo>
                <a:cubicBezTo>
                  <a:pt x="99" y="372"/>
                  <a:pt x="112" y="351"/>
                  <a:pt x="125" y="331"/>
                </a:cubicBezTo>
                <a:cubicBezTo>
                  <a:pt x="139" y="310"/>
                  <a:pt x="153" y="291"/>
                  <a:pt x="169" y="272"/>
                </a:cubicBezTo>
                <a:cubicBezTo>
                  <a:pt x="184" y="253"/>
                  <a:pt x="200" y="235"/>
                  <a:pt x="218" y="218"/>
                </a:cubicBezTo>
                <a:cubicBezTo>
                  <a:pt x="235" y="201"/>
                  <a:pt x="253" y="185"/>
                  <a:pt x="272" y="169"/>
                </a:cubicBezTo>
                <a:cubicBezTo>
                  <a:pt x="290" y="154"/>
                  <a:pt x="310" y="139"/>
                  <a:pt x="330" y="126"/>
                </a:cubicBezTo>
                <a:cubicBezTo>
                  <a:pt x="350" y="112"/>
                  <a:pt x="371" y="100"/>
                  <a:pt x="393" y="88"/>
                </a:cubicBezTo>
                <a:cubicBezTo>
                  <a:pt x="414" y="77"/>
                  <a:pt x="436" y="66"/>
                  <a:pt x="459" y="57"/>
                </a:cubicBezTo>
                <a:cubicBezTo>
                  <a:pt x="481" y="48"/>
                  <a:pt x="504" y="40"/>
                  <a:pt x="527" y="32"/>
                </a:cubicBezTo>
                <a:cubicBezTo>
                  <a:pt x="551" y="25"/>
                  <a:pt x="574" y="19"/>
                  <a:pt x="598" y="15"/>
                </a:cubicBezTo>
                <a:cubicBezTo>
                  <a:pt x="622" y="10"/>
                  <a:pt x="646" y="6"/>
                  <a:pt x="670" y="4"/>
                </a:cubicBezTo>
                <a:cubicBezTo>
                  <a:pt x="694" y="2"/>
                  <a:pt x="719" y="0"/>
                  <a:pt x="743" y="0"/>
                </a:cubicBezTo>
                <a:cubicBezTo>
                  <a:pt x="767" y="0"/>
                  <a:pt x="791" y="2"/>
                  <a:pt x="816" y="4"/>
                </a:cubicBezTo>
                <a:cubicBezTo>
                  <a:pt x="840" y="6"/>
                  <a:pt x="864" y="10"/>
                  <a:pt x="888" y="15"/>
                </a:cubicBezTo>
                <a:cubicBezTo>
                  <a:pt x="912" y="19"/>
                  <a:pt x="935" y="25"/>
                  <a:pt x="958" y="32"/>
                </a:cubicBezTo>
                <a:cubicBezTo>
                  <a:pt x="982" y="40"/>
                  <a:pt x="1005" y="48"/>
                  <a:pt x="1027" y="57"/>
                </a:cubicBezTo>
                <a:cubicBezTo>
                  <a:pt x="1050" y="66"/>
                  <a:pt x="1072" y="77"/>
                  <a:pt x="1093" y="88"/>
                </a:cubicBezTo>
                <a:cubicBezTo>
                  <a:pt x="1114" y="100"/>
                  <a:pt x="1135" y="112"/>
                  <a:pt x="1156" y="126"/>
                </a:cubicBezTo>
                <a:cubicBezTo>
                  <a:pt x="1176" y="139"/>
                  <a:pt x="1195" y="154"/>
                  <a:pt x="1214" y="169"/>
                </a:cubicBezTo>
                <a:cubicBezTo>
                  <a:pt x="1233" y="185"/>
                  <a:pt x="1251" y="201"/>
                  <a:pt x="1268" y="218"/>
                </a:cubicBezTo>
                <a:cubicBezTo>
                  <a:pt x="1285" y="235"/>
                  <a:pt x="1302" y="253"/>
                  <a:pt x="1317" y="272"/>
                </a:cubicBezTo>
                <a:cubicBezTo>
                  <a:pt x="1332" y="291"/>
                  <a:pt x="1347" y="310"/>
                  <a:pt x="1360" y="331"/>
                </a:cubicBezTo>
                <a:cubicBezTo>
                  <a:pt x="1374" y="351"/>
                  <a:pt x="1386" y="372"/>
                  <a:pt x="1398" y="393"/>
                </a:cubicBezTo>
                <a:cubicBezTo>
                  <a:pt x="1409" y="415"/>
                  <a:pt x="1420" y="437"/>
                  <a:pt x="1429" y="459"/>
                </a:cubicBezTo>
                <a:cubicBezTo>
                  <a:pt x="1438" y="482"/>
                  <a:pt x="1447" y="504"/>
                  <a:pt x="1454" y="528"/>
                </a:cubicBezTo>
                <a:cubicBezTo>
                  <a:pt x="1461" y="551"/>
                  <a:pt x="1467" y="576"/>
                  <a:pt x="1471" y="599"/>
                </a:cubicBezTo>
                <a:cubicBezTo>
                  <a:pt x="1476" y="623"/>
                  <a:pt x="1481" y="647"/>
                  <a:pt x="1483" y="671"/>
                </a:cubicBezTo>
                <a:cubicBezTo>
                  <a:pt x="1485" y="696"/>
                  <a:pt x="1487" y="720"/>
                  <a:pt x="1487" y="744"/>
                </a:cubicBezTo>
                <a:close/>
              </a:path>
            </a:pathLst>
          </a:custGeom>
          <a:solidFill>
            <a:srgbClr val="60A5FA">
              <a:alpha val="3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311" name="图片 310"/>
          <p:cNvPicPr/>
          <p:nvPr/>
        </p:nvPicPr>
        <p:blipFill>
          <a:blip r:embed="rId5"/>
          <a:stretch>
            <a:fillRect/>
          </a:stretch>
        </p:blipFill>
        <p:spPr>
          <a:xfrm>
            <a:off x="5189400" y="1278720"/>
            <a:ext cx="317160" cy="250200"/>
          </a:xfrm>
          <a:prstGeom prst="rect">
            <a:avLst/>
          </a:prstGeom>
          <a:noFill/>
          <a:ln w="0">
            <a:noFill/>
          </a:ln>
        </p:spPr>
      </p:pic>
      <p:sp>
        <p:nvSpPr>
          <p:cNvPr id="312" name="文本框 311"/>
          <p:cNvSpPr txBox="1"/>
          <p:nvPr/>
        </p:nvSpPr>
        <p:spPr>
          <a:xfrm>
            <a:off x="4415400" y="4733640"/>
            <a:ext cx="2606760" cy="198360"/>
          </a:xfrm>
          <a:prstGeom prst="rect">
            <a:avLst/>
          </a:prstGeom>
          <a:noFill/>
          <a:ln w="0">
            <a:noFill/>
          </a:ln>
        </p:spPr>
        <p:txBody>
          <a:bodyPr wrap="none" lIns="0" tIns="0" rIns="0" bIns="0" anchor="t">
            <a:spAutoFit/>
          </a:bodyPr>
          <a:lstStyle/>
          <a:p>
            <a:r>
              <a:rPr lang="zh-CN" sz="1090" b="0" u="none" strike="noStrike">
                <a:solidFill>
                  <a:srgbClr val="D1D5DB"/>
                </a:solidFill>
                <a:effectLst/>
                <a:uFillTx/>
                <a:latin typeface="NotoSansCJKsc"/>
                <a:ea typeface="NotoSansCJKsc"/>
              </a:rPr>
              <a:t>项⽬中，很多基本功能都是通过函数实现的</a:t>
            </a:r>
            <a:endParaRPr lang="en-US" sz="1090" b="0" u="none" strike="noStrike">
              <a:solidFill>
                <a:srgbClr val="000000"/>
              </a:solidFill>
              <a:effectLst/>
              <a:uFillTx/>
              <a:latin typeface="Times New Roman" panose="02020603050405020304"/>
            </a:endParaRPr>
          </a:p>
        </p:txBody>
      </p:sp>
      <p:sp>
        <p:nvSpPr>
          <p:cNvPr id="313" name="文本框 312"/>
          <p:cNvSpPr txBox="1"/>
          <p:nvPr/>
        </p:nvSpPr>
        <p:spPr>
          <a:xfrm>
            <a:off x="4746600" y="1739520"/>
            <a:ext cx="120780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函数是什么？</a:t>
            </a:r>
            <a:endParaRPr lang="en-US" sz="1580" b="0" u="none" strike="noStrike">
              <a:solidFill>
                <a:srgbClr val="000000"/>
              </a:solidFill>
              <a:effectLst/>
              <a:uFillTx/>
              <a:latin typeface="Times New Roman" panose="02020603050405020304"/>
            </a:endParaRPr>
          </a:p>
        </p:txBody>
      </p:sp>
      <p:sp>
        <p:nvSpPr>
          <p:cNvPr id="314" name="文本框 313"/>
          <p:cNvSpPr txBox="1"/>
          <p:nvPr/>
        </p:nvSpPr>
        <p:spPr>
          <a:xfrm>
            <a:off x="2455200" y="2131920"/>
            <a:ext cx="45324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函数是</a:t>
            </a:r>
            <a:endParaRPr lang="en-US" sz="1180" b="0" u="none" strike="noStrike">
              <a:solidFill>
                <a:srgbClr val="000000"/>
              </a:solidFill>
              <a:effectLst/>
              <a:uFillTx/>
              <a:latin typeface="Times New Roman" panose="02020603050405020304"/>
            </a:endParaRPr>
          </a:p>
        </p:txBody>
      </p:sp>
      <p:sp>
        <p:nvSpPr>
          <p:cNvPr id="315" name="文本框 314"/>
          <p:cNvSpPr txBox="1"/>
          <p:nvPr/>
        </p:nvSpPr>
        <p:spPr>
          <a:xfrm>
            <a:off x="2958120" y="2118240"/>
            <a:ext cx="523800" cy="175680"/>
          </a:xfrm>
          <a:prstGeom prst="rect">
            <a:avLst/>
          </a:prstGeom>
          <a:noFill/>
          <a:ln w="0">
            <a:noFill/>
          </a:ln>
        </p:spPr>
        <p:txBody>
          <a:bodyPr wrap="none" lIns="0" tIns="0" rIns="0" bIns="0" anchor="t">
            <a:spAutoFit/>
          </a:bodyPr>
          <a:lstStyle/>
          <a:p>
            <a:r>
              <a:rPr lang="en-US" sz="1180" b="0" u="none" strike="noStrike" dirty="0">
                <a:solidFill>
                  <a:srgbClr val="FFFFFF"/>
                </a:solidFill>
                <a:effectLst/>
                <a:uFillTx/>
                <a:latin typeface="DejaVuSans"/>
                <a:ea typeface="DejaVuSans"/>
              </a:rPr>
              <a:t>Python</a:t>
            </a:r>
            <a:endParaRPr lang="en-US" sz="1180" b="0" u="none" strike="noStrike" dirty="0">
              <a:solidFill>
                <a:srgbClr val="000000"/>
              </a:solidFill>
              <a:effectLst/>
              <a:uFillTx/>
              <a:latin typeface="Times New Roman" panose="02020603050405020304"/>
            </a:endParaRPr>
          </a:p>
        </p:txBody>
      </p:sp>
      <p:pic>
        <p:nvPicPr>
          <p:cNvPr id="316" name="图片 315"/>
          <p:cNvPicPr/>
          <p:nvPr/>
        </p:nvPicPr>
        <p:blipFill>
          <a:blip r:embed="rId6"/>
          <a:stretch>
            <a:fillRect/>
          </a:stretch>
        </p:blipFill>
        <p:spPr>
          <a:xfrm>
            <a:off x="534960" y="5206320"/>
            <a:ext cx="250200" cy="250200"/>
          </a:xfrm>
          <a:prstGeom prst="rect">
            <a:avLst/>
          </a:prstGeom>
          <a:noFill/>
          <a:ln w="0">
            <a:noFill/>
          </a:ln>
        </p:spPr>
      </p:pic>
      <p:pic>
        <p:nvPicPr>
          <p:cNvPr id="317" name="图片 316"/>
          <p:cNvPicPr/>
          <p:nvPr/>
        </p:nvPicPr>
        <p:blipFill>
          <a:blip r:embed="rId7"/>
          <a:stretch>
            <a:fillRect/>
          </a:stretch>
        </p:blipFill>
        <p:spPr>
          <a:xfrm>
            <a:off x="9911160" y="802080"/>
            <a:ext cx="250200" cy="250200"/>
          </a:xfrm>
          <a:prstGeom prst="rect">
            <a:avLst/>
          </a:prstGeom>
          <a:noFill/>
          <a:ln w="0">
            <a:noFill/>
          </a:ln>
        </p:spPr>
      </p:pic>
      <p:sp>
        <p:nvSpPr>
          <p:cNvPr id="318" name="文本框 317"/>
          <p:cNvSpPr txBox="1"/>
          <p:nvPr/>
        </p:nvSpPr>
        <p:spPr>
          <a:xfrm>
            <a:off x="3427920" y="2131920"/>
            <a:ext cx="4828680" cy="219960"/>
          </a:xfrm>
          <a:prstGeom prst="rect">
            <a:avLst/>
          </a:prstGeom>
          <a:noFill/>
          <a:ln w="0">
            <a:noFill/>
          </a:ln>
        </p:spPr>
        <p:txBody>
          <a:bodyPr wrap="none" lIns="0" tIns="0" rIns="0" bIns="0" anchor="t">
            <a:spAutoFit/>
          </a:bodyPr>
          <a:lstStyle/>
          <a:p>
            <a:r>
              <a:rPr lang="zh-CN" sz="1180" b="0" u="none" strike="noStrike">
                <a:solidFill>
                  <a:srgbClr val="FFFFFF"/>
                </a:solidFill>
                <a:effectLst/>
                <a:uFillTx/>
                <a:latin typeface="NotoSansCJKsc"/>
                <a:ea typeface="NotoSansCJKsc"/>
              </a:rPr>
              <a:t>程序的</a:t>
            </a:r>
            <a:r>
              <a:rPr lang="zh-CN" sz="1180" b="0" u="none" strike="noStrike">
                <a:solidFill>
                  <a:srgbClr val="FCD34D"/>
                </a:solidFill>
                <a:effectLst/>
                <a:uFillTx/>
                <a:latin typeface="NotoSansCJKsc"/>
                <a:ea typeface="NotoSansCJKsc"/>
              </a:rPr>
              <a:t>基本构成元素</a:t>
            </a:r>
            <a:r>
              <a:rPr lang="zh-CN" sz="1180" b="0" u="none" strike="noStrike">
                <a:solidFill>
                  <a:srgbClr val="FFFFFF"/>
                </a:solidFill>
                <a:effectLst/>
                <a:uFillTx/>
                <a:latin typeface="NotoSansCJKsc"/>
                <a:ea typeface="NotoSansCJKsc"/>
              </a:rPr>
              <a:t>之⼀，通过调⽤函数可以实现软件程序的特定功能。</a:t>
            </a:r>
            <a:endParaRPr lang="en-US" sz="1180" b="0" u="none" strike="noStrike">
              <a:solidFill>
                <a:srgbClr val="000000"/>
              </a:solidFill>
              <a:effectLst/>
              <a:uFillTx/>
              <a:latin typeface="Times New Roman" panose="020206030504050203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214784" y="1143161"/>
            <a:ext cx="6317719" cy="2124710"/>
          </a:xfrm>
          <a:prstGeom prst="rect">
            <a:avLst/>
          </a:prstGeom>
        </p:spPr>
        <p:txBody>
          <a:bodyPr wrap="square">
            <a:spAutoFit/>
          </a:bodyPr>
          <a:lstStyle/>
          <a:p>
            <a:pPr>
              <a:lnSpc>
                <a:spcPct val="150000"/>
              </a:lnSpc>
            </a:pPr>
            <a:r>
              <a:rPr lang="zh-CN" altLang="zh-CN" sz="1260" dirty="0"/>
              <a:t>【例】绘制一个正弦曲线图，即</a:t>
            </a:r>
            <a:r>
              <a:rPr lang="en-US" altLang="zh-CN" sz="1260" dirty="0"/>
              <a:t>y=sin(x)</a:t>
            </a:r>
            <a:r>
              <a:rPr lang="zh-CN" altLang="zh-CN" sz="1260" dirty="0"/>
              <a:t>。</a:t>
            </a:r>
            <a:endParaRPr lang="zh-CN" altLang="zh-CN" sz="1260" dirty="0"/>
          </a:p>
          <a:p>
            <a:pPr>
              <a:lnSpc>
                <a:spcPct val="150000"/>
              </a:lnSpc>
            </a:pPr>
            <a:r>
              <a:rPr lang="en-US" altLang="zh-CN" sz="1260" dirty="0"/>
              <a:t>import </a:t>
            </a:r>
            <a:r>
              <a:rPr lang="en-US" altLang="zh-CN" sz="1260" dirty="0" err="1"/>
              <a:t>matplotlib.pyplot</a:t>
            </a:r>
            <a:r>
              <a:rPr lang="en-US" altLang="zh-CN" sz="1260" dirty="0"/>
              <a:t> as </a:t>
            </a:r>
            <a:r>
              <a:rPr lang="en-US" altLang="zh-CN" sz="1260" dirty="0" err="1"/>
              <a:t>plt</a:t>
            </a:r>
            <a:endParaRPr lang="zh-CN" altLang="zh-CN" sz="1260" dirty="0"/>
          </a:p>
          <a:p>
            <a:pPr>
              <a:lnSpc>
                <a:spcPct val="150000"/>
              </a:lnSpc>
            </a:pPr>
            <a:r>
              <a:rPr lang="en-US" altLang="zh-CN" sz="1260" dirty="0"/>
              <a:t>import </a:t>
            </a:r>
            <a:r>
              <a:rPr lang="en-US" altLang="zh-CN" sz="1260" dirty="0" err="1"/>
              <a:t>numpy</a:t>
            </a:r>
            <a:r>
              <a:rPr lang="en-US" altLang="zh-CN" sz="1260" dirty="0"/>
              <a:t> as np</a:t>
            </a:r>
            <a:endParaRPr lang="zh-CN" altLang="zh-CN" sz="1260" dirty="0"/>
          </a:p>
          <a:p>
            <a:pPr>
              <a:lnSpc>
                <a:spcPct val="150000"/>
              </a:lnSpc>
            </a:pPr>
            <a:r>
              <a:rPr lang="en-US" altLang="zh-CN" sz="1260" dirty="0"/>
              <a:t>x = </a:t>
            </a:r>
            <a:r>
              <a:rPr lang="en-US" altLang="zh-CN" sz="1260" dirty="0" err="1"/>
              <a:t>np.arange</a:t>
            </a:r>
            <a:r>
              <a:rPr lang="en-US" altLang="zh-CN" sz="1260" dirty="0"/>
              <a:t>(-2*np.pi,2*np.pi,0.01)</a:t>
            </a:r>
            <a:endParaRPr lang="zh-CN" altLang="zh-CN" sz="1260" dirty="0"/>
          </a:p>
          <a:p>
            <a:pPr>
              <a:lnSpc>
                <a:spcPct val="150000"/>
              </a:lnSpc>
            </a:pPr>
            <a:r>
              <a:rPr lang="en-US" altLang="zh-CN" sz="1260" dirty="0"/>
              <a:t>y = </a:t>
            </a:r>
            <a:r>
              <a:rPr lang="en-US" altLang="zh-CN" sz="1260" dirty="0" err="1"/>
              <a:t>np.sin</a:t>
            </a:r>
            <a:r>
              <a:rPr lang="en-US" altLang="zh-CN" sz="1260" dirty="0"/>
              <a:t>(x)</a:t>
            </a:r>
            <a:endParaRPr lang="zh-CN" altLang="zh-CN" sz="1260" dirty="0"/>
          </a:p>
          <a:p>
            <a:pPr>
              <a:lnSpc>
                <a:spcPct val="150000"/>
              </a:lnSpc>
            </a:pPr>
            <a:r>
              <a:rPr lang="en-US" altLang="zh-CN" sz="1260" dirty="0" err="1"/>
              <a:t>plt</a:t>
            </a:r>
            <a:r>
              <a:rPr lang="en-US" altLang="zh-CN" sz="1260" b="1" dirty="0" err="1"/>
              <a:t>.plot</a:t>
            </a:r>
            <a:r>
              <a:rPr lang="en-US" altLang="zh-CN" sz="1260" dirty="0"/>
              <a:t>(</a:t>
            </a:r>
            <a:r>
              <a:rPr lang="en-US" altLang="zh-CN" sz="1260" dirty="0" err="1"/>
              <a:t>x,y,'b</a:t>
            </a:r>
            <a:r>
              <a:rPr lang="en-US" altLang="zh-CN" sz="1260" dirty="0"/>
              <a:t>-.')</a:t>
            </a:r>
            <a:endParaRPr lang="zh-CN" altLang="zh-CN" sz="1260" dirty="0"/>
          </a:p>
          <a:p>
            <a:pPr>
              <a:lnSpc>
                <a:spcPct val="150000"/>
              </a:lnSpc>
            </a:pPr>
            <a:r>
              <a:rPr lang="en-US" altLang="zh-CN" sz="1260" dirty="0" err="1"/>
              <a:t>plt.show</a:t>
            </a:r>
            <a:r>
              <a:rPr lang="en-US" altLang="zh-CN" sz="1260" dirty="0"/>
              <a:t>()</a:t>
            </a:r>
            <a:endParaRPr lang="en-US" altLang="zh-CN" sz="1260" dirty="0"/>
          </a:p>
        </p:txBody>
      </p:sp>
      <p:pic>
        <p:nvPicPr>
          <p:cNvPr id="11" name="图片 10"/>
          <p:cNvPicPr/>
          <p:nvPr/>
        </p:nvPicPr>
        <p:blipFill>
          <a:blip r:embed="rId1"/>
          <a:stretch>
            <a:fillRect/>
          </a:stretch>
        </p:blipFill>
        <p:spPr>
          <a:xfrm>
            <a:off x="4575625" y="1496163"/>
            <a:ext cx="4387435" cy="3805578"/>
          </a:xfrm>
          <a:prstGeom prst="rect">
            <a:avLst/>
          </a:prstGeom>
        </p:spPr>
      </p:pic>
      <p:sp>
        <p:nvSpPr>
          <p:cNvPr id="20" name="文本框 22"/>
          <p:cNvSpPr>
            <a:spLocks noChangeArrowheads="1"/>
          </p:cNvSpPr>
          <p:nvPr/>
        </p:nvSpPr>
        <p:spPr bwMode="auto">
          <a:xfrm>
            <a:off x="955784" y="384227"/>
            <a:ext cx="1827571"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2210" b="1" dirty="0">
                <a:solidFill>
                  <a:schemeClr val="tx1"/>
                </a:solidFill>
                <a:latin typeface="方正正粗黑简体" panose="02000000000000000000" pitchFamily="2" charset="-122"/>
                <a:ea typeface="方正正粗黑简体" panose="02000000000000000000" pitchFamily="2" charset="-122"/>
              </a:rPr>
              <a:t>线图绘制</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23" name="椭圆 22"/>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4" name="椭圆 23"/>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Effect transition="in" filter="fade">
                                      <p:cBhvr>
                                        <p:cTn id="49" dur="1000"/>
                                        <p:tgtEl>
                                          <p:spTgt spid="12">
                                            <p:txEl>
                                              <p:pRg st="6" end="6"/>
                                            </p:txEl>
                                          </p:spTgt>
                                        </p:tgtEl>
                                      </p:cBhvr>
                                    </p:animEffect>
                                    <p:anim calcmode="lin" valueType="num">
                                      <p:cBhvr>
                                        <p:cTn id="50"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barn(inVertical)">
                                      <p:cBhvr>
                                        <p:cTn id="56" dur="500"/>
                                        <p:tgtEl>
                                          <p:spTgt spid="11"/>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750" fill="hold"/>
                                        <p:tgtEl>
                                          <p:spTgt spid="23"/>
                                        </p:tgtEl>
                                        <p:attrNameLst>
                                          <p:attrName>ppt_w</p:attrName>
                                        </p:attrNameLst>
                                      </p:cBhvr>
                                      <p:tavLst>
                                        <p:tav tm="0">
                                          <p:val>
                                            <p:fltVal val="0"/>
                                          </p:val>
                                        </p:tav>
                                        <p:tav tm="100000">
                                          <p:val>
                                            <p:strVal val="#ppt_w"/>
                                          </p:val>
                                        </p:tav>
                                      </p:tavLst>
                                    </p:anim>
                                    <p:anim calcmode="lin" valueType="num">
                                      <p:cBhvr>
                                        <p:cTn id="60" dur="750" fill="hold"/>
                                        <p:tgtEl>
                                          <p:spTgt spid="23"/>
                                        </p:tgtEl>
                                        <p:attrNameLst>
                                          <p:attrName>ppt_h</p:attrName>
                                        </p:attrNameLst>
                                      </p:cBhvr>
                                      <p:tavLst>
                                        <p:tav tm="0">
                                          <p:val>
                                            <p:fltVal val="0"/>
                                          </p:val>
                                        </p:tav>
                                        <p:tav tm="100000">
                                          <p:val>
                                            <p:strVal val="#ppt_h"/>
                                          </p:val>
                                        </p:tav>
                                      </p:tavLst>
                                    </p:anim>
                                    <p:anim calcmode="lin" valueType="num">
                                      <p:cBhvr>
                                        <p:cTn id="61" dur="750" fill="hold"/>
                                        <p:tgtEl>
                                          <p:spTgt spid="23"/>
                                        </p:tgtEl>
                                        <p:attrNameLst>
                                          <p:attrName>style.rotation</p:attrName>
                                        </p:attrNameLst>
                                      </p:cBhvr>
                                      <p:tavLst>
                                        <p:tav tm="0">
                                          <p:val>
                                            <p:fltVal val="90"/>
                                          </p:val>
                                        </p:tav>
                                        <p:tav tm="100000">
                                          <p:val>
                                            <p:fltVal val="0"/>
                                          </p:val>
                                        </p:tav>
                                      </p:tavLst>
                                    </p:anim>
                                    <p:animEffect transition="in" filter="fade">
                                      <p:cBhvr>
                                        <p:cTn id="62" dur="750"/>
                                        <p:tgtEl>
                                          <p:spTgt spid="23"/>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750" fill="hold"/>
                                        <p:tgtEl>
                                          <p:spTgt spid="24"/>
                                        </p:tgtEl>
                                        <p:attrNameLst>
                                          <p:attrName>ppt_w</p:attrName>
                                        </p:attrNameLst>
                                      </p:cBhvr>
                                      <p:tavLst>
                                        <p:tav tm="0">
                                          <p:val>
                                            <p:fltVal val="0"/>
                                          </p:val>
                                        </p:tav>
                                        <p:tav tm="100000">
                                          <p:val>
                                            <p:strVal val="#ppt_w"/>
                                          </p:val>
                                        </p:tav>
                                      </p:tavLst>
                                    </p:anim>
                                    <p:anim calcmode="lin" valueType="num">
                                      <p:cBhvr>
                                        <p:cTn id="66" dur="750" fill="hold"/>
                                        <p:tgtEl>
                                          <p:spTgt spid="24"/>
                                        </p:tgtEl>
                                        <p:attrNameLst>
                                          <p:attrName>ppt_h</p:attrName>
                                        </p:attrNameLst>
                                      </p:cBhvr>
                                      <p:tavLst>
                                        <p:tav tm="0">
                                          <p:val>
                                            <p:fltVal val="0"/>
                                          </p:val>
                                        </p:tav>
                                        <p:tav tm="100000">
                                          <p:val>
                                            <p:strVal val="#ppt_h"/>
                                          </p:val>
                                        </p:tav>
                                      </p:tavLst>
                                    </p:anim>
                                    <p:anim calcmode="lin" valueType="num">
                                      <p:cBhvr>
                                        <p:cTn id="67" dur="750" fill="hold"/>
                                        <p:tgtEl>
                                          <p:spTgt spid="24"/>
                                        </p:tgtEl>
                                        <p:attrNameLst>
                                          <p:attrName>style.rotation</p:attrName>
                                        </p:attrNameLst>
                                      </p:cBhvr>
                                      <p:tavLst>
                                        <p:tav tm="0">
                                          <p:val>
                                            <p:fltVal val="90"/>
                                          </p:val>
                                        </p:tav>
                                        <p:tav tm="100000">
                                          <p:val>
                                            <p:fltVal val="0"/>
                                          </p:val>
                                        </p:tav>
                                      </p:tavLst>
                                    </p:anim>
                                    <p:animEffect transition="in" filter="fade">
                                      <p:cBhvr>
                                        <p:cTn id="68" dur="75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3" grpId="0" bldLvl="0" animBg="1"/>
      <p:bldP spid="24"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2"/>
          <p:cNvSpPr>
            <a:spLocks noChangeArrowheads="1"/>
          </p:cNvSpPr>
          <p:nvPr/>
        </p:nvSpPr>
        <p:spPr bwMode="auto">
          <a:xfrm>
            <a:off x="955784" y="364596"/>
            <a:ext cx="1893157"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1895" b="1" dirty="0">
                <a:solidFill>
                  <a:schemeClr val="tx1"/>
                </a:solidFill>
                <a:latin typeface="方正正粗黑简体" panose="02000000000000000000" pitchFamily="2" charset="-122"/>
                <a:ea typeface="方正正粗黑简体" panose="02000000000000000000" pitchFamily="2" charset="-122"/>
              </a:rPr>
              <a:t>线图绘制</a:t>
            </a:r>
            <a:endParaRPr lang="zh-CN" altLang="en-US" sz="1895" b="1" dirty="0">
              <a:solidFill>
                <a:schemeClr val="tx1"/>
              </a:solidFill>
              <a:latin typeface="方正正粗黑简体" panose="02000000000000000000" pitchFamily="2" charset="-122"/>
              <a:ea typeface="方正正粗黑简体" panose="02000000000000000000" pitchFamily="2" charset="-122"/>
            </a:endParaRPr>
          </a:p>
        </p:txBody>
      </p:sp>
      <p:sp>
        <p:nvSpPr>
          <p:cNvPr id="33793" name="Rectangle 1"/>
          <p:cNvSpPr>
            <a:spLocks noChangeArrowheads="1"/>
          </p:cNvSpPr>
          <p:nvPr/>
        </p:nvSpPr>
        <p:spPr bwMode="auto">
          <a:xfrm>
            <a:off x="1174073" y="1218097"/>
            <a:ext cx="8549237" cy="3580765"/>
          </a:xfrm>
          <a:prstGeom prst="rect">
            <a:avLst/>
          </a:prstGeom>
          <a:noFill/>
          <a:ln w="9525">
            <a:noFill/>
            <a:miter lim="800000"/>
          </a:ln>
          <a:effectLst/>
        </p:spPr>
        <p:txBody>
          <a:bodyPr vert="horz" wrap="square" lIns="96191" tIns="48095" rIns="96191" bIns="48095" numCol="1" anchor="ctr" anchorCtr="0" compatLnSpc="1">
            <a:spAutoFit/>
          </a:bodyPr>
          <a:lstStyle/>
          <a:p>
            <a:pPr marL="0" marR="0" lvl="0" indent="266700" algn="l" defTabSz="914400" rtl="0" eaLnBrk="0" fontAlgn="base" latinLnBrk="0" hangingPunct="0">
              <a:lnSpc>
                <a:spcPct val="200000"/>
              </a:lnSpc>
              <a:spcBef>
                <a:spcPct val="0"/>
              </a:spcBef>
              <a:spcAft>
                <a:spcPct val="0"/>
              </a:spcAft>
              <a:buClrTx/>
              <a:buSzTx/>
              <a:buFontTx/>
              <a:buNone/>
            </a:pPr>
            <a:r>
              <a:rPr kumimoji="0" lang="en-US" altLang="zh-CN" sz="1260" b="1" i="0" u="none" strike="noStrike" cap="none" normalizeH="0" baseline="0" dirty="0" err="1">
                <a:ln>
                  <a:noFill/>
                </a:ln>
                <a:solidFill>
                  <a:schemeClr val="tx1"/>
                </a:solidFill>
                <a:effectLst/>
                <a:latin typeface="+mn-ea"/>
                <a:ea typeface="+mn-ea"/>
                <a:cs typeface="Times New Roman" panose="02020603050405020304" pitchFamily="18" charset="0"/>
              </a:rPr>
              <a:t>plt.plot</a:t>
            </a:r>
            <a:r>
              <a:rPr kumimoji="0" lang="en-US" altLang="zh-CN" sz="1260" b="1" i="0" u="none" strike="noStrike" cap="none" normalizeH="0" baseline="0" dirty="0">
                <a:ln>
                  <a:noFill/>
                </a:ln>
                <a:solidFill>
                  <a:schemeClr val="tx1"/>
                </a:solidFill>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方法是一个基本的绘制线方法。常用的格式如下：</a:t>
            </a:r>
            <a:endParaRPr kumimoji="0" lang="zh-CN" altLang="en-US" sz="1260" b="0" i="0" u="none" strike="noStrike" cap="none" normalizeH="0" baseline="0" dirty="0">
              <a:ln>
                <a:noFill/>
              </a:ln>
              <a:solidFill>
                <a:schemeClr val="tx1"/>
              </a:solidFill>
              <a:effectLst/>
              <a:latin typeface="+mn-ea"/>
              <a:ea typeface="+mn-ea"/>
              <a:cs typeface="宋体" panose="02010600030101010101" pitchFamily="2" charset="-122"/>
            </a:endParaRPr>
          </a:p>
          <a:p>
            <a:pPr marL="0" marR="0" lvl="0" indent="266700" algn="l" defTabSz="914400" rtl="0" eaLnBrk="0" fontAlgn="base" latinLnBrk="0" hangingPunct="0">
              <a:lnSpc>
                <a:spcPct val="200000"/>
              </a:lnSpc>
              <a:spcBef>
                <a:spcPct val="0"/>
              </a:spcBef>
              <a:spcAft>
                <a:spcPct val="0"/>
              </a:spcAft>
              <a:buClrTx/>
              <a:buSzTx/>
              <a:buFontTx/>
              <a:buNone/>
            </a:pP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plot([x], y, [</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fmt</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 **</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kwargs</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                               #</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画单条折线</a:t>
            </a:r>
            <a:endParaRPr kumimoji="0" lang="zh-CN" altLang="en-US" sz="1260" b="0" i="0" u="none" strike="noStrike" cap="none" normalizeH="0" baseline="0" dirty="0">
              <a:ln>
                <a:noFill/>
              </a:ln>
              <a:solidFill>
                <a:schemeClr val="tx1"/>
              </a:solidFill>
              <a:effectLst/>
              <a:latin typeface="+mn-ea"/>
              <a:ea typeface="+mn-ea"/>
              <a:cs typeface="宋体" panose="02010600030101010101" pitchFamily="2" charset="-122"/>
            </a:endParaRPr>
          </a:p>
          <a:p>
            <a:pPr marL="0" marR="0" lvl="0" indent="266700" algn="l" defTabSz="914400" rtl="0" eaLnBrk="0" fontAlgn="base" latinLnBrk="0" hangingPunct="0">
              <a:lnSpc>
                <a:spcPct val="200000"/>
              </a:lnSpc>
              <a:spcBef>
                <a:spcPct val="0"/>
              </a:spcBef>
              <a:spcAft>
                <a:spcPct val="0"/>
              </a:spcAft>
              <a:buClrTx/>
              <a:buSzTx/>
              <a:buFontTx/>
              <a:buNone/>
            </a:pP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plot([x], y, [</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fmt</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 [x2], y2, [fmt2], ..., **</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kwargs</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  #</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画多条折线</a:t>
            </a:r>
            <a:endParaRPr kumimoji="0" lang="zh-CN" altLang="en-US" sz="1260" b="0" i="0" u="none" strike="noStrike" cap="none" normalizeH="0" baseline="0" dirty="0">
              <a:ln>
                <a:noFill/>
              </a:ln>
              <a:solidFill>
                <a:schemeClr val="tx1"/>
              </a:solidFill>
              <a:effectLst/>
              <a:latin typeface="+mn-ea"/>
              <a:ea typeface="+mn-ea"/>
              <a:cs typeface="宋体" panose="02010600030101010101" pitchFamily="2" charset="-122"/>
            </a:endParaRPr>
          </a:p>
          <a:p>
            <a:pPr marL="0" marR="0" lvl="0" indent="266700" algn="l" defTabSz="914400" rtl="0" eaLnBrk="0" fontAlgn="base" latinLnBrk="0" hangingPunct="0">
              <a:lnSpc>
                <a:spcPct val="200000"/>
              </a:lnSpc>
              <a:spcBef>
                <a:spcPct val="0"/>
              </a:spcBef>
              <a:spcAft>
                <a:spcPct val="0"/>
              </a:spcAft>
              <a:buClrTx/>
              <a:buSzTx/>
            </a:pPr>
            <a:r>
              <a:rPr kumimoji="0" lang="en-US" altLang="zh-CN"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[x]</a:t>
            </a:r>
            <a:r>
              <a:rPr kumimoji="0" lang="zh-CN" altLang="en-US"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en-US" altLang="zh-CN"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y</a:t>
            </a:r>
            <a:r>
              <a:rPr kumimoji="0" lang="zh-CN" altLang="en-US"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用于画线的点。</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[x]</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省略时，默认从</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0</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开始；</a:t>
            </a:r>
            <a:endParaRPr kumimoji="0" lang="zh-CN" altLang="en-US" sz="1260" b="0" i="0" u="none" strike="noStrike" cap="none" normalizeH="0" baseline="0" dirty="0">
              <a:ln>
                <a:noFill/>
              </a:ln>
              <a:solidFill>
                <a:schemeClr val="tx1"/>
              </a:solidFill>
              <a:effectLst/>
              <a:latin typeface="+mn-ea"/>
              <a:ea typeface="+mn-ea"/>
              <a:cs typeface="宋体" panose="02010600030101010101" pitchFamily="2" charset="-122"/>
            </a:endParaRPr>
          </a:p>
          <a:p>
            <a:pPr marL="0" marR="0" lvl="0" indent="266700" algn="l" defTabSz="914400" rtl="0" eaLnBrk="0" fontAlgn="base" latinLnBrk="0" hangingPunct="0">
              <a:lnSpc>
                <a:spcPct val="200000"/>
              </a:lnSpc>
              <a:spcBef>
                <a:spcPct val="0"/>
              </a:spcBef>
              <a:spcAft>
                <a:spcPct val="0"/>
              </a:spcAft>
              <a:buClrTx/>
              <a:buSzTx/>
            </a:pPr>
            <a:r>
              <a:rPr kumimoji="0" lang="en-US" altLang="zh-CN"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en-US" altLang="zh-CN" sz="1260" b="1" i="0" u="none" strike="noStrike" cap="none" normalizeH="0" baseline="0" dirty="0" err="1">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fmt</a:t>
            </a:r>
            <a:r>
              <a:rPr kumimoji="0" lang="en-US" altLang="zh-CN"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zh-CN" altLang="en-US"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格式字符串，按颜色、点标记和线型顺序组合，如“</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ro.”</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，当然也可分别用“</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linestyle</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 color='r', marker='o’”</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关键参数格式表示。颜色、线型同</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6.2.1</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中所讲的颜色和线型；点的标记有“</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表示实心的点，“</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o”</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表示空心的点，“</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v”</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表示倒三角形，“</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表示正三角形等共</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22</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种；</a:t>
            </a:r>
            <a:endPar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endParaRPr>
          </a:p>
          <a:p>
            <a:pPr marL="0" marR="0" lvl="0" indent="266700" algn="l" defTabSz="914400" rtl="0" eaLnBrk="0" fontAlgn="base" latinLnBrk="0" hangingPunct="0">
              <a:lnSpc>
                <a:spcPct val="200000"/>
              </a:lnSpc>
              <a:spcBef>
                <a:spcPct val="0"/>
              </a:spcBef>
              <a:spcAft>
                <a:spcPct val="0"/>
              </a:spcAft>
              <a:buClrTx/>
              <a:buSzTx/>
              <a:buFontTx/>
              <a:buNone/>
            </a:pPr>
            <a:r>
              <a:rPr kumimoji="0" lang="zh-CN" altLang="en-US"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en-US" altLang="zh-CN" sz="1260" b="1" i="0" u="none" strike="noStrike" cap="none" normalizeH="0" baseline="0" dirty="0" err="1">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kwargs</a:t>
            </a:r>
            <a:r>
              <a:rPr kumimoji="0" lang="en-US" altLang="zh-CN"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 </a:t>
            </a:r>
            <a:r>
              <a:rPr kumimoji="0" lang="zh-CN" altLang="en-US" sz="1260" b="1" i="0" u="none" strike="noStrike" cap="none" normalizeH="0" baseline="0" dirty="0">
                <a:ln>
                  <a:noFill/>
                </a:ln>
                <a:solidFill>
                  <a:schemeClr val="tx1"/>
                </a:solidFill>
                <a:effectLst>
                  <a:outerShdw blurRad="38100" dist="38100" dir="2700000" algn="tl">
                    <a:srgbClr val="000000">
                      <a:alpha val="43137"/>
                    </a:srgbClr>
                  </a:outerShdw>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用来设置图形属性的选项，如“</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linewidth</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=2”</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表示线宽为</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2</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alpha=0.5”</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表示透明度为</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0.5</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等。随着使用的需要，不断熟悉多种选项参数，也可用</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help(</a:t>
            </a:r>
            <a:r>
              <a:rPr kumimoji="0" lang="en-US" altLang="zh-CN" sz="1260" b="0" i="0" u="none" strike="noStrike" cap="none" normalizeH="0" baseline="0" dirty="0" err="1">
                <a:ln>
                  <a:noFill/>
                </a:ln>
                <a:solidFill>
                  <a:schemeClr val="tx1"/>
                </a:solidFill>
                <a:effectLst/>
                <a:latin typeface="+mn-ea"/>
                <a:ea typeface="+mn-ea"/>
                <a:cs typeface="Times New Roman" panose="02020603050405020304" pitchFamily="18" charset="0"/>
              </a:rPr>
              <a:t>plt.plot</a:t>
            </a:r>
            <a:r>
              <a:rPr kumimoji="0" lang="en-US" altLang="zh-CN" sz="1260" b="0" i="0" u="none" strike="noStrike" cap="none" normalizeH="0" baseline="0" dirty="0">
                <a:ln>
                  <a:noFill/>
                </a:ln>
                <a:solidFill>
                  <a:schemeClr val="tx1"/>
                </a:solidFill>
                <a:effectLst/>
                <a:latin typeface="+mn-ea"/>
                <a:ea typeface="+mn-ea"/>
                <a:cs typeface="Times New Roman" panose="02020603050405020304" pitchFamily="18" charset="0"/>
              </a:rPr>
              <a:t>)</a:t>
            </a:r>
            <a:r>
              <a:rPr kumimoji="0" lang="zh-CN" altLang="en-US" sz="1260" b="0" i="0" u="none" strike="noStrike" cap="none" normalizeH="0" baseline="0" dirty="0">
                <a:ln>
                  <a:noFill/>
                </a:ln>
                <a:solidFill>
                  <a:schemeClr val="tx1"/>
                </a:solidFill>
                <a:effectLst/>
                <a:latin typeface="+mn-ea"/>
                <a:ea typeface="+mn-ea"/>
                <a:cs typeface="Times New Roman" panose="02020603050405020304" pitchFamily="18" charset="0"/>
              </a:rPr>
              <a:t>查看。</a:t>
            </a:r>
            <a:r>
              <a:rPr kumimoji="0" lang="zh-CN" altLang="en-US" sz="1260" b="0" i="0" u="none" strike="noStrike" cap="none" normalizeH="0" baseline="0" dirty="0">
                <a:ln>
                  <a:noFill/>
                </a:ln>
                <a:solidFill>
                  <a:schemeClr val="tx1"/>
                </a:solidFill>
                <a:effectLst/>
                <a:latin typeface="+mn-ea"/>
                <a:ea typeface="+mn-ea"/>
                <a:cs typeface="宋体" panose="02010600030101010101" pitchFamily="2" charset="-122"/>
              </a:rPr>
              <a:t> </a:t>
            </a:r>
            <a:endParaRPr kumimoji="0" lang="zh-CN" altLang="en-US" sz="1260" b="0" i="0" u="none" strike="noStrike" cap="none" normalizeH="0" baseline="0" dirty="0">
              <a:ln>
                <a:noFill/>
              </a:ln>
              <a:solidFill>
                <a:schemeClr val="tx1"/>
              </a:solidFill>
              <a:effectLst/>
              <a:latin typeface="+mn-ea"/>
              <a:ea typeface="+mn-ea"/>
              <a:cs typeface="宋体" panose="02010600030101010101" pitchFamily="2" charset="-122"/>
            </a:endParaRPr>
          </a:p>
        </p:txBody>
      </p:sp>
      <p:sp>
        <p:nvSpPr>
          <p:cNvPr id="14" name="椭圆 13"/>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15" name="椭圆 14"/>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3">
                                            <p:txEl>
                                              <p:pRg st="4294967295" end="4294967295"/>
                                            </p:txEl>
                                          </p:spTgt>
                                        </p:tgtEl>
                                        <p:attrNameLst>
                                          <p:attrName>style.visibility</p:attrName>
                                        </p:attrNameLst>
                                      </p:cBhvr>
                                      <p:to>
                                        <p:strVal val="visible"/>
                                      </p:to>
                                    </p:set>
                                    <p:anim calcmode="lin" valueType="num">
                                      <p:cBhvr additive="base">
                                        <p:cTn id="7" dur="500" fill="hold"/>
                                        <p:tgtEl>
                                          <p:spTgt spid="33793">
                                            <p:txEl>
                                              <p:pRg st="4294967295" end="429496729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3">
                                            <p:txEl>
                                              <p:pRg st="4294967295" end="429496729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793">
                                            <p:txEl>
                                              <p:pRg st="0" end="0"/>
                                            </p:txEl>
                                          </p:spTgt>
                                        </p:tgtEl>
                                        <p:attrNameLst>
                                          <p:attrName>style.visibility</p:attrName>
                                        </p:attrNameLst>
                                      </p:cBhvr>
                                      <p:to>
                                        <p:strVal val="visible"/>
                                      </p:to>
                                    </p:set>
                                    <p:anim calcmode="lin" valueType="num">
                                      <p:cBhvr additive="base">
                                        <p:cTn id="13" dur="500" fill="hold"/>
                                        <p:tgtEl>
                                          <p:spTgt spid="3379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793">
                                            <p:txEl>
                                              <p:pRg st="1" end="1"/>
                                            </p:txEl>
                                          </p:spTgt>
                                        </p:tgtEl>
                                        <p:attrNameLst>
                                          <p:attrName>style.visibility</p:attrName>
                                        </p:attrNameLst>
                                      </p:cBhvr>
                                      <p:to>
                                        <p:strVal val="visible"/>
                                      </p:to>
                                    </p:set>
                                    <p:anim calcmode="lin" valueType="num">
                                      <p:cBhvr additive="base">
                                        <p:cTn id="19" dur="500" fill="hold"/>
                                        <p:tgtEl>
                                          <p:spTgt spid="3379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793">
                                            <p:txEl>
                                              <p:pRg st="2" end="2"/>
                                            </p:txEl>
                                          </p:spTgt>
                                        </p:tgtEl>
                                        <p:attrNameLst>
                                          <p:attrName>style.visibility</p:attrName>
                                        </p:attrNameLst>
                                      </p:cBhvr>
                                      <p:to>
                                        <p:strVal val="visible"/>
                                      </p:to>
                                    </p:set>
                                    <p:anim calcmode="lin" valueType="num">
                                      <p:cBhvr additive="base">
                                        <p:cTn id="25" dur="500" fill="hold"/>
                                        <p:tgtEl>
                                          <p:spTgt spid="3379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79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3793">
                                            <p:txEl>
                                              <p:pRg st="3" end="3"/>
                                            </p:txEl>
                                          </p:spTgt>
                                        </p:tgtEl>
                                        <p:attrNameLst>
                                          <p:attrName>style.visibility</p:attrName>
                                        </p:attrNameLst>
                                      </p:cBhvr>
                                      <p:to>
                                        <p:strVal val="visible"/>
                                      </p:to>
                                    </p:set>
                                    <p:anim calcmode="lin" valueType="num">
                                      <p:cBhvr additive="base">
                                        <p:cTn id="31" dur="500" fill="hold"/>
                                        <p:tgtEl>
                                          <p:spTgt spid="3379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79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793">
                                            <p:txEl>
                                              <p:pRg st="4" end="4"/>
                                            </p:txEl>
                                          </p:spTgt>
                                        </p:tgtEl>
                                        <p:attrNameLst>
                                          <p:attrName>style.visibility</p:attrName>
                                        </p:attrNameLst>
                                      </p:cBhvr>
                                      <p:to>
                                        <p:strVal val="visible"/>
                                      </p:to>
                                    </p:set>
                                    <p:anim calcmode="lin" valueType="num">
                                      <p:cBhvr additive="base">
                                        <p:cTn id="37" dur="500" fill="hold"/>
                                        <p:tgtEl>
                                          <p:spTgt spid="3379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379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793">
                                            <p:txEl>
                                              <p:pRg st="5" end="5"/>
                                            </p:txEl>
                                          </p:spTgt>
                                        </p:tgtEl>
                                        <p:attrNameLst>
                                          <p:attrName>style.visibility</p:attrName>
                                        </p:attrNameLst>
                                      </p:cBhvr>
                                      <p:to>
                                        <p:strVal val="visible"/>
                                      </p:to>
                                    </p:set>
                                    <p:anim calcmode="lin" valueType="num">
                                      <p:cBhvr additive="base">
                                        <p:cTn id="43" dur="500" fill="hold"/>
                                        <p:tgtEl>
                                          <p:spTgt spid="3379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3793">
                                            <p:txEl>
                                              <p:pRg st="5" end="5"/>
                                            </p:txEl>
                                          </p:spTgt>
                                        </p:tgtEl>
                                        <p:attrNameLst>
                                          <p:attrName>ppt_y</p:attrName>
                                        </p:attrNameLst>
                                      </p:cBhvr>
                                      <p:tavLst>
                                        <p:tav tm="0">
                                          <p:val>
                                            <p:strVal val="1+#ppt_h/2"/>
                                          </p:val>
                                        </p:tav>
                                        <p:tav tm="100000">
                                          <p:val>
                                            <p:strVal val="#ppt_y"/>
                                          </p:val>
                                        </p:tav>
                                      </p:tavLst>
                                    </p:anim>
                                  </p:childTnLst>
                                </p:cTn>
                              </p:par>
                              <p:par>
                                <p:cTn id="45" presetID="3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750" fill="hold"/>
                                        <p:tgtEl>
                                          <p:spTgt spid="14"/>
                                        </p:tgtEl>
                                        <p:attrNameLst>
                                          <p:attrName>ppt_w</p:attrName>
                                        </p:attrNameLst>
                                      </p:cBhvr>
                                      <p:tavLst>
                                        <p:tav tm="0">
                                          <p:val>
                                            <p:fltVal val="0"/>
                                          </p:val>
                                        </p:tav>
                                        <p:tav tm="100000">
                                          <p:val>
                                            <p:strVal val="#ppt_w"/>
                                          </p:val>
                                        </p:tav>
                                      </p:tavLst>
                                    </p:anim>
                                    <p:anim calcmode="lin" valueType="num">
                                      <p:cBhvr>
                                        <p:cTn id="48" dur="750" fill="hold"/>
                                        <p:tgtEl>
                                          <p:spTgt spid="14"/>
                                        </p:tgtEl>
                                        <p:attrNameLst>
                                          <p:attrName>ppt_h</p:attrName>
                                        </p:attrNameLst>
                                      </p:cBhvr>
                                      <p:tavLst>
                                        <p:tav tm="0">
                                          <p:val>
                                            <p:fltVal val="0"/>
                                          </p:val>
                                        </p:tav>
                                        <p:tav tm="100000">
                                          <p:val>
                                            <p:strVal val="#ppt_h"/>
                                          </p:val>
                                        </p:tav>
                                      </p:tavLst>
                                    </p:anim>
                                    <p:anim calcmode="lin" valueType="num">
                                      <p:cBhvr>
                                        <p:cTn id="49" dur="750" fill="hold"/>
                                        <p:tgtEl>
                                          <p:spTgt spid="14"/>
                                        </p:tgtEl>
                                        <p:attrNameLst>
                                          <p:attrName>style.rotation</p:attrName>
                                        </p:attrNameLst>
                                      </p:cBhvr>
                                      <p:tavLst>
                                        <p:tav tm="0">
                                          <p:val>
                                            <p:fltVal val="90"/>
                                          </p:val>
                                        </p:tav>
                                        <p:tav tm="100000">
                                          <p:val>
                                            <p:fltVal val="0"/>
                                          </p:val>
                                        </p:tav>
                                      </p:tavLst>
                                    </p:anim>
                                    <p:animEffect transition="in" filter="fade">
                                      <p:cBhvr>
                                        <p:cTn id="50" dur="750"/>
                                        <p:tgtEl>
                                          <p:spTgt spid="14"/>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750" fill="hold"/>
                                        <p:tgtEl>
                                          <p:spTgt spid="15"/>
                                        </p:tgtEl>
                                        <p:attrNameLst>
                                          <p:attrName>ppt_w</p:attrName>
                                        </p:attrNameLst>
                                      </p:cBhvr>
                                      <p:tavLst>
                                        <p:tav tm="0">
                                          <p:val>
                                            <p:fltVal val="0"/>
                                          </p:val>
                                        </p:tav>
                                        <p:tav tm="100000">
                                          <p:val>
                                            <p:strVal val="#ppt_w"/>
                                          </p:val>
                                        </p:tav>
                                      </p:tavLst>
                                    </p:anim>
                                    <p:anim calcmode="lin" valueType="num">
                                      <p:cBhvr>
                                        <p:cTn id="54" dur="750" fill="hold"/>
                                        <p:tgtEl>
                                          <p:spTgt spid="15"/>
                                        </p:tgtEl>
                                        <p:attrNameLst>
                                          <p:attrName>ppt_h</p:attrName>
                                        </p:attrNameLst>
                                      </p:cBhvr>
                                      <p:tavLst>
                                        <p:tav tm="0">
                                          <p:val>
                                            <p:fltVal val="0"/>
                                          </p:val>
                                        </p:tav>
                                        <p:tav tm="100000">
                                          <p:val>
                                            <p:strVal val="#ppt_h"/>
                                          </p:val>
                                        </p:tav>
                                      </p:tavLst>
                                    </p:anim>
                                    <p:anim calcmode="lin" valueType="num">
                                      <p:cBhvr>
                                        <p:cTn id="55" dur="750" fill="hold"/>
                                        <p:tgtEl>
                                          <p:spTgt spid="15"/>
                                        </p:tgtEl>
                                        <p:attrNameLst>
                                          <p:attrName>style.rotation</p:attrName>
                                        </p:attrNameLst>
                                      </p:cBhvr>
                                      <p:tavLst>
                                        <p:tav tm="0">
                                          <p:val>
                                            <p:fltVal val="90"/>
                                          </p:val>
                                        </p:tav>
                                        <p:tav tm="100000">
                                          <p:val>
                                            <p:fltVal val="0"/>
                                          </p:val>
                                        </p:tav>
                                      </p:tavLst>
                                    </p:anim>
                                    <p:animEffect transition="in" filter="fade">
                                      <p:cBhvr>
                                        <p:cTn id="56"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3" grpId="0" build="p"/>
      <p:bldP spid="14" grpId="0" bldLvl="0" animBg="1"/>
      <p:bldP spid="15"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759877" y="1002057"/>
            <a:ext cx="6317719" cy="2414905"/>
          </a:xfrm>
          <a:prstGeom prst="rect">
            <a:avLst/>
          </a:prstGeom>
        </p:spPr>
        <p:txBody>
          <a:bodyPr wrap="square">
            <a:spAutoFit/>
          </a:bodyPr>
          <a:lstStyle/>
          <a:p>
            <a:pPr>
              <a:lnSpc>
                <a:spcPct val="150000"/>
              </a:lnSpc>
            </a:pPr>
            <a:r>
              <a:rPr lang="zh-CN" altLang="zh-CN" sz="1260" dirty="0"/>
              <a:t>【例】随机生成一个序列作为样本，画出它的直方图。</a:t>
            </a:r>
            <a:endParaRPr lang="zh-CN" altLang="zh-CN" sz="1260" dirty="0"/>
          </a:p>
          <a:p>
            <a:pPr>
              <a:lnSpc>
                <a:spcPct val="150000"/>
              </a:lnSpc>
            </a:pPr>
            <a:r>
              <a:rPr lang="zh-CN" altLang="zh-CN" sz="1260" dirty="0"/>
              <a:t>把随机生成的</a:t>
            </a:r>
            <a:r>
              <a:rPr lang="en-US" altLang="zh-CN" sz="1260" dirty="0"/>
              <a:t>100</a:t>
            </a:r>
            <a:r>
              <a:rPr lang="zh-CN" altLang="zh-CN" sz="1260" dirty="0"/>
              <a:t>个样本数据作为参数传递给</a:t>
            </a:r>
            <a:r>
              <a:rPr lang="en-US" altLang="zh-CN" sz="1260" dirty="0" err="1"/>
              <a:t>hist</a:t>
            </a:r>
            <a:r>
              <a:rPr lang="en-US" altLang="zh-CN" sz="1260" dirty="0"/>
              <a:t>()</a:t>
            </a:r>
            <a:r>
              <a:rPr lang="zh-CN" altLang="zh-CN" sz="1260" dirty="0"/>
              <a:t>函数，创建一个直方图，指定直方图中有</a:t>
            </a:r>
            <a:r>
              <a:rPr lang="en-US" altLang="zh-CN" sz="1260" dirty="0"/>
              <a:t>20</a:t>
            </a:r>
            <a:r>
              <a:rPr lang="zh-CN" altLang="zh-CN" sz="1260" dirty="0"/>
              <a:t>个面元。</a:t>
            </a:r>
            <a:endParaRPr lang="zh-CN" altLang="zh-CN" sz="1260" dirty="0"/>
          </a:p>
          <a:p>
            <a:pPr>
              <a:lnSpc>
                <a:spcPct val="150000"/>
              </a:lnSpc>
            </a:pPr>
            <a:r>
              <a:rPr lang="en-US" altLang="zh-CN" sz="1260" dirty="0"/>
              <a:t>import </a:t>
            </a:r>
            <a:r>
              <a:rPr lang="en-US" altLang="zh-CN" sz="1260" dirty="0" err="1"/>
              <a:t>matplotlib.pyplot</a:t>
            </a:r>
            <a:r>
              <a:rPr lang="en-US" altLang="zh-CN" sz="1260" dirty="0"/>
              <a:t> as </a:t>
            </a:r>
            <a:r>
              <a:rPr lang="en-US" altLang="zh-CN" sz="1260" dirty="0" err="1"/>
              <a:t>plt</a:t>
            </a:r>
            <a:endParaRPr lang="zh-CN" altLang="zh-CN" sz="1260" dirty="0"/>
          </a:p>
          <a:p>
            <a:pPr>
              <a:lnSpc>
                <a:spcPct val="150000"/>
              </a:lnSpc>
            </a:pPr>
            <a:r>
              <a:rPr lang="en-US" altLang="zh-CN" sz="1260" dirty="0"/>
              <a:t>import </a:t>
            </a:r>
            <a:r>
              <a:rPr lang="en-US" altLang="zh-CN" sz="1260" dirty="0" err="1"/>
              <a:t>numpy</a:t>
            </a:r>
            <a:r>
              <a:rPr lang="en-US" altLang="zh-CN" sz="1260" dirty="0"/>
              <a:t> as np</a:t>
            </a:r>
            <a:endParaRPr lang="zh-CN" altLang="zh-CN" sz="1260" dirty="0"/>
          </a:p>
          <a:p>
            <a:pPr>
              <a:lnSpc>
                <a:spcPct val="150000"/>
              </a:lnSpc>
            </a:pPr>
            <a:r>
              <a:rPr lang="en-US" altLang="zh-CN" sz="1260" dirty="0"/>
              <a:t>pop = </a:t>
            </a:r>
            <a:r>
              <a:rPr lang="en-US" altLang="zh-CN" sz="1260" dirty="0" err="1"/>
              <a:t>np.random.randint</a:t>
            </a:r>
            <a:r>
              <a:rPr lang="en-US" altLang="zh-CN" sz="1260" dirty="0"/>
              <a:t>(0,100,100)</a:t>
            </a:r>
            <a:endParaRPr lang="zh-CN" altLang="zh-CN" sz="1260" dirty="0"/>
          </a:p>
          <a:p>
            <a:pPr>
              <a:lnSpc>
                <a:spcPct val="150000"/>
              </a:lnSpc>
            </a:pPr>
            <a:r>
              <a:rPr lang="en-US" altLang="zh-CN" sz="1260" dirty="0" err="1"/>
              <a:t>n,bins,patches</a:t>
            </a:r>
            <a:r>
              <a:rPr lang="en-US" altLang="zh-CN" sz="1260" dirty="0"/>
              <a:t> = </a:t>
            </a:r>
            <a:r>
              <a:rPr lang="en-US" altLang="zh-CN" sz="1260" dirty="0" err="1"/>
              <a:t>plt.</a:t>
            </a:r>
            <a:r>
              <a:rPr lang="en-US" altLang="zh-CN" sz="1260" b="1" dirty="0" err="1"/>
              <a:t>hist</a:t>
            </a:r>
            <a:r>
              <a:rPr lang="en-US" altLang="zh-CN" sz="1260" dirty="0"/>
              <a:t>(</a:t>
            </a:r>
            <a:r>
              <a:rPr lang="en-US" altLang="zh-CN" sz="1260" dirty="0" err="1"/>
              <a:t>pop,bins</a:t>
            </a:r>
            <a:r>
              <a:rPr lang="en-US" altLang="zh-CN" sz="1260" dirty="0"/>
              <a:t>=20,rwidth=0.8)</a:t>
            </a:r>
            <a:endParaRPr lang="zh-CN" altLang="zh-CN" sz="1260" dirty="0"/>
          </a:p>
          <a:p>
            <a:pPr>
              <a:lnSpc>
                <a:spcPct val="150000"/>
              </a:lnSpc>
            </a:pPr>
            <a:r>
              <a:rPr lang="en-US" altLang="zh-CN" sz="1260" dirty="0" err="1"/>
              <a:t>plt.show</a:t>
            </a:r>
            <a:r>
              <a:rPr lang="en-US" altLang="zh-CN" sz="1260" dirty="0"/>
              <a:t>()</a:t>
            </a:r>
            <a:endParaRPr lang="en-US" altLang="zh-CN" sz="1260" dirty="0"/>
          </a:p>
        </p:txBody>
      </p:sp>
      <p:sp>
        <p:nvSpPr>
          <p:cNvPr id="22" name="文本框 22"/>
          <p:cNvSpPr>
            <a:spLocks noChangeArrowheads="1"/>
          </p:cNvSpPr>
          <p:nvPr/>
        </p:nvSpPr>
        <p:spPr bwMode="auto">
          <a:xfrm>
            <a:off x="955784" y="384227"/>
            <a:ext cx="1827571"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2210" b="1" dirty="0">
                <a:solidFill>
                  <a:schemeClr val="tx1"/>
                </a:solidFill>
                <a:latin typeface="方正正粗黑简体" panose="02000000000000000000" pitchFamily="2" charset="-122"/>
                <a:ea typeface="方正正粗黑简体" panose="02000000000000000000" pitchFamily="2" charset="-122"/>
              </a:rPr>
              <a:t>直方图绘制</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pic>
        <p:nvPicPr>
          <p:cNvPr id="8" name="图片 7"/>
          <p:cNvPicPr>
            <a:picLocks noChangeAspect="1"/>
          </p:cNvPicPr>
          <p:nvPr/>
        </p:nvPicPr>
        <p:blipFill>
          <a:blip r:embed="rId1"/>
          <a:stretch>
            <a:fillRect/>
          </a:stretch>
        </p:blipFill>
        <p:spPr>
          <a:xfrm>
            <a:off x="4955877" y="1698374"/>
            <a:ext cx="4544465" cy="3879077"/>
          </a:xfrm>
          <a:prstGeom prst="rect">
            <a:avLst/>
          </a:prstGeom>
        </p:spPr>
      </p:pic>
      <p:sp>
        <p:nvSpPr>
          <p:cNvPr id="25" name="椭圆 24"/>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6" name="椭圆 25"/>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Effect transition="in" filter="fade">
                                      <p:cBhvr>
                                        <p:cTn id="49" dur="1000"/>
                                        <p:tgtEl>
                                          <p:spTgt spid="12">
                                            <p:txEl>
                                              <p:pRg st="6" end="6"/>
                                            </p:txEl>
                                          </p:spTgt>
                                        </p:tgtEl>
                                      </p:cBhvr>
                                    </p:animEffect>
                                    <p:anim calcmode="lin" valueType="num">
                                      <p:cBhvr>
                                        <p:cTn id="50"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6" end="6"/>
                                            </p:txEl>
                                          </p:spTgt>
                                        </p:tgtEl>
                                        <p:attrNameLst>
                                          <p:attrName>ppt_y</p:attrName>
                                        </p:attrNameLst>
                                      </p:cBhvr>
                                      <p:tavLst>
                                        <p:tav tm="0">
                                          <p:val>
                                            <p:strVal val="#ppt_y+.1"/>
                                          </p:val>
                                        </p:tav>
                                        <p:tav tm="100000">
                                          <p:val>
                                            <p:strVal val="#ppt_y"/>
                                          </p:val>
                                        </p:tav>
                                      </p:tavLst>
                                    </p:anim>
                                  </p:childTnLst>
                                </p:cTn>
                              </p:par>
                              <p:par>
                                <p:cTn id="52" presetID="31"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p:cTn id="54" dur="750" fill="hold"/>
                                        <p:tgtEl>
                                          <p:spTgt spid="25"/>
                                        </p:tgtEl>
                                        <p:attrNameLst>
                                          <p:attrName>ppt_w</p:attrName>
                                        </p:attrNameLst>
                                      </p:cBhvr>
                                      <p:tavLst>
                                        <p:tav tm="0">
                                          <p:val>
                                            <p:fltVal val="0"/>
                                          </p:val>
                                        </p:tav>
                                        <p:tav tm="100000">
                                          <p:val>
                                            <p:strVal val="#ppt_w"/>
                                          </p:val>
                                        </p:tav>
                                      </p:tavLst>
                                    </p:anim>
                                    <p:anim calcmode="lin" valueType="num">
                                      <p:cBhvr>
                                        <p:cTn id="55" dur="750" fill="hold"/>
                                        <p:tgtEl>
                                          <p:spTgt spid="25"/>
                                        </p:tgtEl>
                                        <p:attrNameLst>
                                          <p:attrName>ppt_h</p:attrName>
                                        </p:attrNameLst>
                                      </p:cBhvr>
                                      <p:tavLst>
                                        <p:tav tm="0">
                                          <p:val>
                                            <p:fltVal val="0"/>
                                          </p:val>
                                        </p:tav>
                                        <p:tav tm="100000">
                                          <p:val>
                                            <p:strVal val="#ppt_h"/>
                                          </p:val>
                                        </p:tav>
                                      </p:tavLst>
                                    </p:anim>
                                    <p:anim calcmode="lin" valueType="num">
                                      <p:cBhvr>
                                        <p:cTn id="56" dur="750" fill="hold"/>
                                        <p:tgtEl>
                                          <p:spTgt spid="25"/>
                                        </p:tgtEl>
                                        <p:attrNameLst>
                                          <p:attrName>style.rotation</p:attrName>
                                        </p:attrNameLst>
                                      </p:cBhvr>
                                      <p:tavLst>
                                        <p:tav tm="0">
                                          <p:val>
                                            <p:fltVal val="90"/>
                                          </p:val>
                                        </p:tav>
                                        <p:tav tm="100000">
                                          <p:val>
                                            <p:fltVal val="0"/>
                                          </p:val>
                                        </p:tav>
                                      </p:tavLst>
                                    </p:anim>
                                    <p:animEffect transition="in" filter="fade">
                                      <p:cBhvr>
                                        <p:cTn id="57" dur="750"/>
                                        <p:tgtEl>
                                          <p:spTgt spid="25"/>
                                        </p:tgtEl>
                                      </p:cBhvr>
                                    </p:animEffect>
                                  </p:childTnLst>
                                </p:cTn>
                              </p:par>
                              <p:par>
                                <p:cTn id="58" presetID="31" presetClass="entr" presetSubtype="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750" fill="hold"/>
                                        <p:tgtEl>
                                          <p:spTgt spid="26"/>
                                        </p:tgtEl>
                                        <p:attrNameLst>
                                          <p:attrName>ppt_w</p:attrName>
                                        </p:attrNameLst>
                                      </p:cBhvr>
                                      <p:tavLst>
                                        <p:tav tm="0">
                                          <p:val>
                                            <p:fltVal val="0"/>
                                          </p:val>
                                        </p:tav>
                                        <p:tav tm="100000">
                                          <p:val>
                                            <p:strVal val="#ppt_w"/>
                                          </p:val>
                                        </p:tav>
                                      </p:tavLst>
                                    </p:anim>
                                    <p:anim calcmode="lin" valueType="num">
                                      <p:cBhvr>
                                        <p:cTn id="61" dur="750" fill="hold"/>
                                        <p:tgtEl>
                                          <p:spTgt spid="26"/>
                                        </p:tgtEl>
                                        <p:attrNameLst>
                                          <p:attrName>ppt_h</p:attrName>
                                        </p:attrNameLst>
                                      </p:cBhvr>
                                      <p:tavLst>
                                        <p:tav tm="0">
                                          <p:val>
                                            <p:fltVal val="0"/>
                                          </p:val>
                                        </p:tav>
                                        <p:tav tm="100000">
                                          <p:val>
                                            <p:strVal val="#ppt_h"/>
                                          </p:val>
                                        </p:tav>
                                      </p:tavLst>
                                    </p:anim>
                                    <p:anim calcmode="lin" valueType="num">
                                      <p:cBhvr>
                                        <p:cTn id="62" dur="750" fill="hold"/>
                                        <p:tgtEl>
                                          <p:spTgt spid="26"/>
                                        </p:tgtEl>
                                        <p:attrNameLst>
                                          <p:attrName>style.rotation</p:attrName>
                                        </p:attrNameLst>
                                      </p:cBhvr>
                                      <p:tavLst>
                                        <p:tav tm="0">
                                          <p:val>
                                            <p:fltVal val="90"/>
                                          </p:val>
                                        </p:tav>
                                        <p:tav tm="100000">
                                          <p:val>
                                            <p:fltVal val="0"/>
                                          </p:val>
                                        </p:tav>
                                      </p:tavLst>
                                    </p:anim>
                                    <p:animEffect transition="in" filter="fade">
                                      <p:cBhvr>
                                        <p:cTn id="63"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5" grpId="0" bldLvl="0" animBg="1"/>
      <p:bldP spid="26"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22"/>
          <p:cNvSpPr>
            <a:spLocks noChangeArrowheads="1"/>
          </p:cNvSpPr>
          <p:nvPr/>
        </p:nvSpPr>
        <p:spPr bwMode="auto">
          <a:xfrm>
            <a:off x="955784" y="356179"/>
            <a:ext cx="2378548"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1895" b="1" dirty="0">
                <a:solidFill>
                  <a:schemeClr val="tx1"/>
                </a:solidFill>
                <a:latin typeface="方正正粗黑简体" panose="02000000000000000000" pitchFamily="2" charset="-122"/>
                <a:ea typeface="方正正粗黑简体" panose="02000000000000000000" pitchFamily="2" charset="-122"/>
              </a:rPr>
              <a:t>直方图绘制</a:t>
            </a:r>
            <a:endParaRPr lang="zh-CN" altLang="en-US" sz="1895" b="1" dirty="0">
              <a:solidFill>
                <a:schemeClr val="tx1"/>
              </a:solidFill>
              <a:latin typeface="方正正粗黑简体" panose="02000000000000000000" pitchFamily="2" charset="-122"/>
              <a:ea typeface="方正正粗黑简体" panose="02000000000000000000" pitchFamily="2" charset="-122"/>
            </a:endParaRPr>
          </a:p>
        </p:txBody>
      </p:sp>
      <p:sp>
        <p:nvSpPr>
          <p:cNvPr id="4" name="矩形 3"/>
          <p:cNvSpPr/>
          <p:nvPr/>
        </p:nvSpPr>
        <p:spPr>
          <a:xfrm>
            <a:off x="1242111" y="1100621"/>
            <a:ext cx="8504175" cy="4531360"/>
          </a:xfrm>
          <a:prstGeom prst="rect">
            <a:avLst/>
          </a:prstGeom>
        </p:spPr>
        <p:txBody>
          <a:bodyPr wrap="square">
            <a:spAutoFit/>
          </a:bodyPr>
          <a:lstStyle/>
          <a:p>
            <a:pPr indent="266700">
              <a:lnSpc>
                <a:spcPct val="110000"/>
              </a:lnSpc>
            </a:pPr>
            <a:r>
              <a:rPr lang="en-US" altLang="zh-CN" sz="1050" b="1" dirty="0">
                <a:effectLst>
                  <a:outerShdw blurRad="38100" dist="38100" dir="2700000" algn="tl">
                    <a:srgbClr val="000000">
                      <a:alpha val="43137"/>
                    </a:srgbClr>
                  </a:outerShdw>
                </a:effectLst>
              </a:rPr>
              <a:t>hist()</a:t>
            </a:r>
            <a:r>
              <a:rPr lang="zh-CN" altLang="zh-CN" sz="1050" b="1" dirty="0">
                <a:effectLst>
                  <a:outerShdw blurRad="38100" dist="38100" dir="2700000" algn="tl">
                    <a:srgbClr val="000000">
                      <a:alpha val="43137"/>
                    </a:srgbClr>
                  </a:outerShdw>
                </a:effectLst>
              </a:rPr>
              <a:t>原型如下：</a:t>
            </a:r>
            <a:endParaRPr lang="zh-CN" altLang="zh-CN" sz="1050" b="1" dirty="0">
              <a:effectLst>
                <a:outerShdw blurRad="38100" dist="38100" dir="2700000" algn="tl">
                  <a:srgbClr val="000000">
                    <a:alpha val="43137"/>
                  </a:srgbClr>
                </a:outerShdw>
              </a:effectLst>
            </a:endParaRPr>
          </a:p>
          <a:p>
            <a:pPr indent="266700">
              <a:lnSpc>
                <a:spcPct val="110000"/>
              </a:lnSpc>
            </a:pPr>
            <a:r>
              <a:rPr lang="en-US" altLang="zh-CN" sz="1050" dirty="0" err="1"/>
              <a:t>hist</a:t>
            </a:r>
            <a:r>
              <a:rPr lang="en-US" altLang="zh-CN" sz="1050" dirty="0"/>
              <a:t>(x, bins=None, range=None, density=None, weights=None, cumulative=False, bottom=None, </a:t>
            </a:r>
            <a:r>
              <a:rPr lang="en-US" altLang="zh-CN" sz="1050" dirty="0" err="1"/>
              <a:t>histtype</a:t>
            </a:r>
            <a:r>
              <a:rPr lang="en-US" altLang="zh-CN" sz="1050" dirty="0"/>
              <a:t>='bar', align='mid', orientation='vertical', </a:t>
            </a:r>
            <a:r>
              <a:rPr lang="en-US" altLang="zh-CN" sz="1050" dirty="0" err="1"/>
              <a:t>rwidth</a:t>
            </a:r>
            <a:r>
              <a:rPr lang="en-US" altLang="zh-CN" sz="1050" dirty="0"/>
              <a:t>=None, log=False, color=None, label=None, stacked=False, </a:t>
            </a:r>
            <a:r>
              <a:rPr lang="en-US" altLang="zh-CN" sz="1050" dirty="0" err="1"/>
              <a:t>normed</a:t>
            </a:r>
            <a:r>
              <a:rPr lang="en-US" altLang="zh-CN" sz="1050" dirty="0"/>
              <a:t>=None, hold=None, data=None, **</a:t>
            </a:r>
            <a:r>
              <a:rPr lang="en-US" altLang="zh-CN" sz="1050" dirty="0" err="1"/>
              <a:t>kwargs</a:t>
            </a:r>
            <a:r>
              <a:rPr lang="en-US" altLang="zh-CN" sz="1050" dirty="0"/>
              <a:t>)</a:t>
            </a:r>
            <a:endParaRPr lang="zh-CN" altLang="zh-CN" sz="1050" dirty="0"/>
          </a:p>
          <a:p>
            <a:pPr marL="266700">
              <a:lnSpc>
                <a:spcPct val="110000"/>
              </a:lnSpc>
              <a:buFont typeface="Wingdings" panose="05000000000000000000" pitchFamily="2" charset="2"/>
              <a:buChar char="l"/>
            </a:pPr>
            <a:r>
              <a:rPr lang="en-US" altLang="zh-CN" sz="1050" dirty="0">
                <a:solidFill>
                  <a:schemeClr val="tx1"/>
                </a:solidFill>
              </a:rPr>
              <a:t>x</a:t>
            </a:r>
            <a:r>
              <a:rPr lang="zh-CN" altLang="zh-CN" sz="1050" dirty="0">
                <a:solidFill>
                  <a:schemeClr val="tx1"/>
                </a:solidFill>
              </a:rPr>
              <a:t>：输入的数据，可以为一个序列数，也可以多组；</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bins</a:t>
            </a:r>
            <a:r>
              <a:rPr lang="zh-CN" altLang="zh-CN" sz="1050" dirty="0">
                <a:solidFill>
                  <a:schemeClr val="tx1"/>
                </a:solidFill>
              </a:rPr>
              <a:t>：直方图中分组个数；</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range</a:t>
            </a:r>
            <a:r>
              <a:rPr lang="zh-CN" altLang="zh-CN" sz="1050" dirty="0">
                <a:solidFill>
                  <a:schemeClr val="tx1"/>
                </a:solidFill>
              </a:rPr>
              <a:t>：指定分组区间的上下限，默认为（</a:t>
            </a:r>
            <a:r>
              <a:rPr lang="en-US" altLang="zh-CN" sz="1050" dirty="0" err="1">
                <a:solidFill>
                  <a:schemeClr val="tx1"/>
                </a:solidFill>
              </a:rPr>
              <a:t>x.min</a:t>
            </a:r>
            <a:r>
              <a:rPr lang="en-US" altLang="zh-CN" sz="1050" dirty="0">
                <a:solidFill>
                  <a:schemeClr val="tx1"/>
                </a:solidFill>
              </a:rPr>
              <a:t>(),</a:t>
            </a:r>
            <a:r>
              <a:rPr lang="en-US" altLang="zh-CN" sz="1050" dirty="0" err="1">
                <a:solidFill>
                  <a:schemeClr val="tx1"/>
                </a:solidFill>
              </a:rPr>
              <a:t>x.max</a:t>
            </a:r>
            <a:r>
              <a:rPr lang="en-US" altLang="zh-CN" sz="1050" dirty="0">
                <a:solidFill>
                  <a:schemeClr val="tx1"/>
                </a:solidFill>
              </a:rPr>
              <a:t>())</a:t>
            </a:r>
            <a:r>
              <a:rPr lang="zh-CN" altLang="zh-CN" sz="1050" dirty="0">
                <a:solidFill>
                  <a:schemeClr val="tx1"/>
                </a:solidFill>
              </a:rPr>
              <a:t>，若</a:t>
            </a:r>
            <a:r>
              <a:rPr lang="en-US" altLang="zh-CN" sz="1050" dirty="0">
                <a:solidFill>
                  <a:schemeClr val="tx1"/>
                </a:solidFill>
              </a:rPr>
              <a:t>bins</a:t>
            </a:r>
            <a:r>
              <a:rPr lang="zh-CN" altLang="zh-CN" sz="1050" dirty="0">
                <a:solidFill>
                  <a:schemeClr val="tx1"/>
                </a:solidFill>
              </a:rPr>
              <a:t>为序列，</a:t>
            </a:r>
            <a:r>
              <a:rPr lang="en-US" altLang="zh-CN" sz="1050" dirty="0">
                <a:solidFill>
                  <a:schemeClr val="tx1"/>
                </a:solidFill>
              </a:rPr>
              <a:t>range</a:t>
            </a:r>
            <a:r>
              <a:rPr lang="zh-CN" altLang="zh-CN" sz="1050" dirty="0">
                <a:solidFill>
                  <a:schemeClr val="tx1"/>
                </a:solidFill>
              </a:rPr>
              <a:t>失效；</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density</a:t>
            </a:r>
            <a:r>
              <a:rPr lang="zh-CN" altLang="zh-CN" sz="1050" dirty="0">
                <a:solidFill>
                  <a:schemeClr val="tx1"/>
                </a:solidFill>
              </a:rPr>
              <a:t>：决定</a:t>
            </a:r>
            <a:r>
              <a:rPr lang="en-US" altLang="zh-CN" sz="1050" dirty="0" err="1">
                <a:solidFill>
                  <a:schemeClr val="tx1"/>
                </a:solidFill>
              </a:rPr>
              <a:t>hist</a:t>
            </a:r>
            <a:r>
              <a:rPr lang="en-US" altLang="zh-CN" sz="1050" dirty="0">
                <a:solidFill>
                  <a:schemeClr val="tx1"/>
                </a:solidFill>
              </a:rPr>
              <a:t>()</a:t>
            </a:r>
            <a:r>
              <a:rPr lang="zh-CN" altLang="zh-CN" sz="1050" dirty="0">
                <a:solidFill>
                  <a:schemeClr val="tx1"/>
                </a:solidFill>
              </a:rPr>
              <a:t>方法返回值的第一个输出元组</a:t>
            </a:r>
            <a:r>
              <a:rPr lang="en-US" altLang="zh-CN" sz="1050" dirty="0">
                <a:solidFill>
                  <a:schemeClr val="tx1"/>
                </a:solidFill>
              </a:rPr>
              <a:t>n</a:t>
            </a:r>
            <a:r>
              <a:rPr lang="zh-CN" altLang="zh-CN" sz="1050" dirty="0">
                <a:solidFill>
                  <a:schemeClr val="tx1"/>
                </a:solidFill>
              </a:rPr>
              <a:t>。如果为</a:t>
            </a:r>
            <a:r>
              <a:rPr lang="en-US" altLang="zh-CN" sz="1050" dirty="0">
                <a:solidFill>
                  <a:schemeClr val="tx1"/>
                </a:solidFill>
              </a:rPr>
              <a:t>True</a:t>
            </a:r>
            <a:r>
              <a:rPr lang="zh-CN" altLang="zh-CN" sz="1050" dirty="0">
                <a:solidFill>
                  <a:schemeClr val="tx1"/>
                </a:solidFill>
              </a:rPr>
              <a:t>，直方图面积和为</a:t>
            </a:r>
            <a:r>
              <a:rPr lang="en-US" altLang="zh-CN" sz="1050" dirty="0">
                <a:solidFill>
                  <a:schemeClr val="tx1"/>
                </a:solidFill>
              </a:rPr>
              <a:t>1</a:t>
            </a:r>
            <a:r>
              <a:rPr lang="zh-CN" altLang="zh-CN" sz="1050" dirty="0">
                <a:solidFill>
                  <a:schemeClr val="tx1"/>
                </a:solidFill>
              </a:rPr>
              <a:t>，频数</a:t>
            </a:r>
            <a:r>
              <a:rPr lang="en-US" altLang="zh-CN" sz="1050" dirty="0">
                <a:solidFill>
                  <a:schemeClr val="tx1"/>
                </a:solidFill>
              </a:rPr>
              <a:t>/(</a:t>
            </a:r>
            <a:r>
              <a:rPr lang="zh-CN" altLang="zh-CN" sz="1050" dirty="0">
                <a:solidFill>
                  <a:schemeClr val="tx1"/>
                </a:solidFill>
              </a:rPr>
              <a:t>总数</a:t>
            </a:r>
            <a:r>
              <a:rPr lang="en-US" altLang="zh-CN" sz="1050" dirty="0">
                <a:solidFill>
                  <a:schemeClr val="tx1"/>
                </a:solidFill>
              </a:rPr>
              <a:t>*</a:t>
            </a:r>
            <a:r>
              <a:rPr lang="zh-CN" altLang="zh-CN" sz="1050" dirty="0">
                <a:solidFill>
                  <a:schemeClr val="tx1"/>
                </a:solidFill>
              </a:rPr>
              <a:t>组距）；如果为</a:t>
            </a:r>
            <a:r>
              <a:rPr lang="en-US" altLang="zh-CN" sz="1050" dirty="0">
                <a:solidFill>
                  <a:schemeClr val="tx1"/>
                </a:solidFill>
              </a:rPr>
              <a:t>False</a:t>
            </a:r>
            <a:r>
              <a:rPr lang="zh-CN" altLang="zh-CN" sz="1050" dirty="0">
                <a:solidFill>
                  <a:schemeClr val="tx1"/>
                </a:solidFill>
              </a:rPr>
              <a:t>，返回的是频数；</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err="1">
                <a:solidFill>
                  <a:schemeClr val="tx1"/>
                </a:solidFill>
              </a:rPr>
              <a:t>normed</a:t>
            </a:r>
            <a:r>
              <a:rPr lang="en-US" altLang="zh-CN" sz="1050" dirty="0">
                <a:solidFill>
                  <a:schemeClr val="tx1"/>
                </a:solidFill>
              </a:rPr>
              <a:t>: </a:t>
            </a:r>
            <a:r>
              <a:rPr lang="zh-CN" altLang="zh-CN" sz="1050" dirty="0">
                <a:solidFill>
                  <a:schemeClr val="tx1"/>
                </a:solidFill>
              </a:rPr>
              <a:t>决定直方图</a:t>
            </a:r>
            <a:r>
              <a:rPr lang="en-US" altLang="zh-CN" sz="1050" dirty="0">
                <a:solidFill>
                  <a:schemeClr val="tx1"/>
                </a:solidFill>
              </a:rPr>
              <a:t>y</a:t>
            </a:r>
            <a:r>
              <a:rPr lang="zh-CN" altLang="zh-CN" sz="1050" dirty="0">
                <a:solidFill>
                  <a:schemeClr val="tx1"/>
                </a:solidFill>
              </a:rPr>
              <a:t>轴取值是落在某个面元中元素的个数</a:t>
            </a:r>
            <a:r>
              <a:rPr lang="en-US" altLang="zh-CN" sz="1050" dirty="0">
                <a:solidFill>
                  <a:schemeClr val="tx1"/>
                </a:solidFill>
              </a:rPr>
              <a:t>(</a:t>
            </a:r>
            <a:r>
              <a:rPr lang="en-US" altLang="zh-CN" sz="1050" dirty="0" err="1">
                <a:solidFill>
                  <a:schemeClr val="tx1"/>
                </a:solidFill>
              </a:rPr>
              <a:t>normed</a:t>
            </a:r>
            <a:r>
              <a:rPr lang="en-US" altLang="zh-CN" sz="1050" dirty="0">
                <a:solidFill>
                  <a:schemeClr val="tx1"/>
                </a:solidFill>
              </a:rPr>
              <a:t>=False</a:t>
            </a:r>
            <a:r>
              <a:rPr lang="zh-CN" altLang="zh-CN" sz="1050" dirty="0">
                <a:solidFill>
                  <a:schemeClr val="tx1"/>
                </a:solidFill>
              </a:rPr>
              <a:t>或</a:t>
            </a:r>
            <a:r>
              <a:rPr lang="en-US" altLang="zh-CN" sz="1050" dirty="0" err="1">
                <a:solidFill>
                  <a:schemeClr val="tx1"/>
                </a:solidFill>
              </a:rPr>
              <a:t>normed</a:t>
            </a:r>
            <a:r>
              <a:rPr lang="en-US" altLang="zh-CN" sz="1050" dirty="0">
                <a:solidFill>
                  <a:schemeClr val="tx1"/>
                </a:solidFill>
              </a:rPr>
              <a:t>=0)</a:t>
            </a:r>
            <a:r>
              <a:rPr lang="zh-CN" altLang="zh-CN" sz="1050" dirty="0">
                <a:solidFill>
                  <a:schemeClr val="tx1"/>
                </a:solidFill>
              </a:rPr>
              <a:t>，还是某个面元中元素的个数占总体的百分比</a:t>
            </a:r>
            <a:r>
              <a:rPr lang="en-US" altLang="zh-CN" sz="1050" dirty="0">
                <a:solidFill>
                  <a:schemeClr val="tx1"/>
                </a:solidFill>
              </a:rPr>
              <a:t>(</a:t>
            </a:r>
            <a:r>
              <a:rPr lang="en-US" altLang="zh-CN" sz="1050" dirty="0" err="1">
                <a:solidFill>
                  <a:schemeClr val="tx1"/>
                </a:solidFill>
              </a:rPr>
              <a:t>normed</a:t>
            </a:r>
            <a:r>
              <a:rPr lang="en-US" altLang="zh-CN" sz="1050" dirty="0">
                <a:solidFill>
                  <a:schemeClr val="tx1"/>
                </a:solidFill>
              </a:rPr>
              <a:t>=True</a:t>
            </a:r>
            <a:r>
              <a:rPr lang="zh-CN" altLang="zh-CN" sz="1050" dirty="0">
                <a:solidFill>
                  <a:schemeClr val="tx1"/>
                </a:solidFill>
              </a:rPr>
              <a:t>或</a:t>
            </a:r>
            <a:r>
              <a:rPr lang="en-US" altLang="zh-CN" sz="1050" dirty="0" err="1">
                <a:solidFill>
                  <a:schemeClr val="tx1"/>
                </a:solidFill>
              </a:rPr>
              <a:t>normed</a:t>
            </a:r>
            <a:r>
              <a:rPr lang="en-US" altLang="zh-CN" sz="1050" dirty="0">
                <a:solidFill>
                  <a:schemeClr val="tx1"/>
                </a:solidFill>
              </a:rPr>
              <a:t>=1)</a:t>
            </a:r>
            <a:r>
              <a:rPr lang="zh-CN" altLang="zh-CN" sz="1050" dirty="0">
                <a:solidFill>
                  <a:schemeClr val="tx1"/>
                </a:solidFill>
              </a:rPr>
              <a:t>；</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cumulative</a:t>
            </a:r>
            <a:r>
              <a:rPr lang="zh-CN" altLang="zh-CN" sz="1050" dirty="0">
                <a:solidFill>
                  <a:schemeClr val="tx1"/>
                </a:solidFill>
              </a:rPr>
              <a:t>：为</a:t>
            </a:r>
            <a:r>
              <a:rPr lang="en-US" altLang="zh-CN" sz="1050" dirty="0">
                <a:solidFill>
                  <a:schemeClr val="tx1"/>
                </a:solidFill>
              </a:rPr>
              <a:t>True</a:t>
            </a:r>
            <a:r>
              <a:rPr lang="zh-CN" altLang="zh-CN" sz="1050" dirty="0">
                <a:solidFill>
                  <a:schemeClr val="tx1"/>
                </a:solidFill>
              </a:rPr>
              <a:t>即计算累计频数或频率。即</a:t>
            </a:r>
            <a:r>
              <a:rPr lang="en-US" altLang="zh-CN" sz="1050" dirty="0">
                <a:solidFill>
                  <a:schemeClr val="tx1"/>
                </a:solidFill>
              </a:rPr>
              <a:t>cumulative=</a:t>
            </a:r>
            <a:r>
              <a:rPr lang="en-US" altLang="zh-CN" sz="1050" dirty="0" err="1">
                <a:solidFill>
                  <a:schemeClr val="tx1"/>
                </a:solidFill>
              </a:rPr>
              <a:t>True,density</a:t>
            </a:r>
            <a:r>
              <a:rPr lang="en-US" altLang="zh-CN" sz="1050" dirty="0">
                <a:solidFill>
                  <a:schemeClr val="tx1"/>
                </a:solidFill>
              </a:rPr>
              <a:t>=True</a:t>
            </a:r>
            <a:r>
              <a:rPr lang="zh-CN" altLang="zh-CN" sz="1050" dirty="0">
                <a:solidFill>
                  <a:schemeClr val="tx1"/>
                </a:solidFill>
              </a:rPr>
              <a:t>时，计算累计频率；</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bottom</a:t>
            </a:r>
            <a:r>
              <a:rPr lang="zh-CN" altLang="zh-CN" sz="1050" dirty="0">
                <a:solidFill>
                  <a:schemeClr val="tx1"/>
                </a:solidFill>
              </a:rPr>
              <a:t>：如果是标量，每个</a:t>
            </a:r>
            <a:r>
              <a:rPr lang="en-US" altLang="zh-CN" sz="1050" dirty="0">
                <a:solidFill>
                  <a:schemeClr val="tx1"/>
                </a:solidFill>
              </a:rPr>
              <a:t>bin</a:t>
            </a:r>
            <a:r>
              <a:rPr lang="zh-CN" altLang="zh-CN" sz="1050" dirty="0">
                <a:solidFill>
                  <a:schemeClr val="tx1"/>
                </a:solidFill>
              </a:rPr>
              <a:t>的基线位置都平移相同的单位。如果是与分组区间数长度相同的列表，则每个</a:t>
            </a:r>
            <a:r>
              <a:rPr lang="en-US" altLang="zh-CN" sz="1050" dirty="0">
                <a:solidFill>
                  <a:schemeClr val="tx1"/>
                </a:solidFill>
              </a:rPr>
              <a:t>bin</a:t>
            </a:r>
            <a:r>
              <a:rPr lang="zh-CN" altLang="zh-CN" sz="1050" dirty="0">
                <a:solidFill>
                  <a:schemeClr val="tx1"/>
                </a:solidFill>
              </a:rPr>
              <a:t>的基线都独立地平移独立的单位，默认为</a:t>
            </a:r>
            <a:r>
              <a:rPr lang="en-US" altLang="zh-CN" sz="1050" dirty="0">
                <a:solidFill>
                  <a:schemeClr val="tx1"/>
                </a:solidFill>
              </a:rPr>
              <a:t>0</a:t>
            </a:r>
            <a:r>
              <a:rPr lang="zh-CN" altLang="zh-CN" sz="1050" dirty="0">
                <a:solidFill>
                  <a:schemeClr val="tx1"/>
                </a:solidFill>
              </a:rPr>
              <a:t>；</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err="1">
                <a:solidFill>
                  <a:schemeClr val="tx1"/>
                </a:solidFill>
              </a:rPr>
              <a:t>histtype</a:t>
            </a:r>
            <a:r>
              <a:rPr lang="zh-CN" altLang="zh-CN" sz="1050" dirty="0">
                <a:solidFill>
                  <a:schemeClr val="tx1"/>
                </a:solidFill>
              </a:rPr>
              <a:t>：表明画出的图形状，可以是“</a:t>
            </a:r>
            <a:r>
              <a:rPr lang="en-US" altLang="zh-CN" sz="1050" dirty="0">
                <a:solidFill>
                  <a:schemeClr val="tx1"/>
                </a:solidFill>
              </a:rPr>
              <a:t>bar</a:t>
            </a:r>
            <a:r>
              <a:rPr lang="zh-CN" altLang="zh-CN" sz="1050" dirty="0">
                <a:solidFill>
                  <a:schemeClr val="tx1"/>
                </a:solidFill>
              </a:rPr>
              <a:t>”、“</a:t>
            </a:r>
            <a:r>
              <a:rPr lang="en-US" altLang="zh-CN" sz="1050" dirty="0" err="1">
                <a:solidFill>
                  <a:schemeClr val="tx1"/>
                </a:solidFill>
              </a:rPr>
              <a:t>barstacked</a:t>
            </a:r>
            <a:r>
              <a:rPr lang="zh-CN" altLang="zh-CN" sz="1050" dirty="0">
                <a:solidFill>
                  <a:schemeClr val="tx1"/>
                </a:solidFill>
              </a:rPr>
              <a:t>”、“</a:t>
            </a:r>
            <a:r>
              <a:rPr lang="en-US" altLang="zh-CN" sz="1050" dirty="0">
                <a:solidFill>
                  <a:schemeClr val="tx1"/>
                </a:solidFill>
              </a:rPr>
              <a:t>step</a:t>
            </a:r>
            <a:r>
              <a:rPr lang="zh-CN" altLang="zh-CN" sz="1050" dirty="0">
                <a:solidFill>
                  <a:schemeClr val="tx1"/>
                </a:solidFill>
              </a:rPr>
              <a:t>”、“</a:t>
            </a:r>
            <a:r>
              <a:rPr lang="en-US" altLang="zh-CN" sz="1050" dirty="0" err="1">
                <a:solidFill>
                  <a:schemeClr val="tx1"/>
                </a:solidFill>
              </a:rPr>
              <a:t>stepfilled</a:t>
            </a:r>
            <a:r>
              <a:rPr lang="zh-CN" altLang="zh-CN" sz="1050" dirty="0">
                <a:solidFill>
                  <a:schemeClr val="tx1"/>
                </a:solidFill>
              </a:rPr>
              <a:t>”；</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align: </a:t>
            </a:r>
            <a:r>
              <a:rPr lang="zh-CN" altLang="zh-CN" sz="1050" dirty="0">
                <a:solidFill>
                  <a:schemeClr val="tx1"/>
                </a:solidFill>
              </a:rPr>
              <a:t>设置画的</a:t>
            </a:r>
            <a:r>
              <a:rPr lang="en-US" altLang="zh-CN" sz="1050" dirty="0">
                <a:solidFill>
                  <a:schemeClr val="tx1"/>
                </a:solidFill>
              </a:rPr>
              <a:t>bar</a:t>
            </a:r>
            <a:r>
              <a:rPr lang="zh-CN" altLang="zh-CN" sz="1050" dirty="0">
                <a:solidFill>
                  <a:schemeClr val="tx1"/>
                </a:solidFill>
              </a:rPr>
              <a:t>是以什么为中心，可以是“</a:t>
            </a:r>
            <a:r>
              <a:rPr lang="en-US" altLang="zh-CN" sz="1050" dirty="0">
                <a:solidFill>
                  <a:schemeClr val="tx1"/>
                </a:solidFill>
              </a:rPr>
              <a:t>left</a:t>
            </a:r>
            <a:r>
              <a:rPr lang="zh-CN" altLang="zh-CN" sz="1050" dirty="0">
                <a:solidFill>
                  <a:schemeClr val="tx1"/>
                </a:solidFill>
              </a:rPr>
              <a:t>”、“</a:t>
            </a:r>
            <a:r>
              <a:rPr lang="en-US" altLang="zh-CN" sz="1050" dirty="0">
                <a:solidFill>
                  <a:schemeClr val="tx1"/>
                </a:solidFill>
              </a:rPr>
              <a:t>mid</a:t>
            </a:r>
            <a:r>
              <a:rPr lang="zh-CN" altLang="zh-CN" sz="1050" dirty="0">
                <a:solidFill>
                  <a:schemeClr val="tx1"/>
                </a:solidFill>
              </a:rPr>
              <a:t>”、“</a:t>
            </a:r>
            <a:r>
              <a:rPr lang="en-US" altLang="zh-CN" sz="1050" dirty="0">
                <a:solidFill>
                  <a:schemeClr val="tx1"/>
                </a:solidFill>
              </a:rPr>
              <a:t>right</a:t>
            </a:r>
            <a:r>
              <a:rPr lang="zh-CN" altLang="zh-CN" sz="1050" dirty="0">
                <a:solidFill>
                  <a:schemeClr val="tx1"/>
                </a:solidFill>
              </a:rPr>
              <a:t>”；</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err="1">
                <a:solidFill>
                  <a:schemeClr val="tx1"/>
                </a:solidFill>
              </a:rPr>
              <a:t>rwidth</a:t>
            </a:r>
            <a:r>
              <a:rPr lang="zh-CN" altLang="zh-CN" sz="1050" dirty="0">
                <a:solidFill>
                  <a:schemeClr val="tx1"/>
                </a:solidFill>
              </a:rPr>
              <a:t>：控制每个</a:t>
            </a:r>
            <a:r>
              <a:rPr lang="en-US" altLang="zh-CN" sz="1050" dirty="0">
                <a:solidFill>
                  <a:schemeClr val="tx1"/>
                </a:solidFill>
              </a:rPr>
              <a:t>bar</a:t>
            </a:r>
            <a:r>
              <a:rPr lang="zh-CN" altLang="zh-CN" sz="1050" dirty="0">
                <a:solidFill>
                  <a:schemeClr val="tx1"/>
                </a:solidFill>
              </a:rPr>
              <a:t>的宽度。</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weights:</a:t>
            </a:r>
            <a:r>
              <a:rPr lang="zh-CN" altLang="zh-CN" sz="1050" dirty="0">
                <a:solidFill>
                  <a:schemeClr val="tx1"/>
                </a:solidFill>
              </a:rPr>
              <a:t>权重，与</a:t>
            </a:r>
            <a:r>
              <a:rPr lang="en-US" altLang="zh-CN" sz="1050" dirty="0">
                <a:solidFill>
                  <a:schemeClr val="tx1"/>
                </a:solidFill>
              </a:rPr>
              <a:t>x</a:t>
            </a:r>
            <a:r>
              <a:rPr lang="zh-CN" altLang="zh-CN" sz="1050" dirty="0">
                <a:solidFill>
                  <a:schemeClr val="tx1"/>
                </a:solidFill>
              </a:rPr>
              <a:t>的形状一致；</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err="1">
                <a:solidFill>
                  <a:schemeClr val="tx1"/>
                </a:solidFill>
              </a:rPr>
              <a:t>barstacked</a:t>
            </a:r>
            <a:r>
              <a:rPr lang="zh-CN" altLang="zh-CN" sz="1050" dirty="0">
                <a:solidFill>
                  <a:schemeClr val="tx1"/>
                </a:solidFill>
              </a:rPr>
              <a:t>，表示有多个分组的直方图时，是否堆叠放置；</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log :</a:t>
            </a:r>
            <a:r>
              <a:rPr lang="zh-CN" altLang="zh-CN" sz="1050" dirty="0">
                <a:solidFill>
                  <a:schemeClr val="tx1"/>
                </a:solidFill>
              </a:rPr>
              <a:t>控制</a:t>
            </a:r>
            <a:r>
              <a:rPr lang="en-US" altLang="zh-CN" sz="1050" dirty="0">
                <a:solidFill>
                  <a:schemeClr val="tx1"/>
                </a:solidFill>
              </a:rPr>
              <a:t>y</a:t>
            </a:r>
            <a:r>
              <a:rPr lang="zh-CN" altLang="zh-CN" sz="1050" dirty="0">
                <a:solidFill>
                  <a:schemeClr val="tx1"/>
                </a:solidFill>
              </a:rPr>
              <a:t>坐标是否使用科学计数法；</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orientation :</a:t>
            </a:r>
            <a:r>
              <a:rPr lang="zh-CN" altLang="zh-CN" sz="1050" dirty="0">
                <a:solidFill>
                  <a:schemeClr val="tx1"/>
                </a:solidFill>
              </a:rPr>
              <a:t>直方图是垂直还是水平的，可以是“</a:t>
            </a:r>
            <a:r>
              <a:rPr lang="en-US" altLang="zh-CN" sz="1050" dirty="0">
                <a:solidFill>
                  <a:schemeClr val="tx1"/>
                </a:solidFill>
              </a:rPr>
              <a:t>horizontal</a:t>
            </a:r>
            <a:r>
              <a:rPr lang="zh-CN" altLang="zh-CN" sz="1050" dirty="0">
                <a:solidFill>
                  <a:schemeClr val="tx1"/>
                </a:solidFill>
              </a:rPr>
              <a:t>”、 “</a:t>
            </a:r>
            <a:r>
              <a:rPr lang="en-US" altLang="zh-CN" sz="1050" dirty="0">
                <a:solidFill>
                  <a:schemeClr val="tx1"/>
                </a:solidFill>
              </a:rPr>
              <a:t>vertical</a:t>
            </a:r>
            <a:r>
              <a:rPr lang="zh-CN" altLang="zh-CN" sz="1050" dirty="0">
                <a:solidFill>
                  <a:schemeClr val="tx1"/>
                </a:solidFill>
              </a:rPr>
              <a:t>”。</a:t>
            </a:r>
            <a:endParaRPr lang="zh-CN" altLang="zh-CN" sz="1050" dirty="0">
              <a:solidFill>
                <a:schemeClr val="tx1"/>
              </a:solidFill>
            </a:endParaRPr>
          </a:p>
          <a:p>
            <a:pPr marL="266700">
              <a:lnSpc>
                <a:spcPct val="110000"/>
              </a:lnSpc>
            </a:pPr>
            <a:r>
              <a:rPr lang="en-US" altLang="zh-CN" sz="1050" b="1" dirty="0" err="1">
                <a:solidFill>
                  <a:schemeClr val="tx1"/>
                </a:solidFill>
                <a:effectLst>
                  <a:outerShdw blurRad="38100" dist="38100" dir="2700000" algn="tl">
                    <a:srgbClr val="000000">
                      <a:alpha val="43137"/>
                    </a:srgbClr>
                  </a:outerShdw>
                </a:effectLst>
              </a:rPr>
              <a:t>hist</a:t>
            </a:r>
            <a:r>
              <a:rPr lang="en-US" altLang="zh-CN" sz="1050" b="1" dirty="0">
                <a:solidFill>
                  <a:schemeClr val="tx1"/>
                </a:solidFill>
                <a:effectLst>
                  <a:outerShdw blurRad="38100" dist="38100" dir="2700000" algn="tl">
                    <a:srgbClr val="000000">
                      <a:alpha val="43137"/>
                    </a:srgbClr>
                  </a:outerShdw>
                </a:effectLst>
              </a:rPr>
              <a:t>()</a:t>
            </a:r>
            <a:r>
              <a:rPr lang="zh-CN" altLang="zh-CN" sz="1050" b="1" dirty="0">
                <a:solidFill>
                  <a:schemeClr val="tx1"/>
                </a:solidFill>
                <a:effectLst>
                  <a:outerShdw blurRad="38100" dist="38100" dir="2700000" algn="tl">
                    <a:srgbClr val="000000">
                      <a:alpha val="43137"/>
                    </a:srgbClr>
                  </a:outerShdw>
                </a:effectLst>
              </a:rPr>
              <a:t>的返回值：</a:t>
            </a:r>
            <a:endParaRPr lang="zh-CN" altLang="zh-CN" sz="1050" b="1" dirty="0">
              <a:solidFill>
                <a:schemeClr val="tx1"/>
              </a:solidFill>
              <a:effectLst>
                <a:outerShdw blurRad="38100" dist="38100" dir="2700000" algn="tl">
                  <a:srgbClr val="000000">
                    <a:alpha val="43137"/>
                  </a:srgbClr>
                </a:outerShdw>
              </a:effectLst>
            </a:endParaRPr>
          </a:p>
          <a:p>
            <a:pPr marL="266700">
              <a:lnSpc>
                <a:spcPct val="110000"/>
              </a:lnSpc>
              <a:buFont typeface="Wingdings" panose="05000000000000000000" pitchFamily="2" charset="2"/>
              <a:buChar char="l"/>
            </a:pPr>
            <a:r>
              <a:rPr lang="en-US" altLang="zh-CN" sz="1050" dirty="0">
                <a:solidFill>
                  <a:schemeClr val="tx1"/>
                </a:solidFill>
              </a:rPr>
              <a:t>n : </a:t>
            </a:r>
            <a:r>
              <a:rPr lang="zh-CN" altLang="zh-CN" sz="1050" dirty="0">
                <a:solidFill>
                  <a:schemeClr val="tx1"/>
                </a:solidFill>
              </a:rPr>
              <a:t>数组或数组列表每一个</a:t>
            </a:r>
            <a:r>
              <a:rPr lang="en-US" altLang="zh-CN" sz="1050" dirty="0">
                <a:solidFill>
                  <a:schemeClr val="tx1"/>
                </a:solidFill>
              </a:rPr>
              <a:t>bar</a:t>
            </a:r>
            <a:r>
              <a:rPr lang="zh-CN" altLang="zh-CN" sz="1050" dirty="0">
                <a:solidFill>
                  <a:schemeClr val="tx1"/>
                </a:solidFill>
              </a:rPr>
              <a:t>区间的数量或者百分比；</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bins : </a:t>
            </a:r>
            <a:r>
              <a:rPr lang="zh-CN" altLang="zh-CN" sz="1050" dirty="0">
                <a:solidFill>
                  <a:schemeClr val="tx1"/>
                </a:solidFill>
              </a:rPr>
              <a:t>数组，</a:t>
            </a:r>
            <a:r>
              <a:rPr lang="en-US" altLang="zh-CN" sz="1050" dirty="0">
                <a:solidFill>
                  <a:schemeClr val="tx1"/>
                </a:solidFill>
              </a:rPr>
              <a:t>bar</a:t>
            </a:r>
            <a:r>
              <a:rPr lang="zh-CN" altLang="zh-CN" sz="1050" dirty="0">
                <a:solidFill>
                  <a:schemeClr val="tx1"/>
                </a:solidFill>
              </a:rPr>
              <a:t>的范围和</a:t>
            </a:r>
            <a:r>
              <a:rPr lang="en-US" altLang="zh-CN" sz="1050" dirty="0">
                <a:solidFill>
                  <a:schemeClr val="tx1"/>
                </a:solidFill>
              </a:rPr>
              <a:t>bins</a:t>
            </a:r>
            <a:r>
              <a:rPr lang="zh-CN" altLang="zh-CN" sz="1050" dirty="0">
                <a:solidFill>
                  <a:schemeClr val="tx1"/>
                </a:solidFill>
              </a:rPr>
              <a:t>参数含义一样；</a:t>
            </a:r>
            <a:endParaRPr lang="zh-CN" altLang="zh-CN" sz="1050" dirty="0">
              <a:solidFill>
                <a:schemeClr val="tx1"/>
              </a:solidFill>
            </a:endParaRPr>
          </a:p>
          <a:p>
            <a:pPr marL="266700">
              <a:lnSpc>
                <a:spcPct val="110000"/>
              </a:lnSpc>
              <a:buFont typeface="Wingdings" panose="05000000000000000000" pitchFamily="2" charset="2"/>
              <a:buChar char="l"/>
            </a:pPr>
            <a:r>
              <a:rPr lang="en-US" altLang="zh-CN" sz="1050" dirty="0">
                <a:solidFill>
                  <a:schemeClr val="tx1"/>
                </a:solidFill>
              </a:rPr>
              <a:t>patches : </a:t>
            </a:r>
            <a:r>
              <a:rPr lang="zh-CN" altLang="zh-CN" sz="1050" dirty="0">
                <a:solidFill>
                  <a:schemeClr val="tx1"/>
                </a:solidFill>
              </a:rPr>
              <a:t>列表或者列表的列表，图形对象。</a:t>
            </a:r>
            <a:endParaRPr lang="zh-CN" altLang="zh-CN" sz="1050" dirty="0">
              <a:solidFill>
                <a:schemeClr val="tx1"/>
              </a:solidFill>
            </a:endParaRPr>
          </a:p>
        </p:txBody>
      </p:sp>
      <p:sp>
        <p:nvSpPr>
          <p:cNvPr id="19" name="椭圆 18"/>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0" name="椭圆 19"/>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amond(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diamond(in)">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diamond(in)">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diamond(in)">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diamond(in)">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diamond(in)">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diamond(in)">
                                      <p:cBhvr>
                                        <p:cTn id="47" dur="2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diamond(in)">
                                      <p:cBhvr>
                                        <p:cTn id="52" dur="20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diamond(in)">
                                      <p:cBhvr>
                                        <p:cTn id="57" dur="20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8" presetClass="entr" presetSubtype="16" fill="hold" grpId="0"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diamond(in)">
                                      <p:cBhvr>
                                        <p:cTn id="62" dur="20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diamond(in)">
                                      <p:cBhvr>
                                        <p:cTn id="67" dur="2000"/>
                                        <p:tgtEl>
                                          <p:spTgt spid="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grpId="0" nodeType="click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diamond(in)">
                                      <p:cBhvr>
                                        <p:cTn id="72" dur="2000"/>
                                        <p:tgtEl>
                                          <p:spTgt spid="4">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4">
                                            <p:txEl>
                                              <p:pRg st="14" end="14"/>
                                            </p:txEl>
                                          </p:spTgt>
                                        </p:tgtEl>
                                        <p:attrNameLst>
                                          <p:attrName>style.visibility</p:attrName>
                                        </p:attrNameLst>
                                      </p:cBhvr>
                                      <p:to>
                                        <p:strVal val="visible"/>
                                      </p:to>
                                    </p:set>
                                    <p:animEffect transition="in" filter="diamond(in)">
                                      <p:cBhvr>
                                        <p:cTn id="77" dur="2000"/>
                                        <p:tgtEl>
                                          <p:spTgt spid="4">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8" presetClass="entr" presetSubtype="16" fill="hold" grpId="0" nodeType="clickEffect">
                                  <p:stCondLst>
                                    <p:cond delay="0"/>
                                  </p:stCondLst>
                                  <p:childTnLst>
                                    <p:set>
                                      <p:cBhvr>
                                        <p:cTn id="81" dur="1" fill="hold">
                                          <p:stCondLst>
                                            <p:cond delay="0"/>
                                          </p:stCondLst>
                                        </p:cTn>
                                        <p:tgtEl>
                                          <p:spTgt spid="4">
                                            <p:txEl>
                                              <p:pRg st="15" end="15"/>
                                            </p:txEl>
                                          </p:spTgt>
                                        </p:tgtEl>
                                        <p:attrNameLst>
                                          <p:attrName>style.visibility</p:attrName>
                                        </p:attrNameLst>
                                      </p:cBhvr>
                                      <p:to>
                                        <p:strVal val="visible"/>
                                      </p:to>
                                    </p:set>
                                    <p:animEffect transition="in" filter="diamond(in)">
                                      <p:cBhvr>
                                        <p:cTn id="82" dur="2000"/>
                                        <p:tgtEl>
                                          <p:spTgt spid="4">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8" presetClass="entr" presetSubtype="16" fill="hold" grpId="0" nodeType="clickEffect">
                                  <p:stCondLst>
                                    <p:cond delay="0"/>
                                  </p:stCondLst>
                                  <p:childTnLst>
                                    <p:set>
                                      <p:cBhvr>
                                        <p:cTn id="86" dur="1" fill="hold">
                                          <p:stCondLst>
                                            <p:cond delay="0"/>
                                          </p:stCondLst>
                                        </p:cTn>
                                        <p:tgtEl>
                                          <p:spTgt spid="4">
                                            <p:txEl>
                                              <p:pRg st="16" end="16"/>
                                            </p:txEl>
                                          </p:spTgt>
                                        </p:tgtEl>
                                        <p:attrNameLst>
                                          <p:attrName>style.visibility</p:attrName>
                                        </p:attrNameLst>
                                      </p:cBhvr>
                                      <p:to>
                                        <p:strVal val="visible"/>
                                      </p:to>
                                    </p:set>
                                    <p:animEffect transition="in" filter="diamond(in)">
                                      <p:cBhvr>
                                        <p:cTn id="87" dur="2000"/>
                                        <p:tgtEl>
                                          <p:spTgt spid="4">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8" presetClass="entr" presetSubtype="16" fill="hold" grpId="0" nodeType="clickEffect">
                                  <p:stCondLst>
                                    <p:cond delay="0"/>
                                  </p:stCondLst>
                                  <p:childTnLst>
                                    <p:set>
                                      <p:cBhvr>
                                        <p:cTn id="91" dur="1" fill="hold">
                                          <p:stCondLst>
                                            <p:cond delay="0"/>
                                          </p:stCondLst>
                                        </p:cTn>
                                        <p:tgtEl>
                                          <p:spTgt spid="4">
                                            <p:txEl>
                                              <p:pRg st="17" end="17"/>
                                            </p:txEl>
                                          </p:spTgt>
                                        </p:tgtEl>
                                        <p:attrNameLst>
                                          <p:attrName>style.visibility</p:attrName>
                                        </p:attrNameLst>
                                      </p:cBhvr>
                                      <p:to>
                                        <p:strVal val="visible"/>
                                      </p:to>
                                    </p:set>
                                    <p:animEffect transition="in" filter="diamond(in)">
                                      <p:cBhvr>
                                        <p:cTn id="92" dur="2000"/>
                                        <p:tgtEl>
                                          <p:spTgt spid="4">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8" presetClass="entr" presetSubtype="16" fill="hold" grpId="0" nodeType="clickEffect">
                                  <p:stCondLst>
                                    <p:cond delay="0"/>
                                  </p:stCondLst>
                                  <p:childTnLst>
                                    <p:set>
                                      <p:cBhvr>
                                        <p:cTn id="96" dur="1" fill="hold">
                                          <p:stCondLst>
                                            <p:cond delay="0"/>
                                          </p:stCondLst>
                                        </p:cTn>
                                        <p:tgtEl>
                                          <p:spTgt spid="4">
                                            <p:txEl>
                                              <p:pRg st="18" end="18"/>
                                            </p:txEl>
                                          </p:spTgt>
                                        </p:tgtEl>
                                        <p:attrNameLst>
                                          <p:attrName>style.visibility</p:attrName>
                                        </p:attrNameLst>
                                      </p:cBhvr>
                                      <p:to>
                                        <p:strVal val="visible"/>
                                      </p:to>
                                    </p:set>
                                    <p:animEffect transition="in" filter="diamond(in)">
                                      <p:cBhvr>
                                        <p:cTn id="97" dur="2000"/>
                                        <p:tgtEl>
                                          <p:spTgt spid="4">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8" presetClass="entr" presetSubtype="16" fill="hold" grpId="0" nodeType="clickEffect">
                                  <p:stCondLst>
                                    <p:cond delay="0"/>
                                  </p:stCondLst>
                                  <p:childTnLst>
                                    <p:set>
                                      <p:cBhvr>
                                        <p:cTn id="101" dur="1" fill="hold">
                                          <p:stCondLst>
                                            <p:cond delay="0"/>
                                          </p:stCondLst>
                                        </p:cTn>
                                        <p:tgtEl>
                                          <p:spTgt spid="4">
                                            <p:txEl>
                                              <p:pRg st="19" end="19"/>
                                            </p:txEl>
                                          </p:spTgt>
                                        </p:tgtEl>
                                        <p:attrNameLst>
                                          <p:attrName>style.visibility</p:attrName>
                                        </p:attrNameLst>
                                      </p:cBhvr>
                                      <p:to>
                                        <p:strVal val="visible"/>
                                      </p:to>
                                    </p:set>
                                    <p:animEffect transition="in" filter="diamond(in)">
                                      <p:cBhvr>
                                        <p:cTn id="102" dur="2000"/>
                                        <p:tgtEl>
                                          <p:spTgt spid="4">
                                            <p:txEl>
                                              <p:pRg st="19" end="19"/>
                                            </p:txEl>
                                          </p:spTgt>
                                        </p:tgtEl>
                                      </p:cBhvr>
                                    </p:animEffect>
                                  </p:childTnLst>
                                </p:cTn>
                              </p:par>
                              <p:par>
                                <p:cTn id="103" presetID="31" presetClass="entr" presetSubtype="0" fill="hold" grpId="0" nodeType="withEffect">
                                  <p:stCondLst>
                                    <p:cond delay="0"/>
                                  </p:stCondLst>
                                  <p:childTnLst>
                                    <p:set>
                                      <p:cBhvr>
                                        <p:cTn id="104" dur="1" fill="hold">
                                          <p:stCondLst>
                                            <p:cond delay="0"/>
                                          </p:stCondLst>
                                        </p:cTn>
                                        <p:tgtEl>
                                          <p:spTgt spid="19"/>
                                        </p:tgtEl>
                                        <p:attrNameLst>
                                          <p:attrName>style.visibility</p:attrName>
                                        </p:attrNameLst>
                                      </p:cBhvr>
                                      <p:to>
                                        <p:strVal val="visible"/>
                                      </p:to>
                                    </p:set>
                                    <p:anim calcmode="lin" valueType="num">
                                      <p:cBhvr>
                                        <p:cTn id="105" dur="750" fill="hold"/>
                                        <p:tgtEl>
                                          <p:spTgt spid="19"/>
                                        </p:tgtEl>
                                        <p:attrNameLst>
                                          <p:attrName>ppt_w</p:attrName>
                                        </p:attrNameLst>
                                      </p:cBhvr>
                                      <p:tavLst>
                                        <p:tav tm="0">
                                          <p:val>
                                            <p:fltVal val="0"/>
                                          </p:val>
                                        </p:tav>
                                        <p:tav tm="100000">
                                          <p:val>
                                            <p:strVal val="#ppt_w"/>
                                          </p:val>
                                        </p:tav>
                                      </p:tavLst>
                                    </p:anim>
                                    <p:anim calcmode="lin" valueType="num">
                                      <p:cBhvr>
                                        <p:cTn id="106" dur="750" fill="hold"/>
                                        <p:tgtEl>
                                          <p:spTgt spid="19"/>
                                        </p:tgtEl>
                                        <p:attrNameLst>
                                          <p:attrName>ppt_h</p:attrName>
                                        </p:attrNameLst>
                                      </p:cBhvr>
                                      <p:tavLst>
                                        <p:tav tm="0">
                                          <p:val>
                                            <p:fltVal val="0"/>
                                          </p:val>
                                        </p:tav>
                                        <p:tav tm="100000">
                                          <p:val>
                                            <p:strVal val="#ppt_h"/>
                                          </p:val>
                                        </p:tav>
                                      </p:tavLst>
                                    </p:anim>
                                    <p:anim calcmode="lin" valueType="num">
                                      <p:cBhvr>
                                        <p:cTn id="107" dur="750" fill="hold"/>
                                        <p:tgtEl>
                                          <p:spTgt spid="19"/>
                                        </p:tgtEl>
                                        <p:attrNameLst>
                                          <p:attrName>style.rotation</p:attrName>
                                        </p:attrNameLst>
                                      </p:cBhvr>
                                      <p:tavLst>
                                        <p:tav tm="0">
                                          <p:val>
                                            <p:fltVal val="90"/>
                                          </p:val>
                                        </p:tav>
                                        <p:tav tm="100000">
                                          <p:val>
                                            <p:fltVal val="0"/>
                                          </p:val>
                                        </p:tav>
                                      </p:tavLst>
                                    </p:anim>
                                    <p:animEffect transition="in" filter="fade">
                                      <p:cBhvr>
                                        <p:cTn id="108" dur="750"/>
                                        <p:tgtEl>
                                          <p:spTgt spid="19"/>
                                        </p:tgtEl>
                                      </p:cBhvr>
                                    </p:animEffect>
                                  </p:childTnLst>
                                </p:cTn>
                              </p:par>
                              <p:par>
                                <p:cTn id="109" presetID="31" presetClass="entr" presetSubtype="0" fill="hold" grpId="0" nodeType="withEffect">
                                  <p:stCondLst>
                                    <p:cond delay="0"/>
                                  </p:stCondLst>
                                  <p:childTnLst>
                                    <p:set>
                                      <p:cBhvr>
                                        <p:cTn id="110" dur="1" fill="hold">
                                          <p:stCondLst>
                                            <p:cond delay="0"/>
                                          </p:stCondLst>
                                        </p:cTn>
                                        <p:tgtEl>
                                          <p:spTgt spid="20"/>
                                        </p:tgtEl>
                                        <p:attrNameLst>
                                          <p:attrName>style.visibility</p:attrName>
                                        </p:attrNameLst>
                                      </p:cBhvr>
                                      <p:to>
                                        <p:strVal val="visible"/>
                                      </p:to>
                                    </p:set>
                                    <p:anim calcmode="lin" valueType="num">
                                      <p:cBhvr>
                                        <p:cTn id="111" dur="750" fill="hold"/>
                                        <p:tgtEl>
                                          <p:spTgt spid="20"/>
                                        </p:tgtEl>
                                        <p:attrNameLst>
                                          <p:attrName>ppt_w</p:attrName>
                                        </p:attrNameLst>
                                      </p:cBhvr>
                                      <p:tavLst>
                                        <p:tav tm="0">
                                          <p:val>
                                            <p:fltVal val="0"/>
                                          </p:val>
                                        </p:tav>
                                        <p:tav tm="100000">
                                          <p:val>
                                            <p:strVal val="#ppt_w"/>
                                          </p:val>
                                        </p:tav>
                                      </p:tavLst>
                                    </p:anim>
                                    <p:anim calcmode="lin" valueType="num">
                                      <p:cBhvr>
                                        <p:cTn id="112" dur="750" fill="hold"/>
                                        <p:tgtEl>
                                          <p:spTgt spid="20"/>
                                        </p:tgtEl>
                                        <p:attrNameLst>
                                          <p:attrName>ppt_h</p:attrName>
                                        </p:attrNameLst>
                                      </p:cBhvr>
                                      <p:tavLst>
                                        <p:tav tm="0">
                                          <p:val>
                                            <p:fltVal val="0"/>
                                          </p:val>
                                        </p:tav>
                                        <p:tav tm="100000">
                                          <p:val>
                                            <p:strVal val="#ppt_h"/>
                                          </p:val>
                                        </p:tav>
                                      </p:tavLst>
                                    </p:anim>
                                    <p:anim calcmode="lin" valueType="num">
                                      <p:cBhvr>
                                        <p:cTn id="113" dur="750" fill="hold"/>
                                        <p:tgtEl>
                                          <p:spTgt spid="20"/>
                                        </p:tgtEl>
                                        <p:attrNameLst>
                                          <p:attrName>style.rotation</p:attrName>
                                        </p:attrNameLst>
                                      </p:cBhvr>
                                      <p:tavLst>
                                        <p:tav tm="0">
                                          <p:val>
                                            <p:fltVal val="90"/>
                                          </p:val>
                                        </p:tav>
                                        <p:tav tm="100000">
                                          <p:val>
                                            <p:fltVal val="0"/>
                                          </p:val>
                                        </p:tav>
                                      </p:tavLst>
                                    </p:anim>
                                    <p:animEffect transition="in" filter="fade">
                                      <p:cBhvr>
                                        <p:cTn id="114"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19" grpId="0" bldLvl="0" animBg="1"/>
      <p:bldP spid="20"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226658" y="1044851"/>
            <a:ext cx="6317719" cy="4102100"/>
          </a:xfrm>
          <a:prstGeom prst="rect">
            <a:avLst/>
          </a:prstGeom>
        </p:spPr>
        <p:txBody>
          <a:bodyPr wrap="square">
            <a:spAutoFit/>
          </a:bodyPr>
          <a:lstStyle/>
          <a:p>
            <a:pPr>
              <a:lnSpc>
                <a:spcPct val="150000"/>
              </a:lnSpc>
            </a:pPr>
            <a:r>
              <a:rPr lang="zh-CN" altLang="zh-CN" sz="1155" dirty="0">
                <a:solidFill>
                  <a:schemeClr val="tx1"/>
                </a:solidFill>
              </a:rPr>
              <a:t>【例】随机生成</a:t>
            </a:r>
            <a:r>
              <a:rPr lang="en-US" altLang="zh-CN" sz="1155" dirty="0">
                <a:solidFill>
                  <a:schemeClr val="tx1"/>
                </a:solidFill>
              </a:rPr>
              <a:t>7</a:t>
            </a:r>
            <a:r>
              <a:rPr lang="zh-CN" altLang="zh-CN" sz="1155" dirty="0">
                <a:solidFill>
                  <a:schemeClr val="tx1"/>
                </a:solidFill>
              </a:rPr>
              <a:t>个值作为</a:t>
            </a:r>
            <a:r>
              <a:rPr lang="en-US" altLang="zh-CN" sz="1155" dirty="0">
                <a:solidFill>
                  <a:schemeClr val="tx1"/>
                </a:solidFill>
              </a:rPr>
              <a:t>”</a:t>
            </a:r>
            <a:r>
              <a:rPr lang="zh-CN" altLang="zh-CN" sz="1155" dirty="0">
                <a:solidFill>
                  <a:schemeClr val="tx1"/>
                </a:solidFill>
              </a:rPr>
              <a:t>星期一</a:t>
            </a:r>
            <a:r>
              <a:rPr lang="en-US" altLang="zh-CN" sz="1155" dirty="0">
                <a:solidFill>
                  <a:schemeClr val="tx1"/>
                </a:solidFill>
              </a:rPr>
              <a:t>~</a:t>
            </a:r>
            <a:r>
              <a:rPr lang="zh-CN" altLang="zh-CN" sz="1155" dirty="0">
                <a:solidFill>
                  <a:schemeClr val="tx1"/>
                </a:solidFill>
              </a:rPr>
              <a:t>星期天</a:t>
            </a:r>
            <a:r>
              <a:rPr lang="en-US" altLang="zh-CN" sz="1155" dirty="0">
                <a:solidFill>
                  <a:schemeClr val="tx1"/>
                </a:solidFill>
              </a:rPr>
              <a:t>”</a:t>
            </a:r>
            <a:r>
              <a:rPr lang="zh-CN" altLang="zh-CN" sz="1155" dirty="0">
                <a:solidFill>
                  <a:schemeClr val="tx1"/>
                </a:solidFill>
              </a:rPr>
              <a:t>的值，绘制条状图。</a:t>
            </a:r>
            <a:endParaRPr lang="zh-CN" altLang="zh-CN" sz="1155" dirty="0">
              <a:solidFill>
                <a:schemeClr val="tx1"/>
              </a:solidFill>
            </a:endParaRPr>
          </a:p>
          <a:p>
            <a:pPr>
              <a:lnSpc>
                <a:spcPct val="150000"/>
              </a:lnSpc>
            </a:pPr>
            <a:r>
              <a:rPr lang="en-US" altLang="zh-CN" sz="1155" dirty="0">
                <a:solidFill>
                  <a:schemeClr val="tx1"/>
                </a:solidFill>
              </a:rPr>
              <a:t>import </a:t>
            </a:r>
            <a:r>
              <a:rPr lang="en-US" altLang="zh-CN" sz="1155" dirty="0" err="1">
                <a:solidFill>
                  <a:schemeClr val="tx1"/>
                </a:solidFill>
              </a:rPr>
              <a:t>matplotlib.pyplot</a:t>
            </a:r>
            <a:r>
              <a:rPr lang="en-US" altLang="zh-CN" sz="1155" dirty="0">
                <a:solidFill>
                  <a:schemeClr val="tx1"/>
                </a:solidFill>
              </a:rPr>
              <a:t> as </a:t>
            </a:r>
            <a:r>
              <a:rPr lang="en-US" altLang="zh-CN" sz="1155" dirty="0" err="1">
                <a:solidFill>
                  <a:schemeClr val="tx1"/>
                </a:solidFill>
              </a:rPr>
              <a:t>plt</a:t>
            </a:r>
            <a:endParaRPr lang="zh-CN" altLang="zh-CN" sz="1155" dirty="0">
              <a:solidFill>
                <a:schemeClr val="tx1"/>
              </a:solidFill>
            </a:endParaRPr>
          </a:p>
          <a:p>
            <a:pPr>
              <a:lnSpc>
                <a:spcPct val="150000"/>
              </a:lnSpc>
            </a:pPr>
            <a:r>
              <a:rPr lang="en-US" altLang="zh-CN" sz="1155" dirty="0">
                <a:solidFill>
                  <a:schemeClr val="tx1"/>
                </a:solidFill>
              </a:rPr>
              <a:t>import </a:t>
            </a:r>
            <a:r>
              <a:rPr lang="en-US" altLang="zh-CN" sz="1155" dirty="0" err="1">
                <a:solidFill>
                  <a:schemeClr val="tx1"/>
                </a:solidFill>
              </a:rPr>
              <a:t>numpy</a:t>
            </a:r>
            <a:r>
              <a:rPr lang="en-US" altLang="zh-CN" sz="1155" dirty="0">
                <a:solidFill>
                  <a:schemeClr val="tx1"/>
                </a:solidFill>
              </a:rPr>
              <a:t> as np</a:t>
            </a:r>
            <a:endParaRPr lang="zh-CN" altLang="zh-CN" sz="1155" dirty="0">
              <a:solidFill>
                <a:schemeClr val="tx1"/>
              </a:solidFill>
            </a:endParaRPr>
          </a:p>
          <a:p>
            <a:pPr>
              <a:lnSpc>
                <a:spcPct val="150000"/>
              </a:lnSpc>
            </a:pPr>
            <a:r>
              <a:rPr lang="en-US" altLang="zh-CN" sz="1155" dirty="0">
                <a:solidFill>
                  <a:schemeClr val="tx1"/>
                </a:solidFill>
              </a:rPr>
              <a:t>#</a:t>
            </a:r>
            <a:r>
              <a:rPr lang="zh-CN" altLang="en-US" sz="1155" dirty="0">
                <a:solidFill>
                  <a:schemeClr val="tx1"/>
                </a:solidFill>
              </a:rPr>
              <a:t>设置中文标签的显示</a:t>
            </a:r>
            <a:endParaRPr lang="zh-CN" altLang="en-US" sz="1155" dirty="0">
              <a:solidFill>
                <a:schemeClr val="tx1"/>
              </a:solidFill>
            </a:endParaRPr>
          </a:p>
          <a:p>
            <a:pPr>
              <a:lnSpc>
                <a:spcPct val="150000"/>
              </a:lnSpc>
            </a:pPr>
            <a:r>
              <a:rPr lang="en-US" altLang="zh-CN" sz="1155" dirty="0" err="1">
                <a:solidFill>
                  <a:schemeClr val="tx1"/>
                </a:solidFill>
              </a:rPr>
              <a:t>plt.rcParams</a:t>
            </a:r>
            <a:r>
              <a:rPr lang="en-US" altLang="zh-CN" sz="1155" dirty="0">
                <a:solidFill>
                  <a:schemeClr val="tx1"/>
                </a:solidFill>
              </a:rPr>
              <a:t>['</a:t>
            </a:r>
            <a:r>
              <a:rPr lang="en-US" altLang="zh-CN" sz="1155" dirty="0" err="1">
                <a:solidFill>
                  <a:schemeClr val="tx1"/>
                </a:solidFill>
              </a:rPr>
              <a:t>font.sans</a:t>
            </a:r>
            <a:r>
              <a:rPr lang="en-US" altLang="zh-CN" sz="1155" dirty="0">
                <a:solidFill>
                  <a:schemeClr val="tx1"/>
                </a:solidFill>
              </a:rPr>
              <a:t>-serif']=['</a:t>
            </a:r>
            <a:r>
              <a:rPr lang="en-US" altLang="zh-CN" sz="1155" dirty="0" err="1">
                <a:solidFill>
                  <a:schemeClr val="tx1"/>
                </a:solidFill>
              </a:rPr>
              <a:t>SimHei</a:t>
            </a:r>
            <a:r>
              <a:rPr lang="en-US" altLang="zh-CN" sz="1155" dirty="0">
                <a:solidFill>
                  <a:schemeClr val="tx1"/>
                </a:solidFill>
              </a:rPr>
              <a:t>']</a:t>
            </a:r>
            <a:endParaRPr lang="en-US" altLang="zh-CN" sz="1155" dirty="0">
              <a:solidFill>
                <a:schemeClr val="tx1"/>
              </a:solidFill>
            </a:endParaRPr>
          </a:p>
          <a:p>
            <a:pPr>
              <a:lnSpc>
                <a:spcPct val="150000"/>
              </a:lnSpc>
            </a:pPr>
            <a:r>
              <a:rPr lang="en-US" altLang="zh-CN" sz="1155" dirty="0">
                <a:solidFill>
                  <a:schemeClr val="tx1"/>
                </a:solidFill>
              </a:rPr>
              <a:t>x = </a:t>
            </a:r>
            <a:r>
              <a:rPr lang="en-US" altLang="zh-CN" sz="1155" dirty="0" err="1">
                <a:solidFill>
                  <a:schemeClr val="tx1"/>
                </a:solidFill>
              </a:rPr>
              <a:t>np.arange</a:t>
            </a:r>
            <a:r>
              <a:rPr lang="en-US" altLang="zh-CN" sz="1155" dirty="0">
                <a:solidFill>
                  <a:schemeClr val="tx1"/>
                </a:solidFill>
              </a:rPr>
              <a:t>(7) </a:t>
            </a:r>
            <a:endParaRPr lang="zh-CN" altLang="zh-CN" sz="1155" dirty="0">
              <a:solidFill>
                <a:schemeClr val="tx1"/>
              </a:solidFill>
            </a:endParaRPr>
          </a:p>
          <a:p>
            <a:pPr>
              <a:lnSpc>
                <a:spcPct val="150000"/>
              </a:lnSpc>
            </a:pPr>
            <a:r>
              <a:rPr lang="en-US" altLang="zh-CN" sz="1155" dirty="0">
                <a:solidFill>
                  <a:schemeClr val="tx1"/>
                </a:solidFill>
              </a:rPr>
              <a:t>print(x)</a:t>
            </a:r>
            <a:endParaRPr lang="zh-CN" altLang="zh-CN" sz="1155" dirty="0">
              <a:solidFill>
                <a:schemeClr val="tx1"/>
              </a:solidFill>
            </a:endParaRPr>
          </a:p>
          <a:p>
            <a:pPr>
              <a:lnSpc>
                <a:spcPct val="150000"/>
              </a:lnSpc>
            </a:pPr>
            <a:r>
              <a:rPr lang="en-US" altLang="zh-CN" sz="1155" dirty="0">
                <a:solidFill>
                  <a:schemeClr val="tx1"/>
                </a:solidFill>
              </a:rPr>
              <a:t>data = </a:t>
            </a:r>
            <a:r>
              <a:rPr lang="en-US" altLang="zh-CN" sz="1155" dirty="0" err="1">
                <a:solidFill>
                  <a:schemeClr val="tx1"/>
                </a:solidFill>
              </a:rPr>
              <a:t>np.random.randint</a:t>
            </a:r>
            <a:r>
              <a:rPr lang="en-US" altLang="zh-CN" sz="1155" dirty="0">
                <a:solidFill>
                  <a:schemeClr val="tx1"/>
                </a:solidFill>
              </a:rPr>
              <a:t>(0,100,7)</a:t>
            </a:r>
            <a:endParaRPr lang="zh-CN" altLang="zh-CN" sz="1155" dirty="0">
              <a:solidFill>
                <a:schemeClr val="tx1"/>
              </a:solidFill>
            </a:endParaRPr>
          </a:p>
          <a:p>
            <a:pPr>
              <a:lnSpc>
                <a:spcPct val="150000"/>
              </a:lnSpc>
            </a:pPr>
            <a:r>
              <a:rPr lang="en-US" altLang="zh-CN" sz="1155" dirty="0">
                <a:solidFill>
                  <a:schemeClr val="tx1"/>
                </a:solidFill>
              </a:rPr>
              <a:t>print(data)</a:t>
            </a:r>
            <a:endParaRPr lang="zh-CN" altLang="zh-CN" sz="1155" dirty="0">
              <a:solidFill>
                <a:schemeClr val="tx1"/>
              </a:solidFill>
            </a:endParaRPr>
          </a:p>
          <a:p>
            <a:pPr>
              <a:lnSpc>
                <a:spcPct val="150000"/>
              </a:lnSpc>
            </a:pPr>
            <a:r>
              <a:rPr lang="en-US" altLang="zh-CN" sz="1155" dirty="0">
                <a:solidFill>
                  <a:schemeClr val="tx1"/>
                </a:solidFill>
              </a:rPr>
              <a:t>colors = </a:t>
            </a:r>
            <a:r>
              <a:rPr lang="en-US" altLang="zh-CN" sz="1155" dirty="0" err="1">
                <a:solidFill>
                  <a:schemeClr val="tx1"/>
                </a:solidFill>
              </a:rPr>
              <a:t>np.random.rand</a:t>
            </a:r>
            <a:r>
              <a:rPr lang="en-US" altLang="zh-CN" sz="1155" dirty="0">
                <a:solidFill>
                  <a:schemeClr val="tx1"/>
                </a:solidFill>
              </a:rPr>
              <a:t>(7 * 3).reshape(7, 3)</a:t>
            </a:r>
            <a:endParaRPr lang="zh-CN" altLang="zh-CN" sz="1155" dirty="0">
              <a:solidFill>
                <a:schemeClr val="tx1"/>
              </a:solidFill>
            </a:endParaRPr>
          </a:p>
          <a:p>
            <a:pPr>
              <a:lnSpc>
                <a:spcPct val="150000"/>
              </a:lnSpc>
            </a:pPr>
            <a:r>
              <a:rPr lang="en-US" altLang="zh-CN" sz="1155" dirty="0">
                <a:solidFill>
                  <a:schemeClr val="tx1"/>
                </a:solidFill>
              </a:rPr>
              <a:t>print(colors)</a:t>
            </a:r>
            <a:endParaRPr lang="zh-CN" altLang="zh-CN" sz="1155" dirty="0">
              <a:solidFill>
                <a:schemeClr val="tx1"/>
              </a:solidFill>
            </a:endParaRPr>
          </a:p>
          <a:p>
            <a:pPr>
              <a:lnSpc>
                <a:spcPct val="150000"/>
              </a:lnSpc>
            </a:pPr>
            <a:r>
              <a:rPr lang="en-US" altLang="zh-CN" sz="1155" dirty="0">
                <a:solidFill>
                  <a:schemeClr val="tx1"/>
                </a:solidFill>
              </a:rPr>
              <a:t>labels = ['</a:t>
            </a:r>
            <a:r>
              <a:rPr lang="zh-CN" altLang="zh-CN" sz="1155" dirty="0">
                <a:solidFill>
                  <a:schemeClr val="tx1"/>
                </a:solidFill>
              </a:rPr>
              <a:t>星期一</a:t>
            </a:r>
            <a:r>
              <a:rPr lang="en-US" altLang="zh-CN" sz="1155" dirty="0">
                <a:solidFill>
                  <a:schemeClr val="tx1"/>
                </a:solidFill>
              </a:rPr>
              <a:t>', '</a:t>
            </a:r>
            <a:r>
              <a:rPr lang="zh-CN" altLang="zh-CN" sz="1155" dirty="0">
                <a:solidFill>
                  <a:schemeClr val="tx1"/>
                </a:solidFill>
              </a:rPr>
              <a:t>星期二</a:t>
            </a:r>
            <a:r>
              <a:rPr lang="en-US" altLang="zh-CN" sz="1155" dirty="0">
                <a:solidFill>
                  <a:schemeClr val="tx1"/>
                </a:solidFill>
              </a:rPr>
              <a:t>', '</a:t>
            </a:r>
            <a:r>
              <a:rPr lang="zh-CN" altLang="zh-CN" sz="1155" dirty="0">
                <a:solidFill>
                  <a:schemeClr val="tx1"/>
                </a:solidFill>
              </a:rPr>
              <a:t>星期三</a:t>
            </a:r>
            <a:r>
              <a:rPr lang="en-US" altLang="zh-CN" sz="1155" dirty="0">
                <a:solidFill>
                  <a:schemeClr val="tx1"/>
                </a:solidFill>
              </a:rPr>
              <a:t>', '</a:t>
            </a:r>
            <a:r>
              <a:rPr lang="zh-CN" altLang="zh-CN" sz="1155" dirty="0">
                <a:solidFill>
                  <a:schemeClr val="tx1"/>
                </a:solidFill>
              </a:rPr>
              <a:t>星期四</a:t>
            </a:r>
            <a:r>
              <a:rPr lang="en-US" altLang="zh-CN" sz="1155" dirty="0">
                <a:solidFill>
                  <a:schemeClr val="tx1"/>
                </a:solidFill>
              </a:rPr>
              <a:t>', '</a:t>
            </a:r>
            <a:r>
              <a:rPr lang="zh-CN" altLang="zh-CN" sz="1155" dirty="0">
                <a:solidFill>
                  <a:schemeClr val="tx1"/>
                </a:solidFill>
              </a:rPr>
              <a:t>星期五</a:t>
            </a:r>
            <a:r>
              <a:rPr lang="en-US" altLang="zh-CN" sz="1155" dirty="0">
                <a:solidFill>
                  <a:schemeClr val="tx1"/>
                </a:solidFill>
              </a:rPr>
              <a:t>', '</a:t>
            </a:r>
            <a:r>
              <a:rPr lang="zh-CN" altLang="zh-CN" sz="1155" dirty="0">
                <a:solidFill>
                  <a:schemeClr val="tx1"/>
                </a:solidFill>
              </a:rPr>
              <a:t>星期六</a:t>
            </a:r>
            <a:r>
              <a:rPr lang="en-US" altLang="zh-CN" sz="1155" dirty="0">
                <a:solidFill>
                  <a:schemeClr val="tx1"/>
                </a:solidFill>
              </a:rPr>
              <a:t>', '</a:t>
            </a:r>
            <a:r>
              <a:rPr lang="zh-CN" altLang="zh-CN" sz="1155" dirty="0">
                <a:solidFill>
                  <a:schemeClr val="tx1"/>
                </a:solidFill>
              </a:rPr>
              <a:t>星期天</a:t>
            </a:r>
            <a:r>
              <a:rPr lang="en-US" altLang="zh-CN" sz="1155" dirty="0">
                <a:solidFill>
                  <a:schemeClr val="tx1"/>
                </a:solidFill>
              </a:rPr>
              <a:t>']</a:t>
            </a:r>
            <a:endParaRPr lang="zh-CN" altLang="zh-CN" sz="1155" dirty="0">
              <a:solidFill>
                <a:schemeClr val="tx1"/>
              </a:solidFill>
            </a:endParaRPr>
          </a:p>
          <a:p>
            <a:pPr>
              <a:lnSpc>
                <a:spcPct val="150000"/>
              </a:lnSpc>
            </a:pPr>
            <a:r>
              <a:rPr lang="en-US" altLang="zh-CN" sz="1155" dirty="0" err="1">
                <a:solidFill>
                  <a:schemeClr val="tx1"/>
                </a:solidFill>
              </a:rPr>
              <a:t>plt.title</a:t>
            </a:r>
            <a:r>
              <a:rPr lang="en-US" altLang="zh-CN" sz="1155" dirty="0">
                <a:solidFill>
                  <a:schemeClr val="tx1"/>
                </a:solidFill>
              </a:rPr>
              <a:t>("</a:t>
            </a:r>
            <a:r>
              <a:rPr lang="zh-CN" altLang="zh-CN" sz="1155" dirty="0">
                <a:solidFill>
                  <a:schemeClr val="tx1"/>
                </a:solidFill>
              </a:rPr>
              <a:t>星期图</a:t>
            </a:r>
            <a:r>
              <a:rPr lang="en-US" altLang="zh-CN" sz="1155" dirty="0">
                <a:solidFill>
                  <a:schemeClr val="tx1"/>
                </a:solidFill>
              </a:rPr>
              <a:t>")</a:t>
            </a:r>
            <a:endParaRPr lang="zh-CN" altLang="zh-CN" sz="1155" dirty="0">
              <a:solidFill>
                <a:schemeClr val="tx1"/>
              </a:solidFill>
            </a:endParaRPr>
          </a:p>
          <a:p>
            <a:pPr>
              <a:lnSpc>
                <a:spcPct val="150000"/>
              </a:lnSpc>
            </a:pPr>
            <a:r>
              <a:rPr lang="en-US" altLang="zh-CN" sz="1155" dirty="0" err="1">
                <a:solidFill>
                  <a:schemeClr val="tx1"/>
                </a:solidFill>
              </a:rPr>
              <a:t>plt.</a:t>
            </a:r>
            <a:r>
              <a:rPr lang="en-US" altLang="zh-CN" sz="1155" b="1" dirty="0" err="1">
                <a:solidFill>
                  <a:schemeClr val="tx1"/>
                </a:solidFill>
              </a:rPr>
              <a:t>bar</a:t>
            </a:r>
            <a:r>
              <a:rPr lang="en-US" altLang="zh-CN" sz="1155" dirty="0">
                <a:solidFill>
                  <a:schemeClr val="tx1"/>
                </a:solidFill>
              </a:rPr>
              <a:t>(x, data, alpha=0.8, color=colors, </a:t>
            </a:r>
            <a:r>
              <a:rPr lang="en-US" altLang="zh-CN" sz="1155" dirty="0" err="1">
                <a:solidFill>
                  <a:schemeClr val="tx1"/>
                </a:solidFill>
              </a:rPr>
              <a:t>tick_label</a:t>
            </a:r>
            <a:r>
              <a:rPr lang="en-US" altLang="zh-CN" sz="1155" dirty="0">
                <a:solidFill>
                  <a:schemeClr val="tx1"/>
                </a:solidFill>
              </a:rPr>
              <a:t>=labels)</a:t>
            </a:r>
            <a:endParaRPr lang="zh-CN" altLang="zh-CN" sz="1155" dirty="0">
              <a:solidFill>
                <a:schemeClr val="tx1"/>
              </a:solidFill>
            </a:endParaRPr>
          </a:p>
          <a:p>
            <a:pPr>
              <a:lnSpc>
                <a:spcPct val="150000"/>
              </a:lnSpc>
            </a:pPr>
            <a:r>
              <a:rPr lang="en-US" altLang="zh-CN" sz="1155" dirty="0" err="1">
                <a:solidFill>
                  <a:schemeClr val="tx1"/>
                </a:solidFill>
              </a:rPr>
              <a:t>plt.show</a:t>
            </a:r>
            <a:r>
              <a:rPr lang="en-US" altLang="zh-CN" sz="1155" dirty="0">
                <a:solidFill>
                  <a:schemeClr val="tx1"/>
                </a:solidFill>
              </a:rPr>
              <a:t>()</a:t>
            </a:r>
            <a:endParaRPr lang="en-US" altLang="zh-CN" sz="1155" dirty="0">
              <a:solidFill>
                <a:schemeClr val="tx1"/>
              </a:solidFill>
            </a:endParaRPr>
          </a:p>
        </p:txBody>
      </p:sp>
      <p:pic>
        <p:nvPicPr>
          <p:cNvPr id="11" name="图片 10"/>
          <p:cNvPicPr/>
          <p:nvPr/>
        </p:nvPicPr>
        <p:blipFill>
          <a:blip r:embed="rId1"/>
          <a:stretch>
            <a:fillRect/>
          </a:stretch>
        </p:blipFill>
        <p:spPr>
          <a:xfrm>
            <a:off x="6318677" y="1258972"/>
            <a:ext cx="3408349" cy="2569891"/>
          </a:xfrm>
          <a:prstGeom prst="rect">
            <a:avLst/>
          </a:prstGeom>
        </p:spPr>
      </p:pic>
      <p:sp>
        <p:nvSpPr>
          <p:cNvPr id="25" name="文本框 22"/>
          <p:cNvSpPr>
            <a:spLocks noChangeArrowheads="1"/>
          </p:cNvSpPr>
          <p:nvPr/>
        </p:nvSpPr>
        <p:spPr bwMode="auto">
          <a:xfrm>
            <a:off x="955784" y="384227"/>
            <a:ext cx="1827571"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2210" b="1" dirty="0">
                <a:solidFill>
                  <a:schemeClr val="tx1"/>
                </a:solidFill>
                <a:latin typeface="方正正粗黑简体" panose="02000000000000000000" pitchFamily="2" charset="-122"/>
                <a:ea typeface="方正正粗黑简体" panose="02000000000000000000" pitchFamily="2" charset="-122"/>
              </a:rPr>
              <a:t>条状图绘制</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29" name="椭圆 28"/>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Effect transition="in" filter="fade">
                                      <p:cBhvr>
                                        <p:cTn id="49" dur="1000"/>
                                        <p:tgtEl>
                                          <p:spTgt spid="12">
                                            <p:txEl>
                                              <p:pRg st="6" end="6"/>
                                            </p:txEl>
                                          </p:spTgt>
                                        </p:tgtEl>
                                      </p:cBhvr>
                                    </p:animEffect>
                                    <p:anim calcmode="lin" valueType="num">
                                      <p:cBhvr>
                                        <p:cTn id="50"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xEl>
                                              <p:pRg st="7" end="7"/>
                                            </p:txEl>
                                          </p:spTgt>
                                        </p:tgtEl>
                                        <p:attrNameLst>
                                          <p:attrName>style.visibility</p:attrName>
                                        </p:attrNameLst>
                                      </p:cBhvr>
                                      <p:to>
                                        <p:strVal val="visible"/>
                                      </p:to>
                                    </p:set>
                                    <p:animEffect transition="in" filter="fade">
                                      <p:cBhvr>
                                        <p:cTn id="56" dur="1000"/>
                                        <p:tgtEl>
                                          <p:spTgt spid="12">
                                            <p:txEl>
                                              <p:pRg st="7" end="7"/>
                                            </p:txEl>
                                          </p:spTgt>
                                        </p:tgtEl>
                                      </p:cBhvr>
                                    </p:animEffect>
                                    <p:anim calcmode="lin" valueType="num">
                                      <p:cBhvr>
                                        <p:cTn id="57"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xEl>
                                              <p:pRg st="8" end="8"/>
                                            </p:txEl>
                                          </p:spTgt>
                                        </p:tgtEl>
                                        <p:attrNameLst>
                                          <p:attrName>style.visibility</p:attrName>
                                        </p:attrNameLst>
                                      </p:cBhvr>
                                      <p:to>
                                        <p:strVal val="visible"/>
                                      </p:to>
                                    </p:set>
                                    <p:animEffect transition="in" filter="fade">
                                      <p:cBhvr>
                                        <p:cTn id="63" dur="1000"/>
                                        <p:tgtEl>
                                          <p:spTgt spid="12">
                                            <p:txEl>
                                              <p:pRg st="8" end="8"/>
                                            </p:txEl>
                                          </p:spTgt>
                                        </p:tgtEl>
                                      </p:cBhvr>
                                    </p:animEffect>
                                    <p:anim calcmode="lin" valueType="num">
                                      <p:cBhvr>
                                        <p:cTn id="64"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xEl>
                                              <p:pRg st="9" end="9"/>
                                            </p:txEl>
                                          </p:spTgt>
                                        </p:tgtEl>
                                        <p:attrNameLst>
                                          <p:attrName>style.visibility</p:attrName>
                                        </p:attrNameLst>
                                      </p:cBhvr>
                                      <p:to>
                                        <p:strVal val="visible"/>
                                      </p:to>
                                    </p:set>
                                    <p:animEffect transition="in" filter="fade">
                                      <p:cBhvr>
                                        <p:cTn id="70" dur="1000"/>
                                        <p:tgtEl>
                                          <p:spTgt spid="12">
                                            <p:txEl>
                                              <p:pRg st="9" end="9"/>
                                            </p:txEl>
                                          </p:spTgt>
                                        </p:tgtEl>
                                      </p:cBhvr>
                                    </p:animEffect>
                                    <p:anim calcmode="lin" valueType="num">
                                      <p:cBhvr>
                                        <p:cTn id="71"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2">
                                            <p:txEl>
                                              <p:pRg st="10" end="10"/>
                                            </p:txEl>
                                          </p:spTgt>
                                        </p:tgtEl>
                                        <p:attrNameLst>
                                          <p:attrName>style.visibility</p:attrName>
                                        </p:attrNameLst>
                                      </p:cBhvr>
                                      <p:to>
                                        <p:strVal val="visible"/>
                                      </p:to>
                                    </p:set>
                                    <p:animEffect transition="in" filter="fade">
                                      <p:cBhvr>
                                        <p:cTn id="77" dur="1000"/>
                                        <p:tgtEl>
                                          <p:spTgt spid="12">
                                            <p:txEl>
                                              <p:pRg st="10" end="10"/>
                                            </p:txEl>
                                          </p:spTgt>
                                        </p:tgtEl>
                                      </p:cBhvr>
                                    </p:animEffect>
                                    <p:anim calcmode="lin" valueType="num">
                                      <p:cBhvr>
                                        <p:cTn id="78"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2">
                                            <p:txEl>
                                              <p:pRg st="11" end="11"/>
                                            </p:txEl>
                                          </p:spTgt>
                                        </p:tgtEl>
                                        <p:attrNameLst>
                                          <p:attrName>style.visibility</p:attrName>
                                        </p:attrNameLst>
                                      </p:cBhvr>
                                      <p:to>
                                        <p:strVal val="visible"/>
                                      </p:to>
                                    </p:set>
                                    <p:animEffect transition="in" filter="fade">
                                      <p:cBhvr>
                                        <p:cTn id="84" dur="1000"/>
                                        <p:tgtEl>
                                          <p:spTgt spid="12">
                                            <p:txEl>
                                              <p:pRg st="11" end="11"/>
                                            </p:txEl>
                                          </p:spTgt>
                                        </p:tgtEl>
                                      </p:cBhvr>
                                    </p:animEffect>
                                    <p:anim calcmode="lin" valueType="num">
                                      <p:cBhvr>
                                        <p:cTn id="85" dur="1000" fill="hold"/>
                                        <p:tgtEl>
                                          <p:spTgt spid="12">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1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2">
                                            <p:txEl>
                                              <p:pRg st="12" end="12"/>
                                            </p:txEl>
                                          </p:spTgt>
                                        </p:tgtEl>
                                        <p:attrNameLst>
                                          <p:attrName>style.visibility</p:attrName>
                                        </p:attrNameLst>
                                      </p:cBhvr>
                                      <p:to>
                                        <p:strVal val="visible"/>
                                      </p:to>
                                    </p:set>
                                    <p:animEffect transition="in" filter="fade">
                                      <p:cBhvr>
                                        <p:cTn id="91" dur="1000"/>
                                        <p:tgtEl>
                                          <p:spTgt spid="12">
                                            <p:txEl>
                                              <p:pRg st="12" end="12"/>
                                            </p:txEl>
                                          </p:spTgt>
                                        </p:tgtEl>
                                      </p:cBhvr>
                                    </p:animEffect>
                                    <p:anim calcmode="lin" valueType="num">
                                      <p:cBhvr>
                                        <p:cTn id="92" dur="1000" fill="hold"/>
                                        <p:tgtEl>
                                          <p:spTgt spid="12">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1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12">
                                            <p:txEl>
                                              <p:pRg st="13" end="13"/>
                                            </p:txEl>
                                          </p:spTgt>
                                        </p:tgtEl>
                                        <p:attrNameLst>
                                          <p:attrName>style.visibility</p:attrName>
                                        </p:attrNameLst>
                                      </p:cBhvr>
                                      <p:to>
                                        <p:strVal val="visible"/>
                                      </p:to>
                                    </p:set>
                                    <p:animEffect transition="in" filter="fade">
                                      <p:cBhvr>
                                        <p:cTn id="98" dur="1000"/>
                                        <p:tgtEl>
                                          <p:spTgt spid="12">
                                            <p:txEl>
                                              <p:pRg st="13" end="13"/>
                                            </p:txEl>
                                          </p:spTgt>
                                        </p:tgtEl>
                                      </p:cBhvr>
                                    </p:animEffect>
                                    <p:anim calcmode="lin" valueType="num">
                                      <p:cBhvr>
                                        <p:cTn id="99" dur="1000" fill="hold"/>
                                        <p:tgtEl>
                                          <p:spTgt spid="12">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12">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2">
                                            <p:txEl>
                                              <p:pRg st="14" end="14"/>
                                            </p:txEl>
                                          </p:spTgt>
                                        </p:tgtEl>
                                        <p:attrNameLst>
                                          <p:attrName>style.visibility</p:attrName>
                                        </p:attrNameLst>
                                      </p:cBhvr>
                                      <p:to>
                                        <p:strVal val="visible"/>
                                      </p:to>
                                    </p:set>
                                    <p:animEffect transition="in" filter="fade">
                                      <p:cBhvr>
                                        <p:cTn id="105" dur="1000"/>
                                        <p:tgtEl>
                                          <p:spTgt spid="12">
                                            <p:txEl>
                                              <p:pRg st="14" end="14"/>
                                            </p:txEl>
                                          </p:spTgt>
                                        </p:tgtEl>
                                      </p:cBhvr>
                                    </p:animEffect>
                                    <p:anim calcmode="lin" valueType="num">
                                      <p:cBhvr>
                                        <p:cTn id="106" dur="1000" fill="hold"/>
                                        <p:tgtEl>
                                          <p:spTgt spid="12">
                                            <p:txEl>
                                              <p:pRg st="14" end="14"/>
                                            </p:txEl>
                                          </p:spTgt>
                                        </p:tgtEl>
                                        <p:attrNameLst>
                                          <p:attrName>ppt_x</p:attrName>
                                        </p:attrNameLst>
                                      </p:cBhvr>
                                      <p:tavLst>
                                        <p:tav tm="0">
                                          <p:val>
                                            <p:strVal val="#ppt_x"/>
                                          </p:val>
                                        </p:tav>
                                        <p:tav tm="100000">
                                          <p:val>
                                            <p:strVal val="#ppt_x"/>
                                          </p:val>
                                        </p:tav>
                                      </p:tavLst>
                                    </p:anim>
                                    <p:anim calcmode="lin" valueType="num">
                                      <p:cBhvr>
                                        <p:cTn id="107" dur="1000" fill="hold"/>
                                        <p:tgtEl>
                                          <p:spTgt spid="12">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nodeType="clickEffect">
                                  <p:stCondLst>
                                    <p:cond delay="0"/>
                                  </p:stCondLst>
                                  <p:childTnLst>
                                    <p:set>
                                      <p:cBhvr>
                                        <p:cTn id="111" dur="1" fill="hold">
                                          <p:stCondLst>
                                            <p:cond delay="0"/>
                                          </p:stCondLst>
                                        </p:cTn>
                                        <p:tgtEl>
                                          <p:spTgt spid="11"/>
                                        </p:tgtEl>
                                        <p:attrNameLst>
                                          <p:attrName>style.visibility</p:attrName>
                                        </p:attrNameLst>
                                      </p:cBhvr>
                                      <p:to>
                                        <p:strVal val="visible"/>
                                      </p:to>
                                    </p:set>
                                    <p:animEffect transition="in" filter="circle(in)">
                                      <p:cBhvr>
                                        <p:cTn id="112" dur="2000"/>
                                        <p:tgtEl>
                                          <p:spTgt spid="11"/>
                                        </p:tgtEl>
                                      </p:cBhvr>
                                    </p:animEffect>
                                  </p:childTnLst>
                                </p:cTn>
                              </p:par>
                              <p:par>
                                <p:cTn id="113" presetID="31" presetClass="entr" presetSubtype="0" fill="hold" grpId="0" nodeType="with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750" fill="hold"/>
                                        <p:tgtEl>
                                          <p:spTgt spid="29"/>
                                        </p:tgtEl>
                                        <p:attrNameLst>
                                          <p:attrName>ppt_w</p:attrName>
                                        </p:attrNameLst>
                                      </p:cBhvr>
                                      <p:tavLst>
                                        <p:tav tm="0">
                                          <p:val>
                                            <p:fltVal val="0"/>
                                          </p:val>
                                        </p:tav>
                                        <p:tav tm="100000">
                                          <p:val>
                                            <p:strVal val="#ppt_w"/>
                                          </p:val>
                                        </p:tav>
                                      </p:tavLst>
                                    </p:anim>
                                    <p:anim calcmode="lin" valueType="num">
                                      <p:cBhvr>
                                        <p:cTn id="116" dur="750" fill="hold"/>
                                        <p:tgtEl>
                                          <p:spTgt spid="29"/>
                                        </p:tgtEl>
                                        <p:attrNameLst>
                                          <p:attrName>ppt_h</p:attrName>
                                        </p:attrNameLst>
                                      </p:cBhvr>
                                      <p:tavLst>
                                        <p:tav tm="0">
                                          <p:val>
                                            <p:fltVal val="0"/>
                                          </p:val>
                                        </p:tav>
                                        <p:tav tm="100000">
                                          <p:val>
                                            <p:strVal val="#ppt_h"/>
                                          </p:val>
                                        </p:tav>
                                      </p:tavLst>
                                    </p:anim>
                                    <p:anim calcmode="lin" valueType="num">
                                      <p:cBhvr>
                                        <p:cTn id="117" dur="750" fill="hold"/>
                                        <p:tgtEl>
                                          <p:spTgt spid="29"/>
                                        </p:tgtEl>
                                        <p:attrNameLst>
                                          <p:attrName>style.rotation</p:attrName>
                                        </p:attrNameLst>
                                      </p:cBhvr>
                                      <p:tavLst>
                                        <p:tav tm="0">
                                          <p:val>
                                            <p:fltVal val="90"/>
                                          </p:val>
                                        </p:tav>
                                        <p:tav tm="100000">
                                          <p:val>
                                            <p:fltVal val="0"/>
                                          </p:val>
                                        </p:tav>
                                      </p:tavLst>
                                    </p:anim>
                                    <p:animEffect transition="in" filter="fade">
                                      <p:cBhvr>
                                        <p:cTn id="118" dur="75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9"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583455" y="734101"/>
            <a:ext cx="8367151" cy="4739005"/>
          </a:xfrm>
          <a:prstGeom prst="rect">
            <a:avLst/>
          </a:prstGeom>
        </p:spPr>
        <p:txBody>
          <a:bodyPr wrap="square">
            <a:spAutoFit/>
          </a:bodyPr>
          <a:lstStyle/>
          <a:p>
            <a:pPr>
              <a:lnSpc>
                <a:spcPct val="200000"/>
              </a:lnSpc>
            </a:pPr>
            <a:endParaRPr lang="en-US" altLang="zh-CN" sz="1260" dirty="0"/>
          </a:p>
          <a:p>
            <a:pPr>
              <a:lnSpc>
                <a:spcPct val="200000"/>
              </a:lnSpc>
            </a:pPr>
            <a:r>
              <a:rPr lang="zh-CN" altLang="zh-CN" sz="1260" dirty="0">
                <a:solidFill>
                  <a:schemeClr val="tx1"/>
                </a:solidFill>
              </a:rPr>
              <a:t>【例</a:t>
            </a:r>
            <a:r>
              <a:rPr lang="en-US" altLang="zh-CN" sz="1260" dirty="0">
                <a:solidFill>
                  <a:schemeClr val="tx1"/>
                </a:solidFill>
              </a:rPr>
              <a:t>12-7</a:t>
            </a:r>
            <a:r>
              <a:rPr lang="zh-CN" altLang="zh-CN" sz="1260" dirty="0">
                <a:solidFill>
                  <a:schemeClr val="tx1"/>
                </a:solidFill>
              </a:rPr>
              <a:t>】绘制一个星期的饼图。</a:t>
            </a:r>
            <a:endParaRPr lang="zh-CN" altLang="zh-CN" sz="1260" dirty="0">
              <a:solidFill>
                <a:schemeClr val="tx1"/>
              </a:solidFill>
            </a:endParaRPr>
          </a:p>
          <a:p>
            <a:pPr>
              <a:lnSpc>
                <a:spcPct val="200000"/>
              </a:lnSpc>
            </a:pPr>
            <a:r>
              <a:rPr lang="en-US" altLang="zh-CN" sz="1260" dirty="0">
                <a:solidFill>
                  <a:schemeClr val="tx1"/>
                </a:solidFill>
              </a:rPr>
              <a:t>import </a:t>
            </a:r>
            <a:r>
              <a:rPr lang="en-US" altLang="zh-CN" sz="1260" dirty="0" err="1">
                <a:solidFill>
                  <a:schemeClr val="tx1"/>
                </a:solidFill>
              </a:rPr>
              <a:t>matplotlib.pyplot</a:t>
            </a:r>
            <a:r>
              <a:rPr lang="en-US" altLang="zh-CN" sz="1260" dirty="0">
                <a:solidFill>
                  <a:schemeClr val="tx1"/>
                </a:solidFill>
              </a:rPr>
              <a:t> as </a:t>
            </a:r>
            <a:r>
              <a:rPr lang="en-US" altLang="zh-CN" sz="1260" dirty="0" err="1">
                <a:solidFill>
                  <a:schemeClr val="tx1"/>
                </a:solidFill>
              </a:rPr>
              <a:t>plt</a:t>
            </a:r>
            <a:endParaRPr lang="zh-CN" altLang="zh-CN" sz="1260" dirty="0">
              <a:solidFill>
                <a:schemeClr val="tx1"/>
              </a:solidFill>
            </a:endParaRPr>
          </a:p>
          <a:p>
            <a:pPr>
              <a:lnSpc>
                <a:spcPct val="200000"/>
              </a:lnSpc>
            </a:pPr>
            <a:r>
              <a:rPr lang="en-US" altLang="zh-CN" sz="1260" dirty="0">
                <a:solidFill>
                  <a:schemeClr val="tx1"/>
                </a:solidFill>
              </a:rPr>
              <a:t>import </a:t>
            </a:r>
            <a:r>
              <a:rPr lang="en-US" altLang="zh-CN" sz="1260" dirty="0" err="1">
                <a:solidFill>
                  <a:schemeClr val="tx1"/>
                </a:solidFill>
              </a:rPr>
              <a:t>numpy</a:t>
            </a:r>
            <a:r>
              <a:rPr lang="en-US" altLang="zh-CN" sz="1260" dirty="0">
                <a:solidFill>
                  <a:schemeClr val="tx1"/>
                </a:solidFill>
              </a:rPr>
              <a:t> as np</a:t>
            </a:r>
            <a:endParaRPr lang="zh-CN" altLang="zh-CN" sz="1260" dirty="0">
              <a:solidFill>
                <a:schemeClr val="tx1"/>
              </a:solidFill>
            </a:endParaRPr>
          </a:p>
          <a:p>
            <a:pPr>
              <a:lnSpc>
                <a:spcPct val="200000"/>
              </a:lnSpc>
            </a:pPr>
            <a:r>
              <a:rPr lang="en-US" altLang="zh-CN" sz="1260" dirty="0">
                <a:solidFill>
                  <a:schemeClr val="tx1"/>
                </a:solidFill>
              </a:rPr>
              <a:t>data=</a:t>
            </a:r>
            <a:r>
              <a:rPr lang="en-US" altLang="zh-CN" sz="1260" dirty="0" err="1">
                <a:solidFill>
                  <a:schemeClr val="tx1"/>
                </a:solidFill>
              </a:rPr>
              <a:t>np.arange</a:t>
            </a:r>
            <a:r>
              <a:rPr lang="en-US" altLang="zh-CN" sz="1260" dirty="0">
                <a:solidFill>
                  <a:schemeClr val="tx1"/>
                </a:solidFill>
              </a:rPr>
              <a:t>(1,8)</a:t>
            </a:r>
            <a:endParaRPr lang="zh-CN" altLang="zh-CN" sz="1260" dirty="0">
              <a:solidFill>
                <a:schemeClr val="tx1"/>
              </a:solidFill>
            </a:endParaRPr>
          </a:p>
          <a:p>
            <a:pPr>
              <a:lnSpc>
                <a:spcPct val="200000"/>
              </a:lnSpc>
            </a:pPr>
            <a:r>
              <a:rPr lang="en-US" altLang="zh-CN" sz="1260" dirty="0">
                <a:solidFill>
                  <a:schemeClr val="tx1"/>
                </a:solidFill>
              </a:rPr>
              <a:t>labels = ['</a:t>
            </a:r>
            <a:r>
              <a:rPr lang="zh-CN" altLang="zh-CN" sz="1260" dirty="0">
                <a:solidFill>
                  <a:schemeClr val="tx1"/>
                </a:solidFill>
              </a:rPr>
              <a:t>星期一</a:t>
            </a:r>
            <a:r>
              <a:rPr lang="en-US" altLang="zh-CN" sz="1260" dirty="0">
                <a:solidFill>
                  <a:schemeClr val="tx1"/>
                </a:solidFill>
              </a:rPr>
              <a:t>', '</a:t>
            </a:r>
            <a:r>
              <a:rPr lang="zh-CN" altLang="zh-CN" sz="1260" dirty="0">
                <a:solidFill>
                  <a:schemeClr val="tx1"/>
                </a:solidFill>
              </a:rPr>
              <a:t>星期二</a:t>
            </a:r>
            <a:r>
              <a:rPr lang="en-US" altLang="zh-CN" sz="1260" dirty="0">
                <a:solidFill>
                  <a:schemeClr val="tx1"/>
                </a:solidFill>
              </a:rPr>
              <a:t>', '</a:t>
            </a:r>
            <a:r>
              <a:rPr lang="zh-CN" altLang="zh-CN" sz="1260" dirty="0">
                <a:solidFill>
                  <a:schemeClr val="tx1"/>
                </a:solidFill>
              </a:rPr>
              <a:t>星期三</a:t>
            </a:r>
            <a:r>
              <a:rPr lang="en-US" altLang="zh-CN" sz="1260" dirty="0">
                <a:solidFill>
                  <a:schemeClr val="tx1"/>
                </a:solidFill>
              </a:rPr>
              <a:t>', '</a:t>
            </a:r>
            <a:r>
              <a:rPr lang="zh-CN" altLang="zh-CN" sz="1260" dirty="0">
                <a:solidFill>
                  <a:schemeClr val="tx1"/>
                </a:solidFill>
              </a:rPr>
              <a:t>星期四</a:t>
            </a:r>
            <a:r>
              <a:rPr lang="en-US" altLang="zh-CN" sz="1260" dirty="0">
                <a:solidFill>
                  <a:schemeClr val="tx1"/>
                </a:solidFill>
              </a:rPr>
              <a:t>', '</a:t>
            </a:r>
            <a:r>
              <a:rPr lang="zh-CN" altLang="zh-CN" sz="1260" dirty="0">
                <a:solidFill>
                  <a:schemeClr val="tx1"/>
                </a:solidFill>
              </a:rPr>
              <a:t>星期五</a:t>
            </a:r>
            <a:r>
              <a:rPr lang="en-US" altLang="zh-CN" sz="1260" dirty="0">
                <a:solidFill>
                  <a:schemeClr val="tx1"/>
                </a:solidFill>
              </a:rPr>
              <a:t>', '</a:t>
            </a:r>
            <a:r>
              <a:rPr lang="zh-CN" altLang="zh-CN" sz="1260" dirty="0">
                <a:solidFill>
                  <a:schemeClr val="tx1"/>
                </a:solidFill>
              </a:rPr>
              <a:t>星期六</a:t>
            </a:r>
            <a:r>
              <a:rPr lang="en-US" altLang="zh-CN" sz="1260" dirty="0">
                <a:solidFill>
                  <a:schemeClr val="tx1"/>
                </a:solidFill>
              </a:rPr>
              <a:t>', '</a:t>
            </a:r>
            <a:r>
              <a:rPr lang="zh-CN" altLang="zh-CN" sz="1260" dirty="0">
                <a:solidFill>
                  <a:schemeClr val="tx1"/>
                </a:solidFill>
              </a:rPr>
              <a:t>星期天</a:t>
            </a:r>
            <a:r>
              <a:rPr lang="en-US" altLang="zh-CN" sz="1260" dirty="0">
                <a:solidFill>
                  <a:schemeClr val="tx1"/>
                </a:solidFill>
              </a:rPr>
              <a:t>']</a:t>
            </a:r>
            <a:endParaRPr lang="zh-CN" altLang="zh-CN" sz="1260" dirty="0">
              <a:solidFill>
                <a:schemeClr val="tx1"/>
              </a:solidFill>
            </a:endParaRPr>
          </a:p>
          <a:p>
            <a:pPr>
              <a:lnSpc>
                <a:spcPct val="200000"/>
              </a:lnSpc>
            </a:pPr>
            <a:r>
              <a:rPr lang="en-US" altLang="zh-CN" sz="1260" dirty="0">
                <a:solidFill>
                  <a:schemeClr val="tx1"/>
                </a:solidFill>
              </a:rPr>
              <a:t>colors = </a:t>
            </a:r>
            <a:r>
              <a:rPr lang="en-US" altLang="zh-CN" sz="1260" dirty="0" err="1">
                <a:solidFill>
                  <a:schemeClr val="tx1"/>
                </a:solidFill>
              </a:rPr>
              <a:t>np.random.rand</a:t>
            </a:r>
            <a:r>
              <a:rPr lang="en-US" altLang="zh-CN" sz="1260" dirty="0">
                <a:solidFill>
                  <a:schemeClr val="tx1"/>
                </a:solidFill>
              </a:rPr>
              <a:t>(7 * 3).reshape(7, -1)</a:t>
            </a:r>
            <a:endParaRPr lang="zh-CN" altLang="zh-CN" sz="1260" dirty="0">
              <a:solidFill>
                <a:schemeClr val="tx1"/>
              </a:solidFill>
            </a:endParaRPr>
          </a:p>
          <a:p>
            <a:pPr>
              <a:lnSpc>
                <a:spcPct val="200000"/>
              </a:lnSpc>
            </a:pPr>
            <a:r>
              <a:rPr lang="en-US" altLang="zh-CN" sz="1260" dirty="0">
                <a:solidFill>
                  <a:schemeClr val="tx1"/>
                </a:solidFill>
              </a:rPr>
              <a:t>explode=[0.5,0,0,0,0,0,0]</a:t>
            </a:r>
            <a:endParaRPr lang="zh-CN" altLang="zh-CN" sz="1260" dirty="0">
              <a:solidFill>
                <a:schemeClr val="tx1"/>
              </a:solidFill>
            </a:endParaRPr>
          </a:p>
          <a:p>
            <a:pPr>
              <a:lnSpc>
                <a:spcPct val="200000"/>
              </a:lnSpc>
            </a:pPr>
            <a:r>
              <a:rPr lang="en-US" altLang="zh-CN" sz="1260" dirty="0" err="1">
                <a:solidFill>
                  <a:schemeClr val="tx1"/>
                </a:solidFill>
              </a:rPr>
              <a:t>plt.</a:t>
            </a:r>
            <a:r>
              <a:rPr lang="en-US" altLang="zh-CN" sz="1260" b="1" dirty="0" err="1">
                <a:solidFill>
                  <a:schemeClr val="tx1"/>
                </a:solidFill>
              </a:rPr>
              <a:t>pie</a:t>
            </a:r>
            <a:r>
              <a:rPr lang="en-US" altLang="zh-CN" sz="1260" dirty="0">
                <a:solidFill>
                  <a:schemeClr val="tx1"/>
                </a:solidFill>
              </a:rPr>
              <a:t>(</a:t>
            </a:r>
            <a:r>
              <a:rPr lang="en-US" altLang="zh-CN" sz="1260" dirty="0" err="1">
                <a:solidFill>
                  <a:schemeClr val="tx1"/>
                </a:solidFill>
              </a:rPr>
              <a:t>data,labels</a:t>
            </a:r>
            <a:r>
              <a:rPr lang="en-US" altLang="zh-CN" sz="1260" dirty="0">
                <a:solidFill>
                  <a:schemeClr val="tx1"/>
                </a:solidFill>
              </a:rPr>
              <a:t>=</a:t>
            </a:r>
            <a:r>
              <a:rPr lang="en-US" altLang="zh-CN" sz="1260" dirty="0" err="1">
                <a:solidFill>
                  <a:schemeClr val="tx1"/>
                </a:solidFill>
              </a:rPr>
              <a:t>labels,colors</a:t>
            </a:r>
            <a:r>
              <a:rPr lang="en-US" altLang="zh-CN" sz="1260" dirty="0">
                <a:solidFill>
                  <a:schemeClr val="tx1"/>
                </a:solidFill>
              </a:rPr>
              <a:t>=</a:t>
            </a:r>
            <a:r>
              <a:rPr lang="en-US" altLang="zh-CN" sz="1260" dirty="0" err="1">
                <a:solidFill>
                  <a:schemeClr val="tx1"/>
                </a:solidFill>
              </a:rPr>
              <a:t>colors,startangle</a:t>
            </a:r>
            <a:r>
              <a:rPr lang="en-US" altLang="zh-CN" sz="1260" dirty="0">
                <a:solidFill>
                  <a:schemeClr val="tx1"/>
                </a:solidFill>
              </a:rPr>
              <a:t>=0,autopct='%1.2f%%',explode=</a:t>
            </a:r>
            <a:r>
              <a:rPr lang="en-US" altLang="zh-CN" sz="1260" dirty="0" err="1">
                <a:solidFill>
                  <a:schemeClr val="tx1"/>
                </a:solidFill>
              </a:rPr>
              <a:t>explode,shadow</a:t>
            </a:r>
            <a:r>
              <a:rPr lang="en-US" altLang="zh-CN" sz="1260" dirty="0">
                <a:solidFill>
                  <a:schemeClr val="tx1"/>
                </a:solidFill>
              </a:rPr>
              <a:t>=True)</a:t>
            </a:r>
            <a:endParaRPr lang="zh-CN" altLang="zh-CN" sz="1260" dirty="0">
              <a:solidFill>
                <a:schemeClr val="tx1"/>
              </a:solidFill>
            </a:endParaRPr>
          </a:p>
          <a:p>
            <a:pPr>
              <a:lnSpc>
                <a:spcPct val="200000"/>
              </a:lnSpc>
            </a:pPr>
            <a:r>
              <a:rPr lang="en-US" altLang="zh-CN" sz="1260" dirty="0" err="1">
                <a:solidFill>
                  <a:schemeClr val="tx1"/>
                </a:solidFill>
              </a:rPr>
              <a:t>plt.axis</a:t>
            </a:r>
            <a:r>
              <a:rPr lang="en-US" altLang="zh-CN" sz="1260" dirty="0">
                <a:solidFill>
                  <a:schemeClr val="tx1"/>
                </a:solidFill>
              </a:rPr>
              <a:t>('equal')</a:t>
            </a:r>
            <a:endParaRPr lang="zh-CN" altLang="zh-CN" sz="1260" dirty="0">
              <a:solidFill>
                <a:schemeClr val="tx1"/>
              </a:solidFill>
            </a:endParaRPr>
          </a:p>
          <a:p>
            <a:pPr>
              <a:lnSpc>
                <a:spcPct val="200000"/>
              </a:lnSpc>
            </a:pPr>
            <a:r>
              <a:rPr lang="en-US" altLang="zh-CN" sz="1260" dirty="0" err="1">
                <a:solidFill>
                  <a:schemeClr val="tx1"/>
                </a:solidFill>
              </a:rPr>
              <a:t>plt.show</a:t>
            </a:r>
            <a:r>
              <a:rPr lang="en-US" altLang="zh-CN" sz="1260" dirty="0">
                <a:solidFill>
                  <a:schemeClr val="tx1"/>
                </a:solidFill>
              </a:rPr>
              <a:t>()</a:t>
            </a:r>
            <a:endParaRPr lang="zh-CN" altLang="zh-CN" sz="1260" dirty="0">
              <a:solidFill>
                <a:schemeClr val="tx1"/>
              </a:solidFill>
            </a:endParaRPr>
          </a:p>
          <a:p>
            <a:pPr>
              <a:lnSpc>
                <a:spcPct val="200000"/>
              </a:lnSpc>
            </a:pPr>
            <a:endParaRPr lang="zh-CN" altLang="zh-CN" sz="1260" dirty="0">
              <a:solidFill>
                <a:schemeClr val="tx1"/>
              </a:solidFill>
            </a:endParaRPr>
          </a:p>
        </p:txBody>
      </p:sp>
      <p:sp>
        <p:nvSpPr>
          <p:cNvPr id="13" name="线形标注 3(无边框) 12"/>
          <p:cNvSpPr/>
          <p:nvPr/>
        </p:nvSpPr>
        <p:spPr>
          <a:xfrm>
            <a:off x="5025090" y="817795"/>
            <a:ext cx="3934177" cy="1685410"/>
          </a:xfrm>
          <a:prstGeom prst="callout3">
            <a:avLst>
              <a:gd name="adj1" fmla="val 99869"/>
              <a:gd name="adj2" fmla="val 48399"/>
              <a:gd name="adj3" fmla="val 118051"/>
              <a:gd name="adj4" fmla="val 34329"/>
              <a:gd name="adj5" fmla="val 122362"/>
              <a:gd name="adj6" fmla="val 30619"/>
              <a:gd name="adj7" fmla="val 190090"/>
              <a:gd name="adj8" fmla="val -23941"/>
            </a:avLst>
          </a:prstGeom>
          <a:noFill/>
          <a:ln w="1905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CN" sz="1050" dirty="0">
                <a:solidFill>
                  <a:srgbClr val="FF0000"/>
                </a:solidFill>
                <a:latin typeface="微软雅黑" panose="020B0503020204020204" charset="-122"/>
                <a:ea typeface="微软雅黑" panose="020B0503020204020204" charset="-122"/>
              </a:rPr>
              <a:t>data</a:t>
            </a:r>
            <a:r>
              <a:rPr lang="zh-CN" altLang="zh-CN" sz="1050" dirty="0">
                <a:solidFill>
                  <a:srgbClr val="FF0000"/>
                </a:solidFill>
                <a:latin typeface="微软雅黑" panose="020B0503020204020204" charset="-122"/>
                <a:ea typeface="微软雅黑" panose="020B0503020204020204" charset="-122"/>
              </a:rPr>
              <a:t>为饼图的数据，</a:t>
            </a:r>
            <a:r>
              <a:rPr lang="en-US" altLang="zh-CN" sz="1050" dirty="0" err="1">
                <a:solidFill>
                  <a:srgbClr val="FF0000"/>
                </a:solidFill>
                <a:latin typeface="微软雅黑" panose="020B0503020204020204" charset="-122"/>
                <a:ea typeface="微软雅黑" panose="020B0503020204020204" charset="-122"/>
              </a:rPr>
              <a:t>lables</a:t>
            </a:r>
            <a:r>
              <a:rPr lang="zh-CN" altLang="zh-CN" sz="1050" dirty="0">
                <a:solidFill>
                  <a:srgbClr val="FF0000"/>
                </a:solidFill>
                <a:latin typeface="微软雅黑" panose="020B0503020204020204" charset="-122"/>
                <a:ea typeface="微软雅黑" panose="020B0503020204020204" charset="-122"/>
              </a:rPr>
              <a:t>为每一块饼图外侧显示的说明文字，</a:t>
            </a:r>
            <a:r>
              <a:rPr lang="en-US" altLang="zh-CN" sz="1050" dirty="0">
                <a:solidFill>
                  <a:srgbClr val="FF0000"/>
                </a:solidFill>
                <a:latin typeface="微软雅黑" panose="020B0503020204020204" charset="-122"/>
                <a:ea typeface="微软雅黑" panose="020B0503020204020204" charset="-122"/>
              </a:rPr>
              <a:t>colors</a:t>
            </a:r>
            <a:r>
              <a:rPr lang="zh-CN" altLang="zh-CN" sz="1050" dirty="0">
                <a:solidFill>
                  <a:srgbClr val="FF0000"/>
                </a:solidFill>
                <a:latin typeface="微软雅黑" panose="020B0503020204020204" charset="-122"/>
                <a:ea typeface="微软雅黑" panose="020B0503020204020204" charset="-122"/>
              </a:rPr>
              <a:t>为每一块饼图的颜色，</a:t>
            </a:r>
            <a:r>
              <a:rPr lang="en-US" altLang="zh-CN" sz="1050" dirty="0" err="1">
                <a:solidFill>
                  <a:srgbClr val="FF0000"/>
                </a:solidFill>
                <a:latin typeface="微软雅黑" panose="020B0503020204020204" charset="-122"/>
                <a:ea typeface="微软雅黑" panose="020B0503020204020204" charset="-122"/>
              </a:rPr>
              <a:t>startangle</a:t>
            </a:r>
            <a:r>
              <a:rPr lang="zh-CN" altLang="zh-CN" sz="1050" dirty="0">
                <a:solidFill>
                  <a:srgbClr val="FF0000"/>
                </a:solidFill>
                <a:latin typeface="微软雅黑" panose="020B0503020204020204" charset="-122"/>
                <a:ea typeface="微软雅黑" panose="020B0503020204020204" charset="-122"/>
              </a:rPr>
              <a:t>表示起始绘制角度</a:t>
            </a:r>
            <a:r>
              <a:rPr lang="en-US" altLang="zh-CN" sz="1050" dirty="0">
                <a:solidFill>
                  <a:srgbClr val="FF0000"/>
                </a:solidFill>
                <a:latin typeface="微软雅黑" panose="020B0503020204020204" charset="-122"/>
                <a:ea typeface="微软雅黑" panose="020B0503020204020204" charset="-122"/>
              </a:rPr>
              <a:t>,</a:t>
            </a:r>
            <a:r>
              <a:rPr lang="zh-CN" altLang="zh-CN" sz="1050" dirty="0">
                <a:solidFill>
                  <a:srgbClr val="FF0000"/>
                </a:solidFill>
                <a:latin typeface="微软雅黑" panose="020B0503020204020204" charset="-122"/>
                <a:ea typeface="微软雅黑" panose="020B0503020204020204" charset="-122"/>
              </a:rPr>
              <a:t>默认为</a:t>
            </a:r>
            <a:r>
              <a:rPr lang="en-US" altLang="zh-CN" sz="1050" dirty="0">
                <a:solidFill>
                  <a:srgbClr val="FF0000"/>
                </a:solidFill>
                <a:latin typeface="微软雅黑" panose="020B0503020204020204" charset="-122"/>
                <a:ea typeface="微软雅黑" panose="020B0503020204020204" charset="-122"/>
              </a:rPr>
              <a:t>0</a:t>
            </a:r>
            <a:r>
              <a:rPr lang="zh-CN" altLang="zh-CN" sz="1050" dirty="0">
                <a:solidFill>
                  <a:srgbClr val="FF0000"/>
                </a:solidFill>
                <a:latin typeface="微软雅黑" panose="020B0503020204020204" charset="-122"/>
                <a:ea typeface="微软雅黑" panose="020B0503020204020204" charset="-122"/>
              </a:rPr>
              <a:t>，图是从</a:t>
            </a:r>
            <a:r>
              <a:rPr lang="en-US" altLang="zh-CN" sz="1050" dirty="0">
                <a:solidFill>
                  <a:srgbClr val="FF0000"/>
                </a:solidFill>
                <a:latin typeface="微软雅黑" panose="020B0503020204020204" charset="-122"/>
                <a:ea typeface="微软雅黑" panose="020B0503020204020204" charset="-122"/>
              </a:rPr>
              <a:t>x</a:t>
            </a:r>
            <a:r>
              <a:rPr lang="zh-CN" altLang="zh-CN" sz="1050" dirty="0">
                <a:solidFill>
                  <a:srgbClr val="FF0000"/>
                </a:solidFill>
                <a:latin typeface="微软雅黑" panose="020B0503020204020204" charset="-122"/>
                <a:ea typeface="微软雅黑" panose="020B0503020204020204" charset="-122"/>
              </a:rPr>
              <a:t>轴正方向逆时针画起，</a:t>
            </a:r>
            <a:r>
              <a:rPr lang="en-US" altLang="zh-CN" sz="1050" dirty="0" err="1">
                <a:solidFill>
                  <a:srgbClr val="FF0000"/>
                </a:solidFill>
                <a:latin typeface="微软雅黑" panose="020B0503020204020204" charset="-122"/>
                <a:ea typeface="微软雅黑" panose="020B0503020204020204" charset="-122"/>
              </a:rPr>
              <a:t>autopct</a:t>
            </a:r>
            <a:r>
              <a:rPr lang="zh-CN" altLang="zh-CN" sz="1050" dirty="0">
                <a:solidFill>
                  <a:srgbClr val="FF0000"/>
                </a:solidFill>
                <a:latin typeface="微软雅黑" panose="020B0503020204020204" charset="-122"/>
                <a:ea typeface="微软雅黑" panose="020B0503020204020204" charset="-122"/>
              </a:rPr>
              <a:t>为控制饼图内百分比设置，</a:t>
            </a:r>
            <a:r>
              <a:rPr lang="en-US" altLang="zh-CN" sz="1050" dirty="0">
                <a:solidFill>
                  <a:srgbClr val="FF0000"/>
                </a:solidFill>
                <a:latin typeface="微软雅黑" panose="020B0503020204020204" charset="-122"/>
                <a:ea typeface="微软雅黑" panose="020B0503020204020204" charset="-122"/>
              </a:rPr>
              <a:t>'%1.2f%'</a:t>
            </a:r>
            <a:r>
              <a:rPr lang="zh-CN" altLang="zh-CN" sz="1050" dirty="0">
                <a:solidFill>
                  <a:srgbClr val="FF0000"/>
                </a:solidFill>
                <a:latin typeface="微软雅黑" panose="020B0503020204020204" charset="-122"/>
                <a:ea typeface="微软雅黑" panose="020B0503020204020204" charset="-122"/>
              </a:rPr>
              <a:t>表示小数点前后位数，</a:t>
            </a:r>
            <a:r>
              <a:rPr lang="en-US" altLang="zh-CN" sz="1050" dirty="0">
                <a:solidFill>
                  <a:srgbClr val="FF0000"/>
                </a:solidFill>
                <a:latin typeface="微软雅黑" panose="020B0503020204020204" charset="-122"/>
                <a:ea typeface="微软雅黑" panose="020B0503020204020204" charset="-122"/>
              </a:rPr>
              <a:t>explode</a:t>
            </a:r>
            <a:r>
              <a:rPr lang="zh-CN" altLang="zh-CN" sz="1050" dirty="0">
                <a:solidFill>
                  <a:srgbClr val="FF0000"/>
                </a:solidFill>
                <a:latin typeface="微软雅黑" panose="020B0503020204020204" charset="-122"/>
                <a:ea typeface="微软雅黑" panose="020B0503020204020204" charset="-122"/>
              </a:rPr>
              <a:t>为每一块图表离开中心距离，</a:t>
            </a:r>
            <a:r>
              <a:rPr lang="en-US" altLang="zh-CN" sz="1050" dirty="0">
                <a:solidFill>
                  <a:srgbClr val="FF0000"/>
                </a:solidFill>
                <a:latin typeface="微软雅黑" panose="020B0503020204020204" charset="-122"/>
                <a:ea typeface="微软雅黑" panose="020B0503020204020204" charset="-122"/>
              </a:rPr>
              <a:t>shadow</a:t>
            </a:r>
            <a:r>
              <a:rPr lang="zh-CN" altLang="zh-CN" sz="1050" dirty="0">
                <a:solidFill>
                  <a:srgbClr val="FF0000"/>
                </a:solidFill>
                <a:latin typeface="微软雅黑" panose="020B0503020204020204" charset="-122"/>
                <a:ea typeface="微软雅黑" panose="020B0503020204020204" charset="-122"/>
              </a:rPr>
              <a:t>表示图表的阴影，默认为无。</a:t>
            </a:r>
            <a:endParaRPr lang="zh-CN" altLang="en-US" sz="1050" dirty="0">
              <a:solidFill>
                <a:srgbClr val="FF0000"/>
              </a:solidFill>
              <a:latin typeface="微软雅黑" panose="020B0503020204020204" charset="-122"/>
              <a:ea typeface="微软雅黑" panose="020B0503020204020204" charset="-122"/>
            </a:endParaRPr>
          </a:p>
        </p:txBody>
      </p:sp>
      <p:sp>
        <p:nvSpPr>
          <p:cNvPr id="26" name="文本框 22"/>
          <p:cNvSpPr>
            <a:spLocks noChangeArrowheads="1"/>
          </p:cNvSpPr>
          <p:nvPr/>
        </p:nvSpPr>
        <p:spPr bwMode="auto">
          <a:xfrm>
            <a:off x="955784" y="384227"/>
            <a:ext cx="1827571"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2210" b="1" dirty="0">
                <a:solidFill>
                  <a:schemeClr val="tx1"/>
                </a:solidFill>
                <a:latin typeface="方正正粗黑简体" panose="02000000000000000000" pitchFamily="2" charset="-122"/>
                <a:ea typeface="方正正粗黑简体" panose="02000000000000000000" pitchFamily="2" charset="-122"/>
              </a:rPr>
              <a:t>饼图绘制</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29" name="椭圆 28"/>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30" name="椭圆 29"/>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fade">
                                      <p:cBhvr>
                                        <p:cTn id="7" dur="1000"/>
                                        <p:tgtEl>
                                          <p:spTgt spid="12">
                                            <p:txEl>
                                              <p:pRg st="1" end="1"/>
                                            </p:txEl>
                                          </p:spTgt>
                                        </p:tgtEl>
                                      </p:cBhvr>
                                    </p:animEffect>
                                    <p:anim calcmode="lin" valueType="num">
                                      <p:cBhvr>
                                        <p:cTn id="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2" end="2"/>
                                            </p:txEl>
                                          </p:spTgt>
                                        </p:tgtEl>
                                        <p:attrNameLst>
                                          <p:attrName>style.visibility</p:attrName>
                                        </p:attrNameLst>
                                      </p:cBhvr>
                                      <p:to>
                                        <p:strVal val="visible"/>
                                      </p:to>
                                    </p:set>
                                    <p:animEffect transition="in" filter="fade">
                                      <p:cBhvr>
                                        <p:cTn id="14" dur="1000"/>
                                        <p:tgtEl>
                                          <p:spTgt spid="12">
                                            <p:txEl>
                                              <p:pRg st="2" end="2"/>
                                            </p:txEl>
                                          </p:spTgt>
                                        </p:tgtEl>
                                      </p:cBhvr>
                                    </p:animEffect>
                                    <p:anim calcmode="lin" valueType="num">
                                      <p:cBhvr>
                                        <p:cTn id="1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animEffect transition="in" filter="fade">
                                      <p:cBhvr>
                                        <p:cTn id="21" dur="1000"/>
                                        <p:tgtEl>
                                          <p:spTgt spid="12">
                                            <p:txEl>
                                              <p:pRg st="3" end="3"/>
                                            </p:txEl>
                                          </p:spTgt>
                                        </p:tgtEl>
                                      </p:cBhvr>
                                    </p:animEffect>
                                    <p:anim calcmode="lin" valueType="num">
                                      <p:cBhvr>
                                        <p:cTn id="2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xEl>
                                              <p:pRg st="4" end="4"/>
                                            </p:txEl>
                                          </p:spTgt>
                                        </p:tgtEl>
                                        <p:attrNameLst>
                                          <p:attrName>style.visibility</p:attrName>
                                        </p:attrNameLst>
                                      </p:cBhvr>
                                      <p:to>
                                        <p:strVal val="visible"/>
                                      </p:to>
                                    </p:set>
                                    <p:animEffect transition="in" filter="fade">
                                      <p:cBhvr>
                                        <p:cTn id="28" dur="1000"/>
                                        <p:tgtEl>
                                          <p:spTgt spid="12">
                                            <p:txEl>
                                              <p:pRg st="4" end="4"/>
                                            </p:txEl>
                                          </p:spTgt>
                                        </p:tgtEl>
                                      </p:cBhvr>
                                    </p:animEffect>
                                    <p:anim calcmode="lin" valueType="num">
                                      <p:cBhvr>
                                        <p:cTn id="29"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xEl>
                                              <p:pRg st="5" end="5"/>
                                            </p:txEl>
                                          </p:spTgt>
                                        </p:tgtEl>
                                        <p:attrNameLst>
                                          <p:attrName>style.visibility</p:attrName>
                                        </p:attrNameLst>
                                      </p:cBhvr>
                                      <p:to>
                                        <p:strVal val="visible"/>
                                      </p:to>
                                    </p:set>
                                    <p:animEffect transition="in" filter="fade">
                                      <p:cBhvr>
                                        <p:cTn id="35" dur="1000"/>
                                        <p:tgtEl>
                                          <p:spTgt spid="12">
                                            <p:txEl>
                                              <p:pRg st="5" end="5"/>
                                            </p:txEl>
                                          </p:spTgt>
                                        </p:tgtEl>
                                      </p:cBhvr>
                                    </p:animEffect>
                                    <p:anim calcmode="lin" valueType="num">
                                      <p:cBhvr>
                                        <p:cTn id="36"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6" end="6"/>
                                            </p:txEl>
                                          </p:spTgt>
                                        </p:tgtEl>
                                        <p:attrNameLst>
                                          <p:attrName>style.visibility</p:attrName>
                                        </p:attrNameLst>
                                      </p:cBhvr>
                                      <p:to>
                                        <p:strVal val="visible"/>
                                      </p:to>
                                    </p:set>
                                    <p:animEffect transition="in" filter="fade">
                                      <p:cBhvr>
                                        <p:cTn id="42" dur="1000"/>
                                        <p:tgtEl>
                                          <p:spTgt spid="12">
                                            <p:txEl>
                                              <p:pRg st="6" end="6"/>
                                            </p:txEl>
                                          </p:spTgt>
                                        </p:tgtEl>
                                      </p:cBhvr>
                                    </p:animEffect>
                                    <p:anim calcmode="lin" valueType="num">
                                      <p:cBhvr>
                                        <p:cTn id="43"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7" end="7"/>
                                            </p:txEl>
                                          </p:spTgt>
                                        </p:tgtEl>
                                        <p:attrNameLst>
                                          <p:attrName>style.visibility</p:attrName>
                                        </p:attrNameLst>
                                      </p:cBhvr>
                                      <p:to>
                                        <p:strVal val="visible"/>
                                      </p:to>
                                    </p:set>
                                    <p:animEffect transition="in" filter="fade">
                                      <p:cBhvr>
                                        <p:cTn id="49" dur="1000"/>
                                        <p:tgtEl>
                                          <p:spTgt spid="12">
                                            <p:txEl>
                                              <p:pRg st="7" end="7"/>
                                            </p:txEl>
                                          </p:spTgt>
                                        </p:tgtEl>
                                      </p:cBhvr>
                                    </p:animEffect>
                                    <p:anim calcmode="lin" valueType="num">
                                      <p:cBhvr>
                                        <p:cTn id="50"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xEl>
                                              <p:pRg st="8" end="8"/>
                                            </p:txEl>
                                          </p:spTgt>
                                        </p:tgtEl>
                                        <p:attrNameLst>
                                          <p:attrName>style.visibility</p:attrName>
                                        </p:attrNameLst>
                                      </p:cBhvr>
                                      <p:to>
                                        <p:strVal val="visible"/>
                                      </p:to>
                                    </p:set>
                                    <p:animEffect transition="in" filter="fade">
                                      <p:cBhvr>
                                        <p:cTn id="56" dur="1000"/>
                                        <p:tgtEl>
                                          <p:spTgt spid="12">
                                            <p:txEl>
                                              <p:pRg st="8" end="8"/>
                                            </p:txEl>
                                          </p:spTgt>
                                        </p:tgtEl>
                                      </p:cBhvr>
                                    </p:animEffect>
                                    <p:anim calcmode="lin" valueType="num">
                                      <p:cBhvr>
                                        <p:cTn id="57"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xEl>
                                              <p:pRg st="9" end="9"/>
                                            </p:txEl>
                                          </p:spTgt>
                                        </p:tgtEl>
                                        <p:attrNameLst>
                                          <p:attrName>style.visibility</p:attrName>
                                        </p:attrNameLst>
                                      </p:cBhvr>
                                      <p:to>
                                        <p:strVal val="visible"/>
                                      </p:to>
                                    </p:set>
                                    <p:animEffect transition="in" filter="fade">
                                      <p:cBhvr>
                                        <p:cTn id="63" dur="1000"/>
                                        <p:tgtEl>
                                          <p:spTgt spid="12">
                                            <p:txEl>
                                              <p:pRg st="9" end="9"/>
                                            </p:txEl>
                                          </p:spTgt>
                                        </p:tgtEl>
                                      </p:cBhvr>
                                    </p:animEffect>
                                    <p:anim calcmode="lin" valueType="num">
                                      <p:cBhvr>
                                        <p:cTn id="64"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xEl>
                                              <p:pRg st="10" end="10"/>
                                            </p:txEl>
                                          </p:spTgt>
                                        </p:tgtEl>
                                        <p:attrNameLst>
                                          <p:attrName>style.visibility</p:attrName>
                                        </p:attrNameLst>
                                      </p:cBhvr>
                                      <p:to>
                                        <p:strVal val="visible"/>
                                      </p:to>
                                    </p:set>
                                    <p:animEffect transition="in" filter="fade">
                                      <p:cBhvr>
                                        <p:cTn id="70" dur="1000"/>
                                        <p:tgtEl>
                                          <p:spTgt spid="12">
                                            <p:txEl>
                                              <p:pRg st="10" end="10"/>
                                            </p:txEl>
                                          </p:spTgt>
                                        </p:tgtEl>
                                      </p:cBhvr>
                                    </p:animEffect>
                                    <p:anim calcmode="lin" valueType="num">
                                      <p:cBhvr>
                                        <p:cTn id="71" dur="1000" fill="hold"/>
                                        <p:tgtEl>
                                          <p:spTgt spid="12">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ppt_x"/>
                                          </p:val>
                                        </p:tav>
                                        <p:tav tm="100000">
                                          <p:val>
                                            <p:strVal val="#ppt_x"/>
                                          </p:val>
                                        </p:tav>
                                      </p:tavLst>
                                    </p:anim>
                                    <p:anim calcmode="lin" valueType="num">
                                      <p:cBhvr additive="base">
                                        <p:cTn id="78" dur="500" fill="hold"/>
                                        <p:tgtEl>
                                          <p:spTgt spid="13"/>
                                        </p:tgtEl>
                                        <p:attrNameLst>
                                          <p:attrName>ppt_y</p:attrName>
                                        </p:attrNameLst>
                                      </p:cBhvr>
                                      <p:tavLst>
                                        <p:tav tm="0">
                                          <p:val>
                                            <p:strVal val="1+#ppt_h/2"/>
                                          </p:val>
                                        </p:tav>
                                        <p:tav tm="100000">
                                          <p:val>
                                            <p:strVal val="#ppt_y"/>
                                          </p:val>
                                        </p:tav>
                                      </p:tavLst>
                                    </p:anim>
                                  </p:childTnLst>
                                </p:cTn>
                              </p:par>
                              <p:par>
                                <p:cTn id="79" presetID="31" presetClass="entr" presetSubtype="0" fill="hold" grpId="0" nodeType="withEffect">
                                  <p:stCondLst>
                                    <p:cond delay="0"/>
                                  </p:stCondLst>
                                  <p:childTnLst>
                                    <p:set>
                                      <p:cBhvr>
                                        <p:cTn id="80" dur="1" fill="hold">
                                          <p:stCondLst>
                                            <p:cond delay="0"/>
                                          </p:stCondLst>
                                        </p:cTn>
                                        <p:tgtEl>
                                          <p:spTgt spid="29"/>
                                        </p:tgtEl>
                                        <p:attrNameLst>
                                          <p:attrName>style.visibility</p:attrName>
                                        </p:attrNameLst>
                                      </p:cBhvr>
                                      <p:to>
                                        <p:strVal val="visible"/>
                                      </p:to>
                                    </p:set>
                                    <p:anim calcmode="lin" valueType="num">
                                      <p:cBhvr>
                                        <p:cTn id="81" dur="750" fill="hold"/>
                                        <p:tgtEl>
                                          <p:spTgt spid="29"/>
                                        </p:tgtEl>
                                        <p:attrNameLst>
                                          <p:attrName>ppt_w</p:attrName>
                                        </p:attrNameLst>
                                      </p:cBhvr>
                                      <p:tavLst>
                                        <p:tav tm="0">
                                          <p:val>
                                            <p:fltVal val="0"/>
                                          </p:val>
                                        </p:tav>
                                        <p:tav tm="100000">
                                          <p:val>
                                            <p:strVal val="#ppt_w"/>
                                          </p:val>
                                        </p:tav>
                                      </p:tavLst>
                                    </p:anim>
                                    <p:anim calcmode="lin" valueType="num">
                                      <p:cBhvr>
                                        <p:cTn id="82" dur="750" fill="hold"/>
                                        <p:tgtEl>
                                          <p:spTgt spid="29"/>
                                        </p:tgtEl>
                                        <p:attrNameLst>
                                          <p:attrName>ppt_h</p:attrName>
                                        </p:attrNameLst>
                                      </p:cBhvr>
                                      <p:tavLst>
                                        <p:tav tm="0">
                                          <p:val>
                                            <p:fltVal val="0"/>
                                          </p:val>
                                        </p:tav>
                                        <p:tav tm="100000">
                                          <p:val>
                                            <p:strVal val="#ppt_h"/>
                                          </p:val>
                                        </p:tav>
                                      </p:tavLst>
                                    </p:anim>
                                    <p:anim calcmode="lin" valueType="num">
                                      <p:cBhvr>
                                        <p:cTn id="83" dur="750" fill="hold"/>
                                        <p:tgtEl>
                                          <p:spTgt spid="29"/>
                                        </p:tgtEl>
                                        <p:attrNameLst>
                                          <p:attrName>style.rotation</p:attrName>
                                        </p:attrNameLst>
                                      </p:cBhvr>
                                      <p:tavLst>
                                        <p:tav tm="0">
                                          <p:val>
                                            <p:fltVal val="90"/>
                                          </p:val>
                                        </p:tav>
                                        <p:tav tm="100000">
                                          <p:val>
                                            <p:fltVal val="0"/>
                                          </p:val>
                                        </p:tav>
                                      </p:tavLst>
                                    </p:anim>
                                    <p:animEffect transition="in" filter="fade">
                                      <p:cBhvr>
                                        <p:cTn id="84" dur="750"/>
                                        <p:tgtEl>
                                          <p:spTgt spid="29"/>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30"/>
                                        </p:tgtEl>
                                        <p:attrNameLst>
                                          <p:attrName>style.visibility</p:attrName>
                                        </p:attrNameLst>
                                      </p:cBhvr>
                                      <p:to>
                                        <p:strVal val="visible"/>
                                      </p:to>
                                    </p:set>
                                    <p:anim calcmode="lin" valueType="num">
                                      <p:cBhvr>
                                        <p:cTn id="87" dur="750" fill="hold"/>
                                        <p:tgtEl>
                                          <p:spTgt spid="30"/>
                                        </p:tgtEl>
                                        <p:attrNameLst>
                                          <p:attrName>ppt_w</p:attrName>
                                        </p:attrNameLst>
                                      </p:cBhvr>
                                      <p:tavLst>
                                        <p:tav tm="0">
                                          <p:val>
                                            <p:fltVal val="0"/>
                                          </p:val>
                                        </p:tav>
                                        <p:tav tm="100000">
                                          <p:val>
                                            <p:strVal val="#ppt_w"/>
                                          </p:val>
                                        </p:tav>
                                      </p:tavLst>
                                    </p:anim>
                                    <p:anim calcmode="lin" valueType="num">
                                      <p:cBhvr>
                                        <p:cTn id="88" dur="750" fill="hold"/>
                                        <p:tgtEl>
                                          <p:spTgt spid="30"/>
                                        </p:tgtEl>
                                        <p:attrNameLst>
                                          <p:attrName>ppt_h</p:attrName>
                                        </p:attrNameLst>
                                      </p:cBhvr>
                                      <p:tavLst>
                                        <p:tav tm="0">
                                          <p:val>
                                            <p:fltVal val="0"/>
                                          </p:val>
                                        </p:tav>
                                        <p:tav tm="100000">
                                          <p:val>
                                            <p:strVal val="#ppt_h"/>
                                          </p:val>
                                        </p:tav>
                                      </p:tavLst>
                                    </p:anim>
                                    <p:anim calcmode="lin" valueType="num">
                                      <p:cBhvr>
                                        <p:cTn id="89" dur="750" fill="hold"/>
                                        <p:tgtEl>
                                          <p:spTgt spid="30"/>
                                        </p:tgtEl>
                                        <p:attrNameLst>
                                          <p:attrName>style.rotation</p:attrName>
                                        </p:attrNameLst>
                                      </p:cBhvr>
                                      <p:tavLst>
                                        <p:tav tm="0">
                                          <p:val>
                                            <p:fltVal val="90"/>
                                          </p:val>
                                        </p:tav>
                                        <p:tav tm="100000">
                                          <p:val>
                                            <p:fltVal val="0"/>
                                          </p:val>
                                        </p:tav>
                                      </p:tavLst>
                                    </p:anim>
                                    <p:animEffect transition="in" filter="fade">
                                      <p:cBhvr>
                                        <p:cTn id="90"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ldLvl="0" animBg="1"/>
      <p:bldP spid="29" grpId="0" bldLvl="0" animBg="1"/>
      <p:bldP spid="30"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22"/>
          <p:cNvSpPr>
            <a:spLocks noChangeArrowheads="1"/>
          </p:cNvSpPr>
          <p:nvPr/>
        </p:nvSpPr>
        <p:spPr bwMode="auto">
          <a:xfrm>
            <a:off x="955784" y="356179"/>
            <a:ext cx="1882226" cy="345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1895" b="1" dirty="0">
                <a:solidFill>
                  <a:schemeClr val="tx1"/>
                </a:solidFill>
                <a:latin typeface="方正正粗黑简体" panose="02000000000000000000" pitchFamily="2" charset="-122"/>
                <a:ea typeface="方正正粗黑简体" panose="02000000000000000000" pitchFamily="2" charset="-122"/>
              </a:rPr>
              <a:t>饼图绘制</a:t>
            </a:r>
            <a:endParaRPr lang="zh-CN" altLang="en-US" sz="1895" b="1" dirty="0">
              <a:solidFill>
                <a:schemeClr val="tx1"/>
              </a:solidFill>
              <a:latin typeface="方正正粗黑简体" panose="02000000000000000000" pitchFamily="2" charset="-122"/>
              <a:ea typeface="方正正粗黑简体" panose="02000000000000000000" pitchFamily="2" charset="-122"/>
            </a:endParaRPr>
          </a:p>
        </p:txBody>
      </p:sp>
      <p:sp>
        <p:nvSpPr>
          <p:cNvPr id="4" name="矩形 3"/>
          <p:cNvSpPr/>
          <p:nvPr/>
        </p:nvSpPr>
        <p:spPr>
          <a:xfrm>
            <a:off x="1492114" y="991311"/>
            <a:ext cx="7631975" cy="4696460"/>
          </a:xfrm>
          <a:prstGeom prst="rect">
            <a:avLst/>
          </a:prstGeom>
        </p:spPr>
        <p:txBody>
          <a:bodyPr wrap="square">
            <a:spAutoFit/>
          </a:bodyPr>
          <a:lstStyle/>
          <a:p>
            <a:pPr>
              <a:lnSpc>
                <a:spcPct val="150000"/>
              </a:lnSpc>
              <a:tabLst>
                <a:tab pos="92075" algn="l"/>
              </a:tabLst>
            </a:pPr>
            <a:r>
              <a:rPr lang="en-US" altLang="zh-CN" sz="1050" b="1" dirty="0">
                <a:effectLst>
                  <a:outerShdw blurRad="38100" dist="38100" dir="2700000" algn="tl">
                    <a:srgbClr val="000000">
                      <a:alpha val="43137"/>
                    </a:srgbClr>
                  </a:outerShdw>
                </a:effectLst>
              </a:rPr>
              <a:t>pie()</a:t>
            </a:r>
            <a:r>
              <a:rPr lang="zh-CN" altLang="zh-CN" sz="1050" b="1" dirty="0">
                <a:effectLst>
                  <a:outerShdw blurRad="38100" dist="38100" dir="2700000" algn="tl">
                    <a:srgbClr val="000000">
                      <a:alpha val="43137"/>
                    </a:srgbClr>
                  </a:outerShdw>
                </a:effectLst>
              </a:rPr>
              <a:t>原型如下 ：</a:t>
            </a:r>
            <a:endParaRPr lang="zh-CN" altLang="zh-CN" sz="1050" b="1" dirty="0">
              <a:effectLst>
                <a:outerShdw blurRad="38100" dist="38100" dir="2700000" algn="tl">
                  <a:srgbClr val="000000">
                    <a:alpha val="43137"/>
                  </a:srgbClr>
                </a:outerShdw>
              </a:effectLst>
            </a:endParaRPr>
          </a:p>
          <a:p>
            <a:pPr indent="266700">
              <a:lnSpc>
                <a:spcPct val="150000"/>
              </a:lnSpc>
              <a:tabLst>
                <a:tab pos="92075" algn="l"/>
              </a:tabLst>
            </a:pPr>
            <a:r>
              <a:rPr lang="en-US" altLang="zh-CN" sz="1050" dirty="0"/>
              <a:t>pie(x, explode=None, labels=None, colors=None, </a:t>
            </a:r>
            <a:r>
              <a:rPr lang="en-US" altLang="zh-CN" sz="1050" dirty="0" err="1"/>
              <a:t>autopct</a:t>
            </a:r>
            <a:r>
              <a:rPr lang="en-US" altLang="zh-CN" sz="1050" dirty="0"/>
              <a:t>=None, </a:t>
            </a:r>
            <a:r>
              <a:rPr lang="en-US" altLang="zh-CN" sz="1050" dirty="0" err="1"/>
              <a:t>pctdistance</a:t>
            </a:r>
            <a:r>
              <a:rPr lang="en-US" altLang="zh-CN" sz="1050" dirty="0"/>
              <a:t>=0.6, shadow=False, </a:t>
            </a:r>
            <a:r>
              <a:rPr lang="en-US" altLang="zh-CN" sz="1050" dirty="0" err="1"/>
              <a:t>labeldistance</a:t>
            </a:r>
            <a:r>
              <a:rPr lang="en-US" altLang="zh-CN" sz="1050" dirty="0"/>
              <a:t>=1.1, </a:t>
            </a:r>
            <a:r>
              <a:rPr lang="en-US" altLang="zh-CN" sz="1050" dirty="0" err="1"/>
              <a:t>startangle</a:t>
            </a:r>
            <a:r>
              <a:rPr lang="en-US" altLang="zh-CN" sz="1050" dirty="0"/>
              <a:t>=None, radius=None, </a:t>
            </a:r>
            <a:r>
              <a:rPr lang="en-US" altLang="zh-CN" sz="1050" dirty="0" err="1"/>
              <a:t>counterclock</a:t>
            </a:r>
            <a:r>
              <a:rPr lang="en-US" altLang="zh-CN" sz="1050" dirty="0"/>
              <a:t>=True, </a:t>
            </a:r>
            <a:r>
              <a:rPr lang="en-US" altLang="zh-CN" sz="1050" dirty="0" err="1"/>
              <a:t>wedgeprops</a:t>
            </a:r>
            <a:r>
              <a:rPr lang="en-US" altLang="zh-CN" sz="1050" dirty="0"/>
              <a:t>=None, </a:t>
            </a:r>
            <a:r>
              <a:rPr lang="en-US" altLang="zh-CN" sz="1050" dirty="0" err="1"/>
              <a:t>textprops</a:t>
            </a:r>
            <a:r>
              <a:rPr lang="en-US" altLang="zh-CN" sz="1050" dirty="0"/>
              <a:t>=None, </a:t>
            </a:r>
            <a:r>
              <a:rPr lang="en-US" altLang="zh-CN" sz="1050" dirty="0">
                <a:solidFill>
                  <a:schemeClr val="tx1"/>
                </a:solidFill>
              </a:rPr>
              <a:t>center=(0, 0), frame=False, </a:t>
            </a:r>
            <a:r>
              <a:rPr lang="en-US" altLang="zh-CN" sz="1050" dirty="0" err="1">
                <a:solidFill>
                  <a:schemeClr val="tx1"/>
                </a:solidFill>
              </a:rPr>
              <a:t>rotatelabels</a:t>
            </a:r>
            <a:r>
              <a:rPr lang="en-US" altLang="zh-CN" sz="1050" dirty="0">
                <a:solidFill>
                  <a:schemeClr val="tx1"/>
                </a:solidFill>
              </a:rPr>
              <a:t>=False, hold=None, data=None)</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x</a:t>
            </a:r>
            <a:r>
              <a:rPr lang="zh-CN" altLang="zh-CN" sz="1050" dirty="0">
                <a:solidFill>
                  <a:schemeClr val="tx1"/>
                </a:solidFill>
              </a:rPr>
              <a:t>：指定绘图的数据；</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explode</a:t>
            </a:r>
            <a:r>
              <a:rPr lang="zh-CN" altLang="zh-CN" sz="1050" dirty="0">
                <a:solidFill>
                  <a:schemeClr val="tx1"/>
                </a:solidFill>
              </a:rPr>
              <a:t>：指定饼图某些部分的突出显示，即呈现爆炸式；</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labels</a:t>
            </a:r>
            <a:r>
              <a:rPr lang="zh-CN" altLang="zh-CN" sz="1050" dirty="0">
                <a:solidFill>
                  <a:schemeClr val="tx1"/>
                </a:solidFill>
              </a:rPr>
              <a:t>：为饼图添加标签说明，类似于图例说明；</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colors</a:t>
            </a:r>
            <a:r>
              <a:rPr lang="zh-CN" altLang="zh-CN" sz="1050" dirty="0">
                <a:solidFill>
                  <a:schemeClr val="tx1"/>
                </a:solidFill>
              </a:rPr>
              <a:t>：指定饼图的填充色；</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autopct</a:t>
            </a:r>
            <a:r>
              <a:rPr lang="zh-CN" altLang="zh-CN" sz="1050" dirty="0">
                <a:solidFill>
                  <a:schemeClr val="tx1"/>
                </a:solidFill>
              </a:rPr>
              <a:t>：自动添加百分比显示，可以采用格式化的方法显示；</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pctdistance</a:t>
            </a:r>
            <a:r>
              <a:rPr lang="zh-CN" altLang="zh-CN" sz="1050" dirty="0">
                <a:solidFill>
                  <a:schemeClr val="tx1"/>
                </a:solidFill>
              </a:rPr>
              <a:t>：设置百分比标签与圆心的距离；</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shadow</a:t>
            </a:r>
            <a:r>
              <a:rPr lang="zh-CN" altLang="zh-CN" sz="1050" dirty="0">
                <a:solidFill>
                  <a:schemeClr val="tx1"/>
                </a:solidFill>
              </a:rPr>
              <a:t>：是否添加饼图的阴影效果；</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labeldistance</a:t>
            </a:r>
            <a:r>
              <a:rPr lang="zh-CN" altLang="zh-CN" sz="1050" dirty="0">
                <a:solidFill>
                  <a:schemeClr val="tx1"/>
                </a:solidFill>
              </a:rPr>
              <a:t>：设置各扇形标签（图例）与圆心的距离；</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startangle</a:t>
            </a:r>
            <a:r>
              <a:rPr lang="zh-CN" altLang="zh-CN" sz="1050" dirty="0">
                <a:solidFill>
                  <a:schemeClr val="tx1"/>
                </a:solidFill>
              </a:rPr>
              <a:t>：设置饼图的初始摆放角度；</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radius</a:t>
            </a:r>
            <a:r>
              <a:rPr lang="zh-CN" altLang="zh-CN" sz="1050" dirty="0">
                <a:solidFill>
                  <a:schemeClr val="tx1"/>
                </a:solidFill>
              </a:rPr>
              <a:t>：设置饼图的半径大小；</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counterclock</a:t>
            </a:r>
            <a:r>
              <a:rPr lang="zh-CN" altLang="zh-CN" sz="1050" dirty="0">
                <a:solidFill>
                  <a:schemeClr val="tx1"/>
                </a:solidFill>
              </a:rPr>
              <a:t>：是否让饼图按逆时针顺序呈现；</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wedgeprops</a:t>
            </a:r>
            <a:r>
              <a:rPr lang="zh-CN" altLang="zh-CN" sz="1050" dirty="0">
                <a:solidFill>
                  <a:schemeClr val="tx1"/>
                </a:solidFill>
              </a:rPr>
              <a:t>：设置饼图内外边界的属性，如边界线的粗细、颜色等；</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err="1">
                <a:solidFill>
                  <a:schemeClr val="tx1"/>
                </a:solidFill>
              </a:rPr>
              <a:t>textprops</a:t>
            </a:r>
            <a:r>
              <a:rPr lang="zh-CN" altLang="zh-CN" sz="1050" dirty="0">
                <a:solidFill>
                  <a:schemeClr val="tx1"/>
                </a:solidFill>
              </a:rPr>
              <a:t>：设置饼图中文本的属性，如字体大小、颜色等；</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center</a:t>
            </a:r>
            <a:r>
              <a:rPr lang="zh-CN" altLang="zh-CN" sz="1050" dirty="0">
                <a:solidFill>
                  <a:schemeClr val="tx1"/>
                </a:solidFill>
              </a:rPr>
              <a:t>：指定饼图的中心点位置，默认为原点；</a:t>
            </a:r>
            <a:endParaRPr lang="zh-CN" altLang="zh-CN" sz="1050" dirty="0">
              <a:solidFill>
                <a:schemeClr val="tx1"/>
              </a:solidFill>
            </a:endParaRPr>
          </a:p>
          <a:p>
            <a:pPr marL="266700">
              <a:lnSpc>
                <a:spcPct val="150000"/>
              </a:lnSpc>
              <a:buFont typeface="Wingdings" panose="05000000000000000000" pitchFamily="2" charset="2"/>
              <a:buChar char="l"/>
              <a:tabLst>
                <a:tab pos="92075" algn="l"/>
              </a:tabLst>
            </a:pPr>
            <a:r>
              <a:rPr lang="en-US" altLang="zh-CN" sz="1050" dirty="0">
                <a:solidFill>
                  <a:schemeClr val="tx1"/>
                </a:solidFill>
              </a:rPr>
              <a:t>frame</a:t>
            </a:r>
            <a:r>
              <a:rPr lang="zh-CN" altLang="zh-CN" sz="1050" dirty="0">
                <a:solidFill>
                  <a:schemeClr val="tx1"/>
                </a:solidFill>
              </a:rPr>
              <a:t>：是否要显示饼图背后的图框，如果设置为</a:t>
            </a:r>
            <a:r>
              <a:rPr lang="en-US" altLang="zh-CN" sz="1050" dirty="0">
                <a:solidFill>
                  <a:schemeClr val="tx1"/>
                </a:solidFill>
              </a:rPr>
              <a:t>True</a:t>
            </a:r>
            <a:r>
              <a:rPr lang="zh-CN" altLang="zh-CN" sz="1050" dirty="0">
                <a:solidFill>
                  <a:schemeClr val="tx1"/>
                </a:solidFill>
              </a:rPr>
              <a:t>的话，需要同时控制图框</a:t>
            </a:r>
            <a:r>
              <a:rPr lang="en-US" altLang="zh-CN" sz="1050" dirty="0">
                <a:solidFill>
                  <a:schemeClr val="tx1"/>
                </a:solidFill>
              </a:rPr>
              <a:t>x</a:t>
            </a:r>
            <a:r>
              <a:rPr lang="zh-CN" altLang="zh-CN" sz="1050" dirty="0">
                <a:solidFill>
                  <a:schemeClr val="tx1"/>
                </a:solidFill>
              </a:rPr>
              <a:t>轴、</a:t>
            </a:r>
            <a:r>
              <a:rPr lang="en-US" altLang="zh-CN" sz="1050" dirty="0">
                <a:solidFill>
                  <a:schemeClr val="tx1"/>
                </a:solidFill>
              </a:rPr>
              <a:t>y</a:t>
            </a:r>
            <a:r>
              <a:rPr lang="zh-CN" altLang="zh-CN" sz="1050" dirty="0">
                <a:solidFill>
                  <a:schemeClr val="tx1"/>
                </a:solidFill>
              </a:rPr>
              <a:t>轴的范围和饼图的中心位置。</a:t>
            </a:r>
            <a:endParaRPr lang="zh-CN" altLang="zh-CN" sz="1050" dirty="0">
              <a:solidFill>
                <a:schemeClr val="tx1"/>
              </a:solidFill>
            </a:endParaRPr>
          </a:p>
        </p:txBody>
      </p:sp>
      <p:sp>
        <p:nvSpPr>
          <p:cNvPr id="20" name="椭圆 19"/>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diamond(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diamond(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diamond(in)">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diamond(in)">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diamond(in)">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diamond(in)">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diamond(in)">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diamond(in)">
                                      <p:cBhvr>
                                        <p:cTn id="47" dur="2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diamond(in)">
                                      <p:cBhvr>
                                        <p:cTn id="52" dur="20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8" presetClass="entr" presetSubtype="16"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diamond(in)">
                                      <p:cBhvr>
                                        <p:cTn id="57" dur="20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8" presetClass="entr" presetSubtype="16" fill="hold" grpId="0"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diamond(in)">
                                      <p:cBhvr>
                                        <p:cTn id="62" dur="20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diamond(in)">
                                      <p:cBhvr>
                                        <p:cTn id="67" dur="2000"/>
                                        <p:tgtEl>
                                          <p:spTgt spid="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8" presetClass="entr" presetSubtype="16" fill="hold" grpId="0" nodeType="click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diamond(in)">
                                      <p:cBhvr>
                                        <p:cTn id="72" dur="2000"/>
                                        <p:tgtEl>
                                          <p:spTgt spid="4">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4">
                                            <p:txEl>
                                              <p:pRg st="14" end="14"/>
                                            </p:txEl>
                                          </p:spTgt>
                                        </p:tgtEl>
                                        <p:attrNameLst>
                                          <p:attrName>style.visibility</p:attrName>
                                        </p:attrNameLst>
                                      </p:cBhvr>
                                      <p:to>
                                        <p:strVal val="visible"/>
                                      </p:to>
                                    </p:set>
                                    <p:animEffect transition="in" filter="diamond(in)">
                                      <p:cBhvr>
                                        <p:cTn id="77" dur="2000"/>
                                        <p:tgtEl>
                                          <p:spTgt spid="4">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8" presetClass="entr" presetSubtype="16" fill="hold" grpId="0" nodeType="clickEffect">
                                  <p:stCondLst>
                                    <p:cond delay="0"/>
                                  </p:stCondLst>
                                  <p:childTnLst>
                                    <p:set>
                                      <p:cBhvr>
                                        <p:cTn id="81" dur="1" fill="hold">
                                          <p:stCondLst>
                                            <p:cond delay="0"/>
                                          </p:stCondLst>
                                        </p:cTn>
                                        <p:tgtEl>
                                          <p:spTgt spid="4">
                                            <p:txEl>
                                              <p:pRg st="15" end="15"/>
                                            </p:txEl>
                                          </p:spTgt>
                                        </p:tgtEl>
                                        <p:attrNameLst>
                                          <p:attrName>style.visibility</p:attrName>
                                        </p:attrNameLst>
                                      </p:cBhvr>
                                      <p:to>
                                        <p:strVal val="visible"/>
                                      </p:to>
                                    </p:set>
                                    <p:animEffect transition="in" filter="diamond(in)">
                                      <p:cBhvr>
                                        <p:cTn id="82" dur="2000"/>
                                        <p:tgtEl>
                                          <p:spTgt spid="4">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8" presetClass="entr" presetSubtype="16" fill="hold" grpId="0" nodeType="clickEffect">
                                  <p:stCondLst>
                                    <p:cond delay="0"/>
                                  </p:stCondLst>
                                  <p:childTnLst>
                                    <p:set>
                                      <p:cBhvr>
                                        <p:cTn id="86" dur="1" fill="hold">
                                          <p:stCondLst>
                                            <p:cond delay="0"/>
                                          </p:stCondLst>
                                        </p:cTn>
                                        <p:tgtEl>
                                          <p:spTgt spid="4">
                                            <p:txEl>
                                              <p:pRg st="16" end="16"/>
                                            </p:txEl>
                                          </p:spTgt>
                                        </p:tgtEl>
                                        <p:attrNameLst>
                                          <p:attrName>style.visibility</p:attrName>
                                        </p:attrNameLst>
                                      </p:cBhvr>
                                      <p:to>
                                        <p:strVal val="visible"/>
                                      </p:to>
                                    </p:set>
                                    <p:animEffect transition="in" filter="diamond(in)">
                                      <p:cBhvr>
                                        <p:cTn id="87" dur="2000"/>
                                        <p:tgtEl>
                                          <p:spTgt spid="4">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5" presetClass="exit" presetSubtype="10" fill="hold" grpId="1" nodeType="clickEffect">
                                  <p:stCondLst>
                                    <p:cond delay="0"/>
                                  </p:stCondLst>
                                  <p:childTnLst>
                                    <p:animEffect transition="out" filter="checkerboard(across)">
                                      <p:cBhvr>
                                        <p:cTn id="91" dur="500"/>
                                        <p:tgtEl>
                                          <p:spTgt spid="4">
                                            <p:txEl>
                                              <p:pRg st="0" end="0"/>
                                            </p:txEl>
                                          </p:spTgt>
                                        </p:tgtEl>
                                      </p:cBhvr>
                                    </p:animEffect>
                                    <p:set>
                                      <p:cBhvr>
                                        <p:cTn id="92"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5" presetClass="exit" presetSubtype="10" fill="hold" grpId="1" nodeType="clickEffect">
                                  <p:stCondLst>
                                    <p:cond delay="0"/>
                                  </p:stCondLst>
                                  <p:childTnLst>
                                    <p:animEffect transition="out" filter="checkerboard(across)">
                                      <p:cBhvr>
                                        <p:cTn id="96" dur="500"/>
                                        <p:tgtEl>
                                          <p:spTgt spid="4">
                                            <p:txEl>
                                              <p:pRg st="1" end="1"/>
                                            </p:txEl>
                                          </p:spTgt>
                                        </p:tgtEl>
                                      </p:cBhvr>
                                    </p:animEffect>
                                    <p:set>
                                      <p:cBhvr>
                                        <p:cTn id="97" dur="1" fill="hold">
                                          <p:stCondLst>
                                            <p:cond delay="499"/>
                                          </p:stCondLst>
                                        </p:cTn>
                                        <p:tgtEl>
                                          <p:spTgt spid="4">
                                            <p:txEl>
                                              <p:pRg st="1" end="1"/>
                                            </p:txEl>
                                          </p:spTgt>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5" presetClass="exit" presetSubtype="10" fill="hold" grpId="1" nodeType="clickEffect">
                                  <p:stCondLst>
                                    <p:cond delay="0"/>
                                  </p:stCondLst>
                                  <p:childTnLst>
                                    <p:animEffect transition="out" filter="checkerboard(across)">
                                      <p:cBhvr>
                                        <p:cTn id="101" dur="500"/>
                                        <p:tgtEl>
                                          <p:spTgt spid="4">
                                            <p:txEl>
                                              <p:pRg st="2" end="2"/>
                                            </p:txEl>
                                          </p:spTgt>
                                        </p:tgtEl>
                                      </p:cBhvr>
                                    </p:animEffect>
                                    <p:set>
                                      <p:cBhvr>
                                        <p:cTn id="102" dur="1" fill="hold">
                                          <p:stCondLst>
                                            <p:cond delay="499"/>
                                          </p:stCondLst>
                                        </p:cTn>
                                        <p:tgtEl>
                                          <p:spTgt spid="4">
                                            <p:txEl>
                                              <p:pRg st="2" end="2"/>
                                            </p:txEl>
                                          </p:spTgt>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5" presetClass="exit" presetSubtype="10" fill="hold" grpId="1" nodeType="clickEffect">
                                  <p:stCondLst>
                                    <p:cond delay="0"/>
                                  </p:stCondLst>
                                  <p:childTnLst>
                                    <p:animEffect transition="out" filter="checkerboard(across)">
                                      <p:cBhvr>
                                        <p:cTn id="106" dur="500"/>
                                        <p:tgtEl>
                                          <p:spTgt spid="4">
                                            <p:txEl>
                                              <p:pRg st="3" end="3"/>
                                            </p:txEl>
                                          </p:spTgt>
                                        </p:tgtEl>
                                      </p:cBhvr>
                                    </p:animEffect>
                                    <p:set>
                                      <p:cBhvr>
                                        <p:cTn id="107" dur="1" fill="hold">
                                          <p:stCondLst>
                                            <p:cond delay="499"/>
                                          </p:stCondLst>
                                        </p:cTn>
                                        <p:tgtEl>
                                          <p:spTgt spid="4">
                                            <p:txEl>
                                              <p:pRg st="3" end="3"/>
                                            </p:txEl>
                                          </p:spTgt>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5" presetClass="exit" presetSubtype="10" fill="hold" grpId="1" nodeType="clickEffect">
                                  <p:stCondLst>
                                    <p:cond delay="0"/>
                                  </p:stCondLst>
                                  <p:childTnLst>
                                    <p:animEffect transition="out" filter="checkerboard(across)">
                                      <p:cBhvr>
                                        <p:cTn id="111" dur="500"/>
                                        <p:tgtEl>
                                          <p:spTgt spid="4">
                                            <p:txEl>
                                              <p:pRg st="4" end="4"/>
                                            </p:txEl>
                                          </p:spTgt>
                                        </p:tgtEl>
                                      </p:cBhvr>
                                    </p:animEffect>
                                    <p:set>
                                      <p:cBhvr>
                                        <p:cTn id="112" dur="1" fill="hold">
                                          <p:stCondLst>
                                            <p:cond delay="499"/>
                                          </p:stCondLst>
                                        </p:cTn>
                                        <p:tgtEl>
                                          <p:spTgt spid="4">
                                            <p:txEl>
                                              <p:pRg st="4" end="4"/>
                                            </p:txEl>
                                          </p:spTgt>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5" presetClass="exit" presetSubtype="10" fill="hold" grpId="1" nodeType="clickEffect">
                                  <p:stCondLst>
                                    <p:cond delay="0"/>
                                  </p:stCondLst>
                                  <p:childTnLst>
                                    <p:animEffect transition="out" filter="checkerboard(across)">
                                      <p:cBhvr>
                                        <p:cTn id="116" dur="500"/>
                                        <p:tgtEl>
                                          <p:spTgt spid="4">
                                            <p:txEl>
                                              <p:pRg st="5" end="5"/>
                                            </p:txEl>
                                          </p:spTgt>
                                        </p:tgtEl>
                                      </p:cBhvr>
                                    </p:animEffect>
                                    <p:set>
                                      <p:cBhvr>
                                        <p:cTn id="117" dur="1" fill="hold">
                                          <p:stCondLst>
                                            <p:cond delay="499"/>
                                          </p:stCondLst>
                                        </p:cTn>
                                        <p:tgtEl>
                                          <p:spTgt spid="4">
                                            <p:txEl>
                                              <p:pRg st="5" end="5"/>
                                            </p:txEl>
                                          </p:spTgt>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5" presetClass="exit" presetSubtype="10" fill="hold" grpId="1" nodeType="clickEffect">
                                  <p:stCondLst>
                                    <p:cond delay="0"/>
                                  </p:stCondLst>
                                  <p:childTnLst>
                                    <p:animEffect transition="out" filter="checkerboard(across)">
                                      <p:cBhvr>
                                        <p:cTn id="121" dur="500"/>
                                        <p:tgtEl>
                                          <p:spTgt spid="4">
                                            <p:txEl>
                                              <p:pRg st="6" end="6"/>
                                            </p:txEl>
                                          </p:spTgt>
                                        </p:tgtEl>
                                      </p:cBhvr>
                                    </p:animEffect>
                                    <p:set>
                                      <p:cBhvr>
                                        <p:cTn id="122" dur="1" fill="hold">
                                          <p:stCondLst>
                                            <p:cond delay="499"/>
                                          </p:stCondLst>
                                        </p:cTn>
                                        <p:tgtEl>
                                          <p:spTgt spid="4">
                                            <p:txEl>
                                              <p:pRg st="6" end="6"/>
                                            </p:txEl>
                                          </p:spTgt>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5" presetClass="exit" presetSubtype="10" fill="hold" grpId="1" nodeType="clickEffect">
                                  <p:stCondLst>
                                    <p:cond delay="0"/>
                                  </p:stCondLst>
                                  <p:childTnLst>
                                    <p:animEffect transition="out" filter="checkerboard(across)">
                                      <p:cBhvr>
                                        <p:cTn id="126" dur="500"/>
                                        <p:tgtEl>
                                          <p:spTgt spid="4">
                                            <p:txEl>
                                              <p:pRg st="7" end="7"/>
                                            </p:txEl>
                                          </p:spTgt>
                                        </p:tgtEl>
                                      </p:cBhvr>
                                    </p:animEffect>
                                    <p:set>
                                      <p:cBhvr>
                                        <p:cTn id="127" dur="1" fill="hold">
                                          <p:stCondLst>
                                            <p:cond delay="499"/>
                                          </p:stCondLst>
                                        </p:cTn>
                                        <p:tgtEl>
                                          <p:spTgt spid="4">
                                            <p:txEl>
                                              <p:pRg st="7" end="7"/>
                                            </p:txEl>
                                          </p:spTgt>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5" presetClass="exit" presetSubtype="10" fill="hold" grpId="1" nodeType="clickEffect">
                                  <p:stCondLst>
                                    <p:cond delay="0"/>
                                  </p:stCondLst>
                                  <p:childTnLst>
                                    <p:animEffect transition="out" filter="checkerboard(across)">
                                      <p:cBhvr>
                                        <p:cTn id="131" dur="500"/>
                                        <p:tgtEl>
                                          <p:spTgt spid="4">
                                            <p:txEl>
                                              <p:pRg st="8" end="8"/>
                                            </p:txEl>
                                          </p:spTgt>
                                        </p:tgtEl>
                                      </p:cBhvr>
                                    </p:animEffect>
                                    <p:set>
                                      <p:cBhvr>
                                        <p:cTn id="132" dur="1" fill="hold">
                                          <p:stCondLst>
                                            <p:cond delay="499"/>
                                          </p:stCondLst>
                                        </p:cTn>
                                        <p:tgtEl>
                                          <p:spTgt spid="4">
                                            <p:txEl>
                                              <p:pRg st="8" end="8"/>
                                            </p:txEl>
                                          </p:spTgt>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5" presetClass="exit" presetSubtype="10" fill="hold" grpId="1" nodeType="clickEffect">
                                  <p:stCondLst>
                                    <p:cond delay="0"/>
                                  </p:stCondLst>
                                  <p:childTnLst>
                                    <p:animEffect transition="out" filter="checkerboard(across)">
                                      <p:cBhvr>
                                        <p:cTn id="136" dur="500"/>
                                        <p:tgtEl>
                                          <p:spTgt spid="4">
                                            <p:txEl>
                                              <p:pRg st="9" end="9"/>
                                            </p:txEl>
                                          </p:spTgt>
                                        </p:tgtEl>
                                      </p:cBhvr>
                                    </p:animEffect>
                                    <p:set>
                                      <p:cBhvr>
                                        <p:cTn id="137" dur="1" fill="hold">
                                          <p:stCondLst>
                                            <p:cond delay="499"/>
                                          </p:stCondLst>
                                        </p:cTn>
                                        <p:tgtEl>
                                          <p:spTgt spid="4">
                                            <p:txEl>
                                              <p:pRg st="9" end="9"/>
                                            </p:txEl>
                                          </p:spTgt>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5" presetClass="exit" presetSubtype="10" fill="hold" grpId="1" nodeType="clickEffect">
                                  <p:stCondLst>
                                    <p:cond delay="0"/>
                                  </p:stCondLst>
                                  <p:childTnLst>
                                    <p:animEffect transition="out" filter="checkerboard(across)">
                                      <p:cBhvr>
                                        <p:cTn id="141" dur="500"/>
                                        <p:tgtEl>
                                          <p:spTgt spid="4">
                                            <p:txEl>
                                              <p:pRg st="10" end="10"/>
                                            </p:txEl>
                                          </p:spTgt>
                                        </p:tgtEl>
                                      </p:cBhvr>
                                    </p:animEffect>
                                    <p:set>
                                      <p:cBhvr>
                                        <p:cTn id="142" dur="1" fill="hold">
                                          <p:stCondLst>
                                            <p:cond delay="499"/>
                                          </p:stCondLst>
                                        </p:cTn>
                                        <p:tgtEl>
                                          <p:spTgt spid="4">
                                            <p:txEl>
                                              <p:pRg st="10" end="10"/>
                                            </p:txEl>
                                          </p:spTgt>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 presetClass="exit" presetSubtype="10" fill="hold" grpId="1" nodeType="clickEffect">
                                  <p:stCondLst>
                                    <p:cond delay="0"/>
                                  </p:stCondLst>
                                  <p:childTnLst>
                                    <p:animEffect transition="out" filter="checkerboard(across)">
                                      <p:cBhvr>
                                        <p:cTn id="146" dur="500"/>
                                        <p:tgtEl>
                                          <p:spTgt spid="4">
                                            <p:txEl>
                                              <p:pRg st="11" end="11"/>
                                            </p:txEl>
                                          </p:spTgt>
                                        </p:tgtEl>
                                      </p:cBhvr>
                                    </p:animEffect>
                                    <p:set>
                                      <p:cBhvr>
                                        <p:cTn id="147" dur="1" fill="hold">
                                          <p:stCondLst>
                                            <p:cond delay="499"/>
                                          </p:stCondLst>
                                        </p:cTn>
                                        <p:tgtEl>
                                          <p:spTgt spid="4">
                                            <p:txEl>
                                              <p:pRg st="11" end="11"/>
                                            </p:txEl>
                                          </p:spTgt>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5" presetClass="exit" presetSubtype="10" fill="hold" grpId="1" nodeType="clickEffect">
                                  <p:stCondLst>
                                    <p:cond delay="0"/>
                                  </p:stCondLst>
                                  <p:childTnLst>
                                    <p:animEffect transition="out" filter="checkerboard(across)">
                                      <p:cBhvr>
                                        <p:cTn id="151" dur="500"/>
                                        <p:tgtEl>
                                          <p:spTgt spid="4">
                                            <p:txEl>
                                              <p:pRg st="12" end="12"/>
                                            </p:txEl>
                                          </p:spTgt>
                                        </p:tgtEl>
                                      </p:cBhvr>
                                    </p:animEffect>
                                    <p:set>
                                      <p:cBhvr>
                                        <p:cTn id="152" dur="1" fill="hold">
                                          <p:stCondLst>
                                            <p:cond delay="499"/>
                                          </p:stCondLst>
                                        </p:cTn>
                                        <p:tgtEl>
                                          <p:spTgt spid="4">
                                            <p:txEl>
                                              <p:pRg st="12" end="12"/>
                                            </p:txEl>
                                          </p:spTgt>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5" presetClass="exit" presetSubtype="10" fill="hold" grpId="1" nodeType="clickEffect">
                                  <p:stCondLst>
                                    <p:cond delay="0"/>
                                  </p:stCondLst>
                                  <p:childTnLst>
                                    <p:animEffect transition="out" filter="checkerboard(across)">
                                      <p:cBhvr>
                                        <p:cTn id="156" dur="500"/>
                                        <p:tgtEl>
                                          <p:spTgt spid="4">
                                            <p:txEl>
                                              <p:pRg st="13" end="13"/>
                                            </p:txEl>
                                          </p:spTgt>
                                        </p:tgtEl>
                                      </p:cBhvr>
                                    </p:animEffect>
                                    <p:set>
                                      <p:cBhvr>
                                        <p:cTn id="157" dur="1" fill="hold">
                                          <p:stCondLst>
                                            <p:cond delay="499"/>
                                          </p:stCondLst>
                                        </p:cTn>
                                        <p:tgtEl>
                                          <p:spTgt spid="4">
                                            <p:txEl>
                                              <p:pRg st="13" end="13"/>
                                            </p:txEl>
                                          </p:spTgt>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5" presetClass="exit" presetSubtype="10" fill="hold" grpId="1" nodeType="clickEffect">
                                  <p:stCondLst>
                                    <p:cond delay="0"/>
                                  </p:stCondLst>
                                  <p:childTnLst>
                                    <p:animEffect transition="out" filter="checkerboard(across)">
                                      <p:cBhvr>
                                        <p:cTn id="161" dur="500"/>
                                        <p:tgtEl>
                                          <p:spTgt spid="4">
                                            <p:txEl>
                                              <p:pRg st="14" end="14"/>
                                            </p:txEl>
                                          </p:spTgt>
                                        </p:tgtEl>
                                      </p:cBhvr>
                                    </p:animEffect>
                                    <p:set>
                                      <p:cBhvr>
                                        <p:cTn id="162" dur="1" fill="hold">
                                          <p:stCondLst>
                                            <p:cond delay="499"/>
                                          </p:stCondLst>
                                        </p:cTn>
                                        <p:tgtEl>
                                          <p:spTgt spid="4">
                                            <p:txEl>
                                              <p:pRg st="14" end="14"/>
                                            </p:txEl>
                                          </p:spTgt>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5" presetClass="exit" presetSubtype="10" fill="hold" grpId="1" nodeType="clickEffect">
                                  <p:stCondLst>
                                    <p:cond delay="0"/>
                                  </p:stCondLst>
                                  <p:childTnLst>
                                    <p:animEffect transition="out" filter="checkerboard(across)">
                                      <p:cBhvr>
                                        <p:cTn id="166" dur="500"/>
                                        <p:tgtEl>
                                          <p:spTgt spid="4">
                                            <p:txEl>
                                              <p:pRg st="15" end="15"/>
                                            </p:txEl>
                                          </p:spTgt>
                                        </p:tgtEl>
                                      </p:cBhvr>
                                    </p:animEffect>
                                    <p:set>
                                      <p:cBhvr>
                                        <p:cTn id="167" dur="1" fill="hold">
                                          <p:stCondLst>
                                            <p:cond delay="499"/>
                                          </p:stCondLst>
                                        </p:cTn>
                                        <p:tgtEl>
                                          <p:spTgt spid="4">
                                            <p:txEl>
                                              <p:pRg st="15" end="15"/>
                                            </p:txEl>
                                          </p:spTgt>
                                        </p:tgtEl>
                                        <p:attrNameLst>
                                          <p:attrName>style.visibility</p:attrName>
                                        </p:attrNameLst>
                                      </p:cBhvr>
                                      <p:to>
                                        <p:strVal val="hidden"/>
                                      </p:to>
                                    </p:set>
                                  </p:childTnLst>
                                </p:cTn>
                              </p:par>
                            </p:childTnLst>
                          </p:cTn>
                        </p:par>
                      </p:childTnLst>
                    </p:cTn>
                  </p:par>
                  <p:par>
                    <p:cTn id="168" fill="hold">
                      <p:stCondLst>
                        <p:cond delay="indefinite"/>
                      </p:stCondLst>
                      <p:childTnLst>
                        <p:par>
                          <p:cTn id="169" fill="hold">
                            <p:stCondLst>
                              <p:cond delay="0"/>
                            </p:stCondLst>
                            <p:childTnLst>
                              <p:par>
                                <p:cTn id="170" presetID="5" presetClass="exit" presetSubtype="10" fill="hold" grpId="1" nodeType="clickEffect">
                                  <p:stCondLst>
                                    <p:cond delay="0"/>
                                  </p:stCondLst>
                                  <p:childTnLst>
                                    <p:animEffect transition="out" filter="checkerboard(across)">
                                      <p:cBhvr>
                                        <p:cTn id="171" dur="500"/>
                                        <p:tgtEl>
                                          <p:spTgt spid="4">
                                            <p:txEl>
                                              <p:pRg st="16" end="16"/>
                                            </p:txEl>
                                          </p:spTgt>
                                        </p:tgtEl>
                                      </p:cBhvr>
                                    </p:animEffect>
                                    <p:set>
                                      <p:cBhvr>
                                        <p:cTn id="172" dur="1" fill="hold">
                                          <p:stCondLst>
                                            <p:cond delay="499"/>
                                          </p:stCondLst>
                                        </p:cTn>
                                        <p:tgtEl>
                                          <p:spTgt spid="4">
                                            <p:txEl>
                                              <p:pRg st="16" end="16"/>
                                            </p:txEl>
                                          </p:spTgt>
                                        </p:tgtEl>
                                        <p:attrNameLst>
                                          <p:attrName>style.visibility</p:attrName>
                                        </p:attrNameLst>
                                      </p:cBhvr>
                                      <p:to>
                                        <p:strVal val="hidden"/>
                                      </p:to>
                                    </p:set>
                                  </p:childTnLst>
                                </p:cTn>
                              </p:par>
                              <p:par>
                                <p:cTn id="173" presetID="31" presetClass="entr" presetSubtype="0" fill="hold" grpId="0" nodeType="withEffect">
                                  <p:stCondLst>
                                    <p:cond delay="0"/>
                                  </p:stCondLst>
                                  <p:childTnLst>
                                    <p:set>
                                      <p:cBhvr>
                                        <p:cTn id="174" dur="1" fill="hold">
                                          <p:stCondLst>
                                            <p:cond delay="0"/>
                                          </p:stCondLst>
                                        </p:cTn>
                                        <p:tgtEl>
                                          <p:spTgt spid="20"/>
                                        </p:tgtEl>
                                        <p:attrNameLst>
                                          <p:attrName>style.visibility</p:attrName>
                                        </p:attrNameLst>
                                      </p:cBhvr>
                                      <p:to>
                                        <p:strVal val="visible"/>
                                      </p:to>
                                    </p:set>
                                    <p:anim calcmode="lin" valueType="num">
                                      <p:cBhvr>
                                        <p:cTn id="175" dur="750" fill="hold"/>
                                        <p:tgtEl>
                                          <p:spTgt spid="20"/>
                                        </p:tgtEl>
                                        <p:attrNameLst>
                                          <p:attrName>ppt_w</p:attrName>
                                        </p:attrNameLst>
                                      </p:cBhvr>
                                      <p:tavLst>
                                        <p:tav tm="0">
                                          <p:val>
                                            <p:fltVal val="0"/>
                                          </p:val>
                                        </p:tav>
                                        <p:tav tm="100000">
                                          <p:val>
                                            <p:strVal val="#ppt_w"/>
                                          </p:val>
                                        </p:tav>
                                      </p:tavLst>
                                    </p:anim>
                                    <p:anim calcmode="lin" valueType="num">
                                      <p:cBhvr>
                                        <p:cTn id="176" dur="750" fill="hold"/>
                                        <p:tgtEl>
                                          <p:spTgt spid="20"/>
                                        </p:tgtEl>
                                        <p:attrNameLst>
                                          <p:attrName>ppt_h</p:attrName>
                                        </p:attrNameLst>
                                      </p:cBhvr>
                                      <p:tavLst>
                                        <p:tav tm="0">
                                          <p:val>
                                            <p:fltVal val="0"/>
                                          </p:val>
                                        </p:tav>
                                        <p:tav tm="100000">
                                          <p:val>
                                            <p:strVal val="#ppt_h"/>
                                          </p:val>
                                        </p:tav>
                                      </p:tavLst>
                                    </p:anim>
                                    <p:anim calcmode="lin" valueType="num">
                                      <p:cBhvr>
                                        <p:cTn id="177" dur="750" fill="hold"/>
                                        <p:tgtEl>
                                          <p:spTgt spid="20"/>
                                        </p:tgtEl>
                                        <p:attrNameLst>
                                          <p:attrName>style.rotation</p:attrName>
                                        </p:attrNameLst>
                                      </p:cBhvr>
                                      <p:tavLst>
                                        <p:tav tm="0">
                                          <p:val>
                                            <p:fltVal val="90"/>
                                          </p:val>
                                        </p:tav>
                                        <p:tav tm="100000">
                                          <p:val>
                                            <p:fltVal val="0"/>
                                          </p:val>
                                        </p:tav>
                                      </p:tavLst>
                                    </p:anim>
                                    <p:animEffect transition="in" filter="fade">
                                      <p:cBhvr>
                                        <p:cTn id="178"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4" grpId="1" build="allAtOnce"/>
      <p:bldP spid="20"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p:nvPr/>
        </p:nvPicPr>
        <p:blipFill>
          <a:blip r:embed="rId1"/>
          <a:stretch>
            <a:fillRect/>
          </a:stretch>
        </p:blipFill>
        <p:spPr>
          <a:xfrm>
            <a:off x="3110689" y="860455"/>
            <a:ext cx="4878749" cy="4187634"/>
          </a:xfrm>
          <a:prstGeom prst="rect">
            <a:avLst/>
          </a:prstGeom>
        </p:spPr>
      </p:pic>
      <p:sp>
        <p:nvSpPr>
          <p:cNvPr id="18" name="文本框 22"/>
          <p:cNvSpPr>
            <a:spLocks noChangeArrowheads="1"/>
          </p:cNvSpPr>
          <p:nvPr/>
        </p:nvSpPr>
        <p:spPr bwMode="auto">
          <a:xfrm>
            <a:off x="955784" y="384227"/>
            <a:ext cx="1827571" cy="39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107" tIns="27053" rIns="54107" bIns="27053">
            <a:spAutoFit/>
          </a:bodyPr>
          <a:lstStyle/>
          <a:p>
            <a:pPr algn="ctr"/>
            <a:r>
              <a:rPr lang="zh-CN" altLang="en-US" sz="2210" b="1" dirty="0">
                <a:solidFill>
                  <a:schemeClr val="tx1"/>
                </a:solidFill>
                <a:latin typeface="方正正粗黑简体" panose="02000000000000000000" pitchFamily="2" charset="-122"/>
                <a:ea typeface="方正正粗黑简体" panose="02000000000000000000" pitchFamily="2" charset="-122"/>
              </a:rPr>
              <a:t>饼图绘制</a:t>
            </a:r>
            <a:endParaRPr lang="zh-CN" altLang="en-US" sz="2210" b="1" dirty="0">
              <a:solidFill>
                <a:schemeClr val="tx1"/>
              </a:solidFill>
              <a:latin typeface="方正正粗黑简体" panose="02000000000000000000" pitchFamily="2" charset="-122"/>
              <a:ea typeface="方正正粗黑简体" panose="02000000000000000000" pitchFamily="2" charset="-122"/>
            </a:endParaRPr>
          </a:p>
        </p:txBody>
      </p:sp>
      <p:sp>
        <p:nvSpPr>
          <p:cNvPr id="21" name="椭圆 20"/>
          <p:cNvSpPr/>
          <p:nvPr/>
        </p:nvSpPr>
        <p:spPr>
          <a:xfrm flipH="1">
            <a:off x="9546400" y="4791069"/>
            <a:ext cx="763117" cy="763117"/>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
        <p:nvSpPr>
          <p:cNvPr id="22" name="椭圆 21"/>
          <p:cNvSpPr/>
          <p:nvPr/>
        </p:nvSpPr>
        <p:spPr>
          <a:xfrm flipH="1">
            <a:off x="8881316" y="5179356"/>
            <a:ext cx="558657" cy="558656"/>
          </a:xfrm>
          <a:prstGeom prst="ellipse">
            <a:avLst/>
          </a:prstGeom>
          <a:solidFill>
            <a:srgbClr val="00B0F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 calcmode="lin" valueType="num">
                                      <p:cBhvr>
                                        <p:cTn id="10" dur="750" fill="hold"/>
                                        <p:tgtEl>
                                          <p:spTgt spid="21"/>
                                        </p:tgtEl>
                                        <p:attrNameLst>
                                          <p:attrName>ppt_w</p:attrName>
                                        </p:attrNameLst>
                                      </p:cBhvr>
                                      <p:tavLst>
                                        <p:tav tm="0">
                                          <p:val>
                                            <p:fltVal val="0"/>
                                          </p:val>
                                        </p:tav>
                                        <p:tav tm="100000">
                                          <p:val>
                                            <p:strVal val="#ppt_w"/>
                                          </p:val>
                                        </p:tav>
                                      </p:tavLst>
                                    </p:anim>
                                    <p:anim calcmode="lin" valueType="num">
                                      <p:cBhvr>
                                        <p:cTn id="11" dur="750" fill="hold"/>
                                        <p:tgtEl>
                                          <p:spTgt spid="21"/>
                                        </p:tgtEl>
                                        <p:attrNameLst>
                                          <p:attrName>ppt_h</p:attrName>
                                        </p:attrNameLst>
                                      </p:cBhvr>
                                      <p:tavLst>
                                        <p:tav tm="0">
                                          <p:val>
                                            <p:fltVal val="0"/>
                                          </p:val>
                                        </p:tav>
                                        <p:tav tm="100000">
                                          <p:val>
                                            <p:strVal val="#ppt_h"/>
                                          </p:val>
                                        </p:tav>
                                      </p:tavLst>
                                    </p:anim>
                                    <p:anim calcmode="lin" valueType="num">
                                      <p:cBhvr>
                                        <p:cTn id="12" dur="750" fill="hold"/>
                                        <p:tgtEl>
                                          <p:spTgt spid="21"/>
                                        </p:tgtEl>
                                        <p:attrNameLst>
                                          <p:attrName>style.rotation</p:attrName>
                                        </p:attrNameLst>
                                      </p:cBhvr>
                                      <p:tavLst>
                                        <p:tav tm="0">
                                          <p:val>
                                            <p:fltVal val="90"/>
                                          </p:val>
                                        </p:tav>
                                        <p:tav tm="100000">
                                          <p:val>
                                            <p:fltVal val="0"/>
                                          </p:val>
                                        </p:tav>
                                      </p:tavLst>
                                    </p:anim>
                                    <p:animEffect transition="in" filter="fade">
                                      <p:cBhvr>
                                        <p:cTn id="13" dur="750"/>
                                        <p:tgtEl>
                                          <p:spTgt spid="21"/>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p:cTn id="16" dur="750" fill="hold"/>
                                        <p:tgtEl>
                                          <p:spTgt spid="22"/>
                                        </p:tgtEl>
                                        <p:attrNameLst>
                                          <p:attrName>ppt_w</p:attrName>
                                        </p:attrNameLst>
                                      </p:cBhvr>
                                      <p:tavLst>
                                        <p:tav tm="0">
                                          <p:val>
                                            <p:fltVal val="0"/>
                                          </p:val>
                                        </p:tav>
                                        <p:tav tm="100000">
                                          <p:val>
                                            <p:strVal val="#ppt_w"/>
                                          </p:val>
                                        </p:tav>
                                      </p:tavLst>
                                    </p:anim>
                                    <p:anim calcmode="lin" valueType="num">
                                      <p:cBhvr>
                                        <p:cTn id="17" dur="750" fill="hold"/>
                                        <p:tgtEl>
                                          <p:spTgt spid="22"/>
                                        </p:tgtEl>
                                        <p:attrNameLst>
                                          <p:attrName>ppt_h</p:attrName>
                                        </p:attrNameLst>
                                      </p:cBhvr>
                                      <p:tavLst>
                                        <p:tav tm="0">
                                          <p:val>
                                            <p:fltVal val="0"/>
                                          </p:val>
                                        </p:tav>
                                        <p:tav tm="100000">
                                          <p:val>
                                            <p:strVal val="#ppt_h"/>
                                          </p:val>
                                        </p:tav>
                                      </p:tavLst>
                                    </p:anim>
                                    <p:anim calcmode="lin" valueType="num">
                                      <p:cBhvr>
                                        <p:cTn id="18" dur="750" fill="hold"/>
                                        <p:tgtEl>
                                          <p:spTgt spid="22"/>
                                        </p:tgtEl>
                                        <p:attrNameLst>
                                          <p:attrName>style.rotation</p:attrName>
                                        </p:attrNameLst>
                                      </p:cBhvr>
                                      <p:tavLst>
                                        <p:tav tm="0">
                                          <p:val>
                                            <p:fltVal val="90"/>
                                          </p:val>
                                        </p:tav>
                                        <p:tav tm="100000">
                                          <p:val>
                                            <p:fltVal val="0"/>
                                          </p:val>
                                        </p:tav>
                                      </p:tavLst>
                                    </p:anim>
                                    <p:animEffect transition="in" filter="fade">
                                      <p:cBhvr>
                                        <p:cTn id="19"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任意多边形: 形状 320"/>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2" name="任意多边形: 形状 321"/>
          <p:cNvSpPr/>
          <p:nvPr/>
        </p:nvSpPr>
        <p:spPr>
          <a:xfrm>
            <a:off x="10287000" y="810360"/>
            <a:ext cx="8640" cy="8640"/>
          </a:xfrm>
          <a:custGeom>
            <a:avLst/>
            <a:gdLst/>
            <a:ahLst/>
            <a:cxnLst/>
            <a:rect l="0" t="0" r="r" b="b"/>
            <a:pathLst>
              <a:path w="24" h="24">
                <a:moveTo>
                  <a:pt x="24" y="12"/>
                </a:moveTo>
                <a:cubicBezTo>
                  <a:pt x="24" y="16"/>
                  <a:pt x="23" y="19"/>
                  <a:pt x="21" y="21"/>
                </a:cubicBezTo>
                <a:cubicBezTo>
                  <a:pt x="18" y="23"/>
                  <a:pt x="16" y="24"/>
                  <a:pt x="12" y="24"/>
                </a:cubicBezTo>
                <a:cubicBezTo>
                  <a:pt x="9" y="24"/>
                  <a:pt x="6" y="23"/>
                  <a:pt x="4" y="21"/>
                </a:cubicBezTo>
                <a:cubicBezTo>
                  <a:pt x="1" y="19"/>
                  <a:pt x="0" y="16"/>
                  <a:pt x="0" y="12"/>
                </a:cubicBezTo>
                <a:cubicBezTo>
                  <a:pt x="0" y="9"/>
                  <a:pt x="1" y="6"/>
                  <a:pt x="4" y="4"/>
                </a:cubicBezTo>
                <a:cubicBezTo>
                  <a:pt x="6" y="1"/>
                  <a:pt x="9" y="0"/>
                  <a:pt x="12" y="0"/>
                </a:cubicBezTo>
                <a:cubicBezTo>
                  <a:pt x="16" y="0"/>
                  <a:pt x="18" y="1"/>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3" name="任意多边形: 形状 322"/>
          <p:cNvSpPr/>
          <p:nvPr/>
        </p:nvSpPr>
        <p:spPr>
          <a:xfrm>
            <a:off x="8181000" y="5966640"/>
            <a:ext cx="8640" cy="8640"/>
          </a:xfrm>
          <a:custGeom>
            <a:avLst/>
            <a:gdLst/>
            <a:ahLst/>
            <a:cxnLst/>
            <a:rect l="0" t="0" r="r" b="b"/>
            <a:pathLst>
              <a:path w="24" h="24">
                <a:moveTo>
                  <a:pt x="24" y="11"/>
                </a:moveTo>
                <a:cubicBezTo>
                  <a:pt x="24" y="14"/>
                  <a:pt x="23" y="17"/>
                  <a:pt x="21" y="19"/>
                </a:cubicBezTo>
                <a:cubicBezTo>
                  <a:pt x="19" y="23"/>
                  <a:pt x="16" y="24"/>
                  <a:pt x="13" y="24"/>
                </a:cubicBezTo>
                <a:cubicBezTo>
                  <a:pt x="8" y="24"/>
                  <a:pt x="6" y="23"/>
                  <a:pt x="3" y="19"/>
                </a:cubicBezTo>
                <a:cubicBezTo>
                  <a:pt x="1" y="17"/>
                  <a:pt x="0" y="14"/>
                  <a:pt x="0" y="11"/>
                </a:cubicBezTo>
                <a:cubicBezTo>
                  <a:pt x="0" y="8"/>
                  <a:pt x="1" y="5"/>
                  <a:pt x="3" y="3"/>
                </a:cubicBezTo>
                <a:cubicBezTo>
                  <a:pt x="6" y="1"/>
                  <a:pt x="8" y="0"/>
                  <a:pt x="13" y="0"/>
                </a:cubicBezTo>
                <a:cubicBezTo>
                  <a:pt x="16" y="0"/>
                  <a:pt x="19"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4" name="任意多边形: 形状 323"/>
          <p:cNvSpPr/>
          <p:nvPr/>
        </p:nvSpPr>
        <p:spPr>
          <a:xfrm>
            <a:off x="5298120" y="5866200"/>
            <a:ext cx="8640" cy="8640"/>
          </a:xfrm>
          <a:custGeom>
            <a:avLst/>
            <a:gdLst/>
            <a:ahLst/>
            <a:cxnLst/>
            <a:rect l="0" t="0" r="r" b="b"/>
            <a:pathLst>
              <a:path w="24" h="24">
                <a:moveTo>
                  <a:pt x="0" y="19"/>
                </a:moveTo>
                <a:lnTo>
                  <a:pt x="0" y="6"/>
                </a:lnTo>
                <a:cubicBezTo>
                  <a:pt x="0" y="3"/>
                  <a:pt x="1" y="0"/>
                  <a:pt x="4" y="0"/>
                </a:cubicBezTo>
                <a:lnTo>
                  <a:pt x="19" y="0"/>
                </a:lnTo>
                <a:cubicBezTo>
                  <a:pt x="22" y="0"/>
                  <a:pt x="24" y="3"/>
                  <a:pt x="24" y="6"/>
                </a:cubicBezTo>
                <a:lnTo>
                  <a:pt x="24" y="19"/>
                </a:lnTo>
                <a:cubicBezTo>
                  <a:pt x="24" y="23"/>
                  <a:pt x="22" y="24"/>
                  <a:pt x="19" y="24"/>
                </a:cubicBezTo>
                <a:lnTo>
                  <a:pt x="4" y="24"/>
                </a:lnTo>
                <a:cubicBezTo>
                  <a:pt x="1"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5" name="任意多边形: 形状 324"/>
          <p:cNvSpPr/>
          <p:nvPr/>
        </p:nvSpPr>
        <p:spPr>
          <a:xfrm>
            <a:off x="5289480" y="417600"/>
            <a:ext cx="9000" cy="8640"/>
          </a:xfrm>
          <a:custGeom>
            <a:avLst/>
            <a:gdLst/>
            <a:ahLst/>
            <a:cxnLst/>
            <a:rect l="0" t="0" r="r" b="b"/>
            <a:pathLst>
              <a:path w="25" h="24">
                <a:moveTo>
                  <a:pt x="0" y="19"/>
                </a:moveTo>
                <a:lnTo>
                  <a:pt x="0" y="6"/>
                </a:lnTo>
                <a:cubicBezTo>
                  <a:pt x="0" y="3"/>
                  <a:pt x="2" y="0"/>
                  <a:pt x="6" y="0"/>
                </a:cubicBezTo>
                <a:lnTo>
                  <a:pt x="19" y="0"/>
                </a:lnTo>
                <a:cubicBezTo>
                  <a:pt x="23" y="0"/>
                  <a:pt x="25" y="3"/>
                  <a:pt x="25" y="6"/>
                </a:cubicBezTo>
                <a:lnTo>
                  <a:pt x="25" y="19"/>
                </a:lnTo>
                <a:cubicBezTo>
                  <a:pt x="25" y="23"/>
                  <a:pt x="23" y="24"/>
                  <a:pt x="19" y="24"/>
                </a:cubicBezTo>
                <a:lnTo>
                  <a:pt x="6" y="24"/>
                </a:lnTo>
                <a:cubicBezTo>
                  <a:pt x="2"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6" name="任意多边形: 形状 325"/>
          <p:cNvSpPr/>
          <p:nvPr/>
        </p:nvSpPr>
        <p:spPr>
          <a:xfrm>
            <a:off x="4570920" y="2548440"/>
            <a:ext cx="8640" cy="9000"/>
          </a:xfrm>
          <a:custGeom>
            <a:avLst/>
            <a:gdLst/>
            <a:ahLst/>
            <a:cxnLst/>
            <a:rect l="0" t="0" r="r" b="b"/>
            <a:pathLst>
              <a:path w="24" h="25">
                <a:moveTo>
                  <a:pt x="0" y="24"/>
                </a:moveTo>
                <a:lnTo>
                  <a:pt x="0" y="1"/>
                </a:lnTo>
                <a:cubicBezTo>
                  <a:pt x="0" y="1"/>
                  <a:pt x="0" y="0"/>
                  <a:pt x="1" y="0"/>
                </a:cubicBezTo>
                <a:lnTo>
                  <a:pt x="23" y="0"/>
                </a:lnTo>
                <a:cubicBezTo>
                  <a:pt x="24" y="0"/>
                  <a:pt x="24" y="1"/>
                  <a:pt x="24" y="1"/>
                </a:cubicBezTo>
                <a:lnTo>
                  <a:pt x="24" y="24"/>
                </a:lnTo>
                <a:cubicBezTo>
                  <a:pt x="24" y="24"/>
                  <a:pt x="24" y="25"/>
                  <a:pt x="23" y="25"/>
                </a:cubicBezTo>
                <a:lnTo>
                  <a:pt x="1" y="25"/>
                </a:lnTo>
                <a:cubicBezTo>
                  <a:pt x="0" y="25"/>
                  <a:pt x="0" y="24"/>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7" name="任意多边形: 形状 326"/>
          <p:cNvSpPr/>
          <p:nvPr/>
        </p:nvSpPr>
        <p:spPr>
          <a:xfrm>
            <a:off x="1454040" y="342360"/>
            <a:ext cx="16920" cy="17280"/>
          </a:xfrm>
          <a:custGeom>
            <a:avLst/>
            <a:gdLst/>
            <a:ahLst/>
            <a:cxnLst/>
            <a:rect l="0" t="0" r="r" b="b"/>
            <a:pathLst>
              <a:path w="47" h="48">
                <a:moveTo>
                  <a:pt x="0" y="29"/>
                </a:moveTo>
                <a:lnTo>
                  <a:pt x="0" y="18"/>
                </a:lnTo>
                <a:cubicBezTo>
                  <a:pt x="0" y="13"/>
                  <a:pt x="1" y="9"/>
                  <a:pt x="5" y="6"/>
                </a:cubicBezTo>
                <a:cubicBezTo>
                  <a:pt x="8" y="2"/>
                  <a:pt x="13" y="0"/>
                  <a:pt x="18" y="0"/>
                </a:cubicBezTo>
                <a:lnTo>
                  <a:pt x="28" y="0"/>
                </a:lnTo>
                <a:cubicBezTo>
                  <a:pt x="34" y="0"/>
                  <a:pt x="38" y="2"/>
                  <a:pt x="42" y="6"/>
                </a:cubicBezTo>
                <a:cubicBezTo>
                  <a:pt x="45" y="9"/>
                  <a:pt x="47" y="13"/>
                  <a:pt x="47" y="18"/>
                </a:cubicBezTo>
                <a:lnTo>
                  <a:pt x="47" y="29"/>
                </a:lnTo>
                <a:cubicBezTo>
                  <a:pt x="47" y="34"/>
                  <a:pt x="45" y="39"/>
                  <a:pt x="42" y="42"/>
                </a:cubicBezTo>
                <a:cubicBezTo>
                  <a:pt x="38" y="46"/>
                  <a:pt x="34" y="48"/>
                  <a:pt x="28" y="48"/>
                </a:cubicBezTo>
                <a:lnTo>
                  <a:pt x="18" y="48"/>
                </a:lnTo>
                <a:cubicBezTo>
                  <a:pt x="13" y="48"/>
                  <a:pt x="8" y="46"/>
                  <a:pt x="5" y="42"/>
                </a:cubicBezTo>
                <a:cubicBezTo>
                  <a:pt x="1" y="39"/>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8" name="任意多边形: 形状 327"/>
          <p:cNvSpPr/>
          <p:nvPr/>
        </p:nvSpPr>
        <p:spPr>
          <a:xfrm>
            <a:off x="3868920" y="5339880"/>
            <a:ext cx="8640" cy="8640"/>
          </a:xfrm>
          <a:custGeom>
            <a:avLst/>
            <a:gdLst/>
            <a:ahLst/>
            <a:cxnLst/>
            <a:rect l="0" t="0" r="r" b="b"/>
            <a:pathLst>
              <a:path w="24" h="24">
                <a:moveTo>
                  <a:pt x="0" y="20"/>
                </a:moveTo>
                <a:lnTo>
                  <a:pt x="0" y="4"/>
                </a:lnTo>
                <a:cubicBezTo>
                  <a:pt x="0" y="1"/>
                  <a:pt x="2" y="0"/>
                  <a:pt x="4" y="0"/>
                </a:cubicBezTo>
                <a:lnTo>
                  <a:pt x="20" y="0"/>
                </a:lnTo>
                <a:cubicBezTo>
                  <a:pt x="23" y="0"/>
                  <a:pt x="24" y="1"/>
                  <a:pt x="24" y="4"/>
                </a:cubicBezTo>
                <a:lnTo>
                  <a:pt x="24" y="20"/>
                </a:lnTo>
                <a:cubicBezTo>
                  <a:pt x="24" y="22"/>
                  <a:pt x="23" y="24"/>
                  <a:pt x="20" y="24"/>
                </a:cubicBezTo>
                <a:lnTo>
                  <a:pt x="4" y="24"/>
                </a:lnTo>
                <a:cubicBezTo>
                  <a:pt x="2" y="24"/>
                  <a:pt x="0" y="22"/>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29" name="任意多边形: 形状 328"/>
          <p:cNvSpPr/>
          <p:nvPr/>
        </p:nvSpPr>
        <p:spPr>
          <a:xfrm>
            <a:off x="350640" y="3116880"/>
            <a:ext cx="9000" cy="8640"/>
          </a:xfrm>
          <a:custGeom>
            <a:avLst/>
            <a:gdLst/>
            <a:ahLst/>
            <a:cxnLst/>
            <a:rect l="0" t="0" r="r" b="b"/>
            <a:pathLst>
              <a:path w="25" h="24">
                <a:moveTo>
                  <a:pt x="0" y="22"/>
                </a:moveTo>
                <a:lnTo>
                  <a:pt x="0" y="3"/>
                </a:lnTo>
                <a:cubicBezTo>
                  <a:pt x="0" y="1"/>
                  <a:pt x="1" y="0"/>
                  <a:pt x="3" y="0"/>
                </a:cubicBezTo>
                <a:lnTo>
                  <a:pt x="22" y="0"/>
                </a:lnTo>
                <a:cubicBezTo>
                  <a:pt x="24" y="0"/>
                  <a:pt x="25" y="1"/>
                  <a:pt x="25" y="3"/>
                </a:cubicBezTo>
                <a:lnTo>
                  <a:pt x="25" y="22"/>
                </a:lnTo>
                <a:cubicBezTo>
                  <a:pt x="25" y="23"/>
                  <a:pt x="24" y="24"/>
                  <a:pt x="22" y="24"/>
                </a:cubicBezTo>
                <a:lnTo>
                  <a:pt x="3"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0" name="任意多边形: 形状 329"/>
          <p:cNvSpPr/>
          <p:nvPr/>
        </p:nvSpPr>
        <p:spPr>
          <a:xfrm>
            <a:off x="3593160" y="2206080"/>
            <a:ext cx="8640" cy="16920"/>
          </a:xfrm>
          <a:custGeom>
            <a:avLst/>
            <a:gdLst/>
            <a:ahLst/>
            <a:cxnLst/>
            <a:rect l="0" t="0" r="r" b="b"/>
            <a:pathLst>
              <a:path w="24" h="47">
                <a:moveTo>
                  <a:pt x="0" y="36"/>
                </a:moveTo>
                <a:lnTo>
                  <a:pt x="0" y="11"/>
                </a:lnTo>
                <a:cubicBezTo>
                  <a:pt x="0" y="8"/>
                  <a:pt x="1" y="5"/>
                  <a:pt x="4" y="3"/>
                </a:cubicBezTo>
                <a:cubicBezTo>
                  <a:pt x="6" y="1"/>
                  <a:pt x="9" y="0"/>
                  <a:pt x="12" y="0"/>
                </a:cubicBezTo>
                <a:cubicBezTo>
                  <a:pt x="16" y="0"/>
                  <a:pt x="19" y="1"/>
                  <a:pt x="21" y="3"/>
                </a:cubicBezTo>
                <a:cubicBezTo>
                  <a:pt x="23" y="5"/>
                  <a:pt x="24" y="8"/>
                  <a:pt x="24" y="11"/>
                </a:cubicBezTo>
                <a:lnTo>
                  <a:pt x="24" y="36"/>
                </a:lnTo>
                <a:cubicBezTo>
                  <a:pt x="24" y="39"/>
                  <a:pt x="23" y="42"/>
                  <a:pt x="21" y="44"/>
                </a:cubicBezTo>
                <a:cubicBezTo>
                  <a:pt x="19" y="46"/>
                  <a:pt x="16" y="47"/>
                  <a:pt x="12" y="47"/>
                </a:cubicBezTo>
                <a:cubicBezTo>
                  <a:pt x="9" y="47"/>
                  <a:pt x="6" y="46"/>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1" name="任意多边形: 形状 330"/>
          <p:cNvSpPr/>
          <p:nvPr/>
        </p:nvSpPr>
        <p:spPr>
          <a:xfrm>
            <a:off x="10153080" y="4303440"/>
            <a:ext cx="9000" cy="17280"/>
          </a:xfrm>
          <a:custGeom>
            <a:avLst/>
            <a:gdLst/>
            <a:ahLst/>
            <a:cxnLst/>
            <a:rect l="0" t="0" r="r" b="b"/>
            <a:pathLst>
              <a:path w="25" h="48">
                <a:moveTo>
                  <a:pt x="0" y="36"/>
                </a:moveTo>
                <a:lnTo>
                  <a:pt x="0" y="12"/>
                </a:lnTo>
                <a:cubicBezTo>
                  <a:pt x="0" y="9"/>
                  <a:pt x="1" y="6"/>
                  <a:pt x="4" y="4"/>
                </a:cubicBezTo>
                <a:cubicBezTo>
                  <a:pt x="6" y="1"/>
                  <a:pt x="10" y="0"/>
                  <a:pt x="13" y="0"/>
                </a:cubicBezTo>
                <a:cubicBezTo>
                  <a:pt x="16" y="0"/>
                  <a:pt x="19" y="1"/>
                  <a:pt x="21" y="4"/>
                </a:cubicBezTo>
                <a:cubicBezTo>
                  <a:pt x="23" y="6"/>
                  <a:pt x="25" y="9"/>
                  <a:pt x="25" y="12"/>
                </a:cubicBezTo>
                <a:lnTo>
                  <a:pt x="25" y="36"/>
                </a:lnTo>
                <a:cubicBezTo>
                  <a:pt x="25" y="39"/>
                  <a:pt x="23" y="42"/>
                  <a:pt x="21" y="44"/>
                </a:cubicBezTo>
                <a:cubicBezTo>
                  <a:pt x="19" y="47"/>
                  <a:pt x="16" y="48"/>
                  <a:pt x="13" y="48"/>
                </a:cubicBezTo>
                <a:cubicBezTo>
                  <a:pt x="10" y="48"/>
                  <a:pt x="6" y="47"/>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2" name="任意多边形: 形状 331"/>
          <p:cNvSpPr/>
          <p:nvPr/>
        </p:nvSpPr>
        <p:spPr>
          <a:xfrm>
            <a:off x="4545720" y="668520"/>
            <a:ext cx="9000" cy="8640"/>
          </a:xfrm>
          <a:custGeom>
            <a:avLst/>
            <a:gdLst/>
            <a:ahLst/>
            <a:cxnLst/>
            <a:rect l="0" t="0" r="r" b="b"/>
            <a:pathLst>
              <a:path w="25" h="24">
                <a:moveTo>
                  <a:pt x="25" y="11"/>
                </a:moveTo>
                <a:cubicBezTo>
                  <a:pt x="25" y="14"/>
                  <a:pt x="23" y="17"/>
                  <a:pt x="21" y="20"/>
                </a:cubicBezTo>
                <a:cubicBezTo>
                  <a:pt x="19" y="23"/>
                  <a:pt x="16" y="24"/>
                  <a:pt x="13" y="24"/>
                </a:cubicBezTo>
                <a:cubicBezTo>
                  <a:pt x="9" y="24"/>
                  <a:pt x="6" y="23"/>
                  <a:pt x="4" y="20"/>
                </a:cubicBezTo>
                <a:cubicBezTo>
                  <a:pt x="2" y="17"/>
                  <a:pt x="0" y="14"/>
                  <a:pt x="0" y="11"/>
                </a:cubicBezTo>
                <a:cubicBezTo>
                  <a:pt x="0" y="8"/>
                  <a:pt x="2" y="5"/>
                  <a:pt x="4" y="3"/>
                </a:cubicBezTo>
                <a:cubicBezTo>
                  <a:pt x="6" y="1"/>
                  <a:pt x="9" y="0"/>
                  <a:pt x="13" y="0"/>
                </a:cubicBezTo>
                <a:cubicBezTo>
                  <a:pt x="16" y="0"/>
                  <a:pt x="19" y="1"/>
                  <a:pt x="21" y="3"/>
                </a:cubicBezTo>
                <a:cubicBezTo>
                  <a:pt x="23" y="5"/>
                  <a:pt x="25" y="8"/>
                  <a:pt x="25"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3" name="任意多边形: 形状 332"/>
          <p:cNvSpPr/>
          <p:nvPr/>
        </p:nvSpPr>
        <p:spPr>
          <a:xfrm>
            <a:off x="3158640" y="3593160"/>
            <a:ext cx="8640" cy="8640"/>
          </a:xfrm>
          <a:custGeom>
            <a:avLst/>
            <a:gdLst/>
            <a:ahLst/>
            <a:cxnLst/>
            <a:rect l="0" t="0" r="r" b="b"/>
            <a:pathLst>
              <a:path w="24" h="24">
                <a:moveTo>
                  <a:pt x="0" y="17"/>
                </a:moveTo>
                <a:lnTo>
                  <a:pt x="0" y="7"/>
                </a:lnTo>
                <a:cubicBezTo>
                  <a:pt x="0" y="2"/>
                  <a:pt x="3" y="0"/>
                  <a:pt x="8" y="0"/>
                </a:cubicBezTo>
                <a:lnTo>
                  <a:pt x="17" y="0"/>
                </a:lnTo>
                <a:cubicBezTo>
                  <a:pt x="22" y="0"/>
                  <a:pt x="24" y="2"/>
                  <a:pt x="24" y="7"/>
                </a:cubicBezTo>
                <a:lnTo>
                  <a:pt x="24" y="17"/>
                </a:lnTo>
                <a:cubicBezTo>
                  <a:pt x="24" y="22"/>
                  <a:pt x="22" y="24"/>
                  <a:pt x="17" y="24"/>
                </a:cubicBezTo>
                <a:lnTo>
                  <a:pt x="8" y="24"/>
                </a:lnTo>
                <a:cubicBezTo>
                  <a:pt x="3"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4" name="任意多边形: 形状 333"/>
          <p:cNvSpPr/>
          <p:nvPr/>
        </p:nvSpPr>
        <p:spPr>
          <a:xfrm>
            <a:off x="7779960" y="2172600"/>
            <a:ext cx="16920" cy="16920"/>
          </a:xfrm>
          <a:custGeom>
            <a:avLst/>
            <a:gdLst/>
            <a:ahLst/>
            <a:cxnLst/>
            <a:rect l="0" t="0" r="r" b="b"/>
            <a:pathLst>
              <a:path w="47" h="47">
                <a:moveTo>
                  <a:pt x="0" y="32"/>
                </a:moveTo>
                <a:lnTo>
                  <a:pt x="0" y="16"/>
                </a:lnTo>
                <a:cubicBezTo>
                  <a:pt x="0" y="11"/>
                  <a:pt x="1" y="7"/>
                  <a:pt x="4" y="4"/>
                </a:cubicBezTo>
                <a:cubicBezTo>
                  <a:pt x="7" y="1"/>
                  <a:pt x="11" y="0"/>
                  <a:pt x="15" y="0"/>
                </a:cubicBezTo>
                <a:lnTo>
                  <a:pt x="31" y="0"/>
                </a:lnTo>
                <a:cubicBezTo>
                  <a:pt x="36" y="0"/>
                  <a:pt x="40" y="1"/>
                  <a:pt x="43" y="4"/>
                </a:cubicBezTo>
                <a:cubicBezTo>
                  <a:pt x="46" y="7"/>
                  <a:pt x="47" y="11"/>
                  <a:pt x="47" y="16"/>
                </a:cubicBezTo>
                <a:lnTo>
                  <a:pt x="47" y="32"/>
                </a:lnTo>
                <a:cubicBezTo>
                  <a:pt x="47" y="36"/>
                  <a:pt x="46" y="40"/>
                  <a:pt x="43" y="43"/>
                </a:cubicBezTo>
                <a:cubicBezTo>
                  <a:pt x="40" y="46"/>
                  <a:pt x="36" y="47"/>
                  <a:pt x="31" y="47"/>
                </a:cubicBezTo>
                <a:lnTo>
                  <a:pt x="15" y="47"/>
                </a:lnTo>
                <a:cubicBezTo>
                  <a:pt x="11" y="47"/>
                  <a:pt x="7" y="46"/>
                  <a:pt x="4" y="43"/>
                </a:cubicBezTo>
                <a:cubicBezTo>
                  <a:pt x="1" y="40"/>
                  <a:pt x="0" y="36"/>
                  <a:pt x="0" y="3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5" name="任意多边形: 形状 334"/>
          <p:cNvSpPr/>
          <p:nvPr/>
        </p:nvSpPr>
        <p:spPr>
          <a:xfrm>
            <a:off x="2030400" y="877320"/>
            <a:ext cx="8640" cy="8640"/>
          </a:xfrm>
          <a:custGeom>
            <a:avLst/>
            <a:gdLst/>
            <a:ahLst/>
            <a:cxnLst/>
            <a:rect l="0" t="0" r="r" b="b"/>
            <a:pathLst>
              <a:path w="24" h="24">
                <a:moveTo>
                  <a:pt x="0" y="15"/>
                </a:moveTo>
                <a:lnTo>
                  <a:pt x="0" y="9"/>
                </a:lnTo>
                <a:cubicBezTo>
                  <a:pt x="0" y="6"/>
                  <a:pt x="1" y="4"/>
                  <a:pt x="3" y="2"/>
                </a:cubicBezTo>
                <a:cubicBezTo>
                  <a:pt x="5" y="1"/>
                  <a:pt x="8" y="0"/>
                  <a:pt x="10" y="0"/>
                </a:cubicBezTo>
                <a:lnTo>
                  <a:pt x="16" y="0"/>
                </a:lnTo>
                <a:cubicBezTo>
                  <a:pt x="18" y="0"/>
                  <a:pt x="20" y="1"/>
                  <a:pt x="22" y="2"/>
                </a:cubicBezTo>
                <a:cubicBezTo>
                  <a:pt x="24" y="4"/>
                  <a:pt x="24" y="6"/>
                  <a:pt x="24" y="9"/>
                </a:cubicBezTo>
                <a:lnTo>
                  <a:pt x="24" y="15"/>
                </a:lnTo>
                <a:cubicBezTo>
                  <a:pt x="24" y="18"/>
                  <a:pt x="24" y="20"/>
                  <a:pt x="22" y="21"/>
                </a:cubicBezTo>
                <a:cubicBezTo>
                  <a:pt x="20" y="23"/>
                  <a:pt x="18" y="24"/>
                  <a:pt x="16" y="24"/>
                </a:cubicBezTo>
                <a:lnTo>
                  <a:pt x="10" y="24"/>
                </a:lnTo>
                <a:cubicBezTo>
                  <a:pt x="8" y="24"/>
                  <a:pt x="5" y="23"/>
                  <a:pt x="3" y="21"/>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6" name="任意多边形: 形状 335"/>
          <p:cNvSpPr/>
          <p:nvPr/>
        </p:nvSpPr>
        <p:spPr>
          <a:xfrm>
            <a:off x="1361880" y="3309120"/>
            <a:ext cx="8640" cy="8640"/>
          </a:xfrm>
          <a:custGeom>
            <a:avLst/>
            <a:gdLst/>
            <a:ahLst/>
            <a:cxnLst/>
            <a:rect l="0" t="0" r="r" b="b"/>
            <a:pathLst>
              <a:path w="24" h="24">
                <a:moveTo>
                  <a:pt x="0" y="18"/>
                </a:moveTo>
                <a:lnTo>
                  <a:pt x="0" y="5"/>
                </a:lnTo>
                <a:cubicBezTo>
                  <a:pt x="0" y="2"/>
                  <a:pt x="3" y="0"/>
                  <a:pt x="7" y="0"/>
                </a:cubicBezTo>
                <a:lnTo>
                  <a:pt x="19" y="0"/>
                </a:lnTo>
                <a:cubicBezTo>
                  <a:pt x="23" y="0"/>
                  <a:pt x="24" y="2"/>
                  <a:pt x="24" y="5"/>
                </a:cubicBezTo>
                <a:lnTo>
                  <a:pt x="24" y="18"/>
                </a:lnTo>
                <a:cubicBezTo>
                  <a:pt x="24" y="22"/>
                  <a:pt x="23" y="24"/>
                  <a:pt x="19" y="24"/>
                </a:cubicBezTo>
                <a:lnTo>
                  <a:pt x="7" y="24"/>
                </a:lnTo>
                <a:cubicBezTo>
                  <a:pt x="3"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7" name="任意多边形: 形状 336"/>
          <p:cNvSpPr/>
          <p:nvPr/>
        </p:nvSpPr>
        <p:spPr>
          <a:xfrm>
            <a:off x="284040" y="4412160"/>
            <a:ext cx="16920" cy="16920"/>
          </a:xfrm>
          <a:custGeom>
            <a:avLst/>
            <a:gdLst/>
            <a:ahLst/>
            <a:cxnLst/>
            <a:rect l="0" t="0" r="r" b="b"/>
            <a:pathLst>
              <a:path w="47" h="47">
                <a:moveTo>
                  <a:pt x="0" y="27"/>
                </a:moveTo>
                <a:lnTo>
                  <a:pt x="0" y="21"/>
                </a:lnTo>
                <a:cubicBezTo>
                  <a:pt x="0" y="16"/>
                  <a:pt x="2" y="11"/>
                  <a:pt x="6" y="7"/>
                </a:cubicBezTo>
                <a:cubicBezTo>
                  <a:pt x="10" y="2"/>
                  <a:pt x="15" y="0"/>
                  <a:pt x="21" y="0"/>
                </a:cubicBezTo>
                <a:lnTo>
                  <a:pt x="27" y="0"/>
                </a:lnTo>
                <a:cubicBezTo>
                  <a:pt x="32" y="0"/>
                  <a:pt x="37" y="2"/>
                  <a:pt x="41" y="7"/>
                </a:cubicBezTo>
                <a:cubicBezTo>
                  <a:pt x="45" y="11"/>
                  <a:pt x="47" y="16"/>
                  <a:pt x="47" y="21"/>
                </a:cubicBezTo>
                <a:lnTo>
                  <a:pt x="47" y="27"/>
                </a:lnTo>
                <a:cubicBezTo>
                  <a:pt x="47" y="33"/>
                  <a:pt x="45" y="37"/>
                  <a:pt x="41" y="41"/>
                </a:cubicBezTo>
                <a:cubicBezTo>
                  <a:pt x="37" y="45"/>
                  <a:pt x="32" y="47"/>
                  <a:pt x="27" y="47"/>
                </a:cubicBezTo>
                <a:lnTo>
                  <a:pt x="21" y="47"/>
                </a:lnTo>
                <a:cubicBezTo>
                  <a:pt x="15" y="47"/>
                  <a:pt x="10" y="45"/>
                  <a:pt x="6" y="41"/>
                </a:cubicBezTo>
                <a:cubicBezTo>
                  <a:pt x="2" y="37"/>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8" name="任意多边形: 形状 337"/>
          <p:cNvSpPr/>
          <p:nvPr/>
        </p:nvSpPr>
        <p:spPr>
          <a:xfrm>
            <a:off x="1537560" y="3158640"/>
            <a:ext cx="8640" cy="8640"/>
          </a:xfrm>
          <a:custGeom>
            <a:avLst/>
            <a:gdLst/>
            <a:ahLst/>
            <a:cxnLst/>
            <a:rect l="0" t="0" r="r" b="b"/>
            <a:pathLst>
              <a:path w="24" h="24">
                <a:moveTo>
                  <a:pt x="0" y="22"/>
                </a:moveTo>
                <a:lnTo>
                  <a:pt x="0" y="4"/>
                </a:lnTo>
                <a:cubicBezTo>
                  <a:pt x="0" y="2"/>
                  <a:pt x="1" y="0"/>
                  <a:pt x="2" y="0"/>
                </a:cubicBezTo>
                <a:lnTo>
                  <a:pt x="21" y="0"/>
                </a:lnTo>
                <a:cubicBezTo>
                  <a:pt x="23" y="0"/>
                  <a:pt x="24" y="2"/>
                  <a:pt x="24" y="4"/>
                </a:cubicBezTo>
                <a:lnTo>
                  <a:pt x="24" y="22"/>
                </a:lnTo>
                <a:cubicBezTo>
                  <a:pt x="24" y="23"/>
                  <a:pt x="23" y="24"/>
                  <a:pt x="21" y="24"/>
                </a:cubicBezTo>
                <a:lnTo>
                  <a:pt x="2"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39" name="任意多边形: 形状 338"/>
          <p:cNvSpPr/>
          <p:nvPr/>
        </p:nvSpPr>
        <p:spPr>
          <a:xfrm>
            <a:off x="7495920" y="3852360"/>
            <a:ext cx="8640" cy="8640"/>
          </a:xfrm>
          <a:custGeom>
            <a:avLst/>
            <a:gdLst/>
            <a:ahLst/>
            <a:cxnLst/>
            <a:rect l="0" t="0" r="r" b="b"/>
            <a:pathLst>
              <a:path w="24" h="24">
                <a:moveTo>
                  <a:pt x="0" y="21"/>
                </a:moveTo>
                <a:lnTo>
                  <a:pt x="0" y="3"/>
                </a:lnTo>
                <a:cubicBezTo>
                  <a:pt x="0" y="1"/>
                  <a:pt x="1" y="0"/>
                  <a:pt x="3" y="0"/>
                </a:cubicBezTo>
                <a:lnTo>
                  <a:pt x="21" y="0"/>
                </a:lnTo>
                <a:cubicBezTo>
                  <a:pt x="23" y="0"/>
                  <a:pt x="24" y="1"/>
                  <a:pt x="24" y="3"/>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0" name="任意多边形: 形状 339"/>
          <p:cNvSpPr/>
          <p:nvPr/>
        </p:nvSpPr>
        <p:spPr>
          <a:xfrm>
            <a:off x="5740920" y="3885840"/>
            <a:ext cx="16920" cy="16920"/>
          </a:xfrm>
          <a:custGeom>
            <a:avLst/>
            <a:gdLst/>
            <a:ahLst/>
            <a:cxnLst/>
            <a:rect l="0" t="0" r="r" b="b"/>
            <a:pathLst>
              <a:path w="47" h="47">
                <a:moveTo>
                  <a:pt x="0" y="23"/>
                </a:moveTo>
                <a:lnTo>
                  <a:pt x="0" y="22"/>
                </a:lnTo>
                <a:cubicBezTo>
                  <a:pt x="0" y="16"/>
                  <a:pt x="2" y="11"/>
                  <a:pt x="7" y="6"/>
                </a:cubicBezTo>
                <a:cubicBezTo>
                  <a:pt x="11" y="2"/>
                  <a:pt x="16" y="0"/>
                  <a:pt x="23" y="0"/>
                </a:cubicBezTo>
                <a:lnTo>
                  <a:pt x="24" y="0"/>
                </a:lnTo>
                <a:cubicBezTo>
                  <a:pt x="30" y="0"/>
                  <a:pt x="35" y="2"/>
                  <a:pt x="41" y="6"/>
                </a:cubicBezTo>
                <a:cubicBezTo>
                  <a:pt x="45" y="11"/>
                  <a:pt x="47" y="16"/>
                  <a:pt x="47" y="22"/>
                </a:cubicBezTo>
                <a:lnTo>
                  <a:pt x="47" y="23"/>
                </a:lnTo>
                <a:cubicBezTo>
                  <a:pt x="47" y="30"/>
                  <a:pt x="45" y="35"/>
                  <a:pt x="41" y="40"/>
                </a:cubicBezTo>
                <a:cubicBezTo>
                  <a:pt x="35" y="45"/>
                  <a:pt x="30" y="47"/>
                  <a:pt x="24" y="47"/>
                </a:cubicBezTo>
                <a:lnTo>
                  <a:pt x="23" y="47"/>
                </a:lnTo>
                <a:cubicBezTo>
                  <a:pt x="16" y="47"/>
                  <a:pt x="11" y="45"/>
                  <a:pt x="7" y="40"/>
                </a:cubicBezTo>
                <a:cubicBezTo>
                  <a:pt x="2" y="35"/>
                  <a:pt x="0" y="30"/>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1" name="任意多边形: 形状 340"/>
          <p:cNvSpPr/>
          <p:nvPr/>
        </p:nvSpPr>
        <p:spPr>
          <a:xfrm>
            <a:off x="8038800" y="4838400"/>
            <a:ext cx="9000" cy="8640"/>
          </a:xfrm>
          <a:custGeom>
            <a:avLst/>
            <a:gdLst/>
            <a:ahLst/>
            <a:cxnLst/>
            <a:rect l="0" t="0" r="r" b="b"/>
            <a:pathLst>
              <a:path w="25" h="24">
                <a:moveTo>
                  <a:pt x="0" y="22"/>
                </a:moveTo>
                <a:lnTo>
                  <a:pt x="0" y="1"/>
                </a:lnTo>
                <a:cubicBezTo>
                  <a:pt x="0" y="0"/>
                  <a:pt x="1" y="0"/>
                  <a:pt x="2" y="0"/>
                </a:cubicBezTo>
                <a:lnTo>
                  <a:pt x="23" y="0"/>
                </a:lnTo>
                <a:cubicBezTo>
                  <a:pt x="24" y="0"/>
                  <a:pt x="25" y="0"/>
                  <a:pt x="25" y="1"/>
                </a:cubicBezTo>
                <a:lnTo>
                  <a:pt x="25" y="22"/>
                </a:lnTo>
                <a:cubicBezTo>
                  <a:pt x="25" y="24"/>
                  <a:pt x="24" y="24"/>
                  <a:pt x="23" y="24"/>
                </a:cubicBezTo>
                <a:lnTo>
                  <a:pt x="2" y="24"/>
                </a:lnTo>
                <a:cubicBezTo>
                  <a:pt x="1"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2" name="任意多边形: 形状 341"/>
          <p:cNvSpPr/>
          <p:nvPr/>
        </p:nvSpPr>
        <p:spPr>
          <a:xfrm>
            <a:off x="7370280" y="3944160"/>
            <a:ext cx="9000" cy="8640"/>
          </a:xfrm>
          <a:custGeom>
            <a:avLst/>
            <a:gdLst/>
            <a:ahLst/>
            <a:cxnLst/>
            <a:rect l="0" t="0" r="r" b="b"/>
            <a:pathLst>
              <a:path w="25" h="24">
                <a:moveTo>
                  <a:pt x="0" y="14"/>
                </a:moveTo>
                <a:lnTo>
                  <a:pt x="0" y="12"/>
                </a:lnTo>
                <a:cubicBezTo>
                  <a:pt x="0" y="9"/>
                  <a:pt x="1" y="6"/>
                  <a:pt x="4" y="3"/>
                </a:cubicBezTo>
                <a:cubicBezTo>
                  <a:pt x="6" y="1"/>
                  <a:pt x="8" y="0"/>
                  <a:pt x="12" y="0"/>
                </a:cubicBezTo>
                <a:lnTo>
                  <a:pt x="14" y="0"/>
                </a:lnTo>
                <a:cubicBezTo>
                  <a:pt x="17" y="0"/>
                  <a:pt x="19" y="1"/>
                  <a:pt x="21" y="3"/>
                </a:cubicBezTo>
                <a:cubicBezTo>
                  <a:pt x="24" y="6"/>
                  <a:pt x="25" y="9"/>
                  <a:pt x="25" y="12"/>
                </a:cubicBezTo>
                <a:lnTo>
                  <a:pt x="25" y="14"/>
                </a:lnTo>
                <a:cubicBezTo>
                  <a:pt x="25" y="17"/>
                  <a:pt x="24" y="19"/>
                  <a:pt x="21" y="21"/>
                </a:cubicBezTo>
                <a:cubicBezTo>
                  <a:pt x="19" y="23"/>
                  <a:pt x="17" y="24"/>
                  <a:pt x="14" y="24"/>
                </a:cubicBezTo>
                <a:lnTo>
                  <a:pt x="12" y="24"/>
                </a:lnTo>
                <a:cubicBezTo>
                  <a:pt x="8" y="24"/>
                  <a:pt x="6" y="23"/>
                  <a:pt x="4"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3" name="任意多边形: 形状 342"/>
          <p:cNvSpPr/>
          <p:nvPr/>
        </p:nvSpPr>
        <p:spPr>
          <a:xfrm>
            <a:off x="2431440" y="1361880"/>
            <a:ext cx="9000" cy="8640"/>
          </a:xfrm>
          <a:custGeom>
            <a:avLst/>
            <a:gdLst/>
            <a:ahLst/>
            <a:cxnLst/>
            <a:rect l="0" t="0" r="r" b="b"/>
            <a:pathLst>
              <a:path w="25" h="24">
                <a:moveTo>
                  <a:pt x="25" y="13"/>
                </a:moveTo>
                <a:cubicBezTo>
                  <a:pt x="25" y="16"/>
                  <a:pt x="24" y="19"/>
                  <a:pt x="21" y="21"/>
                </a:cubicBezTo>
                <a:cubicBezTo>
                  <a:pt x="18" y="23"/>
                  <a:pt x="15" y="24"/>
                  <a:pt x="12" y="24"/>
                </a:cubicBezTo>
                <a:cubicBezTo>
                  <a:pt x="9" y="24"/>
                  <a:pt x="6" y="23"/>
                  <a:pt x="4" y="21"/>
                </a:cubicBezTo>
                <a:cubicBezTo>
                  <a:pt x="2" y="19"/>
                  <a:pt x="0" y="16"/>
                  <a:pt x="0" y="13"/>
                </a:cubicBezTo>
                <a:cubicBezTo>
                  <a:pt x="0" y="10"/>
                  <a:pt x="2" y="7"/>
                  <a:pt x="4" y="5"/>
                </a:cubicBezTo>
                <a:cubicBezTo>
                  <a:pt x="6" y="2"/>
                  <a:pt x="9" y="0"/>
                  <a:pt x="12" y="0"/>
                </a:cubicBezTo>
                <a:cubicBezTo>
                  <a:pt x="15" y="0"/>
                  <a:pt x="18" y="2"/>
                  <a:pt x="21" y="5"/>
                </a:cubicBezTo>
                <a:cubicBezTo>
                  <a:pt x="24" y="7"/>
                  <a:pt x="25" y="10"/>
                  <a:pt x="25"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4" name="任意多边形: 形状 343"/>
          <p:cNvSpPr/>
          <p:nvPr/>
        </p:nvSpPr>
        <p:spPr>
          <a:xfrm>
            <a:off x="5623920" y="2841120"/>
            <a:ext cx="8640" cy="8640"/>
          </a:xfrm>
          <a:custGeom>
            <a:avLst/>
            <a:gdLst/>
            <a:ahLst/>
            <a:cxnLst/>
            <a:rect l="0" t="0" r="r" b="b"/>
            <a:pathLst>
              <a:path w="24" h="24">
                <a:moveTo>
                  <a:pt x="24" y="13"/>
                </a:moveTo>
                <a:cubicBezTo>
                  <a:pt x="24" y="16"/>
                  <a:pt x="23" y="18"/>
                  <a:pt x="21" y="21"/>
                </a:cubicBezTo>
                <a:cubicBezTo>
                  <a:pt x="18" y="23"/>
                  <a:pt x="16" y="24"/>
                  <a:pt x="12" y="24"/>
                </a:cubicBezTo>
                <a:cubicBezTo>
                  <a:pt x="9" y="24"/>
                  <a:pt x="6" y="23"/>
                  <a:pt x="3" y="21"/>
                </a:cubicBezTo>
                <a:cubicBezTo>
                  <a:pt x="1" y="18"/>
                  <a:pt x="0" y="16"/>
                  <a:pt x="0" y="13"/>
                </a:cubicBezTo>
                <a:cubicBezTo>
                  <a:pt x="0" y="8"/>
                  <a:pt x="1" y="6"/>
                  <a:pt x="3" y="3"/>
                </a:cubicBezTo>
                <a:cubicBezTo>
                  <a:pt x="6" y="1"/>
                  <a:pt x="9" y="0"/>
                  <a:pt x="12" y="0"/>
                </a:cubicBezTo>
                <a:cubicBezTo>
                  <a:pt x="16" y="0"/>
                  <a:pt x="18" y="1"/>
                  <a:pt x="21" y="3"/>
                </a:cubicBezTo>
                <a:cubicBezTo>
                  <a:pt x="23" y="6"/>
                  <a:pt x="24" y="8"/>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5" name="任意多边形: 形状 344"/>
          <p:cNvSpPr/>
          <p:nvPr/>
        </p:nvSpPr>
        <p:spPr>
          <a:xfrm>
            <a:off x="7395480" y="5465160"/>
            <a:ext cx="8640" cy="8640"/>
          </a:xfrm>
          <a:custGeom>
            <a:avLst/>
            <a:gdLst/>
            <a:ahLst/>
            <a:cxnLst/>
            <a:rect l="0" t="0" r="r" b="b"/>
            <a:pathLst>
              <a:path w="24" h="24">
                <a:moveTo>
                  <a:pt x="24" y="12"/>
                </a:moveTo>
                <a:cubicBezTo>
                  <a:pt x="24" y="16"/>
                  <a:pt x="23" y="18"/>
                  <a:pt x="21" y="21"/>
                </a:cubicBezTo>
                <a:cubicBezTo>
                  <a:pt x="19" y="23"/>
                  <a:pt x="16" y="24"/>
                  <a:pt x="13" y="24"/>
                </a:cubicBezTo>
                <a:cubicBezTo>
                  <a:pt x="9" y="24"/>
                  <a:pt x="6" y="23"/>
                  <a:pt x="3" y="21"/>
                </a:cubicBezTo>
                <a:cubicBezTo>
                  <a:pt x="1" y="18"/>
                  <a:pt x="0" y="16"/>
                  <a:pt x="0" y="12"/>
                </a:cubicBezTo>
                <a:cubicBezTo>
                  <a:pt x="0" y="8"/>
                  <a:pt x="1" y="6"/>
                  <a:pt x="3" y="3"/>
                </a:cubicBezTo>
                <a:cubicBezTo>
                  <a:pt x="6" y="1"/>
                  <a:pt x="9" y="0"/>
                  <a:pt x="13" y="0"/>
                </a:cubicBezTo>
                <a:cubicBezTo>
                  <a:pt x="16" y="0"/>
                  <a:pt x="19"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6" name="任意多边形: 形状 345"/>
          <p:cNvSpPr/>
          <p:nvPr/>
        </p:nvSpPr>
        <p:spPr>
          <a:xfrm>
            <a:off x="392760" y="4503960"/>
            <a:ext cx="8640" cy="17280"/>
          </a:xfrm>
          <a:custGeom>
            <a:avLst/>
            <a:gdLst/>
            <a:ahLst/>
            <a:cxnLst/>
            <a:rect l="0" t="0" r="r" b="b"/>
            <a:pathLst>
              <a:path w="24" h="48">
                <a:moveTo>
                  <a:pt x="0" y="36"/>
                </a:moveTo>
                <a:lnTo>
                  <a:pt x="0" y="12"/>
                </a:lnTo>
                <a:cubicBezTo>
                  <a:pt x="0" y="9"/>
                  <a:pt x="1" y="6"/>
                  <a:pt x="4" y="4"/>
                </a:cubicBezTo>
                <a:cubicBezTo>
                  <a:pt x="6" y="1"/>
                  <a:pt x="9" y="0"/>
                  <a:pt x="12" y="0"/>
                </a:cubicBezTo>
                <a:cubicBezTo>
                  <a:pt x="15" y="0"/>
                  <a:pt x="18" y="1"/>
                  <a:pt x="20" y="4"/>
                </a:cubicBezTo>
                <a:cubicBezTo>
                  <a:pt x="23" y="6"/>
                  <a:pt x="24" y="9"/>
                  <a:pt x="24" y="12"/>
                </a:cubicBezTo>
                <a:lnTo>
                  <a:pt x="24" y="36"/>
                </a:lnTo>
                <a:cubicBezTo>
                  <a:pt x="24" y="39"/>
                  <a:pt x="23" y="42"/>
                  <a:pt x="20" y="44"/>
                </a:cubicBezTo>
                <a:cubicBezTo>
                  <a:pt x="18" y="47"/>
                  <a:pt x="15" y="48"/>
                  <a:pt x="12" y="48"/>
                </a:cubicBezTo>
                <a:cubicBezTo>
                  <a:pt x="9" y="48"/>
                  <a:pt x="6" y="47"/>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7" name="任意多边形: 形状 346"/>
          <p:cNvSpPr/>
          <p:nvPr/>
        </p:nvSpPr>
        <p:spPr>
          <a:xfrm>
            <a:off x="1579320" y="6016680"/>
            <a:ext cx="16920" cy="8640"/>
          </a:xfrm>
          <a:custGeom>
            <a:avLst/>
            <a:gdLst/>
            <a:ahLst/>
            <a:cxnLst/>
            <a:rect l="0" t="0" r="r" b="b"/>
            <a:pathLst>
              <a:path w="47" h="24">
                <a:moveTo>
                  <a:pt x="0" y="12"/>
                </a:moveTo>
                <a:cubicBezTo>
                  <a:pt x="0" y="8"/>
                  <a:pt x="1" y="6"/>
                  <a:pt x="3" y="3"/>
                </a:cubicBezTo>
                <a:cubicBezTo>
                  <a:pt x="5" y="1"/>
                  <a:pt x="9" y="0"/>
                  <a:pt x="12" y="0"/>
                </a:cubicBezTo>
                <a:lnTo>
                  <a:pt x="36" y="0"/>
                </a:lnTo>
                <a:cubicBezTo>
                  <a:pt x="39" y="0"/>
                  <a:pt x="42" y="1"/>
                  <a:pt x="44" y="3"/>
                </a:cubicBezTo>
                <a:cubicBezTo>
                  <a:pt x="46" y="6"/>
                  <a:pt x="47" y="8"/>
                  <a:pt x="47" y="12"/>
                </a:cubicBezTo>
                <a:cubicBezTo>
                  <a:pt x="47" y="15"/>
                  <a:pt x="46" y="17"/>
                  <a:pt x="44" y="21"/>
                </a:cubicBezTo>
                <a:cubicBezTo>
                  <a:pt x="42" y="23"/>
                  <a:pt x="39" y="24"/>
                  <a:pt x="36" y="24"/>
                </a:cubicBezTo>
                <a:lnTo>
                  <a:pt x="12" y="24"/>
                </a:lnTo>
                <a:cubicBezTo>
                  <a:pt x="9" y="24"/>
                  <a:pt x="5" y="23"/>
                  <a:pt x="3" y="21"/>
                </a:cubicBezTo>
                <a:cubicBezTo>
                  <a:pt x="1" y="17"/>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8" name="任意多边形: 形状 347"/>
          <p:cNvSpPr/>
          <p:nvPr/>
        </p:nvSpPr>
        <p:spPr>
          <a:xfrm>
            <a:off x="8415000" y="3693600"/>
            <a:ext cx="8640" cy="16920"/>
          </a:xfrm>
          <a:custGeom>
            <a:avLst/>
            <a:gdLst/>
            <a:ahLst/>
            <a:cxnLst/>
            <a:rect l="0" t="0" r="r" b="b"/>
            <a:pathLst>
              <a:path w="24" h="47">
                <a:moveTo>
                  <a:pt x="0" y="35"/>
                </a:moveTo>
                <a:lnTo>
                  <a:pt x="0" y="11"/>
                </a:lnTo>
                <a:cubicBezTo>
                  <a:pt x="0" y="8"/>
                  <a:pt x="1" y="5"/>
                  <a:pt x="3" y="3"/>
                </a:cubicBezTo>
                <a:cubicBezTo>
                  <a:pt x="7" y="1"/>
                  <a:pt x="9" y="0"/>
                  <a:pt x="13" y="0"/>
                </a:cubicBezTo>
                <a:cubicBezTo>
                  <a:pt x="16" y="0"/>
                  <a:pt x="19" y="1"/>
                  <a:pt x="21" y="3"/>
                </a:cubicBezTo>
                <a:cubicBezTo>
                  <a:pt x="23" y="5"/>
                  <a:pt x="24" y="8"/>
                  <a:pt x="24" y="11"/>
                </a:cubicBezTo>
                <a:lnTo>
                  <a:pt x="24" y="35"/>
                </a:lnTo>
                <a:cubicBezTo>
                  <a:pt x="24" y="39"/>
                  <a:pt x="23" y="41"/>
                  <a:pt x="21" y="44"/>
                </a:cubicBezTo>
                <a:cubicBezTo>
                  <a:pt x="19" y="46"/>
                  <a:pt x="16" y="47"/>
                  <a:pt x="13" y="47"/>
                </a:cubicBezTo>
                <a:cubicBezTo>
                  <a:pt x="9" y="47"/>
                  <a:pt x="7" y="46"/>
                  <a:pt x="3" y="44"/>
                </a:cubicBezTo>
                <a:cubicBezTo>
                  <a:pt x="1"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49" name="任意多边形: 形状 348"/>
          <p:cNvSpPr/>
          <p:nvPr/>
        </p:nvSpPr>
        <p:spPr>
          <a:xfrm>
            <a:off x="2991600" y="484560"/>
            <a:ext cx="16920" cy="16920"/>
          </a:xfrm>
          <a:custGeom>
            <a:avLst/>
            <a:gdLst/>
            <a:ahLst/>
            <a:cxnLst/>
            <a:rect l="0" t="0" r="r" b="b"/>
            <a:pathLst>
              <a:path w="47" h="47">
                <a:moveTo>
                  <a:pt x="0" y="25"/>
                </a:moveTo>
                <a:lnTo>
                  <a:pt x="0" y="24"/>
                </a:lnTo>
                <a:cubicBezTo>
                  <a:pt x="0" y="17"/>
                  <a:pt x="2" y="12"/>
                  <a:pt x="6" y="6"/>
                </a:cubicBezTo>
                <a:cubicBezTo>
                  <a:pt x="11" y="2"/>
                  <a:pt x="16" y="0"/>
                  <a:pt x="22" y="0"/>
                </a:cubicBezTo>
                <a:lnTo>
                  <a:pt x="24" y="0"/>
                </a:lnTo>
                <a:cubicBezTo>
                  <a:pt x="30" y="0"/>
                  <a:pt x="35" y="2"/>
                  <a:pt x="41" y="6"/>
                </a:cubicBezTo>
                <a:cubicBezTo>
                  <a:pt x="45" y="12"/>
                  <a:pt x="47" y="17"/>
                  <a:pt x="47" y="24"/>
                </a:cubicBezTo>
                <a:lnTo>
                  <a:pt x="47" y="25"/>
                </a:lnTo>
                <a:cubicBezTo>
                  <a:pt x="47" y="31"/>
                  <a:pt x="45" y="36"/>
                  <a:pt x="41" y="41"/>
                </a:cubicBezTo>
                <a:cubicBezTo>
                  <a:pt x="35" y="45"/>
                  <a:pt x="30" y="47"/>
                  <a:pt x="24" y="47"/>
                </a:cubicBezTo>
                <a:lnTo>
                  <a:pt x="22" y="47"/>
                </a:lnTo>
                <a:cubicBezTo>
                  <a:pt x="16" y="47"/>
                  <a:pt x="11" y="45"/>
                  <a:pt x="6" y="41"/>
                </a:cubicBezTo>
                <a:cubicBezTo>
                  <a:pt x="2" y="36"/>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50" name="任意多边形: 形状 349"/>
          <p:cNvSpPr/>
          <p:nvPr/>
        </p:nvSpPr>
        <p:spPr>
          <a:xfrm>
            <a:off x="7111440" y="3618360"/>
            <a:ext cx="8640" cy="8640"/>
          </a:xfrm>
          <a:custGeom>
            <a:avLst/>
            <a:gdLst/>
            <a:ahLst/>
            <a:cxnLst/>
            <a:rect l="0" t="0" r="r" b="b"/>
            <a:pathLst>
              <a:path w="24" h="24">
                <a:moveTo>
                  <a:pt x="0" y="18"/>
                </a:moveTo>
                <a:lnTo>
                  <a:pt x="0" y="5"/>
                </a:lnTo>
                <a:cubicBezTo>
                  <a:pt x="0" y="2"/>
                  <a:pt x="2" y="0"/>
                  <a:pt x="5" y="0"/>
                </a:cubicBezTo>
                <a:lnTo>
                  <a:pt x="18" y="0"/>
                </a:lnTo>
                <a:cubicBezTo>
                  <a:pt x="22" y="0"/>
                  <a:pt x="24" y="2"/>
                  <a:pt x="24" y="5"/>
                </a:cubicBezTo>
                <a:lnTo>
                  <a:pt x="24" y="18"/>
                </a:lnTo>
                <a:cubicBezTo>
                  <a:pt x="24" y="22"/>
                  <a:pt x="22" y="24"/>
                  <a:pt x="18" y="24"/>
                </a:cubicBezTo>
                <a:lnTo>
                  <a:pt x="5"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51" name="任意多边形: 形状 350"/>
          <p:cNvSpPr/>
          <p:nvPr/>
        </p:nvSpPr>
        <p:spPr>
          <a:xfrm>
            <a:off x="4453920" y="2180880"/>
            <a:ext cx="8640" cy="8640"/>
          </a:xfrm>
          <a:custGeom>
            <a:avLst/>
            <a:gdLst/>
            <a:ahLst/>
            <a:cxnLst/>
            <a:rect l="0" t="0" r="r" b="b"/>
            <a:pathLst>
              <a:path w="24" h="24">
                <a:moveTo>
                  <a:pt x="24" y="13"/>
                </a:moveTo>
                <a:cubicBezTo>
                  <a:pt x="24" y="16"/>
                  <a:pt x="23" y="19"/>
                  <a:pt x="21" y="21"/>
                </a:cubicBezTo>
                <a:cubicBezTo>
                  <a:pt x="19" y="23"/>
                  <a:pt x="16" y="24"/>
                  <a:pt x="12" y="24"/>
                </a:cubicBezTo>
                <a:cubicBezTo>
                  <a:pt x="8" y="24"/>
                  <a:pt x="6" y="23"/>
                  <a:pt x="3" y="21"/>
                </a:cubicBezTo>
                <a:cubicBezTo>
                  <a:pt x="1" y="19"/>
                  <a:pt x="0" y="16"/>
                  <a:pt x="0" y="13"/>
                </a:cubicBezTo>
                <a:cubicBezTo>
                  <a:pt x="0" y="10"/>
                  <a:pt x="1" y="7"/>
                  <a:pt x="3" y="5"/>
                </a:cubicBezTo>
                <a:cubicBezTo>
                  <a:pt x="6" y="1"/>
                  <a:pt x="8" y="0"/>
                  <a:pt x="12" y="0"/>
                </a:cubicBezTo>
                <a:cubicBezTo>
                  <a:pt x="16" y="0"/>
                  <a:pt x="19" y="1"/>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52" name="任意多边形: 形状 351"/>
          <p:cNvSpPr/>
          <p:nvPr/>
        </p:nvSpPr>
        <p:spPr>
          <a:xfrm>
            <a:off x="551520" y="969120"/>
            <a:ext cx="4663080" cy="4713480"/>
          </a:xfrm>
          <a:custGeom>
            <a:avLst/>
            <a:gdLst/>
            <a:ahLst/>
            <a:cxnLst/>
            <a:rect l="0" t="0" r="r" b="b"/>
            <a:pathLst>
              <a:path w="12953" h="13093">
                <a:moveTo>
                  <a:pt x="0" y="12908"/>
                </a:moveTo>
                <a:lnTo>
                  <a:pt x="0" y="186"/>
                </a:lnTo>
                <a:cubicBezTo>
                  <a:pt x="0" y="174"/>
                  <a:pt x="0" y="162"/>
                  <a:pt x="2" y="150"/>
                </a:cubicBezTo>
                <a:cubicBezTo>
                  <a:pt x="4" y="138"/>
                  <a:pt x="7" y="126"/>
                  <a:pt x="10" y="115"/>
                </a:cubicBezTo>
                <a:cubicBezTo>
                  <a:pt x="14" y="104"/>
                  <a:pt x="18" y="93"/>
                  <a:pt x="23" y="83"/>
                </a:cubicBezTo>
                <a:cubicBezTo>
                  <a:pt x="28" y="73"/>
                  <a:pt x="34" y="63"/>
                  <a:pt x="40" y="55"/>
                </a:cubicBezTo>
                <a:cubicBezTo>
                  <a:pt x="47" y="46"/>
                  <a:pt x="54" y="38"/>
                  <a:pt x="61" y="32"/>
                </a:cubicBezTo>
                <a:cubicBezTo>
                  <a:pt x="69" y="25"/>
                  <a:pt x="77" y="19"/>
                  <a:pt x="86" y="14"/>
                </a:cubicBezTo>
                <a:cubicBezTo>
                  <a:pt x="94" y="10"/>
                  <a:pt x="103" y="6"/>
                  <a:pt x="112" y="4"/>
                </a:cubicBezTo>
                <a:cubicBezTo>
                  <a:pt x="121" y="1"/>
                  <a:pt x="130" y="0"/>
                  <a:pt x="139" y="0"/>
                </a:cubicBezTo>
                <a:lnTo>
                  <a:pt x="12768" y="0"/>
                </a:lnTo>
                <a:cubicBezTo>
                  <a:pt x="12780" y="0"/>
                  <a:pt x="12792" y="1"/>
                  <a:pt x="12804" y="4"/>
                </a:cubicBezTo>
                <a:cubicBezTo>
                  <a:pt x="12816" y="6"/>
                  <a:pt x="12828" y="10"/>
                  <a:pt x="12839" y="14"/>
                </a:cubicBezTo>
                <a:cubicBezTo>
                  <a:pt x="12850" y="19"/>
                  <a:pt x="12861" y="25"/>
                  <a:pt x="12871" y="32"/>
                </a:cubicBezTo>
                <a:cubicBezTo>
                  <a:pt x="12881" y="38"/>
                  <a:pt x="12890" y="46"/>
                  <a:pt x="12899" y="55"/>
                </a:cubicBezTo>
                <a:cubicBezTo>
                  <a:pt x="12908" y="63"/>
                  <a:pt x="12915" y="73"/>
                  <a:pt x="12922" y="83"/>
                </a:cubicBezTo>
                <a:cubicBezTo>
                  <a:pt x="12929" y="93"/>
                  <a:pt x="12935" y="104"/>
                  <a:pt x="12939" y="115"/>
                </a:cubicBezTo>
                <a:cubicBezTo>
                  <a:pt x="12944" y="126"/>
                  <a:pt x="12947" y="138"/>
                  <a:pt x="12950" y="150"/>
                </a:cubicBezTo>
                <a:cubicBezTo>
                  <a:pt x="12952" y="162"/>
                  <a:pt x="12953" y="174"/>
                  <a:pt x="12953" y="186"/>
                </a:cubicBezTo>
                <a:lnTo>
                  <a:pt x="12953" y="12908"/>
                </a:lnTo>
                <a:cubicBezTo>
                  <a:pt x="12953" y="12920"/>
                  <a:pt x="12952" y="12932"/>
                  <a:pt x="12950" y="12944"/>
                </a:cubicBezTo>
                <a:cubicBezTo>
                  <a:pt x="12947" y="12956"/>
                  <a:pt x="12944" y="12967"/>
                  <a:pt x="12939" y="12979"/>
                </a:cubicBezTo>
                <a:cubicBezTo>
                  <a:pt x="12935" y="12990"/>
                  <a:pt x="12929" y="13001"/>
                  <a:pt x="12922" y="13011"/>
                </a:cubicBezTo>
                <a:cubicBezTo>
                  <a:pt x="12915" y="13021"/>
                  <a:pt x="12908" y="13030"/>
                  <a:pt x="12899" y="13039"/>
                </a:cubicBezTo>
                <a:cubicBezTo>
                  <a:pt x="12890" y="13048"/>
                  <a:pt x="12881" y="13055"/>
                  <a:pt x="12871" y="13062"/>
                </a:cubicBezTo>
                <a:cubicBezTo>
                  <a:pt x="12861" y="13069"/>
                  <a:pt x="12850" y="13075"/>
                  <a:pt x="12839" y="13079"/>
                </a:cubicBezTo>
                <a:cubicBezTo>
                  <a:pt x="12828" y="13084"/>
                  <a:pt x="12816" y="13087"/>
                  <a:pt x="12804" y="13090"/>
                </a:cubicBezTo>
                <a:cubicBezTo>
                  <a:pt x="12792" y="13092"/>
                  <a:pt x="12780" y="13093"/>
                  <a:pt x="12768" y="13093"/>
                </a:cubicBezTo>
                <a:lnTo>
                  <a:pt x="139" y="13093"/>
                </a:lnTo>
                <a:cubicBezTo>
                  <a:pt x="130" y="13093"/>
                  <a:pt x="121" y="13092"/>
                  <a:pt x="112" y="13090"/>
                </a:cubicBezTo>
                <a:cubicBezTo>
                  <a:pt x="103" y="13087"/>
                  <a:pt x="94" y="13084"/>
                  <a:pt x="86" y="13079"/>
                </a:cubicBezTo>
                <a:cubicBezTo>
                  <a:pt x="77" y="13075"/>
                  <a:pt x="69" y="13069"/>
                  <a:pt x="61" y="13062"/>
                </a:cubicBezTo>
                <a:cubicBezTo>
                  <a:pt x="54" y="13055"/>
                  <a:pt x="47" y="13048"/>
                  <a:pt x="40" y="13039"/>
                </a:cubicBezTo>
                <a:cubicBezTo>
                  <a:pt x="34" y="13030"/>
                  <a:pt x="28" y="13021"/>
                  <a:pt x="23" y="13011"/>
                </a:cubicBezTo>
                <a:cubicBezTo>
                  <a:pt x="18" y="13001"/>
                  <a:pt x="14" y="12990"/>
                  <a:pt x="10" y="12979"/>
                </a:cubicBezTo>
                <a:cubicBezTo>
                  <a:pt x="7" y="12967"/>
                  <a:pt x="4" y="12956"/>
                  <a:pt x="2" y="12944"/>
                </a:cubicBezTo>
                <a:cubicBezTo>
                  <a:pt x="0" y="12932"/>
                  <a:pt x="0" y="12920"/>
                  <a:pt x="0" y="12908"/>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53" name="任意多边形: 形状 352"/>
          <p:cNvSpPr/>
          <p:nvPr/>
        </p:nvSpPr>
        <p:spPr>
          <a:xfrm>
            <a:off x="534600" y="969120"/>
            <a:ext cx="67320" cy="4713480"/>
          </a:xfrm>
          <a:custGeom>
            <a:avLst/>
            <a:gdLst/>
            <a:ahLst/>
            <a:cxnLst/>
            <a:rect l="0" t="0" r="r" b="b"/>
            <a:pathLst>
              <a:path w="187" h="13093">
                <a:moveTo>
                  <a:pt x="151" y="14"/>
                </a:moveTo>
                <a:cubicBezTo>
                  <a:pt x="140" y="24"/>
                  <a:pt x="130" y="37"/>
                  <a:pt x="121" y="55"/>
                </a:cubicBezTo>
                <a:cubicBezTo>
                  <a:pt x="112" y="72"/>
                  <a:pt x="106" y="92"/>
                  <a:pt x="101" y="115"/>
                </a:cubicBezTo>
                <a:cubicBezTo>
                  <a:pt x="96" y="138"/>
                  <a:pt x="94" y="161"/>
                  <a:pt x="94" y="186"/>
                </a:cubicBezTo>
                <a:lnTo>
                  <a:pt x="94" y="12908"/>
                </a:lnTo>
                <a:cubicBezTo>
                  <a:pt x="94" y="12932"/>
                  <a:pt x="96" y="12956"/>
                  <a:pt x="101" y="12979"/>
                </a:cubicBezTo>
                <a:cubicBezTo>
                  <a:pt x="106" y="13001"/>
                  <a:pt x="112" y="13022"/>
                  <a:pt x="121" y="13039"/>
                </a:cubicBezTo>
                <a:cubicBezTo>
                  <a:pt x="130" y="13056"/>
                  <a:pt x="140" y="13070"/>
                  <a:pt x="151" y="13079"/>
                </a:cubicBezTo>
                <a:cubicBezTo>
                  <a:pt x="163" y="13089"/>
                  <a:pt x="175" y="13093"/>
                  <a:pt x="187" y="13093"/>
                </a:cubicBezTo>
                <a:cubicBezTo>
                  <a:pt x="162" y="13093"/>
                  <a:pt x="139" y="13089"/>
                  <a:pt x="116" y="13079"/>
                </a:cubicBezTo>
                <a:cubicBezTo>
                  <a:pt x="93" y="13070"/>
                  <a:pt x="72" y="13056"/>
                  <a:pt x="55" y="13039"/>
                </a:cubicBezTo>
                <a:cubicBezTo>
                  <a:pt x="37" y="13022"/>
                  <a:pt x="24" y="13001"/>
                  <a:pt x="14" y="12979"/>
                </a:cubicBezTo>
                <a:cubicBezTo>
                  <a:pt x="5" y="12956"/>
                  <a:pt x="0" y="12932"/>
                  <a:pt x="0" y="12908"/>
                </a:cubicBezTo>
                <a:lnTo>
                  <a:pt x="0" y="186"/>
                </a:lnTo>
                <a:cubicBezTo>
                  <a:pt x="0" y="161"/>
                  <a:pt x="5" y="138"/>
                  <a:pt x="14" y="115"/>
                </a:cubicBezTo>
                <a:cubicBezTo>
                  <a:pt x="24" y="92"/>
                  <a:pt x="37" y="72"/>
                  <a:pt x="55" y="55"/>
                </a:cubicBezTo>
                <a:cubicBezTo>
                  <a:pt x="72" y="37"/>
                  <a:pt x="93" y="24"/>
                  <a:pt x="116" y="14"/>
                </a:cubicBezTo>
                <a:cubicBezTo>
                  <a:pt x="139" y="5"/>
                  <a:pt x="162" y="0"/>
                  <a:pt x="187" y="0"/>
                </a:cubicBezTo>
                <a:cubicBezTo>
                  <a:pt x="175" y="0"/>
                  <a:pt x="163" y="5"/>
                  <a:pt x="151" y="14"/>
                </a:cubicBez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54" name="任意多边形: 形状 353"/>
          <p:cNvSpPr/>
          <p:nvPr/>
        </p:nvSpPr>
        <p:spPr>
          <a:xfrm>
            <a:off x="768600" y="1169640"/>
            <a:ext cx="410040" cy="401760"/>
          </a:xfrm>
          <a:custGeom>
            <a:avLst/>
            <a:gdLst/>
            <a:ahLst/>
            <a:cxnLst/>
            <a:rect l="0" t="0" r="r" b="b"/>
            <a:pathLst>
              <a:path w="1139" h="1116">
                <a:moveTo>
                  <a:pt x="0" y="557"/>
                </a:moveTo>
                <a:cubicBezTo>
                  <a:pt x="0" y="521"/>
                  <a:pt x="4" y="485"/>
                  <a:pt x="11" y="449"/>
                </a:cubicBezTo>
                <a:cubicBezTo>
                  <a:pt x="18" y="413"/>
                  <a:pt x="29" y="378"/>
                  <a:pt x="43" y="344"/>
                </a:cubicBezTo>
                <a:cubicBezTo>
                  <a:pt x="57" y="310"/>
                  <a:pt x="74" y="278"/>
                  <a:pt x="94" y="248"/>
                </a:cubicBezTo>
                <a:cubicBezTo>
                  <a:pt x="114" y="218"/>
                  <a:pt x="137" y="189"/>
                  <a:pt x="163" y="164"/>
                </a:cubicBezTo>
                <a:cubicBezTo>
                  <a:pt x="189" y="138"/>
                  <a:pt x="217" y="115"/>
                  <a:pt x="248" y="94"/>
                </a:cubicBezTo>
                <a:cubicBezTo>
                  <a:pt x="278" y="74"/>
                  <a:pt x="310" y="57"/>
                  <a:pt x="344" y="43"/>
                </a:cubicBezTo>
                <a:cubicBezTo>
                  <a:pt x="378" y="29"/>
                  <a:pt x="413" y="18"/>
                  <a:pt x="449" y="11"/>
                </a:cubicBezTo>
                <a:cubicBezTo>
                  <a:pt x="484" y="4"/>
                  <a:pt x="521" y="0"/>
                  <a:pt x="557" y="0"/>
                </a:cubicBezTo>
                <a:lnTo>
                  <a:pt x="580" y="0"/>
                </a:lnTo>
                <a:cubicBezTo>
                  <a:pt x="617" y="0"/>
                  <a:pt x="653" y="4"/>
                  <a:pt x="689" y="11"/>
                </a:cubicBezTo>
                <a:cubicBezTo>
                  <a:pt x="726" y="18"/>
                  <a:pt x="761" y="29"/>
                  <a:pt x="795" y="43"/>
                </a:cubicBezTo>
                <a:cubicBezTo>
                  <a:pt x="828" y="57"/>
                  <a:pt x="861" y="74"/>
                  <a:pt x="891" y="94"/>
                </a:cubicBezTo>
                <a:cubicBezTo>
                  <a:pt x="921" y="115"/>
                  <a:pt x="949" y="138"/>
                  <a:pt x="975" y="164"/>
                </a:cubicBezTo>
                <a:cubicBezTo>
                  <a:pt x="1001" y="189"/>
                  <a:pt x="1024" y="218"/>
                  <a:pt x="1045" y="248"/>
                </a:cubicBezTo>
                <a:cubicBezTo>
                  <a:pt x="1065" y="278"/>
                  <a:pt x="1082" y="310"/>
                  <a:pt x="1096" y="344"/>
                </a:cubicBezTo>
                <a:cubicBezTo>
                  <a:pt x="1110" y="378"/>
                  <a:pt x="1121" y="413"/>
                  <a:pt x="1128" y="449"/>
                </a:cubicBezTo>
                <a:cubicBezTo>
                  <a:pt x="1135" y="485"/>
                  <a:pt x="1139" y="521"/>
                  <a:pt x="1139" y="557"/>
                </a:cubicBezTo>
                <a:cubicBezTo>
                  <a:pt x="1139" y="594"/>
                  <a:pt x="1135" y="630"/>
                  <a:pt x="1128" y="667"/>
                </a:cubicBezTo>
                <a:cubicBezTo>
                  <a:pt x="1121" y="703"/>
                  <a:pt x="1110" y="738"/>
                  <a:pt x="1096" y="772"/>
                </a:cubicBezTo>
                <a:cubicBezTo>
                  <a:pt x="1082" y="805"/>
                  <a:pt x="1065" y="838"/>
                  <a:pt x="1045" y="868"/>
                </a:cubicBezTo>
                <a:cubicBezTo>
                  <a:pt x="1024" y="898"/>
                  <a:pt x="1001" y="927"/>
                  <a:pt x="975" y="952"/>
                </a:cubicBezTo>
                <a:cubicBezTo>
                  <a:pt x="949" y="978"/>
                  <a:pt x="921" y="1001"/>
                  <a:pt x="891" y="1022"/>
                </a:cubicBezTo>
                <a:cubicBezTo>
                  <a:pt x="861" y="1042"/>
                  <a:pt x="828" y="1059"/>
                  <a:pt x="795" y="1073"/>
                </a:cubicBezTo>
                <a:cubicBezTo>
                  <a:pt x="761" y="1087"/>
                  <a:pt x="726" y="1098"/>
                  <a:pt x="689" y="1105"/>
                </a:cubicBezTo>
                <a:cubicBezTo>
                  <a:pt x="653" y="1112"/>
                  <a:pt x="617" y="1116"/>
                  <a:pt x="580" y="1116"/>
                </a:cubicBezTo>
                <a:lnTo>
                  <a:pt x="557" y="1116"/>
                </a:lnTo>
                <a:cubicBezTo>
                  <a:pt x="521" y="1116"/>
                  <a:pt x="484" y="1112"/>
                  <a:pt x="449" y="1105"/>
                </a:cubicBezTo>
                <a:cubicBezTo>
                  <a:pt x="413" y="1098"/>
                  <a:pt x="378" y="1087"/>
                  <a:pt x="344" y="1073"/>
                </a:cubicBezTo>
                <a:cubicBezTo>
                  <a:pt x="310" y="1059"/>
                  <a:pt x="278" y="1042"/>
                  <a:pt x="248" y="1022"/>
                </a:cubicBezTo>
                <a:cubicBezTo>
                  <a:pt x="217" y="1001"/>
                  <a:pt x="189" y="978"/>
                  <a:pt x="163" y="952"/>
                </a:cubicBezTo>
                <a:cubicBezTo>
                  <a:pt x="137" y="927"/>
                  <a:pt x="114" y="898"/>
                  <a:pt x="94" y="868"/>
                </a:cubicBezTo>
                <a:cubicBezTo>
                  <a:pt x="74" y="838"/>
                  <a:pt x="57" y="805"/>
                  <a:pt x="43" y="772"/>
                </a:cubicBezTo>
                <a:cubicBezTo>
                  <a:pt x="29" y="738"/>
                  <a:pt x="18" y="703"/>
                  <a:pt x="11" y="667"/>
                </a:cubicBezTo>
                <a:cubicBezTo>
                  <a:pt x="4" y="630"/>
                  <a:pt x="0" y="594"/>
                  <a:pt x="0" y="557"/>
                </a:cubicBezTo>
                <a:close/>
              </a:path>
            </a:pathLst>
          </a:custGeom>
          <a:solidFill>
            <a:srgbClr val="60A5FA"/>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355" name="图片 354"/>
          <p:cNvPicPr/>
          <p:nvPr/>
        </p:nvPicPr>
        <p:blipFill>
          <a:blip r:embed="rId1"/>
          <a:stretch>
            <a:fillRect/>
          </a:stretch>
        </p:blipFill>
        <p:spPr>
          <a:xfrm>
            <a:off x="869040" y="1270080"/>
            <a:ext cx="208440" cy="166680"/>
          </a:xfrm>
          <a:prstGeom prst="rect">
            <a:avLst/>
          </a:prstGeom>
          <a:noFill/>
          <a:ln w="0">
            <a:noFill/>
          </a:ln>
        </p:spPr>
      </p:pic>
      <p:sp>
        <p:nvSpPr>
          <p:cNvPr id="356" name="文本框 355"/>
          <p:cNvSpPr txBox="1"/>
          <p:nvPr/>
        </p:nvSpPr>
        <p:spPr>
          <a:xfrm>
            <a:off x="534960" y="252720"/>
            <a:ext cx="300312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内置函数与⾃定义函数</a:t>
            </a:r>
            <a:endParaRPr lang="en-US" sz="2370" b="0" u="none" strike="noStrike">
              <a:solidFill>
                <a:srgbClr val="000000"/>
              </a:solidFill>
              <a:effectLst/>
              <a:uFillTx/>
              <a:latin typeface="Times New Roman" panose="02020603050405020304"/>
            </a:endParaRPr>
          </a:p>
        </p:txBody>
      </p:sp>
      <p:pic>
        <p:nvPicPr>
          <p:cNvPr id="357" name="图片 356"/>
          <p:cNvPicPr/>
          <p:nvPr/>
        </p:nvPicPr>
        <p:blipFill>
          <a:blip r:embed="rId2"/>
          <a:stretch>
            <a:fillRect/>
          </a:stretch>
        </p:blipFill>
        <p:spPr>
          <a:xfrm>
            <a:off x="768960" y="1738080"/>
            <a:ext cx="133200" cy="133200"/>
          </a:xfrm>
          <a:prstGeom prst="rect">
            <a:avLst/>
          </a:prstGeom>
          <a:noFill/>
          <a:ln w="0">
            <a:noFill/>
          </a:ln>
        </p:spPr>
      </p:pic>
      <p:sp>
        <p:nvSpPr>
          <p:cNvPr id="358" name="文本框 357"/>
          <p:cNvSpPr txBox="1"/>
          <p:nvPr/>
        </p:nvSpPr>
        <p:spPr>
          <a:xfrm>
            <a:off x="1311840" y="1204560"/>
            <a:ext cx="805320" cy="291600"/>
          </a:xfrm>
          <a:prstGeom prst="rect">
            <a:avLst/>
          </a:prstGeom>
          <a:noFill/>
          <a:ln w="0">
            <a:noFill/>
          </a:ln>
        </p:spPr>
        <p:txBody>
          <a:bodyPr wrap="none" lIns="0" tIns="0" rIns="0" bIns="0" anchor="t">
            <a:spAutoFit/>
          </a:bodyPr>
          <a:lstStyle/>
          <a:p>
            <a:r>
              <a:rPr lang="zh-CN" sz="1580" b="0" u="none" strike="noStrike">
                <a:solidFill>
                  <a:srgbClr val="60A5FA"/>
                </a:solidFill>
                <a:effectLst/>
                <a:uFillTx/>
                <a:latin typeface="NotoSansCJKsc"/>
                <a:ea typeface="NotoSansCJKsc"/>
              </a:rPr>
              <a:t>内置函数</a:t>
            </a:r>
            <a:endParaRPr lang="en-US" sz="1580" b="0" u="none" strike="noStrike">
              <a:solidFill>
                <a:srgbClr val="000000"/>
              </a:solidFill>
              <a:effectLst/>
              <a:uFillTx/>
              <a:latin typeface="Times New Roman" panose="02020603050405020304"/>
            </a:endParaRPr>
          </a:p>
        </p:txBody>
      </p:sp>
      <p:sp>
        <p:nvSpPr>
          <p:cNvPr id="359" name="文本框 358"/>
          <p:cNvSpPr txBox="1"/>
          <p:nvPr/>
        </p:nvSpPr>
        <p:spPr>
          <a:xfrm>
            <a:off x="1002960" y="1722600"/>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pic>
        <p:nvPicPr>
          <p:cNvPr id="360" name="图片 359"/>
          <p:cNvPicPr/>
          <p:nvPr/>
        </p:nvPicPr>
        <p:blipFill>
          <a:blip r:embed="rId2"/>
          <a:stretch>
            <a:fillRect/>
          </a:stretch>
        </p:blipFill>
        <p:spPr>
          <a:xfrm>
            <a:off x="768960" y="2039040"/>
            <a:ext cx="133200" cy="133200"/>
          </a:xfrm>
          <a:prstGeom prst="rect">
            <a:avLst/>
          </a:prstGeom>
          <a:noFill/>
          <a:ln w="0">
            <a:noFill/>
          </a:ln>
        </p:spPr>
      </p:pic>
      <p:sp>
        <p:nvSpPr>
          <p:cNvPr id="361" name="文本框 360"/>
          <p:cNvSpPr txBox="1"/>
          <p:nvPr/>
        </p:nvSpPr>
        <p:spPr>
          <a:xfrm>
            <a:off x="1466280" y="169164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解释器⾃带的函数</a:t>
            </a:r>
            <a:endParaRPr lang="en-US" sz="1050" b="0" u="none" strike="noStrike">
              <a:solidFill>
                <a:srgbClr val="000000"/>
              </a:solidFill>
              <a:effectLst/>
              <a:uFillTx/>
              <a:latin typeface="Times New Roman" panose="02020603050405020304"/>
            </a:endParaRPr>
          </a:p>
        </p:txBody>
      </p:sp>
      <p:pic>
        <p:nvPicPr>
          <p:cNvPr id="362" name="图片 361"/>
          <p:cNvPicPr/>
          <p:nvPr/>
        </p:nvPicPr>
        <p:blipFill>
          <a:blip r:embed="rId2"/>
          <a:stretch>
            <a:fillRect/>
          </a:stretch>
        </p:blipFill>
        <p:spPr>
          <a:xfrm>
            <a:off x="768960" y="2340000"/>
            <a:ext cx="133200" cy="133200"/>
          </a:xfrm>
          <a:prstGeom prst="rect">
            <a:avLst/>
          </a:prstGeom>
          <a:noFill/>
          <a:ln w="0">
            <a:noFill/>
          </a:ln>
        </p:spPr>
      </p:pic>
      <p:sp>
        <p:nvSpPr>
          <p:cNvPr id="363" name="文本框 362"/>
          <p:cNvSpPr txBox="1"/>
          <p:nvPr/>
        </p:nvSpPr>
        <p:spPr>
          <a:xfrm>
            <a:off x="1002960" y="1992600"/>
            <a:ext cx="2012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可直接使⽤，不需要导⼊某个模块</a:t>
            </a:r>
            <a:endParaRPr lang="en-US" sz="1050" b="0" u="none" strike="noStrike">
              <a:solidFill>
                <a:srgbClr val="000000"/>
              </a:solidFill>
              <a:effectLst/>
              <a:uFillTx/>
              <a:latin typeface="Times New Roman" panose="02020603050405020304"/>
            </a:endParaRPr>
          </a:p>
        </p:txBody>
      </p:sp>
      <p:pic>
        <p:nvPicPr>
          <p:cNvPr id="364" name="图片 363"/>
          <p:cNvPicPr/>
          <p:nvPr/>
        </p:nvPicPr>
        <p:blipFill>
          <a:blip r:embed="rId2"/>
          <a:stretch>
            <a:fillRect/>
          </a:stretch>
        </p:blipFill>
        <p:spPr>
          <a:xfrm>
            <a:off x="768960" y="2640600"/>
            <a:ext cx="133200" cy="133200"/>
          </a:xfrm>
          <a:prstGeom prst="rect">
            <a:avLst/>
          </a:prstGeom>
          <a:noFill/>
          <a:ln w="0">
            <a:noFill/>
          </a:ln>
        </p:spPr>
      </p:pic>
      <p:sp>
        <p:nvSpPr>
          <p:cNvPr id="365" name="文本框 364"/>
          <p:cNvSpPr txBox="1"/>
          <p:nvPr/>
        </p:nvSpPr>
        <p:spPr>
          <a:xfrm>
            <a:off x="1002960" y="2293560"/>
            <a:ext cx="14760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随着解释器的启动⽽⽣效</a:t>
            </a:r>
            <a:endParaRPr lang="en-US" sz="1050" b="0" u="none" strike="noStrike">
              <a:solidFill>
                <a:srgbClr val="000000"/>
              </a:solidFill>
              <a:effectLst/>
              <a:uFillTx/>
              <a:latin typeface="Times New Roman" panose="02020603050405020304"/>
            </a:endParaRPr>
          </a:p>
        </p:txBody>
      </p:sp>
      <p:pic>
        <p:nvPicPr>
          <p:cNvPr id="366" name="图片 365"/>
          <p:cNvPicPr/>
          <p:nvPr/>
        </p:nvPicPr>
        <p:blipFill>
          <a:blip r:embed="rId2"/>
          <a:stretch>
            <a:fillRect/>
          </a:stretch>
        </p:blipFill>
        <p:spPr>
          <a:xfrm>
            <a:off x="768960" y="2941560"/>
            <a:ext cx="133200" cy="133200"/>
          </a:xfrm>
          <a:prstGeom prst="rect">
            <a:avLst/>
          </a:prstGeom>
          <a:noFill/>
          <a:ln w="0">
            <a:noFill/>
          </a:ln>
        </p:spPr>
      </p:pic>
      <p:sp>
        <p:nvSpPr>
          <p:cNvPr id="367" name="文本框 366"/>
          <p:cNvSpPr txBox="1"/>
          <p:nvPr/>
        </p:nvSpPr>
        <p:spPr>
          <a:xfrm>
            <a:off x="1002960" y="259416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是解释器的⼀部分</a:t>
            </a:r>
            <a:endParaRPr lang="en-US" sz="1050" b="0" u="none" strike="noStrike">
              <a:solidFill>
                <a:srgbClr val="000000"/>
              </a:solidFill>
              <a:effectLst/>
              <a:uFillTx/>
              <a:latin typeface="Times New Roman" panose="02020603050405020304"/>
            </a:endParaRPr>
          </a:p>
        </p:txBody>
      </p:sp>
      <p:sp>
        <p:nvSpPr>
          <p:cNvPr id="368" name="任意多边形: 形状 367"/>
          <p:cNvSpPr/>
          <p:nvPr/>
        </p:nvSpPr>
        <p:spPr>
          <a:xfrm>
            <a:off x="768600" y="3309120"/>
            <a:ext cx="4245480" cy="1019880"/>
          </a:xfrm>
          <a:custGeom>
            <a:avLst/>
            <a:gdLst/>
            <a:ahLst/>
            <a:cxnLst/>
            <a:rect l="0" t="0" r="r" b="b"/>
            <a:pathLst>
              <a:path w="11793" h="2833">
                <a:moveTo>
                  <a:pt x="0" y="2740"/>
                </a:moveTo>
                <a:lnTo>
                  <a:pt x="0" y="93"/>
                </a:lnTo>
                <a:cubicBezTo>
                  <a:pt x="0" y="80"/>
                  <a:pt x="2" y="69"/>
                  <a:pt x="7" y="57"/>
                </a:cubicBezTo>
                <a:cubicBezTo>
                  <a:pt x="12" y="46"/>
                  <a:pt x="19" y="36"/>
                  <a:pt x="27" y="27"/>
                </a:cubicBezTo>
                <a:cubicBezTo>
                  <a:pt x="36" y="18"/>
                  <a:pt x="46" y="12"/>
                  <a:pt x="57" y="7"/>
                </a:cubicBezTo>
                <a:cubicBezTo>
                  <a:pt x="69" y="2"/>
                  <a:pt x="81" y="0"/>
                  <a:pt x="93" y="0"/>
                </a:cubicBezTo>
                <a:lnTo>
                  <a:pt x="11700" y="0"/>
                </a:lnTo>
                <a:cubicBezTo>
                  <a:pt x="11713" y="0"/>
                  <a:pt x="11725" y="2"/>
                  <a:pt x="11736" y="7"/>
                </a:cubicBezTo>
                <a:cubicBezTo>
                  <a:pt x="11747" y="12"/>
                  <a:pt x="11757" y="18"/>
                  <a:pt x="11766" y="27"/>
                </a:cubicBezTo>
                <a:cubicBezTo>
                  <a:pt x="11775" y="36"/>
                  <a:pt x="11782" y="46"/>
                  <a:pt x="11786" y="57"/>
                </a:cubicBezTo>
                <a:cubicBezTo>
                  <a:pt x="11791" y="69"/>
                  <a:pt x="11793" y="80"/>
                  <a:pt x="11793" y="93"/>
                </a:cubicBezTo>
                <a:lnTo>
                  <a:pt x="11793" y="2740"/>
                </a:lnTo>
                <a:cubicBezTo>
                  <a:pt x="11793" y="2752"/>
                  <a:pt x="11791" y="2764"/>
                  <a:pt x="11786" y="2776"/>
                </a:cubicBezTo>
                <a:cubicBezTo>
                  <a:pt x="11782" y="2787"/>
                  <a:pt x="11775" y="2797"/>
                  <a:pt x="11766" y="2806"/>
                </a:cubicBezTo>
                <a:cubicBezTo>
                  <a:pt x="11757" y="2814"/>
                  <a:pt x="11747" y="2821"/>
                  <a:pt x="11736" y="2826"/>
                </a:cubicBezTo>
                <a:cubicBezTo>
                  <a:pt x="11725" y="2831"/>
                  <a:pt x="11713" y="2833"/>
                  <a:pt x="11700" y="2833"/>
                </a:cubicBezTo>
                <a:lnTo>
                  <a:pt x="93" y="2833"/>
                </a:lnTo>
                <a:cubicBezTo>
                  <a:pt x="81" y="2833"/>
                  <a:pt x="69" y="2831"/>
                  <a:pt x="57" y="2826"/>
                </a:cubicBezTo>
                <a:cubicBezTo>
                  <a:pt x="46" y="2821"/>
                  <a:pt x="36" y="2814"/>
                  <a:pt x="27" y="2806"/>
                </a:cubicBezTo>
                <a:cubicBezTo>
                  <a:pt x="19" y="2797"/>
                  <a:pt x="12" y="2787"/>
                  <a:pt x="7" y="2776"/>
                </a:cubicBezTo>
                <a:cubicBezTo>
                  <a:pt x="2" y="2764"/>
                  <a:pt x="0" y="2752"/>
                  <a:pt x="0" y="2740"/>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369" name="文本框 368"/>
          <p:cNvSpPr txBox="1"/>
          <p:nvPr/>
        </p:nvSpPr>
        <p:spPr>
          <a:xfrm>
            <a:off x="1002960" y="2895120"/>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执⾏效率通常⾼于标准库函数</a:t>
            </a:r>
            <a:endParaRPr lang="en-US" sz="1050" b="0" u="none" strike="noStrike">
              <a:solidFill>
                <a:srgbClr val="000000"/>
              </a:solidFill>
              <a:effectLst/>
              <a:uFillTx/>
              <a:latin typeface="Times New Roman" panose="02020603050405020304"/>
            </a:endParaRPr>
          </a:p>
        </p:txBody>
      </p:sp>
      <p:sp>
        <p:nvSpPr>
          <p:cNvPr id="370" name="文本框 369"/>
          <p:cNvSpPr txBox="1"/>
          <p:nvPr/>
        </p:nvSpPr>
        <p:spPr>
          <a:xfrm>
            <a:off x="869040" y="3425760"/>
            <a:ext cx="131040" cy="126720"/>
          </a:xfrm>
          <a:prstGeom prst="rect">
            <a:avLst/>
          </a:prstGeom>
          <a:noFill/>
          <a:ln w="0">
            <a:noFill/>
          </a:ln>
        </p:spPr>
        <p:txBody>
          <a:bodyPr wrap="none" lIns="0" tIns="0" rIns="0" bIns="0" anchor="t">
            <a:spAutoFit/>
          </a:bodyPr>
          <a:lstStyle/>
          <a:p>
            <a:r>
              <a:rPr lang="en-US" sz="860" b="0" u="none" strike="noStrike">
                <a:solidFill>
                  <a:srgbClr val="7FCA9F"/>
                </a:solidFill>
                <a:effectLst/>
                <a:uFillTx/>
                <a:latin typeface="DejaVuSansMono"/>
                <a:ea typeface="DejaVuSansMono"/>
              </a:rPr>
              <a:t># </a:t>
            </a:r>
            <a:endParaRPr lang="en-US" sz="860" b="0" u="none" strike="noStrike">
              <a:solidFill>
                <a:srgbClr val="000000"/>
              </a:solidFill>
              <a:effectLst/>
              <a:uFillTx/>
              <a:latin typeface="Times New Roman" panose="02020603050405020304"/>
            </a:endParaRPr>
          </a:p>
        </p:txBody>
      </p:sp>
      <p:sp>
        <p:nvSpPr>
          <p:cNvPr id="371" name="文本框 370"/>
          <p:cNvSpPr txBox="1"/>
          <p:nvPr/>
        </p:nvSpPr>
        <p:spPr>
          <a:xfrm>
            <a:off x="1000080" y="3400560"/>
            <a:ext cx="866520" cy="155880"/>
          </a:xfrm>
          <a:prstGeom prst="rect">
            <a:avLst/>
          </a:prstGeom>
          <a:noFill/>
          <a:ln w="0">
            <a:noFill/>
          </a:ln>
        </p:spPr>
        <p:txBody>
          <a:bodyPr wrap="none" lIns="0" tIns="0" rIns="0" bIns="0" anchor="t">
            <a:spAutoFit/>
          </a:bodyPr>
          <a:lstStyle/>
          <a:p>
            <a:r>
              <a:rPr lang="zh-CN" sz="860" b="0" u="none" strike="noStrike">
                <a:solidFill>
                  <a:srgbClr val="7FCA9F"/>
                </a:solidFill>
                <a:effectLst/>
                <a:uFillTx/>
                <a:latin typeface="NotoSansCJKsc"/>
                <a:ea typeface="NotoSansCJKsc"/>
              </a:rPr>
              <a:t>直接调⽤内置函数</a:t>
            </a:r>
            <a:endParaRPr lang="en-US" sz="860" b="0" u="none" strike="noStrike">
              <a:solidFill>
                <a:srgbClr val="000000"/>
              </a:solidFill>
              <a:effectLst/>
              <a:uFillTx/>
              <a:latin typeface="Times New Roman" panose="02020603050405020304"/>
            </a:endParaRPr>
          </a:p>
        </p:txBody>
      </p:sp>
      <p:sp>
        <p:nvSpPr>
          <p:cNvPr id="372" name="文本框 371"/>
          <p:cNvSpPr txBox="1"/>
          <p:nvPr/>
        </p:nvSpPr>
        <p:spPr>
          <a:xfrm>
            <a:off x="869040" y="3592800"/>
            <a:ext cx="1368720" cy="126720"/>
          </a:xfrm>
          <a:prstGeom prst="rect">
            <a:avLst/>
          </a:prstGeom>
          <a:noFill/>
          <a:ln w="0">
            <a:noFill/>
          </a:ln>
        </p:spPr>
        <p:txBody>
          <a:bodyPr wrap="none" lIns="0" tIns="0" rIns="0" bIns="0" anchor="t">
            <a:spAutoFit/>
          </a:bodyPr>
          <a:lstStyle/>
          <a:p>
            <a:r>
              <a:rPr lang="en-US" sz="860" b="0" u="none" strike="noStrike">
                <a:solidFill>
                  <a:srgbClr val="61AFEF"/>
                </a:solidFill>
                <a:effectLst/>
                <a:uFillTx/>
                <a:latin typeface="DejaVuSansMono"/>
                <a:ea typeface="DejaVuSansMono"/>
              </a:rPr>
              <a:t>print</a:t>
            </a:r>
            <a:r>
              <a:rPr lang="en-US" sz="860" b="0" u="none" strike="noStrike">
                <a:solidFill>
                  <a:srgbClr val="FFFFFF"/>
                </a:solidFill>
                <a:effectLst/>
                <a:uFillTx/>
                <a:latin typeface="DejaVuSansMono"/>
                <a:ea typeface="DejaVuSansMono"/>
              </a:rPr>
              <a:t>(</a:t>
            </a:r>
            <a:r>
              <a:rPr lang="en-US" sz="860" b="0" u="none" strike="noStrike">
                <a:solidFill>
                  <a:srgbClr val="E5C07B"/>
                </a:solidFill>
                <a:effectLst/>
                <a:uFillTx/>
                <a:latin typeface="DejaVuSansMono"/>
                <a:ea typeface="DejaVuSansMono"/>
              </a:rPr>
              <a:t>"Hello, Moon!"</a:t>
            </a:r>
            <a:r>
              <a:rPr lang="en-US" sz="860" b="0" u="none" strike="noStrike">
                <a:solidFill>
                  <a:srgbClr val="FFFFFF"/>
                </a:solidFill>
                <a:effectLst/>
                <a:uFillTx/>
                <a:latin typeface="DejaVuSansMono"/>
                <a:ea typeface="DejaVuSansMono"/>
              </a:rPr>
              <a:t>)</a:t>
            </a:r>
            <a:endParaRPr lang="en-US" sz="860" b="0" u="none" strike="noStrike">
              <a:solidFill>
                <a:srgbClr val="000000"/>
              </a:solidFill>
              <a:effectLst/>
              <a:uFillTx/>
              <a:latin typeface="Times New Roman" panose="02020603050405020304"/>
            </a:endParaRPr>
          </a:p>
        </p:txBody>
      </p:sp>
      <p:sp>
        <p:nvSpPr>
          <p:cNvPr id="373" name="文本框 372"/>
          <p:cNvSpPr txBox="1"/>
          <p:nvPr/>
        </p:nvSpPr>
        <p:spPr>
          <a:xfrm>
            <a:off x="869040" y="3751560"/>
            <a:ext cx="2150640" cy="12672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DejaVuSansMono"/>
                <a:ea typeface="DejaVuSansMono"/>
              </a:rPr>
              <a:t>name = </a:t>
            </a:r>
            <a:r>
              <a:rPr lang="en-US" sz="860" b="0" u="none" strike="noStrike">
                <a:solidFill>
                  <a:srgbClr val="61AFEF"/>
                </a:solidFill>
                <a:effectLst/>
                <a:uFillTx/>
                <a:latin typeface="DejaVuSansMono"/>
                <a:ea typeface="DejaVuSansMono"/>
              </a:rPr>
              <a:t>input</a:t>
            </a:r>
            <a:r>
              <a:rPr lang="en-US" sz="860" b="0" u="none" strike="noStrike">
                <a:solidFill>
                  <a:srgbClr val="FFFFFF"/>
                </a:solidFill>
                <a:effectLst/>
                <a:uFillTx/>
                <a:latin typeface="DejaVuSansMono"/>
                <a:ea typeface="DejaVuSansMono"/>
              </a:rPr>
              <a:t>(</a:t>
            </a:r>
            <a:r>
              <a:rPr lang="en-US" sz="860" b="0" u="none" strike="noStrike">
                <a:solidFill>
                  <a:srgbClr val="E5C07B"/>
                </a:solidFill>
                <a:effectLst/>
                <a:uFillTx/>
                <a:latin typeface="DejaVuSansMono"/>
                <a:ea typeface="DejaVuSansMono"/>
              </a:rPr>
              <a:t>"Enter your name: "</a:t>
            </a:r>
            <a:r>
              <a:rPr lang="en-US" sz="860" b="0" u="none" strike="noStrike">
                <a:solidFill>
                  <a:srgbClr val="FFFFFF"/>
                </a:solidFill>
                <a:effectLst/>
                <a:uFillTx/>
                <a:latin typeface="DejaVuSansMono"/>
                <a:ea typeface="DejaVuSansMono"/>
              </a:rPr>
              <a:t>)</a:t>
            </a:r>
            <a:endParaRPr lang="en-US" sz="860" b="0" u="none" strike="noStrike">
              <a:solidFill>
                <a:srgbClr val="000000"/>
              </a:solidFill>
              <a:effectLst/>
              <a:uFillTx/>
              <a:latin typeface="Times New Roman" panose="02020603050405020304"/>
            </a:endParaRPr>
          </a:p>
        </p:txBody>
      </p:sp>
      <p:sp>
        <p:nvSpPr>
          <p:cNvPr id="374" name="文本框 373"/>
          <p:cNvSpPr txBox="1"/>
          <p:nvPr/>
        </p:nvSpPr>
        <p:spPr>
          <a:xfrm>
            <a:off x="869040" y="3918600"/>
            <a:ext cx="1629360" cy="12672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DejaVuSansMono"/>
                <a:ea typeface="DejaVuSansMono"/>
              </a:rPr>
              <a:t>numbers = [</a:t>
            </a:r>
            <a:r>
              <a:rPr lang="en-US" sz="860" b="0" u="none" strike="noStrike">
                <a:solidFill>
                  <a:srgbClr val="E5C07B"/>
                </a:solidFill>
                <a:effectLst/>
                <a:uFillTx/>
                <a:latin typeface="DejaVuSansMono"/>
                <a:ea typeface="DejaVuSansMono"/>
              </a:rPr>
              <a:t>1, 2, 3, 4, 5</a:t>
            </a:r>
            <a:r>
              <a:rPr lang="en-US" sz="860" b="0" u="none" strike="noStrike">
                <a:solidFill>
                  <a:srgbClr val="FFFFFF"/>
                </a:solidFill>
                <a:effectLst/>
                <a:uFillTx/>
                <a:latin typeface="DejaVuSansMono"/>
                <a:ea typeface="DejaVuSansMono"/>
              </a:rPr>
              <a:t>]</a:t>
            </a:r>
            <a:endParaRPr lang="en-US" sz="860" b="0" u="none" strike="noStrike">
              <a:solidFill>
                <a:srgbClr val="000000"/>
              </a:solidFill>
              <a:effectLst/>
              <a:uFillTx/>
              <a:latin typeface="Times New Roman" panose="02020603050405020304"/>
            </a:endParaRPr>
          </a:p>
        </p:txBody>
      </p:sp>
      <p:sp>
        <p:nvSpPr>
          <p:cNvPr id="375" name="任意多边形: 形状 374"/>
          <p:cNvSpPr/>
          <p:nvPr/>
        </p:nvSpPr>
        <p:spPr>
          <a:xfrm>
            <a:off x="5498640" y="969120"/>
            <a:ext cx="4663440" cy="4713480"/>
          </a:xfrm>
          <a:custGeom>
            <a:avLst/>
            <a:gdLst/>
            <a:ahLst/>
            <a:cxnLst/>
            <a:rect l="0" t="0" r="r" b="b"/>
            <a:pathLst>
              <a:path w="12954" h="13093">
                <a:moveTo>
                  <a:pt x="0" y="12908"/>
                </a:moveTo>
                <a:lnTo>
                  <a:pt x="0" y="186"/>
                </a:lnTo>
                <a:cubicBezTo>
                  <a:pt x="0" y="174"/>
                  <a:pt x="1" y="162"/>
                  <a:pt x="2" y="150"/>
                </a:cubicBezTo>
                <a:cubicBezTo>
                  <a:pt x="4" y="138"/>
                  <a:pt x="7" y="126"/>
                  <a:pt x="10" y="115"/>
                </a:cubicBezTo>
                <a:cubicBezTo>
                  <a:pt x="14" y="104"/>
                  <a:pt x="18" y="93"/>
                  <a:pt x="23" y="83"/>
                </a:cubicBezTo>
                <a:cubicBezTo>
                  <a:pt x="28" y="73"/>
                  <a:pt x="34" y="63"/>
                  <a:pt x="40" y="55"/>
                </a:cubicBezTo>
                <a:cubicBezTo>
                  <a:pt x="47" y="46"/>
                  <a:pt x="54" y="38"/>
                  <a:pt x="62" y="32"/>
                </a:cubicBezTo>
                <a:cubicBezTo>
                  <a:pt x="69" y="25"/>
                  <a:pt x="77" y="19"/>
                  <a:pt x="86" y="14"/>
                </a:cubicBezTo>
                <a:cubicBezTo>
                  <a:pt x="94" y="10"/>
                  <a:pt x="103" y="6"/>
                  <a:pt x="112" y="4"/>
                </a:cubicBezTo>
                <a:cubicBezTo>
                  <a:pt x="121" y="1"/>
                  <a:pt x="130" y="0"/>
                  <a:pt x="139" y="0"/>
                </a:cubicBezTo>
                <a:lnTo>
                  <a:pt x="12768" y="0"/>
                </a:lnTo>
                <a:cubicBezTo>
                  <a:pt x="12780" y="0"/>
                  <a:pt x="12792" y="1"/>
                  <a:pt x="12804" y="4"/>
                </a:cubicBezTo>
                <a:cubicBezTo>
                  <a:pt x="12816" y="6"/>
                  <a:pt x="12828" y="10"/>
                  <a:pt x="12839" y="14"/>
                </a:cubicBezTo>
                <a:cubicBezTo>
                  <a:pt x="12850" y="19"/>
                  <a:pt x="12861" y="25"/>
                  <a:pt x="12871" y="32"/>
                </a:cubicBezTo>
                <a:cubicBezTo>
                  <a:pt x="12881" y="38"/>
                  <a:pt x="12891" y="46"/>
                  <a:pt x="12899" y="55"/>
                </a:cubicBezTo>
                <a:cubicBezTo>
                  <a:pt x="12908" y="63"/>
                  <a:pt x="12915" y="73"/>
                  <a:pt x="12922" y="83"/>
                </a:cubicBezTo>
                <a:cubicBezTo>
                  <a:pt x="12929" y="93"/>
                  <a:pt x="12935" y="104"/>
                  <a:pt x="12939" y="115"/>
                </a:cubicBezTo>
                <a:cubicBezTo>
                  <a:pt x="12944" y="126"/>
                  <a:pt x="12948" y="138"/>
                  <a:pt x="12950" y="150"/>
                </a:cubicBezTo>
                <a:cubicBezTo>
                  <a:pt x="12952" y="162"/>
                  <a:pt x="12954" y="174"/>
                  <a:pt x="12954" y="186"/>
                </a:cubicBezTo>
                <a:lnTo>
                  <a:pt x="12954" y="12908"/>
                </a:lnTo>
                <a:cubicBezTo>
                  <a:pt x="12954" y="12920"/>
                  <a:pt x="12952" y="12932"/>
                  <a:pt x="12950" y="12944"/>
                </a:cubicBezTo>
                <a:cubicBezTo>
                  <a:pt x="12948" y="12956"/>
                  <a:pt x="12944" y="12967"/>
                  <a:pt x="12939" y="12979"/>
                </a:cubicBezTo>
                <a:cubicBezTo>
                  <a:pt x="12935" y="12990"/>
                  <a:pt x="12929" y="13001"/>
                  <a:pt x="12922" y="13011"/>
                </a:cubicBezTo>
                <a:cubicBezTo>
                  <a:pt x="12915" y="13021"/>
                  <a:pt x="12908" y="13030"/>
                  <a:pt x="12899" y="13039"/>
                </a:cubicBezTo>
                <a:cubicBezTo>
                  <a:pt x="12891" y="13048"/>
                  <a:pt x="12881" y="13055"/>
                  <a:pt x="12871" y="13062"/>
                </a:cubicBezTo>
                <a:cubicBezTo>
                  <a:pt x="12861" y="13069"/>
                  <a:pt x="12850" y="13075"/>
                  <a:pt x="12839" y="13079"/>
                </a:cubicBezTo>
                <a:cubicBezTo>
                  <a:pt x="12828" y="13084"/>
                  <a:pt x="12816" y="13087"/>
                  <a:pt x="12804" y="13090"/>
                </a:cubicBezTo>
                <a:cubicBezTo>
                  <a:pt x="12792" y="13092"/>
                  <a:pt x="12780" y="13093"/>
                  <a:pt x="12768" y="13093"/>
                </a:cubicBezTo>
                <a:lnTo>
                  <a:pt x="139" y="13093"/>
                </a:lnTo>
                <a:cubicBezTo>
                  <a:pt x="130" y="13093"/>
                  <a:pt x="121" y="13092"/>
                  <a:pt x="112" y="13090"/>
                </a:cubicBezTo>
                <a:cubicBezTo>
                  <a:pt x="103" y="13087"/>
                  <a:pt x="94" y="13084"/>
                  <a:pt x="86" y="13079"/>
                </a:cubicBezTo>
                <a:cubicBezTo>
                  <a:pt x="77" y="13075"/>
                  <a:pt x="69" y="13069"/>
                  <a:pt x="62" y="13062"/>
                </a:cubicBezTo>
                <a:cubicBezTo>
                  <a:pt x="54" y="13055"/>
                  <a:pt x="47" y="13048"/>
                  <a:pt x="40" y="13039"/>
                </a:cubicBezTo>
                <a:cubicBezTo>
                  <a:pt x="34" y="13030"/>
                  <a:pt x="28" y="13021"/>
                  <a:pt x="23" y="13011"/>
                </a:cubicBezTo>
                <a:cubicBezTo>
                  <a:pt x="18" y="13001"/>
                  <a:pt x="14" y="12990"/>
                  <a:pt x="10" y="12979"/>
                </a:cubicBezTo>
                <a:cubicBezTo>
                  <a:pt x="7" y="12967"/>
                  <a:pt x="4" y="12956"/>
                  <a:pt x="2" y="12944"/>
                </a:cubicBezTo>
                <a:cubicBezTo>
                  <a:pt x="1" y="12932"/>
                  <a:pt x="0" y="12920"/>
                  <a:pt x="0" y="12908"/>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76" name="任意多边形: 形状 375"/>
          <p:cNvSpPr/>
          <p:nvPr/>
        </p:nvSpPr>
        <p:spPr>
          <a:xfrm>
            <a:off x="5481720" y="969120"/>
            <a:ext cx="67320" cy="4713480"/>
          </a:xfrm>
          <a:custGeom>
            <a:avLst/>
            <a:gdLst/>
            <a:ahLst/>
            <a:cxnLst/>
            <a:rect l="0" t="0" r="r" b="b"/>
            <a:pathLst>
              <a:path w="187" h="13093">
                <a:moveTo>
                  <a:pt x="151" y="14"/>
                </a:moveTo>
                <a:cubicBezTo>
                  <a:pt x="140" y="24"/>
                  <a:pt x="130" y="37"/>
                  <a:pt x="121" y="55"/>
                </a:cubicBezTo>
                <a:cubicBezTo>
                  <a:pt x="113" y="72"/>
                  <a:pt x="106" y="92"/>
                  <a:pt x="101" y="115"/>
                </a:cubicBezTo>
                <a:cubicBezTo>
                  <a:pt x="96" y="138"/>
                  <a:pt x="94" y="161"/>
                  <a:pt x="94" y="186"/>
                </a:cubicBezTo>
                <a:lnTo>
                  <a:pt x="94" y="12908"/>
                </a:lnTo>
                <a:cubicBezTo>
                  <a:pt x="94" y="12932"/>
                  <a:pt x="96" y="12956"/>
                  <a:pt x="101" y="12979"/>
                </a:cubicBezTo>
                <a:cubicBezTo>
                  <a:pt x="106" y="13001"/>
                  <a:pt x="113" y="13022"/>
                  <a:pt x="121" y="13039"/>
                </a:cubicBezTo>
                <a:cubicBezTo>
                  <a:pt x="130" y="13056"/>
                  <a:pt x="140" y="13070"/>
                  <a:pt x="151" y="13079"/>
                </a:cubicBezTo>
                <a:cubicBezTo>
                  <a:pt x="163" y="13089"/>
                  <a:pt x="175" y="13093"/>
                  <a:pt x="187" y="13093"/>
                </a:cubicBezTo>
                <a:cubicBezTo>
                  <a:pt x="162" y="13093"/>
                  <a:pt x="139" y="13089"/>
                  <a:pt x="116" y="13079"/>
                </a:cubicBezTo>
                <a:cubicBezTo>
                  <a:pt x="93" y="13070"/>
                  <a:pt x="73" y="13056"/>
                  <a:pt x="56" y="13039"/>
                </a:cubicBezTo>
                <a:cubicBezTo>
                  <a:pt x="38" y="13022"/>
                  <a:pt x="24" y="13001"/>
                  <a:pt x="14" y="12979"/>
                </a:cubicBezTo>
                <a:cubicBezTo>
                  <a:pt x="5" y="12956"/>
                  <a:pt x="0" y="12932"/>
                  <a:pt x="0" y="12908"/>
                </a:cubicBezTo>
                <a:lnTo>
                  <a:pt x="0" y="186"/>
                </a:lnTo>
                <a:cubicBezTo>
                  <a:pt x="0" y="161"/>
                  <a:pt x="5" y="138"/>
                  <a:pt x="14" y="115"/>
                </a:cubicBezTo>
                <a:cubicBezTo>
                  <a:pt x="24" y="92"/>
                  <a:pt x="38" y="72"/>
                  <a:pt x="56" y="55"/>
                </a:cubicBezTo>
                <a:cubicBezTo>
                  <a:pt x="73" y="37"/>
                  <a:pt x="93" y="24"/>
                  <a:pt x="116" y="14"/>
                </a:cubicBezTo>
                <a:cubicBezTo>
                  <a:pt x="139" y="5"/>
                  <a:pt x="162" y="0"/>
                  <a:pt x="187" y="0"/>
                </a:cubicBezTo>
                <a:cubicBezTo>
                  <a:pt x="175" y="0"/>
                  <a:pt x="163" y="5"/>
                  <a:pt x="151" y="14"/>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377" name="任意多边形: 形状 376"/>
          <p:cNvSpPr/>
          <p:nvPr/>
        </p:nvSpPr>
        <p:spPr>
          <a:xfrm>
            <a:off x="5715720" y="1169640"/>
            <a:ext cx="410040" cy="401760"/>
          </a:xfrm>
          <a:custGeom>
            <a:avLst/>
            <a:gdLst/>
            <a:ahLst/>
            <a:cxnLst/>
            <a:rect l="0" t="0" r="r" b="b"/>
            <a:pathLst>
              <a:path w="1139" h="1116">
                <a:moveTo>
                  <a:pt x="0" y="557"/>
                </a:moveTo>
                <a:cubicBezTo>
                  <a:pt x="0" y="521"/>
                  <a:pt x="4" y="485"/>
                  <a:pt x="11" y="449"/>
                </a:cubicBezTo>
                <a:cubicBezTo>
                  <a:pt x="18" y="413"/>
                  <a:pt x="29" y="378"/>
                  <a:pt x="43" y="344"/>
                </a:cubicBezTo>
                <a:cubicBezTo>
                  <a:pt x="57" y="310"/>
                  <a:pt x="74" y="278"/>
                  <a:pt x="94" y="248"/>
                </a:cubicBezTo>
                <a:cubicBezTo>
                  <a:pt x="114" y="218"/>
                  <a:pt x="138" y="189"/>
                  <a:pt x="163" y="164"/>
                </a:cubicBezTo>
                <a:cubicBezTo>
                  <a:pt x="189" y="138"/>
                  <a:pt x="217" y="115"/>
                  <a:pt x="248" y="94"/>
                </a:cubicBezTo>
                <a:cubicBezTo>
                  <a:pt x="278" y="74"/>
                  <a:pt x="310" y="57"/>
                  <a:pt x="344" y="43"/>
                </a:cubicBezTo>
                <a:cubicBezTo>
                  <a:pt x="378" y="29"/>
                  <a:pt x="413" y="18"/>
                  <a:pt x="449" y="11"/>
                </a:cubicBezTo>
                <a:cubicBezTo>
                  <a:pt x="485" y="4"/>
                  <a:pt x="521" y="0"/>
                  <a:pt x="557" y="0"/>
                </a:cubicBezTo>
                <a:lnTo>
                  <a:pt x="581" y="0"/>
                </a:lnTo>
                <a:cubicBezTo>
                  <a:pt x="618" y="0"/>
                  <a:pt x="654" y="4"/>
                  <a:pt x="690" y="11"/>
                </a:cubicBezTo>
                <a:cubicBezTo>
                  <a:pt x="726" y="18"/>
                  <a:pt x="761" y="29"/>
                  <a:pt x="795" y="43"/>
                </a:cubicBezTo>
                <a:cubicBezTo>
                  <a:pt x="829" y="57"/>
                  <a:pt x="861" y="74"/>
                  <a:pt x="891" y="94"/>
                </a:cubicBezTo>
                <a:cubicBezTo>
                  <a:pt x="921" y="115"/>
                  <a:pt x="950" y="138"/>
                  <a:pt x="975" y="164"/>
                </a:cubicBezTo>
                <a:cubicBezTo>
                  <a:pt x="1001" y="189"/>
                  <a:pt x="1024" y="218"/>
                  <a:pt x="1045" y="248"/>
                </a:cubicBezTo>
                <a:cubicBezTo>
                  <a:pt x="1065" y="278"/>
                  <a:pt x="1082" y="310"/>
                  <a:pt x="1096" y="344"/>
                </a:cubicBezTo>
                <a:cubicBezTo>
                  <a:pt x="1110" y="378"/>
                  <a:pt x="1121" y="413"/>
                  <a:pt x="1128" y="449"/>
                </a:cubicBezTo>
                <a:cubicBezTo>
                  <a:pt x="1135" y="485"/>
                  <a:pt x="1139" y="521"/>
                  <a:pt x="1139" y="557"/>
                </a:cubicBezTo>
                <a:cubicBezTo>
                  <a:pt x="1139" y="594"/>
                  <a:pt x="1135" y="630"/>
                  <a:pt x="1128" y="667"/>
                </a:cubicBezTo>
                <a:cubicBezTo>
                  <a:pt x="1121" y="703"/>
                  <a:pt x="1110" y="738"/>
                  <a:pt x="1096" y="772"/>
                </a:cubicBezTo>
                <a:cubicBezTo>
                  <a:pt x="1082" y="805"/>
                  <a:pt x="1065" y="838"/>
                  <a:pt x="1045" y="868"/>
                </a:cubicBezTo>
                <a:cubicBezTo>
                  <a:pt x="1024" y="898"/>
                  <a:pt x="1001" y="927"/>
                  <a:pt x="975" y="952"/>
                </a:cubicBezTo>
                <a:cubicBezTo>
                  <a:pt x="950" y="978"/>
                  <a:pt x="921" y="1001"/>
                  <a:pt x="891" y="1022"/>
                </a:cubicBezTo>
                <a:cubicBezTo>
                  <a:pt x="861" y="1042"/>
                  <a:pt x="829" y="1059"/>
                  <a:pt x="795" y="1073"/>
                </a:cubicBezTo>
                <a:cubicBezTo>
                  <a:pt x="761" y="1087"/>
                  <a:pt x="726" y="1098"/>
                  <a:pt x="690" y="1105"/>
                </a:cubicBezTo>
                <a:cubicBezTo>
                  <a:pt x="654" y="1112"/>
                  <a:pt x="618" y="1116"/>
                  <a:pt x="581" y="1116"/>
                </a:cubicBezTo>
                <a:lnTo>
                  <a:pt x="557" y="1116"/>
                </a:lnTo>
                <a:cubicBezTo>
                  <a:pt x="521" y="1116"/>
                  <a:pt x="485" y="1112"/>
                  <a:pt x="449" y="1105"/>
                </a:cubicBezTo>
                <a:cubicBezTo>
                  <a:pt x="413" y="1098"/>
                  <a:pt x="378" y="1087"/>
                  <a:pt x="344" y="1073"/>
                </a:cubicBezTo>
                <a:cubicBezTo>
                  <a:pt x="310" y="1059"/>
                  <a:pt x="278" y="1042"/>
                  <a:pt x="248" y="1022"/>
                </a:cubicBezTo>
                <a:cubicBezTo>
                  <a:pt x="217" y="1001"/>
                  <a:pt x="189" y="978"/>
                  <a:pt x="163" y="952"/>
                </a:cubicBezTo>
                <a:cubicBezTo>
                  <a:pt x="138" y="927"/>
                  <a:pt x="114" y="898"/>
                  <a:pt x="94" y="868"/>
                </a:cubicBezTo>
                <a:cubicBezTo>
                  <a:pt x="74" y="838"/>
                  <a:pt x="57" y="805"/>
                  <a:pt x="43" y="772"/>
                </a:cubicBezTo>
                <a:cubicBezTo>
                  <a:pt x="29" y="738"/>
                  <a:pt x="18" y="703"/>
                  <a:pt x="11" y="667"/>
                </a:cubicBezTo>
                <a:cubicBezTo>
                  <a:pt x="4" y="630"/>
                  <a:pt x="0" y="594"/>
                  <a:pt x="0" y="557"/>
                </a:cubicBezTo>
                <a:close/>
              </a:path>
            </a:pathLst>
          </a:custGeom>
          <a:solidFill>
            <a:srgbClr val="FBBF24"/>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378" name="图片 377"/>
          <p:cNvPicPr/>
          <p:nvPr/>
        </p:nvPicPr>
        <p:blipFill>
          <a:blip r:embed="rId3"/>
          <a:stretch>
            <a:fillRect/>
          </a:stretch>
        </p:blipFill>
        <p:spPr>
          <a:xfrm>
            <a:off x="5816160" y="1270080"/>
            <a:ext cx="208440" cy="166680"/>
          </a:xfrm>
          <a:prstGeom prst="rect">
            <a:avLst/>
          </a:prstGeom>
          <a:noFill/>
          <a:ln w="0">
            <a:noFill/>
          </a:ln>
        </p:spPr>
      </p:pic>
      <p:sp>
        <p:nvSpPr>
          <p:cNvPr id="379" name="文本框 378"/>
          <p:cNvSpPr txBox="1"/>
          <p:nvPr/>
        </p:nvSpPr>
        <p:spPr>
          <a:xfrm>
            <a:off x="869040" y="4077360"/>
            <a:ext cx="1434240" cy="12672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DejaVuSansMono"/>
                <a:ea typeface="DejaVuSansMono"/>
              </a:rPr>
              <a:t>max_num = </a:t>
            </a:r>
            <a:r>
              <a:rPr lang="en-US" sz="860" b="0" u="none" strike="noStrike">
                <a:solidFill>
                  <a:srgbClr val="61AFEF"/>
                </a:solidFill>
                <a:effectLst/>
                <a:uFillTx/>
                <a:latin typeface="DejaVuSansMono"/>
                <a:ea typeface="DejaVuSansMono"/>
              </a:rPr>
              <a:t>max</a:t>
            </a:r>
            <a:r>
              <a:rPr lang="en-US" sz="860" b="0" u="none" strike="noStrike">
                <a:solidFill>
                  <a:srgbClr val="FFFFFF"/>
                </a:solidFill>
                <a:effectLst/>
                <a:uFillTx/>
                <a:latin typeface="DejaVuSansMono"/>
                <a:ea typeface="DejaVuSansMono"/>
              </a:rPr>
              <a:t>(numbers)</a:t>
            </a:r>
            <a:endParaRPr lang="en-US" sz="860" b="0" u="none" strike="noStrike">
              <a:solidFill>
                <a:srgbClr val="000000"/>
              </a:solidFill>
              <a:effectLst/>
              <a:uFillTx/>
              <a:latin typeface="Times New Roman" panose="02020603050405020304"/>
            </a:endParaRPr>
          </a:p>
        </p:txBody>
      </p:sp>
      <p:pic>
        <p:nvPicPr>
          <p:cNvPr id="380" name="图片 379"/>
          <p:cNvPicPr/>
          <p:nvPr/>
        </p:nvPicPr>
        <p:blipFill>
          <a:blip r:embed="rId4"/>
          <a:stretch>
            <a:fillRect/>
          </a:stretch>
        </p:blipFill>
        <p:spPr>
          <a:xfrm>
            <a:off x="5716080" y="1738080"/>
            <a:ext cx="133200" cy="133200"/>
          </a:xfrm>
          <a:prstGeom prst="rect">
            <a:avLst/>
          </a:prstGeom>
          <a:noFill/>
          <a:ln w="0">
            <a:noFill/>
          </a:ln>
        </p:spPr>
      </p:pic>
      <p:sp>
        <p:nvSpPr>
          <p:cNvPr id="381" name="文本框 380"/>
          <p:cNvSpPr txBox="1"/>
          <p:nvPr/>
        </p:nvSpPr>
        <p:spPr>
          <a:xfrm>
            <a:off x="6259320" y="1204560"/>
            <a:ext cx="1006560" cy="291600"/>
          </a:xfrm>
          <a:prstGeom prst="rect">
            <a:avLst/>
          </a:prstGeom>
          <a:noFill/>
          <a:ln w="0">
            <a:noFill/>
          </a:ln>
        </p:spPr>
        <p:txBody>
          <a:bodyPr wrap="none" lIns="0" tIns="0" rIns="0" bIns="0" anchor="t">
            <a:spAutoFit/>
          </a:bodyPr>
          <a:lstStyle/>
          <a:p>
            <a:r>
              <a:rPr lang="zh-CN" sz="1580" b="0" u="none" strike="noStrike">
                <a:solidFill>
                  <a:srgbClr val="FBBF24"/>
                </a:solidFill>
                <a:effectLst/>
                <a:uFillTx/>
                <a:latin typeface="NotoSansCJKsc"/>
                <a:ea typeface="NotoSansCJKsc"/>
              </a:rPr>
              <a:t>⾃定义函数</a:t>
            </a:r>
            <a:endParaRPr lang="en-US" sz="1580" b="0" u="none" strike="noStrike">
              <a:solidFill>
                <a:srgbClr val="000000"/>
              </a:solidFill>
              <a:effectLst/>
              <a:uFillTx/>
              <a:latin typeface="Times New Roman" panose="02020603050405020304"/>
            </a:endParaRPr>
          </a:p>
        </p:txBody>
      </p:sp>
      <p:pic>
        <p:nvPicPr>
          <p:cNvPr id="382" name="图片 381"/>
          <p:cNvPicPr/>
          <p:nvPr/>
        </p:nvPicPr>
        <p:blipFill>
          <a:blip r:embed="rId4"/>
          <a:stretch>
            <a:fillRect/>
          </a:stretch>
        </p:blipFill>
        <p:spPr>
          <a:xfrm>
            <a:off x="5716080" y="2039040"/>
            <a:ext cx="133200" cy="133200"/>
          </a:xfrm>
          <a:prstGeom prst="rect">
            <a:avLst/>
          </a:prstGeom>
          <a:noFill/>
          <a:ln w="0">
            <a:noFill/>
          </a:ln>
        </p:spPr>
      </p:pic>
      <p:sp>
        <p:nvSpPr>
          <p:cNvPr id="383" name="文本框 382"/>
          <p:cNvSpPr txBox="1"/>
          <p:nvPr/>
        </p:nvSpPr>
        <p:spPr>
          <a:xfrm>
            <a:off x="5950080" y="1691640"/>
            <a:ext cx="2012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需要⽤⼾定义（声明）后才能调⽤</a:t>
            </a:r>
            <a:endParaRPr lang="en-US" sz="1050" b="0" u="none" strike="noStrike">
              <a:solidFill>
                <a:srgbClr val="000000"/>
              </a:solidFill>
              <a:effectLst/>
              <a:uFillTx/>
              <a:latin typeface="Times New Roman" panose="02020603050405020304"/>
            </a:endParaRPr>
          </a:p>
        </p:txBody>
      </p:sp>
      <p:pic>
        <p:nvPicPr>
          <p:cNvPr id="384" name="图片 383"/>
          <p:cNvPicPr/>
          <p:nvPr/>
        </p:nvPicPr>
        <p:blipFill>
          <a:blip r:embed="rId4"/>
          <a:stretch>
            <a:fillRect/>
          </a:stretch>
        </p:blipFill>
        <p:spPr>
          <a:xfrm>
            <a:off x="5716080" y="2340000"/>
            <a:ext cx="133200" cy="133200"/>
          </a:xfrm>
          <a:prstGeom prst="rect">
            <a:avLst/>
          </a:prstGeom>
          <a:noFill/>
          <a:ln w="0">
            <a:noFill/>
          </a:ln>
        </p:spPr>
      </p:pic>
      <p:sp>
        <p:nvSpPr>
          <p:cNvPr id="385" name="文本框 384"/>
          <p:cNvSpPr txBox="1"/>
          <p:nvPr/>
        </p:nvSpPr>
        <p:spPr>
          <a:xfrm>
            <a:off x="5950080" y="1992600"/>
            <a:ext cx="21466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需要指定函数名称并编写功能语句集</a:t>
            </a:r>
            <a:endParaRPr lang="en-US" sz="1050" b="0" u="none" strike="noStrike">
              <a:solidFill>
                <a:srgbClr val="000000"/>
              </a:solidFill>
              <a:effectLst/>
              <a:uFillTx/>
              <a:latin typeface="Times New Roman" panose="02020603050405020304"/>
            </a:endParaRPr>
          </a:p>
        </p:txBody>
      </p:sp>
      <p:sp>
        <p:nvSpPr>
          <p:cNvPr id="386" name="文本框 385"/>
          <p:cNvSpPr txBox="1"/>
          <p:nvPr/>
        </p:nvSpPr>
        <p:spPr>
          <a:xfrm>
            <a:off x="5950080" y="2293560"/>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使⽤关键字</a:t>
            </a:r>
            <a:endParaRPr lang="en-US" sz="1050" b="0" u="none" strike="noStrike">
              <a:solidFill>
                <a:srgbClr val="000000"/>
              </a:solidFill>
              <a:effectLst/>
              <a:uFillTx/>
              <a:latin typeface="Times New Roman" panose="02020603050405020304"/>
            </a:endParaRPr>
          </a:p>
        </p:txBody>
      </p:sp>
      <p:sp>
        <p:nvSpPr>
          <p:cNvPr id="387" name="文本框 386"/>
          <p:cNvSpPr txBox="1"/>
          <p:nvPr/>
        </p:nvSpPr>
        <p:spPr>
          <a:xfrm>
            <a:off x="6618600" y="2324520"/>
            <a:ext cx="21564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def</a:t>
            </a:r>
            <a:endParaRPr lang="en-US" sz="1050" b="0" u="none" strike="noStrike">
              <a:solidFill>
                <a:srgbClr val="000000"/>
              </a:solidFill>
              <a:effectLst/>
              <a:uFillTx/>
              <a:latin typeface="Times New Roman" panose="02020603050405020304"/>
            </a:endParaRPr>
          </a:p>
        </p:txBody>
      </p:sp>
      <p:pic>
        <p:nvPicPr>
          <p:cNvPr id="388" name="图片 387"/>
          <p:cNvPicPr/>
          <p:nvPr/>
        </p:nvPicPr>
        <p:blipFill>
          <a:blip r:embed="rId4"/>
          <a:stretch>
            <a:fillRect/>
          </a:stretch>
        </p:blipFill>
        <p:spPr>
          <a:xfrm>
            <a:off x="5716080" y="2640600"/>
            <a:ext cx="133200" cy="133200"/>
          </a:xfrm>
          <a:prstGeom prst="rect">
            <a:avLst/>
          </a:prstGeom>
          <a:noFill/>
          <a:ln w="0">
            <a:noFill/>
          </a:ln>
        </p:spPr>
      </p:pic>
      <p:sp>
        <p:nvSpPr>
          <p:cNvPr id="389" name="文本框 388"/>
          <p:cNvSpPr txBox="1"/>
          <p:nvPr/>
        </p:nvSpPr>
        <p:spPr>
          <a:xfrm>
            <a:off x="6832800" y="2293560"/>
            <a:ext cx="537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定义函数</a:t>
            </a:r>
            <a:endParaRPr lang="en-US" sz="1050" b="0" u="none" strike="noStrike">
              <a:solidFill>
                <a:srgbClr val="000000"/>
              </a:solidFill>
              <a:effectLst/>
              <a:uFillTx/>
              <a:latin typeface="Times New Roman" panose="02020603050405020304"/>
            </a:endParaRPr>
          </a:p>
        </p:txBody>
      </p:sp>
      <p:pic>
        <p:nvPicPr>
          <p:cNvPr id="390" name="图片 389"/>
          <p:cNvPicPr/>
          <p:nvPr/>
        </p:nvPicPr>
        <p:blipFill>
          <a:blip r:embed="rId4"/>
          <a:stretch>
            <a:fillRect/>
          </a:stretch>
        </p:blipFill>
        <p:spPr>
          <a:xfrm>
            <a:off x="5716080" y="2941560"/>
            <a:ext cx="133200" cy="133200"/>
          </a:xfrm>
          <a:prstGeom prst="rect">
            <a:avLst/>
          </a:prstGeom>
          <a:noFill/>
          <a:ln w="0">
            <a:noFill/>
          </a:ln>
        </p:spPr>
      </p:pic>
      <p:sp>
        <p:nvSpPr>
          <p:cNvPr id="391" name="文本框 390"/>
          <p:cNvSpPr txBox="1"/>
          <p:nvPr/>
        </p:nvSpPr>
        <p:spPr>
          <a:xfrm>
            <a:off x="5950080" y="2594160"/>
            <a:ext cx="241488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调⽤时需要按照定义形式传递必需的参数</a:t>
            </a:r>
            <a:endParaRPr lang="en-US" sz="1050" b="0" u="none" strike="noStrike">
              <a:solidFill>
                <a:srgbClr val="000000"/>
              </a:solidFill>
              <a:effectLst/>
              <a:uFillTx/>
              <a:latin typeface="Times New Roman" panose="02020603050405020304"/>
            </a:endParaRPr>
          </a:p>
        </p:txBody>
      </p:sp>
      <p:sp>
        <p:nvSpPr>
          <p:cNvPr id="392" name="任意多边形: 形状 391"/>
          <p:cNvSpPr/>
          <p:nvPr/>
        </p:nvSpPr>
        <p:spPr>
          <a:xfrm>
            <a:off x="5715720" y="3309120"/>
            <a:ext cx="4245480" cy="1345680"/>
          </a:xfrm>
          <a:custGeom>
            <a:avLst/>
            <a:gdLst/>
            <a:ahLst/>
            <a:cxnLst/>
            <a:rect l="0" t="0" r="r" b="b"/>
            <a:pathLst>
              <a:path w="11793" h="3738">
                <a:moveTo>
                  <a:pt x="0" y="3645"/>
                </a:moveTo>
                <a:lnTo>
                  <a:pt x="0" y="93"/>
                </a:lnTo>
                <a:cubicBezTo>
                  <a:pt x="0" y="80"/>
                  <a:pt x="3" y="69"/>
                  <a:pt x="7" y="57"/>
                </a:cubicBezTo>
                <a:cubicBezTo>
                  <a:pt x="12" y="46"/>
                  <a:pt x="19" y="36"/>
                  <a:pt x="27" y="27"/>
                </a:cubicBezTo>
                <a:cubicBezTo>
                  <a:pt x="36" y="18"/>
                  <a:pt x="46" y="12"/>
                  <a:pt x="58" y="7"/>
                </a:cubicBezTo>
                <a:cubicBezTo>
                  <a:pt x="69" y="2"/>
                  <a:pt x="81" y="0"/>
                  <a:pt x="93" y="0"/>
                </a:cubicBezTo>
                <a:lnTo>
                  <a:pt x="11701" y="0"/>
                </a:lnTo>
                <a:cubicBezTo>
                  <a:pt x="11713" y="0"/>
                  <a:pt x="11725" y="2"/>
                  <a:pt x="11736" y="7"/>
                </a:cubicBezTo>
                <a:cubicBezTo>
                  <a:pt x="11748" y="12"/>
                  <a:pt x="11758" y="18"/>
                  <a:pt x="11766" y="27"/>
                </a:cubicBezTo>
                <a:cubicBezTo>
                  <a:pt x="11775" y="36"/>
                  <a:pt x="11782" y="46"/>
                  <a:pt x="11786" y="57"/>
                </a:cubicBezTo>
                <a:cubicBezTo>
                  <a:pt x="11791" y="69"/>
                  <a:pt x="11793" y="80"/>
                  <a:pt x="11793" y="93"/>
                </a:cubicBezTo>
                <a:lnTo>
                  <a:pt x="11793" y="3645"/>
                </a:lnTo>
                <a:cubicBezTo>
                  <a:pt x="11793" y="3658"/>
                  <a:pt x="11791" y="3669"/>
                  <a:pt x="11786" y="3681"/>
                </a:cubicBezTo>
                <a:cubicBezTo>
                  <a:pt x="11782" y="3692"/>
                  <a:pt x="11775" y="3702"/>
                  <a:pt x="11766" y="3711"/>
                </a:cubicBezTo>
                <a:cubicBezTo>
                  <a:pt x="11758" y="3720"/>
                  <a:pt x="11748" y="3726"/>
                  <a:pt x="11736" y="3731"/>
                </a:cubicBezTo>
                <a:cubicBezTo>
                  <a:pt x="11725" y="3736"/>
                  <a:pt x="11713" y="3738"/>
                  <a:pt x="11701" y="3738"/>
                </a:cubicBezTo>
                <a:lnTo>
                  <a:pt x="93" y="3738"/>
                </a:lnTo>
                <a:cubicBezTo>
                  <a:pt x="81" y="3738"/>
                  <a:pt x="69" y="3736"/>
                  <a:pt x="58" y="3731"/>
                </a:cubicBezTo>
                <a:cubicBezTo>
                  <a:pt x="46" y="3726"/>
                  <a:pt x="36" y="3720"/>
                  <a:pt x="27" y="3711"/>
                </a:cubicBezTo>
                <a:cubicBezTo>
                  <a:pt x="19" y="3702"/>
                  <a:pt x="12" y="3692"/>
                  <a:pt x="7" y="3681"/>
                </a:cubicBezTo>
                <a:cubicBezTo>
                  <a:pt x="3" y="3669"/>
                  <a:pt x="0" y="3658"/>
                  <a:pt x="0" y="3645"/>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393" name="文本框 392"/>
          <p:cNvSpPr txBox="1"/>
          <p:nvPr/>
        </p:nvSpPr>
        <p:spPr>
          <a:xfrm>
            <a:off x="5950080" y="2895120"/>
            <a:ext cx="12078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需要先定义，后调⽤</a:t>
            </a:r>
            <a:endParaRPr lang="en-US" sz="1050" b="0" u="none" strike="noStrike">
              <a:solidFill>
                <a:srgbClr val="000000"/>
              </a:solidFill>
              <a:effectLst/>
              <a:uFillTx/>
              <a:latin typeface="Times New Roman" panose="02020603050405020304"/>
            </a:endParaRPr>
          </a:p>
        </p:txBody>
      </p:sp>
      <p:sp>
        <p:nvSpPr>
          <p:cNvPr id="394" name="文本框 393"/>
          <p:cNvSpPr txBox="1"/>
          <p:nvPr/>
        </p:nvSpPr>
        <p:spPr>
          <a:xfrm>
            <a:off x="5816160" y="3425760"/>
            <a:ext cx="131040" cy="126720"/>
          </a:xfrm>
          <a:prstGeom prst="rect">
            <a:avLst/>
          </a:prstGeom>
          <a:noFill/>
          <a:ln w="0">
            <a:noFill/>
          </a:ln>
        </p:spPr>
        <p:txBody>
          <a:bodyPr wrap="none" lIns="0" tIns="0" rIns="0" bIns="0" anchor="t">
            <a:spAutoFit/>
          </a:bodyPr>
          <a:lstStyle/>
          <a:p>
            <a:r>
              <a:rPr lang="en-US" sz="860" b="0" u="none" strike="noStrike">
                <a:solidFill>
                  <a:srgbClr val="7FCA9F"/>
                </a:solidFill>
                <a:effectLst/>
                <a:uFillTx/>
                <a:latin typeface="DejaVuSansMono"/>
                <a:ea typeface="DejaVuSansMono"/>
              </a:rPr>
              <a:t># </a:t>
            </a:r>
            <a:endParaRPr lang="en-US" sz="860" b="0" u="none" strike="noStrike">
              <a:solidFill>
                <a:srgbClr val="000000"/>
              </a:solidFill>
              <a:effectLst/>
              <a:uFillTx/>
              <a:latin typeface="Times New Roman" panose="02020603050405020304"/>
            </a:endParaRPr>
          </a:p>
        </p:txBody>
      </p:sp>
      <p:sp>
        <p:nvSpPr>
          <p:cNvPr id="395" name="文本框 394"/>
          <p:cNvSpPr txBox="1"/>
          <p:nvPr/>
        </p:nvSpPr>
        <p:spPr>
          <a:xfrm>
            <a:off x="5947200" y="3400560"/>
            <a:ext cx="866520" cy="155880"/>
          </a:xfrm>
          <a:prstGeom prst="rect">
            <a:avLst/>
          </a:prstGeom>
          <a:noFill/>
          <a:ln w="0">
            <a:noFill/>
          </a:ln>
        </p:spPr>
        <p:txBody>
          <a:bodyPr wrap="none" lIns="0" tIns="0" rIns="0" bIns="0" anchor="t">
            <a:spAutoFit/>
          </a:bodyPr>
          <a:lstStyle/>
          <a:p>
            <a:r>
              <a:rPr lang="zh-CN" sz="860" b="0" u="none" strike="noStrike">
                <a:solidFill>
                  <a:srgbClr val="7FCA9F"/>
                </a:solidFill>
                <a:effectLst/>
                <a:uFillTx/>
                <a:latin typeface="NotoSansCJKsc"/>
                <a:ea typeface="NotoSansCJKsc"/>
              </a:rPr>
              <a:t>先定义⾃定义函数</a:t>
            </a:r>
            <a:endParaRPr lang="en-US" sz="860" b="0" u="none" strike="noStrike">
              <a:solidFill>
                <a:srgbClr val="000000"/>
              </a:solidFill>
              <a:effectLst/>
              <a:uFillTx/>
              <a:latin typeface="Times New Roman" panose="02020603050405020304"/>
            </a:endParaRPr>
          </a:p>
        </p:txBody>
      </p:sp>
      <p:sp>
        <p:nvSpPr>
          <p:cNvPr id="396" name="文本框 395"/>
          <p:cNvSpPr txBox="1"/>
          <p:nvPr/>
        </p:nvSpPr>
        <p:spPr>
          <a:xfrm>
            <a:off x="5816160" y="3592800"/>
            <a:ext cx="2606400" cy="126720"/>
          </a:xfrm>
          <a:prstGeom prst="rect">
            <a:avLst/>
          </a:prstGeom>
          <a:noFill/>
          <a:ln w="0">
            <a:noFill/>
          </a:ln>
        </p:spPr>
        <p:txBody>
          <a:bodyPr wrap="none" lIns="0" tIns="0" rIns="0" bIns="0" anchor="t">
            <a:spAutoFit/>
          </a:bodyPr>
          <a:lstStyle/>
          <a:p>
            <a:r>
              <a:rPr lang="en-US" sz="860" b="0" u="none" strike="noStrike">
                <a:solidFill>
                  <a:srgbClr val="F08D49"/>
                </a:solidFill>
                <a:effectLst/>
                <a:uFillTx/>
                <a:latin typeface="DejaVuSansMono"/>
                <a:ea typeface="DejaVuSansMono"/>
              </a:rPr>
              <a:t>def</a:t>
            </a:r>
            <a:r>
              <a:rPr lang="en-US" sz="860" b="0" u="none" strike="noStrike">
                <a:solidFill>
                  <a:srgbClr val="FFFFFF"/>
                </a:solidFill>
                <a:effectLst/>
                <a:uFillTx/>
                <a:latin typeface="DejaVuSansMono"/>
                <a:ea typeface="DejaVuSansMono"/>
              </a:rPr>
              <a:t> </a:t>
            </a:r>
            <a:r>
              <a:rPr lang="en-US" sz="860" b="0" u="none" strike="noStrike">
                <a:solidFill>
                  <a:srgbClr val="61AFEF"/>
                </a:solidFill>
                <a:effectLst/>
                <a:uFillTx/>
                <a:latin typeface="DejaVuSansMono"/>
                <a:ea typeface="DejaVuSansMono"/>
              </a:rPr>
              <a:t>calculate_orbit</a:t>
            </a:r>
            <a:r>
              <a:rPr lang="en-US" sz="860" b="0" u="none" strike="noStrike">
                <a:solidFill>
                  <a:srgbClr val="FFFFFF"/>
                </a:solidFill>
                <a:effectLst/>
                <a:uFillTx/>
                <a:latin typeface="DejaVuSansMono"/>
                <a:ea typeface="DejaVuSansMono"/>
              </a:rPr>
              <a:t>(distance, velocity):</a:t>
            </a:r>
            <a:endParaRPr lang="en-US" sz="860" b="0" u="none" strike="noStrike">
              <a:solidFill>
                <a:srgbClr val="000000"/>
              </a:solidFill>
              <a:effectLst/>
              <a:uFillTx/>
              <a:latin typeface="Times New Roman" panose="02020603050405020304"/>
            </a:endParaRPr>
          </a:p>
        </p:txBody>
      </p:sp>
      <p:sp>
        <p:nvSpPr>
          <p:cNvPr id="397" name="文本框 396"/>
          <p:cNvSpPr txBox="1"/>
          <p:nvPr/>
        </p:nvSpPr>
        <p:spPr>
          <a:xfrm>
            <a:off x="5816160" y="3751560"/>
            <a:ext cx="3062520" cy="12672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DejaVuSansMono"/>
                <a:ea typeface="DejaVuSansMono"/>
              </a:rPr>
              <a:t>    orbit_time = </a:t>
            </a:r>
            <a:r>
              <a:rPr lang="en-US" sz="860" b="0" u="none" strike="noStrike">
                <a:solidFill>
                  <a:srgbClr val="E5C07B"/>
                </a:solidFill>
                <a:effectLst/>
                <a:uFillTx/>
                <a:latin typeface="DejaVuSansMono"/>
                <a:ea typeface="DejaVuSansMono"/>
              </a:rPr>
              <a:t>2</a:t>
            </a:r>
            <a:r>
              <a:rPr lang="en-US" sz="860" b="0" u="none" strike="noStrike">
                <a:solidFill>
                  <a:srgbClr val="FFFFFF"/>
                </a:solidFill>
                <a:effectLst/>
                <a:uFillTx/>
                <a:latin typeface="DejaVuSansMono"/>
                <a:ea typeface="DejaVuSansMono"/>
              </a:rPr>
              <a:t> * </a:t>
            </a:r>
            <a:r>
              <a:rPr lang="en-US" sz="860" b="0" u="none" strike="noStrike">
                <a:solidFill>
                  <a:srgbClr val="E5C07B"/>
                </a:solidFill>
                <a:effectLst/>
                <a:uFillTx/>
                <a:latin typeface="DejaVuSansMono"/>
                <a:ea typeface="DejaVuSansMono"/>
              </a:rPr>
              <a:t>3.14</a:t>
            </a:r>
            <a:r>
              <a:rPr lang="en-US" sz="860" b="0" u="none" strike="noStrike">
                <a:solidFill>
                  <a:srgbClr val="FFFFFF"/>
                </a:solidFill>
                <a:effectLst/>
                <a:uFillTx/>
                <a:latin typeface="DejaVuSansMono"/>
                <a:ea typeface="DejaVuSansMono"/>
              </a:rPr>
              <a:t> * distance / velocity</a:t>
            </a:r>
            <a:endParaRPr lang="en-US" sz="860" b="0" u="none" strike="noStrike">
              <a:solidFill>
                <a:srgbClr val="000000"/>
              </a:solidFill>
              <a:effectLst/>
              <a:uFillTx/>
              <a:latin typeface="Times New Roman" panose="02020603050405020304"/>
            </a:endParaRPr>
          </a:p>
        </p:txBody>
      </p:sp>
      <p:sp>
        <p:nvSpPr>
          <p:cNvPr id="398" name="文本框 397"/>
          <p:cNvSpPr txBox="1"/>
          <p:nvPr/>
        </p:nvSpPr>
        <p:spPr>
          <a:xfrm>
            <a:off x="5816160" y="3918600"/>
            <a:ext cx="1369080" cy="12672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DejaVuSansMono"/>
                <a:ea typeface="DejaVuSansMono"/>
              </a:rPr>
              <a:t>    </a:t>
            </a:r>
            <a:r>
              <a:rPr lang="en-US" sz="860" b="0" u="none" strike="noStrike">
                <a:solidFill>
                  <a:srgbClr val="F08D49"/>
                </a:solidFill>
                <a:effectLst/>
                <a:uFillTx/>
                <a:latin typeface="DejaVuSansMono"/>
                <a:ea typeface="DejaVuSansMono"/>
              </a:rPr>
              <a:t>return</a:t>
            </a:r>
            <a:r>
              <a:rPr lang="en-US" sz="860" b="0" u="none" strike="noStrike">
                <a:solidFill>
                  <a:srgbClr val="FFFFFF"/>
                </a:solidFill>
                <a:effectLst/>
                <a:uFillTx/>
                <a:latin typeface="DejaVuSansMono"/>
                <a:ea typeface="DejaVuSansMono"/>
              </a:rPr>
              <a:t> orbit_time</a:t>
            </a:r>
            <a:endParaRPr lang="en-US" sz="860" b="0" u="none" strike="noStrike">
              <a:solidFill>
                <a:srgbClr val="000000"/>
              </a:solidFill>
              <a:effectLst/>
              <a:uFillTx/>
              <a:latin typeface="Times New Roman" panose="02020603050405020304"/>
            </a:endParaRPr>
          </a:p>
        </p:txBody>
      </p:sp>
      <p:sp>
        <p:nvSpPr>
          <p:cNvPr id="399" name="文本框 398"/>
          <p:cNvSpPr txBox="1"/>
          <p:nvPr/>
        </p:nvSpPr>
        <p:spPr>
          <a:xfrm>
            <a:off x="5816160" y="4244760"/>
            <a:ext cx="131040" cy="126720"/>
          </a:xfrm>
          <a:prstGeom prst="rect">
            <a:avLst/>
          </a:prstGeom>
          <a:noFill/>
          <a:ln w="0">
            <a:noFill/>
          </a:ln>
        </p:spPr>
        <p:txBody>
          <a:bodyPr wrap="none" lIns="0" tIns="0" rIns="0" bIns="0" anchor="t">
            <a:spAutoFit/>
          </a:bodyPr>
          <a:lstStyle/>
          <a:p>
            <a:r>
              <a:rPr lang="en-US" sz="860" b="0" u="none" strike="noStrike">
                <a:solidFill>
                  <a:srgbClr val="7FCA9F"/>
                </a:solidFill>
                <a:effectLst/>
                <a:uFillTx/>
                <a:latin typeface="DejaVuSansMono"/>
                <a:ea typeface="DejaVuSansMono"/>
              </a:rPr>
              <a:t># </a:t>
            </a:r>
            <a:endParaRPr lang="en-US" sz="860" b="0" u="none" strike="noStrike">
              <a:solidFill>
                <a:srgbClr val="000000"/>
              </a:solidFill>
              <a:effectLst/>
              <a:uFillTx/>
              <a:latin typeface="Times New Roman" panose="02020603050405020304"/>
            </a:endParaRPr>
          </a:p>
        </p:txBody>
      </p:sp>
      <p:sp>
        <p:nvSpPr>
          <p:cNvPr id="400" name="文本框 399"/>
          <p:cNvSpPr txBox="1"/>
          <p:nvPr/>
        </p:nvSpPr>
        <p:spPr>
          <a:xfrm>
            <a:off x="5947200" y="4219560"/>
            <a:ext cx="974520" cy="155880"/>
          </a:xfrm>
          <a:prstGeom prst="rect">
            <a:avLst/>
          </a:prstGeom>
          <a:noFill/>
          <a:ln w="0">
            <a:noFill/>
          </a:ln>
        </p:spPr>
        <p:txBody>
          <a:bodyPr wrap="none" lIns="0" tIns="0" rIns="0" bIns="0" anchor="t">
            <a:spAutoFit/>
          </a:bodyPr>
          <a:lstStyle/>
          <a:p>
            <a:r>
              <a:rPr lang="zh-CN" sz="860" b="0" u="none" strike="noStrike">
                <a:solidFill>
                  <a:srgbClr val="7FCA9F"/>
                </a:solidFill>
                <a:effectLst/>
                <a:uFillTx/>
                <a:latin typeface="NotoSansCJKsc"/>
                <a:ea typeface="NotoSansCJKsc"/>
              </a:rPr>
              <a:t>然后调⽤⾃定义函数</a:t>
            </a:r>
            <a:endParaRPr lang="en-US" sz="860" b="0" u="none" strike="noStrike">
              <a:solidFill>
                <a:srgbClr val="000000"/>
              </a:solidFill>
              <a:effectLst/>
              <a:uFillTx/>
              <a:latin typeface="Times New Roman" panose="02020603050405020304"/>
            </a:endParaRPr>
          </a:p>
        </p:txBody>
      </p:sp>
      <p:pic>
        <p:nvPicPr>
          <p:cNvPr id="401" name="图片 400"/>
          <p:cNvPicPr/>
          <p:nvPr/>
        </p:nvPicPr>
        <p:blipFill>
          <a:blip r:embed="rId5"/>
          <a:stretch>
            <a:fillRect/>
          </a:stretch>
        </p:blipFill>
        <p:spPr>
          <a:xfrm>
            <a:off x="534960" y="5030640"/>
            <a:ext cx="300600" cy="317160"/>
          </a:xfrm>
          <a:prstGeom prst="rect">
            <a:avLst/>
          </a:prstGeom>
          <a:noFill/>
          <a:ln w="0">
            <a:noFill/>
          </a:ln>
        </p:spPr>
      </p:pic>
      <p:pic>
        <p:nvPicPr>
          <p:cNvPr id="402" name="图片 401"/>
          <p:cNvPicPr/>
          <p:nvPr/>
        </p:nvPicPr>
        <p:blipFill>
          <a:blip r:embed="rId6"/>
          <a:stretch>
            <a:fillRect/>
          </a:stretch>
        </p:blipFill>
        <p:spPr>
          <a:xfrm>
            <a:off x="9860760" y="668520"/>
            <a:ext cx="300600" cy="317160"/>
          </a:xfrm>
          <a:prstGeom prst="rect">
            <a:avLst/>
          </a:prstGeom>
          <a:noFill/>
          <a:ln w="0">
            <a:noFill/>
          </a:ln>
        </p:spPr>
      </p:pic>
      <p:sp>
        <p:nvSpPr>
          <p:cNvPr id="403" name="文本框 402"/>
          <p:cNvSpPr txBox="1"/>
          <p:nvPr/>
        </p:nvSpPr>
        <p:spPr>
          <a:xfrm>
            <a:off x="5816160" y="4403520"/>
            <a:ext cx="2346120" cy="126720"/>
          </a:xfrm>
          <a:prstGeom prst="rect">
            <a:avLst/>
          </a:prstGeom>
          <a:noFill/>
          <a:ln w="0">
            <a:noFill/>
          </a:ln>
        </p:spPr>
        <p:txBody>
          <a:bodyPr wrap="none" lIns="0" tIns="0" rIns="0" bIns="0" anchor="t">
            <a:spAutoFit/>
          </a:bodyPr>
          <a:lstStyle/>
          <a:p>
            <a:r>
              <a:rPr lang="en-US" sz="860" b="0" u="none" strike="noStrike">
                <a:solidFill>
                  <a:srgbClr val="FFFFFF"/>
                </a:solidFill>
                <a:effectLst/>
                <a:uFillTx/>
                <a:latin typeface="DejaVuSansMono"/>
                <a:ea typeface="DejaVuSansMono"/>
              </a:rPr>
              <a:t>time = </a:t>
            </a:r>
            <a:r>
              <a:rPr lang="en-US" sz="860" b="0" u="none" strike="noStrike">
                <a:solidFill>
                  <a:srgbClr val="61AFEF"/>
                </a:solidFill>
                <a:effectLst/>
                <a:uFillTx/>
                <a:latin typeface="DejaVuSansMono"/>
                <a:ea typeface="DejaVuSansMono"/>
              </a:rPr>
              <a:t>calculate_orbit</a:t>
            </a:r>
            <a:r>
              <a:rPr lang="en-US" sz="860" b="0" u="none" strike="noStrike">
                <a:solidFill>
                  <a:srgbClr val="FFFFFF"/>
                </a:solidFill>
                <a:effectLst/>
                <a:uFillTx/>
                <a:latin typeface="DejaVuSansMono"/>
                <a:ea typeface="DejaVuSansMono"/>
              </a:rPr>
              <a:t>(</a:t>
            </a:r>
            <a:r>
              <a:rPr lang="en-US" sz="860" b="0" u="none" strike="noStrike">
                <a:solidFill>
                  <a:srgbClr val="E5C07B"/>
                </a:solidFill>
                <a:effectLst/>
                <a:uFillTx/>
                <a:latin typeface="DejaVuSansMono"/>
                <a:ea typeface="DejaVuSansMono"/>
              </a:rPr>
              <a:t>384400</a:t>
            </a:r>
            <a:r>
              <a:rPr lang="en-US" sz="860" b="0" u="none" strike="noStrike">
                <a:solidFill>
                  <a:srgbClr val="FFFFFF"/>
                </a:solidFill>
                <a:effectLst/>
                <a:uFillTx/>
                <a:latin typeface="DejaVuSansMono"/>
                <a:ea typeface="DejaVuSansMono"/>
              </a:rPr>
              <a:t>, </a:t>
            </a:r>
            <a:r>
              <a:rPr lang="en-US" sz="860" b="0" u="none" strike="noStrike">
                <a:solidFill>
                  <a:srgbClr val="E5C07B"/>
                </a:solidFill>
                <a:effectLst/>
                <a:uFillTx/>
                <a:latin typeface="DejaVuSansMono"/>
                <a:ea typeface="DejaVuSansMono"/>
              </a:rPr>
              <a:t>1000</a:t>
            </a:r>
            <a:r>
              <a:rPr lang="en-US" sz="860" b="0" u="none" strike="noStrike">
                <a:solidFill>
                  <a:srgbClr val="FFFFFF"/>
                </a:solidFill>
                <a:effectLst/>
                <a:uFillTx/>
                <a:latin typeface="DejaVuSansMono"/>
                <a:ea typeface="DejaVuSansMono"/>
              </a:rPr>
              <a:t>)</a:t>
            </a:r>
            <a:endParaRPr lang="en-US" sz="860" b="0" u="none" strike="noStrike">
              <a:solidFill>
                <a:srgbClr val="000000"/>
              </a:solidFill>
              <a:effectLst/>
              <a:uFillTx/>
              <a:latin typeface="Times New Roman" panose="020206030504050203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任意多边形: 形状 405"/>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07" name="任意多边形: 形状 406"/>
          <p:cNvSpPr/>
          <p:nvPr/>
        </p:nvSpPr>
        <p:spPr>
          <a:xfrm>
            <a:off x="5548680" y="347822"/>
            <a:ext cx="4613400" cy="4529520"/>
          </a:xfrm>
          <a:custGeom>
            <a:avLst/>
            <a:gdLst/>
            <a:ahLst/>
            <a:cxnLst/>
            <a:rect l="0" t="0" r="r" b="b"/>
            <a:pathLst>
              <a:path w="12815" h="12582">
                <a:moveTo>
                  <a:pt x="0" y="12396"/>
                </a:moveTo>
                <a:lnTo>
                  <a:pt x="0" y="185"/>
                </a:lnTo>
                <a:cubicBezTo>
                  <a:pt x="0" y="173"/>
                  <a:pt x="1" y="161"/>
                  <a:pt x="4" y="149"/>
                </a:cubicBezTo>
                <a:cubicBezTo>
                  <a:pt x="6" y="137"/>
                  <a:pt x="9" y="125"/>
                  <a:pt x="14" y="114"/>
                </a:cubicBezTo>
                <a:cubicBezTo>
                  <a:pt x="19" y="103"/>
                  <a:pt x="24" y="92"/>
                  <a:pt x="31" y="82"/>
                </a:cubicBezTo>
                <a:cubicBezTo>
                  <a:pt x="38" y="72"/>
                  <a:pt x="46" y="63"/>
                  <a:pt x="54" y="54"/>
                </a:cubicBezTo>
                <a:cubicBezTo>
                  <a:pt x="63" y="45"/>
                  <a:pt x="72" y="38"/>
                  <a:pt x="83" y="31"/>
                </a:cubicBezTo>
                <a:cubicBezTo>
                  <a:pt x="93" y="24"/>
                  <a:pt x="103" y="18"/>
                  <a:pt x="115" y="14"/>
                </a:cubicBezTo>
                <a:cubicBezTo>
                  <a:pt x="126" y="9"/>
                  <a:pt x="137" y="6"/>
                  <a:pt x="149" y="3"/>
                </a:cubicBezTo>
                <a:cubicBezTo>
                  <a:pt x="161" y="1"/>
                  <a:pt x="173" y="0"/>
                  <a:pt x="186" y="0"/>
                </a:cubicBezTo>
                <a:lnTo>
                  <a:pt x="12629" y="0"/>
                </a:lnTo>
                <a:cubicBezTo>
                  <a:pt x="12641" y="0"/>
                  <a:pt x="12653" y="1"/>
                  <a:pt x="12665" y="3"/>
                </a:cubicBezTo>
                <a:cubicBezTo>
                  <a:pt x="12677" y="6"/>
                  <a:pt x="12689" y="9"/>
                  <a:pt x="12700" y="14"/>
                </a:cubicBezTo>
                <a:cubicBezTo>
                  <a:pt x="12711" y="18"/>
                  <a:pt x="12722" y="24"/>
                  <a:pt x="12732" y="31"/>
                </a:cubicBezTo>
                <a:cubicBezTo>
                  <a:pt x="12742" y="38"/>
                  <a:pt x="12752" y="45"/>
                  <a:pt x="12760" y="54"/>
                </a:cubicBezTo>
                <a:cubicBezTo>
                  <a:pt x="12769" y="63"/>
                  <a:pt x="12776" y="72"/>
                  <a:pt x="12783" y="82"/>
                </a:cubicBezTo>
                <a:cubicBezTo>
                  <a:pt x="12790" y="92"/>
                  <a:pt x="12796" y="103"/>
                  <a:pt x="12800" y="114"/>
                </a:cubicBezTo>
                <a:cubicBezTo>
                  <a:pt x="12805" y="125"/>
                  <a:pt x="12809" y="137"/>
                  <a:pt x="12811" y="149"/>
                </a:cubicBezTo>
                <a:cubicBezTo>
                  <a:pt x="12813" y="161"/>
                  <a:pt x="12815" y="173"/>
                  <a:pt x="12815" y="185"/>
                </a:cubicBezTo>
                <a:lnTo>
                  <a:pt x="12815" y="12396"/>
                </a:lnTo>
                <a:cubicBezTo>
                  <a:pt x="12815" y="12409"/>
                  <a:pt x="12813" y="12421"/>
                  <a:pt x="12811" y="12433"/>
                </a:cubicBezTo>
                <a:cubicBezTo>
                  <a:pt x="12809" y="12445"/>
                  <a:pt x="12805" y="12456"/>
                  <a:pt x="12800" y="12467"/>
                </a:cubicBezTo>
                <a:cubicBezTo>
                  <a:pt x="12796" y="12479"/>
                  <a:pt x="12790" y="12489"/>
                  <a:pt x="12783" y="12500"/>
                </a:cubicBezTo>
                <a:cubicBezTo>
                  <a:pt x="12776" y="12510"/>
                  <a:pt x="12769" y="12519"/>
                  <a:pt x="12760" y="12528"/>
                </a:cubicBezTo>
                <a:cubicBezTo>
                  <a:pt x="12752" y="12536"/>
                  <a:pt x="12742" y="12544"/>
                  <a:pt x="12732" y="12551"/>
                </a:cubicBezTo>
                <a:cubicBezTo>
                  <a:pt x="12722" y="12558"/>
                  <a:pt x="12711" y="12563"/>
                  <a:pt x="12700" y="12568"/>
                </a:cubicBezTo>
                <a:cubicBezTo>
                  <a:pt x="12689" y="12573"/>
                  <a:pt x="12677" y="12576"/>
                  <a:pt x="12665" y="12578"/>
                </a:cubicBezTo>
                <a:cubicBezTo>
                  <a:pt x="12653" y="12581"/>
                  <a:pt x="12641" y="12582"/>
                  <a:pt x="12629" y="12582"/>
                </a:cubicBezTo>
                <a:lnTo>
                  <a:pt x="186" y="12582"/>
                </a:lnTo>
                <a:cubicBezTo>
                  <a:pt x="173" y="12582"/>
                  <a:pt x="161" y="12581"/>
                  <a:pt x="149" y="12578"/>
                </a:cubicBezTo>
                <a:cubicBezTo>
                  <a:pt x="137" y="12576"/>
                  <a:pt x="126" y="12573"/>
                  <a:pt x="115" y="12568"/>
                </a:cubicBezTo>
                <a:cubicBezTo>
                  <a:pt x="103" y="12563"/>
                  <a:pt x="93" y="12558"/>
                  <a:pt x="83" y="12551"/>
                </a:cubicBezTo>
                <a:cubicBezTo>
                  <a:pt x="72" y="12544"/>
                  <a:pt x="63" y="12536"/>
                  <a:pt x="54" y="12528"/>
                </a:cubicBezTo>
                <a:cubicBezTo>
                  <a:pt x="46" y="12519"/>
                  <a:pt x="38" y="12510"/>
                  <a:pt x="31" y="12500"/>
                </a:cubicBezTo>
                <a:cubicBezTo>
                  <a:pt x="24" y="12489"/>
                  <a:pt x="19" y="12479"/>
                  <a:pt x="14" y="12467"/>
                </a:cubicBezTo>
                <a:cubicBezTo>
                  <a:pt x="9" y="12456"/>
                  <a:pt x="6" y="12445"/>
                  <a:pt x="4" y="12433"/>
                </a:cubicBezTo>
                <a:cubicBezTo>
                  <a:pt x="1" y="12421"/>
                  <a:pt x="0" y="12409"/>
                  <a:pt x="0" y="12396"/>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408" name="任意多边形: 形状 407"/>
          <p:cNvSpPr/>
          <p:nvPr/>
        </p:nvSpPr>
        <p:spPr>
          <a:xfrm>
            <a:off x="5548680" y="4935726"/>
            <a:ext cx="4613400" cy="1103760"/>
          </a:xfrm>
          <a:custGeom>
            <a:avLst/>
            <a:gdLst/>
            <a:ahLst/>
            <a:cxnLst/>
            <a:rect l="0" t="0" r="r" b="b"/>
            <a:pathLst>
              <a:path w="12815" h="3066">
                <a:moveTo>
                  <a:pt x="0" y="2973"/>
                </a:moveTo>
                <a:lnTo>
                  <a:pt x="0" y="93"/>
                </a:lnTo>
                <a:cubicBezTo>
                  <a:pt x="0" y="81"/>
                  <a:pt x="2" y="69"/>
                  <a:pt x="7" y="58"/>
                </a:cubicBezTo>
                <a:cubicBezTo>
                  <a:pt x="12" y="46"/>
                  <a:pt x="18" y="36"/>
                  <a:pt x="27" y="28"/>
                </a:cubicBezTo>
                <a:cubicBezTo>
                  <a:pt x="36" y="19"/>
                  <a:pt x="46" y="12"/>
                  <a:pt x="57" y="8"/>
                </a:cubicBezTo>
                <a:cubicBezTo>
                  <a:pt x="69" y="3"/>
                  <a:pt x="81" y="0"/>
                  <a:pt x="93" y="0"/>
                </a:cubicBezTo>
                <a:lnTo>
                  <a:pt x="12722" y="0"/>
                </a:lnTo>
                <a:cubicBezTo>
                  <a:pt x="12734" y="0"/>
                  <a:pt x="12746" y="3"/>
                  <a:pt x="12757" y="8"/>
                </a:cubicBezTo>
                <a:cubicBezTo>
                  <a:pt x="12769" y="12"/>
                  <a:pt x="12779" y="19"/>
                  <a:pt x="12787" y="28"/>
                </a:cubicBezTo>
                <a:cubicBezTo>
                  <a:pt x="12796" y="36"/>
                  <a:pt x="12803" y="46"/>
                  <a:pt x="12808" y="58"/>
                </a:cubicBezTo>
                <a:cubicBezTo>
                  <a:pt x="12812" y="69"/>
                  <a:pt x="12815" y="81"/>
                  <a:pt x="12815" y="93"/>
                </a:cubicBezTo>
                <a:lnTo>
                  <a:pt x="12815" y="2973"/>
                </a:lnTo>
                <a:cubicBezTo>
                  <a:pt x="12815" y="2985"/>
                  <a:pt x="12812" y="2997"/>
                  <a:pt x="12808" y="3008"/>
                </a:cubicBezTo>
                <a:cubicBezTo>
                  <a:pt x="12803" y="3020"/>
                  <a:pt x="12796" y="3030"/>
                  <a:pt x="12787" y="3038"/>
                </a:cubicBezTo>
                <a:cubicBezTo>
                  <a:pt x="12779" y="3047"/>
                  <a:pt x="12769" y="3054"/>
                  <a:pt x="12757" y="3059"/>
                </a:cubicBezTo>
                <a:cubicBezTo>
                  <a:pt x="12746" y="3063"/>
                  <a:pt x="12734" y="3066"/>
                  <a:pt x="12722" y="3066"/>
                </a:cubicBezTo>
                <a:lnTo>
                  <a:pt x="93" y="3066"/>
                </a:lnTo>
                <a:cubicBezTo>
                  <a:pt x="81" y="3066"/>
                  <a:pt x="69" y="3063"/>
                  <a:pt x="57" y="3059"/>
                </a:cubicBezTo>
                <a:cubicBezTo>
                  <a:pt x="46" y="3054"/>
                  <a:pt x="36" y="3047"/>
                  <a:pt x="27" y="3038"/>
                </a:cubicBezTo>
                <a:cubicBezTo>
                  <a:pt x="18" y="3030"/>
                  <a:pt x="12" y="3020"/>
                  <a:pt x="7" y="3008"/>
                </a:cubicBezTo>
                <a:cubicBezTo>
                  <a:pt x="2" y="2997"/>
                  <a:pt x="0" y="2985"/>
                  <a:pt x="0" y="2973"/>
                </a:cubicBezTo>
                <a:close/>
              </a:path>
            </a:pathLst>
          </a:custGeom>
          <a:solidFill>
            <a:srgbClr val="1F2937">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409" name="图片 408"/>
          <p:cNvPicPr/>
          <p:nvPr/>
        </p:nvPicPr>
        <p:blipFill>
          <a:blip r:embed="rId1"/>
          <a:stretch>
            <a:fillRect/>
          </a:stretch>
        </p:blipFill>
        <p:spPr>
          <a:xfrm>
            <a:off x="5548680" y="155063"/>
            <a:ext cx="208440" cy="166680"/>
          </a:xfrm>
          <a:prstGeom prst="rect">
            <a:avLst/>
          </a:prstGeom>
          <a:noFill/>
          <a:ln w="0">
            <a:noFill/>
          </a:ln>
        </p:spPr>
      </p:pic>
      <p:sp>
        <p:nvSpPr>
          <p:cNvPr id="410" name="文本框 409"/>
          <p:cNvSpPr txBox="1"/>
          <p:nvPr/>
        </p:nvSpPr>
        <p:spPr>
          <a:xfrm>
            <a:off x="534960" y="252720"/>
            <a:ext cx="300312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⾃定义函数的语法结构</a:t>
            </a:r>
            <a:endParaRPr lang="en-US" sz="2370" b="0" u="none" strike="noStrike">
              <a:solidFill>
                <a:srgbClr val="000000"/>
              </a:solidFill>
              <a:effectLst/>
              <a:uFillTx/>
              <a:latin typeface="Times New Roman" panose="02020603050405020304"/>
            </a:endParaRPr>
          </a:p>
        </p:txBody>
      </p:sp>
      <p:sp>
        <p:nvSpPr>
          <p:cNvPr id="411" name="文本框 410"/>
          <p:cNvSpPr txBox="1"/>
          <p:nvPr/>
        </p:nvSpPr>
        <p:spPr>
          <a:xfrm>
            <a:off x="5824440" y="103223"/>
            <a:ext cx="1006560" cy="244080"/>
          </a:xfrm>
          <a:prstGeom prst="rect">
            <a:avLst/>
          </a:prstGeom>
          <a:noFill/>
          <a:ln w="0">
            <a:noFill/>
          </a:ln>
        </p:spPr>
        <p:txBody>
          <a:bodyPr wrap="none" lIns="0" tIns="0" rIns="0" bIns="0" anchor="t">
            <a:spAutoFit/>
          </a:bodyPr>
          <a:lstStyle/>
          <a:p>
            <a:r>
              <a:rPr lang="zh-CN" sz="1320" b="0" u="none" strike="noStrike">
                <a:solidFill>
                  <a:srgbClr val="93C5FD"/>
                </a:solidFill>
                <a:effectLst/>
                <a:uFillTx/>
                <a:latin typeface="NotoSansCJKsc"/>
                <a:ea typeface="NotoSansCJKsc"/>
              </a:rPr>
              <a:t>函数语法⽰例</a:t>
            </a:r>
            <a:endParaRPr lang="en-US" sz="1320" b="0" u="none" strike="noStrike">
              <a:solidFill>
                <a:srgbClr val="000000"/>
              </a:solidFill>
              <a:effectLst/>
              <a:uFillTx/>
              <a:latin typeface="Times New Roman" panose="02020603050405020304"/>
            </a:endParaRPr>
          </a:p>
        </p:txBody>
      </p:sp>
      <p:sp>
        <p:nvSpPr>
          <p:cNvPr id="412" name="文本框 411"/>
          <p:cNvSpPr txBox="1"/>
          <p:nvPr/>
        </p:nvSpPr>
        <p:spPr>
          <a:xfrm>
            <a:off x="5749560" y="578942"/>
            <a:ext cx="3702960" cy="151200"/>
          </a:xfrm>
          <a:prstGeom prst="rect">
            <a:avLst/>
          </a:prstGeom>
          <a:noFill/>
          <a:ln w="0">
            <a:noFill/>
          </a:ln>
        </p:spPr>
        <p:txBody>
          <a:bodyPr wrap="none" lIns="0" tIns="0" rIns="0" bIns="0" anchor="t">
            <a:spAutoFit/>
          </a:bodyPr>
          <a:lstStyle/>
          <a:p>
            <a:r>
              <a:rPr lang="en-US" sz="1050" b="0" u="none" strike="noStrike">
                <a:solidFill>
                  <a:srgbClr val="FF9FF3"/>
                </a:solidFill>
                <a:effectLst/>
                <a:uFillTx/>
                <a:latin typeface="Courier New" panose="02070309020205020404"/>
                <a:ea typeface="Courier New" panose="02070309020205020404"/>
              </a:rPr>
              <a:t>def</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ECA57"/>
                </a:solidFill>
                <a:effectLst/>
                <a:uFillTx/>
                <a:latin typeface="Courier New" panose="02070309020205020404"/>
                <a:ea typeface="Courier New" panose="02070309020205020404"/>
              </a:rPr>
              <a:t>calculate_lunar_distance</a:t>
            </a:r>
            <a:r>
              <a:rPr lang="en-US" sz="1050" b="0" u="none" strike="noStrike">
                <a:solidFill>
                  <a:srgbClr val="48DBFB"/>
                </a:solidFill>
                <a:effectLst/>
                <a:uFillTx/>
                <a:latin typeface="Courier New" panose="02070309020205020404"/>
                <a:ea typeface="Courier New" panose="02070309020205020404"/>
              </a:rPr>
              <a:t>(distance, speed):</a:t>
            </a:r>
            <a:endParaRPr lang="en-US" sz="1050" b="0" u="none" strike="noStrike">
              <a:solidFill>
                <a:srgbClr val="000000"/>
              </a:solidFill>
              <a:effectLst/>
              <a:uFillTx/>
              <a:latin typeface="Times New Roman" panose="02020603050405020304"/>
            </a:endParaRPr>
          </a:p>
        </p:txBody>
      </p:sp>
      <p:sp>
        <p:nvSpPr>
          <p:cNvPr id="413" name="文本框 412"/>
          <p:cNvSpPr txBox="1"/>
          <p:nvPr/>
        </p:nvSpPr>
        <p:spPr>
          <a:xfrm>
            <a:off x="5749560" y="796382"/>
            <a:ext cx="5641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1DD1A1"/>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414" name="文本框 413"/>
          <p:cNvSpPr txBox="1"/>
          <p:nvPr/>
        </p:nvSpPr>
        <p:spPr>
          <a:xfrm>
            <a:off x="5749560" y="1013822"/>
            <a:ext cx="32256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15" name="文本框 414"/>
          <p:cNvSpPr txBox="1"/>
          <p:nvPr/>
        </p:nvSpPr>
        <p:spPr>
          <a:xfrm>
            <a:off x="6070320" y="969902"/>
            <a:ext cx="241488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计算⽉球探测器到达⽉球表⾯所需的时间</a:t>
            </a:r>
            <a:endParaRPr lang="en-US" sz="1050" b="0" u="none" strike="noStrike">
              <a:solidFill>
                <a:srgbClr val="000000"/>
              </a:solidFill>
              <a:effectLst/>
              <a:uFillTx/>
              <a:latin typeface="Times New Roman" panose="02020603050405020304"/>
            </a:endParaRPr>
          </a:p>
        </p:txBody>
      </p:sp>
      <p:sp>
        <p:nvSpPr>
          <p:cNvPr id="416" name="文本框 415"/>
          <p:cNvSpPr txBox="1"/>
          <p:nvPr/>
        </p:nvSpPr>
        <p:spPr>
          <a:xfrm>
            <a:off x="5749560" y="1230902"/>
            <a:ext cx="32256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17" name="文本框 416"/>
          <p:cNvSpPr txBox="1"/>
          <p:nvPr/>
        </p:nvSpPr>
        <p:spPr>
          <a:xfrm>
            <a:off x="5749560" y="1448342"/>
            <a:ext cx="32256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18" name="文本框 417"/>
          <p:cNvSpPr txBox="1"/>
          <p:nvPr/>
        </p:nvSpPr>
        <p:spPr>
          <a:xfrm>
            <a:off x="6070320" y="1404422"/>
            <a:ext cx="26892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参数</a:t>
            </a:r>
            <a:endParaRPr lang="en-US" sz="1050" b="0" u="none" strike="noStrike">
              <a:solidFill>
                <a:srgbClr val="000000"/>
              </a:solidFill>
              <a:effectLst/>
              <a:uFillTx/>
              <a:latin typeface="Times New Roman" panose="02020603050405020304"/>
            </a:endParaRPr>
          </a:p>
        </p:txBody>
      </p:sp>
      <p:sp>
        <p:nvSpPr>
          <p:cNvPr id="419" name="文本框 418"/>
          <p:cNvSpPr txBox="1"/>
          <p:nvPr/>
        </p:nvSpPr>
        <p:spPr>
          <a:xfrm>
            <a:off x="6337800" y="1448342"/>
            <a:ext cx="13320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420" name="文本框 419"/>
          <p:cNvSpPr txBox="1"/>
          <p:nvPr/>
        </p:nvSpPr>
        <p:spPr>
          <a:xfrm>
            <a:off x="5749560" y="1665422"/>
            <a:ext cx="144936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distance: </a:t>
            </a:r>
            <a:endParaRPr lang="en-US" sz="1050" b="0" u="none" strike="noStrike">
              <a:solidFill>
                <a:srgbClr val="000000"/>
              </a:solidFill>
              <a:effectLst/>
              <a:uFillTx/>
              <a:latin typeface="Times New Roman" panose="02020603050405020304"/>
            </a:endParaRPr>
          </a:p>
        </p:txBody>
      </p:sp>
      <p:sp>
        <p:nvSpPr>
          <p:cNvPr id="421" name="文本框 420"/>
          <p:cNvSpPr txBox="1"/>
          <p:nvPr/>
        </p:nvSpPr>
        <p:spPr>
          <a:xfrm>
            <a:off x="7193520" y="1621862"/>
            <a:ext cx="107352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距离，单位为千⽶</a:t>
            </a:r>
            <a:endParaRPr lang="en-US" sz="1050" b="0" u="none" strike="noStrike">
              <a:solidFill>
                <a:srgbClr val="000000"/>
              </a:solidFill>
              <a:effectLst/>
              <a:uFillTx/>
              <a:latin typeface="Times New Roman" panose="02020603050405020304"/>
            </a:endParaRPr>
          </a:p>
        </p:txBody>
      </p:sp>
      <p:sp>
        <p:nvSpPr>
          <p:cNvPr id="422" name="文本框 421"/>
          <p:cNvSpPr txBox="1"/>
          <p:nvPr/>
        </p:nvSpPr>
        <p:spPr>
          <a:xfrm>
            <a:off x="5749560" y="1882862"/>
            <a:ext cx="120780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speed: </a:t>
            </a:r>
            <a:endParaRPr lang="en-US" sz="1050" b="0" u="none" strike="noStrike">
              <a:solidFill>
                <a:srgbClr val="000000"/>
              </a:solidFill>
              <a:effectLst/>
              <a:uFillTx/>
              <a:latin typeface="Times New Roman" panose="02020603050405020304"/>
            </a:endParaRPr>
          </a:p>
        </p:txBody>
      </p:sp>
      <p:sp>
        <p:nvSpPr>
          <p:cNvPr id="423" name="文本框 422"/>
          <p:cNvSpPr txBox="1"/>
          <p:nvPr/>
        </p:nvSpPr>
        <p:spPr>
          <a:xfrm>
            <a:off x="6953040" y="1838942"/>
            <a:ext cx="107352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速度，单位为千⽶</a:t>
            </a:r>
            <a:endParaRPr lang="en-US" sz="1050" b="0" u="none" strike="noStrike">
              <a:solidFill>
                <a:srgbClr val="000000"/>
              </a:solidFill>
              <a:effectLst/>
              <a:uFillTx/>
              <a:latin typeface="Times New Roman" panose="02020603050405020304"/>
            </a:endParaRPr>
          </a:p>
        </p:txBody>
      </p:sp>
      <p:sp>
        <p:nvSpPr>
          <p:cNvPr id="424" name="文本框 423"/>
          <p:cNvSpPr txBox="1"/>
          <p:nvPr/>
        </p:nvSpPr>
        <p:spPr>
          <a:xfrm>
            <a:off x="8022600" y="1882862"/>
            <a:ext cx="13320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425" name="文本框 424"/>
          <p:cNvSpPr txBox="1"/>
          <p:nvPr/>
        </p:nvSpPr>
        <p:spPr>
          <a:xfrm>
            <a:off x="8102880" y="1838942"/>
            <a:ext cx="26892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⼩时</a:t>
            </a:r>
            <a:endParaRPr lang="en-US" sz="1050" b="0" u="none" strike="noStrike">
              <a:solidFill>
                <a:srgbClr val="000000"/>
              </a:solidFill>
              <a:effectLst/>
              <a:uFillTx/>
              <a:latin typeface="Times New Roman" panose="02020603050405020304"/>
            </a:endParaRPr>
          </a:p>
        </p:txBody>
      </p:sp>
      <p:sp>
        <p:nvSpPr>
          <p:cNvPr id="426" name="文本框 425"/>
          <p:cNvSpPr txBox="1"/>
          <p:nvPr/>
        </p:nvSpPr>
        <p:spPr>
          <a:xfrm>
            <a:off x="5749560" y="2099942"/>
            <a:ext cx="32256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27" name="文本框 426"/>
          <p:cNvSpPr txBox="1"/>
          <p:nvPr/>
        </p:nvSpPr>
        <p:spPr>
          <a:xfrm>
            <a:off x="5749560" y="2317382"/>
            <a:ext cx="32256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28" name="文本框 427"/>
          <p:cNvSpPr txBox="1"/>
          <p:nvPr/>
        </p:nvSpPr>
        <p:spPr>
          <a:xfrm>
            <a:off x="6070320" y="2273462"/>
            <a:ext cx="26892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返回</a:t>
            </a:r>
            <a:endParaRPr lang="en-US" sz="1050" b="0" u="none" strike="noStrike">
              <a:solidFill>
                <a:srgbClr val="000000"/>
              </a:solidFill>
              <a:effectLst/>
              <a:uFillTx/>
              <a:latin typeface="Times New Roman" panose="02020603050405020304"/>
            </a:endParaRPr>
          </a:p>
        </p:txBody>
      </p:sp>
      <p:sp>
        <p:nvSpPr>
          <p:cNvPr id="429" name="文本框 428"/>
          <p:cNvSpPr txBox="1"/>
          <p:nvPr/>
        </p:nvSpPr>
        <p:spPr>
          <a:xfrm>
            <a:off x="6337800" y="2317382"/>
            <a:ext cx="13320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430" name="文本框 429"/>
          <p:cNvSpPr txBox="1"/>
          <p:nvPr/>
        </p:nvSpPr>
        <p:spPr>
          <a:xfrm>
            <a:off x="5749560" y="2534462"/>
            <a:ext cx="64440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31" name="文本框 430"/>
          <p:cNvSpPr txBox="1"/>
          <p:nvPr/>
        </p:nvSpPr>
        <p:spPr>
          <a:xfrm>
            <a:off x="6391440" y="2490902"/>
            <a:ext cx="1341720" cy="194040"/>
          </a:xfrm>
          <a:prstGeom prst="rect">
            <a:avLst/>
          </a:prstGeom>
          <a:noFill/>
          <a:ln w="0">
            <a:noFill/>
          </a:ln>
        </p:spPr>
        <p:txBody>
          <a:bodyPr wrap="none" lIns="0" tIns="0" rIns="0" bIns="0" anchor="t">
            <a:spAutoFit/>
          </a:bodyPr>
          <a:lstStyle/>
          <a:p>
            <a:r>
              <a:rPr lang="zh-CN" sz="1050" b="0" u="none" strike="noStrike">
                <a:solidFill>
                  <a:srgbClr val="1DD1A1"/>
                </a:solidFill>
                <a:effectLst/>
                <a:uFillTx/>
                <a:latin typeface="NotoSansCJKsc"/>
                <a:ea typeface="NotoSansCJKsc"/>
              </a:rPr>
              <a:t>到达时间，单位为⼩时</a:t>
            </a:r>
            <a:endParaRPr lang="en-US" sz="1050" b="0" u="none" strike="noStrike">
              <a:solidFill>
                <a:srgbClr val="000000"/>
              </a:solidFill>
              <a:effectLst/>
              <a:uFillTx/>
              <a:latin typeface="Times New Roman" panose="02020603050405020304"/>
            </a:endParaRPr>
          </a:p>
        </p:txBody>
      </p:sp>
      <p:sp>
        <p:nvSpPr>
          <p:cNvPr id="432" name="文本框 431"/>
          <p:cNvSpPr txBox="1"/>
          <p:nvPr/>
        </p:nvSpPr>
        <p:spPr>
          <a:xfrm>
            <a:off x="5749560" y="2751902"/>
            <a:ext cx="564120" cy="151200"/>
          </a:xfrm>
          <a:prstGeom prst="rect">
            <a:avLst/>
          </a:prstGeom>
          <a:noFill/>
          <a:ln w="0">
            <a:noFill/>
          </a:ln>
        </p:spPr>
        <p:txBody>
          <a:bodyPr wrap="none" lIns="0" tIns="0" rIns="0" bIns="0" anchor="t">
            <a:spAutoFit/>
          </a:bodyPr>
          <a:lstStyle/>
          <a:p>
            <a:r>
              <a:rPr lang="en-US" sz="1050" b="0" u="none" strike="noStrike">
                <a:solidFill>
                  <a:srgbClr val="1DD1A1"/>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33" name="文本框 432"/>
          <p:cNvSpPr txBox="1"/>
          <p:nvPr/>
        </p:nvSpPr>
        <p:spPr>
          <a:xfrm>
            <a:off x="5749560" y="2968982"/>
            <a:ext cx="273708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6E58D"/>
                </a:solidFill>
                <a:effectLst/>
                <a:uFillTx/>
                <a:latin typeface="Courier New" panose="02070309020205020404"/>
                <a:ea typeface="Courier New" panose="02070309020205020404"/>
              </a:rPr>
              <a:t>travel_time = distance / speed</a:t>
            </a:r>
            <a:endParaRPr lang="en-US" sz="1050" b="0" u="none" strike="noStrike">
              <a:solidFill>
                <a:srgbClr val="000000"/>
              </a:solidFill>
              <a:effectLst/>
              <a:uFillTx/>
              <a:latin typeface="Times New Roman" panose="02020603050405020304"/>
            </a:endParaRPr>
          </a:p>
        </p:txBody>
      </p:sp>
      <p:sp>
        <p:nvSpPr>
          <p:cNvPr id="434" name="文本框 433"/>
          <p:cNvSpPr txBox="1"/>
          <p:nvPr/>
        </p:nvSpPr>
        <p:spPr>
          <a:xfrm>
            <a:off x="5749560" y="3186422"/>
            <a:ext cx="32256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35" name="文本框 434"/>
          <p:cNvSpPr txBox="1"/>
          <p:nvPr/>
        </p:nvSpPr>
        <p:spPr>
          <a:xfrm>
            <a:off x="5749560" y="3403502"/>
            <a:ext cx="48348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    # </a:t>
            </a:r>
            <a:endParaRPr lang="en-US" sz="1050" b="0" u="none" strike="noStrike">
              <a:solidFill>
                <a:srgbClr val="000000"/>
              </a:solidFill>
              <a:effectLst/>
              <a:uFillTx/>
              <a:latin typeface="Times New Roman" panose="02020603050405020304"/>
            </a:endParaRPr>
          </a:p>
        </p:txBody>
      </p:sp>
      <p:sp>
        <p:nvSpPr>
          <p:cNvPr id="436" name="文本框 435"/>
          <p:cNvSpPr txBox="1"/>
          <p:nvPr/>
        </p:nvSpPr>
        <p:spPr>
          <a:xfrm>
            <a:off x="6230880" y="3359942"/>
            <a:ext cx="939600" cy="194040"/>
          </a:xfrm>
          <a:prstGeom prst="rect">
            <a:avLst/>
          </a:prstGeom>
          <a:noFill/>
          <a:ln w="0">
            <a:noFill/>
          </a:ln>
        </p:spPr>
        <p:txBody>
          <a:bodyPr wrap="none" lIns="0" tIns="0" rIns="0" bIns="0" anchor="t">
            <a:spAutoFit/>
          </a:bodyPr>
          <a:lstStyle/>
          <a:p>
            <a:r>
              <a:rPr lang="zh-CN" sz="1050" b="0" u="none" strike="noStrike">
                <a:solidFill>
                  <a:srgbClr val="F6E58D"/>
                </a:solidFill>
                <a:effectLst/>
                <a:uFillTx/>
                <a:latin typeface="NotoSansCJKsc"/>
                <a:ea typeface="NotoSansCJKsc"/>
              </a:rPr>
              <a:t>检查速度是否为</a:t>
            </a:r>
            <a:endParaRPr lang="en-US" sz="1050" b="0" u="none" strike="noStrike">
              <a:solidFill>
                <a:srgbClr val="000000"/>
              </a:solidFill>
              <a:effectLst/>
              <a:uFillTx/>
              <a:latin typeface="Times New Roman" panose="02020603050405020304"/>
            </a:endParaRPr>
          </a:p>
        </p:txBody>
      </p:sp>
      <p:sp>
        <p:nvSpPr>
          <p:cNvPr id="437" name="文本框 436"/>
          <p:cNvSpPr txBox="1"/>
          <p:nvPr/>
        </p:nvSpPr>
        <p:spPr>
          <a:xfrm>
            <a:off x="7166880" y="3403502"/>
            <a:ext cx="13320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0</a:t>
            </a:r>
            <a:endParaRPr lang="en-US" sz="1050" b="0" u="none" strike="noStrike">
              <a:solidFill>
                <a:srgbClr val="000000"/>
              </a:solidFill>
              <a:effectLst/>
              <a:uFillTx/>
              <a:latin typeface="Times New Roman" panose="02020603050405020304"/>
            </a:endParaRPr>
          </a:p>
        </p:txBody>
      </p:sp>
      <p:sp>
        <p:nvSpPr>
          <p:cNvPr id="438" name="文本框 437"/>
          <p:cNvSpPr txBox="1"/>
          <p:nvPr/>
        </p:nvSpPr>
        <p:spPr>
          <a:xfrm>
            <a:off x="5749560" y="3620942"/>
            <a:ext cx="144936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    if speed == 0:</a:t>
            </a:r>
            <a:endParaRPr lang="en-US" sz="1050" b="0" u="none" strike="noStrike">
              <a:solidFill>
                <a:srgbClr val="000000"/>
              </a:solidFill>
              <a:effectLst/>
              <a:uFillTx/>
              <a:latin typeface="Times New Roman" panose="02020603050405020304"/>
            </a:endParaRPr>
          </a:p>
        </p:txBody>
      </p:sp>
      <p:sp>
        <p:nvSpPr>
          <p:cNvPr id="439" name="文本框 438"/>
          <p:cNvSpPr txBox="1"/>
          <p:nvPr/>
        </p:nvSpPr>
        <p:spPr>
          <a:xfrm>
            <a:off x="5749560" y="3838382"/>
            <a:ext cx="153000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        return None</a:t>
            </a:r>
            <a:endParaRPr lang="en-US" sz="1050" b="0" u="none" strike="noStrike">
              <a:solidFill>
                <a:srgbClr val="000000"/>
              </a:solidFill>
              <a:effectLst/>
              <a:uFillTx/>
              <a:latin typeface="Times New Roman" panose="02020603050405020304"/>
            </a:endParaRPr>
          </a:p>
        </p:txBody>
      </p:sp>
      <p:sp>
        <p:nvSpPr>
          <p:cNvPr id="440" name="文本框 439"/>
          <p:cNvSpPr txBox="1"/>
          <p:nvPr/>
        </p:nvSpPr>
        <p:spPr>
          <a:xfrm>
            <a:off x="5749560" y="4055462"/>
            <a:ext cx="64440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441" name="文本框 440"/>
          <p:cNvSpPr txBox="1"/>
          <p:nvPr/>
        </p:nvSpPr>
        <p:spPr>
          <a:xfrm>
            <a:off x="5749560" y="4272902"/>
            <a:ext cx="483480" cy="151200"/>
          </a:xfrm>
          <a:prstGeom prst="rect">
            <a:avLst/>
          </a:prstGeom>
          <a:noFill/>
          <a:ln w="0">
            <a:noFill/>
          </a:ln>
        </p:spPr>
        <p:txBody>
          <a:bodyPr wrap="none" lIns="0" tIns="0" rIns="0" bIns="0" anchor="t">
            <a:spAutoFit/>
          </a:bodyPr>
          <a:lstStyle/>
          <a:p>
            <a:r>
              <a:rPr lang="en-US" sz="1050" b="0" u="none" strike="noStrike">
                <a:solidFill>
                  <a:srgbClr val="F6E58D"/>
                </a:solidFill>
                <a:effectLst/>
                <a:uFillTx/>
                <a:latin typeface="Courier New" panose="02070309020205020404"/>
                <a:ea typeface="Courier New" panose="02070309020205020404"/>
              </a:rPr>
              <a:t>    # </a:t>
            </a:r>
            <a:endParaRPr lang="en-US" sz="1050" b="0" u="none" strike="noStrike">
              <a:solidFill>
                <a:srgbClr val="000000"/>
              </a:solidFill>
              <a:effectLst/>
              <a:uFillTx/>
              <a:latin typeface="Times New Roman" panose="02020603050405020304"/>
            </a:endParaRPr>
          </a:p>
        </p:txBody>
      </p:sp>
      <p:sp>
        <p:nvSpPr>
          <p:cNvPr id="442" name="文本框 441"/>
          <p:cNvSpPr txBox="1"/>
          <p:nvPr/>
        </p:nvSpPr>
        <p:spPr>
          <a:xfrm>
            <a:off x="6230880" y="4228982"/>
            <a:ext cx="939600" cy="194040"/>
          </a:xfrm>
          <a:prstGeom prst="rect">
            <a:avLst/>
          </a:prstGeom>
          <a:noFill/>
          <a:ln w="0">
            <a:noFill/>
          </a:ln>
        </p:spPr>
        <p:txBody>
          <a:bodyPr wrap="none" lIns="0" tIns="0" rIns="0" bIns="0" anchor="t">
            <a:spAutoFit/>
          </a:bodyPr>
          <a:lstStyle/>
          <a:p>
            <a:r>
              <a:rPr lang="zh-CN" sz="1050" b="0" u="none" strike="noStrike">
                <a:solidFill>
                  <a:srgbClr val="F6E58D"/>
                </a:solidFill>
                <a:effectLst/>
                <a:uFillTx/>
                <a:latin typeface="NotoSansCJKsc"/>
                <a:ea typeface="NotoSansCJKsc"/>
              </a:rPr>
              <a:t>计算并返回结果</a:t>
            </a:r>
            <a:endParaRPr lang="en-US" sz="1050" b="0" u="none" strike="noStrike">
              <a:solidFill>
                <a:srgbClr val="000000"/>
              </a:solidFill>
              <a:effectLst/>
              <a:uFillTx/>
              <a:latin typeface="Times New Roman" panose="02020603050405020304"/>
            </a:endParaRPr>
          </a:p>
        </p:txBody>
      </p:sp>
      <p:sp>
        <p:nvSpPr>
          <p:cNvPr id="443" name="文本框 442"/>
          <p:cNvSpPr txBox="1"/>
          <p:nvPr/>
        </p:nvSpPr>
        <p:spPr>
          <a:xfrm>
            <a:off x="5749560" y="4489982"/>
            <a:ext cx="177120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6B6B"/>
                </a:solidFill>
                <a:effectLst/>
                <a:uFillTx/>
                <a:latin typeface="Courier New" panose="02070309020205020404"/>
                <a:ea typeface="Courier New" panose="02070309020205020404"/>
              </a:rPr>
              <a:t>return travel_time</a:t>
            </a:r>
            <a:endParaRPr lang="en-US" sz="1050" b="0" u="none" strike="noStrike">
              <a:solidFill>
                <a:srgbClr val="000000"/>
              </a:solidFill>
              <a:effectLst/>
              <a:uFillTx/>
              <a:latin typeface="Times New Roman" panose="02020603050405020304"/>
            </a:endParaRPr>
          </a:p>
        </p:txBody>
      </p:sp>
      <p:sp>
        <p:nvSpPr>
          <p:cNvPr id="444" name="任意多边形: 形状 443"/>
          <p:cNvSpPr/>
          <p:nvPr/>
        </p:nvSpPr>
        <p:spPr>
          <a:xfrm>
            <a:off x="5682240" y="5412366"/>
            <a:ext cx="33840" cy="33480"/>
          </a:xfrm>
          <a:custGeom>
            <a:avLst/>
            <a:gdLst/>
            <a:ahLst/>
            <a:cxnLst/>
            <a:rect l="0" t="0" r="r" b="b"/>
            <a:pathLst>
              <a:path w="94" h="93">
                <a:moveTo>
                  <a:pt x="94" y="46"/>
                </a:moveTo>
                <a:cubicBezTo>
                  <a:pt x="94" y="52"/>
                  <a:pt x="93" y="58"/>
                  <a:pt x="91" y="64"/>
                </a:cubicBezTo>
                <a:cubicBezTo>
                  <a:pt x="88" y="69"/>
                  <a:pt x="84" y="75"/>
                  <a:pt x="80" y="79"/>
                </a:cubicBezTo>
                <a:cubicBezTo>
                  <a:pt x="75" y="83"/>
                  <a:pt x="70" y="87"/>
                  <a:pt x="65" y="90"/>
                </a:cubicBezTo>
                <a:cubicBezTo>
                  <a:pt x="59" y="92"/>
                  <a:pt x="53" y="93"/>
                  <a:pt x="47" y="93"/>
                </a:cubicBezTo>
                <a:cubicBezTo>
                  <a:pt x="41" y="93"/>
                  <a:pt x="35" y="92"/>
                  <a:pt x="29" y="90"/>
                </a:cubicBezTo>
                <a:cubicBezTo>
                  <a:pt x="23" y="87"/>
                  <a:pt x="18" y="83"/>
                  <a:pt x="14" y="79"/>
                </a:cubicBezTo>
                <a:cubicBezTo>
                  <a:pt x="10" y="75"/>
                  <a:pt x="6" y="69"/>
                  <a:pt x="4" y="64"/>
                </a:cubicBezTo>
                <a:cubicBezTo>
                  <a:pt x="2" y="58"/>
                  <a:pt x="0" y="52"/>
                  <a:pt x="0" y="46"/>
                </a:cubicBezTo>
                <a:cubicBezTo>
                  <a:pt x="0" y="40"/>
                  <a:pt x="2" y="34"/>
                  <a:pt x="4" y="28"/>
                </a:cubicBezTo>
                <a:cubicBezTo>
                  <a:pt x="6" y="23"/>
                  <a:pt x="10" y="18"/>
                  <a:pt x="14" y="13"/>
                </a:cubicBezTo>
                <a:cubicBezTo>
                  <a:pt x="18" y="9"/>
                  <a:pt x="23" y="6"/>
                  <a:pt x="29" y="3"/>
                </a:cubicBezTo>
                <a:cubicBezTo>
                  <a:pt x="35" y="1"/>
                  <a:pt x="41" y="0"/>
                  <a:pt x="47" y="0"/>
                </a:cubicBezTo>
                <a:cubicBezTo>
                  <a:pt x="53" y="0"/>
                  <a:pt x="59" y="1"/>
                  <a:pt x="65" y="3"/>
                </a:cubicBezTo>
                <a:cubicBezTo>
                  <a:pt x="70" y="6"/>
                  <a:pt x="75" y="9"/>
                  <a:pt x="80" y="13"/>
                </a:cubicBezTo>
                <a:cubicBezTo>
                  <a:pt x="84" y="18"/>
                  <a:pt x="88" y="23"/>
                  <a:pt x="91" y="28"/>
                </a:cubicBezTo>
                <a:cubicBezTo>
                  <a:pt x="93" y="34"/>
                  <a:pt x="94" y="40"/>
                  <a:pt x="94" y="46"/>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45" name="文本框 444"/>
          <p:cNvSpPr txBox="1"/>
          <p:nvPr/>
        </p:nvSpPr>
        <p:spPr>
          <a:xfrm>
            <a:off x="5682600" y="5056686"/>
            <a:ext cx="537120" cy="194040"/>
          </a:xfrm>
          <a:prstGeom prst="rect">
            <a:avLst/>
          </a:prstGeom>
          <a:noFill/>
          <a:ln w="0">
            <a:noFill/>
          </a:ln>
        </p:spPr>
        <p:txBody>
          <a:bodyPr wrap="none" lIns="0" tIns="0" rIns="0" bIns="0" anchor="t">
            <a:spAutoFit/>
          </a:bodyPr>
          <a:lstStyle/>
          <a:p>
            <a:r>
              <a:rPr lang="zh-CN" sz="1050" b="0" u="none" strike="noStrike">
                <a:solidFill>
                  <a:srgbClr val="93C5FD"/>
                </a:solidFill>
                <a:effectLst/>
                <a:uFillTx/>
                <a:latin typeface="NotoSansCJKsc"/>
                <a:ea typeface="NotoSansCJKsc"/>
              </a:rPr>
              <a:t>注意事项</a:t>
            </a:r>
            <a:endParaRPr lang="en-US" sz="1050" b="0" u="none" strike="noStrike">
              <a:solidFill>
                <a:srgbClr val="000000"/>
              </a:solidFill>
              <a:effectLst/>
              <a:uFillTx/>
              <a:latin typeface="Times New Roman" panose="02020603050405020304"/>
            </a:endParaRPr>
          </a:p>
        </p:txBody>
      </p:sp>
      <p:sp>
        <p:nvSpPr>
          <p:cNvPr id="446" name="文本框 445"/>
          <p:cNvSpPr txBox="1"/>
          <p:nvPr/>
        </p:nvSpPr>
        <p:spPr>
          <a:xfrm>
            <a:off x="5841360" y="5354046"/>
            <a:ext cx="4075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Python</a:t>
            </a:r>
            <a:endParaRPr lang="en-US" sz="920" b="0" u="none" strike="noStrike">
              <a:solidFill>
                <a:srgbClr val="000000"/>
              </a:solidFill>
              <a:effectLst/>
              <a:uFillTx/>
              <a:latin typeface="Times New Roman" panose="02020603050405020304"/>
            </a:endParaRPr>
          </a:p>
        </p:txBody>
      </p:sp>
      <p:sp>
        <p:nvSpPr>
          <p:cNvPr id="447" name="任意多边形: 形状 446"/>
          <p:cNvSpPr/>
          <p:nvPr/>
        </p:nvSpPr>
        <p:spPr>
          <a:xfrm>
            <a:off x="5682240" y="5612886"/>
            <a:ext cx="33840" cy="33840"/>
          </a:xfrm>
          <a:custGeom>
            <a:avLst/>
            <a:gdLst/>
            <a:ahLst/>
            <a:cxnLst/>
            <a:rect l="0" t="0" r="r" b="b"/>
            <a:pathLst>
              <a:path w="94" h="94">
                <a:moveTo>
                  <a:pt x="94" y="46"/>
                </a:moveTo>
                <a:cubicBezTo>
                  <a:pt x="94" y="52"/>
                  <a:pt x="93" y="58"/>
                  <a:pt x="91" y="64"/>
                </a:cubicBezTo>
                <a:cubicBezTo>
                  <a:pt x="88" y="70"/>
                  <a:pt x="84" y="75"/>
                  <a:pt x="80" y="79"/>
                </a:cubicBezTo>
                <a:cubicBezTo>
                  <a:pt x="75" y="84"/>
                  <a:pt x="70" y="88"/>
                  <a:pt x="65" y="90"/>
                </a:cubicBezTo>
                <a:cubicBezTo>
                  <a:pt x="59" y="92"/>
                  <a:pt x="53" y="94"/>
                  <a:pt x="47" y="94"/>
                </a:cubicBezTo>
                <a:cubicBezTo>
                  <a:pt x="41" y="94"/>
                  <a:pt x="35" y="92"/>
                  <a:pt x="29" y="90"/>
                </a:cubicBezTo>
                <a:cubicBezTo>
                  <a:pt x="23" y="88"/>
                  <a:pt x="18" y="84"/>
                  <a:pt x="14" y="79"/>
                </a:cubicBezTo>
                <a:cubicBezTo>
                  <a:pt x="10" y="75"/>
                  <a:pt x="6" y="70"/>
                  <a:pt x="4" y="64"/>
                </a:cubicBezTo>
                <a:cubicBezTo>
                  <a:pt x="2" y="58"/>
                  <a:pt x="0" y="52"/>
                  <a:pt x="0" y="46"/>
                </a:cubicBezTo>
                <a:cubicBezTo>
                  <a:pt x="0" y="40"/>
                  <a:pt x="2" y="34"/>
                  <a:pt x="4" y="28"/>
                </a:cubicBezTo>
                <a:cubicBezTo>
                  <a:pt x="6" y="23"/>
                  <a:pt x="10" y="18"/>
                  <a:pt x="14" y="13"/>
                </a:cubicBezTo>
                <a:cubicBezTo>
                  <a:pt x="18" y="9"/>
                  <a:pt x="23" y="6"/>
                  <a:pt x="29" y="3"/>
                </a:cubicBezTo>
                <a:cubicBezTo>
                  <a:pt x="35" y="1"/>
                  <a:pt x="41" y="0"/>
                  <a:pt x="47" y="0"/>
                </a:cubicBezTo>
                <a:cubicBezTo>
                  <a:pt x="53" y="0"/>
                  <a:pt x="59" y="1"/>
                  <a:pt x="65" y="3"/>
                </a:cubicBezTo>
                <a:cubicBezTo>
                  <a:pt x="70" y="6"/>
                  <a:pt x="75" y="9"/>
                  <a:pt x="80" y="13"/>
                </a:cubicBezTo>
                <a:cubicBezTo>
                  <a:pt x="84" y="18"/>
                  <a:pt x="88" y="23"/>
                  <a:pt x="91" y="28"/>
                </a:cubicBezTo>
                <a:cubicBezTo>
                  <a:pt x="93" y="34"/>
                  <a:pt x="94" y="40"/>
                  <a:pt x="94" y="46"/>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48" name="文本框 447"/>
          <p:cNvSpPr txBox="1"/>
          <p:nvPr/>
        </p:nvSpPr>
        <p:spPr>
          <a:xfrm>
            <a:off x="6246720" y="5326686"/>
            <a:ext cx="28170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函数定义⽐较灵活，不需要定义返回值类型和参数类型</a:t>
            </a:r>
            <a:endParaRPr lang="en-US" sz="920" b="0" u="none" strike="noStrike">
              <a:solidFill>
                <a:srgbClr val="000000"/>
              </a:solidFill>
              <a:effectLst/>
              <a:uFillTx/>
              <a:latin typeface="Times New Roman" panose="02020603050405020304"/>
            </a:endParaRPr>
          </a:p>
        </p:txBody>
      </p:sp>
      <p:sp>
        <p:nvSpPr>
          <p:cNvPr id="449" name="任意多边形: 形状 448"/>
          <p:cNvSpPr/>
          <p:nvPr/>
        </p:nvSpPr>
        <p:spPr>
          <a:xfrm>
            <a:off x="5682240" y="5813406"/>
            <a:ext cx="33840" cy="33840"/>
          </a:xfrm>
          <a:custGeom>
            <a:avLst/>
            <a:gdLst/>
            <a:ahLst/>
            <a:cxnLst/>
            <a:rect l="0" t="0" r="r" b="b"/>
            <a:pathLst>
              <a:path w="94" h="94">
                <a:moveTo>
                  <a:pt x="94" y="46"/>
                </a:moveTo>
                <a:cubicBezTo>
                  <a:pt x="94" y="52"/>
                  <a:pt x="93" y="58"/>
                  <a:pt x="91" y="64"/>
                </a:cubicBezTo>
                <a:cubicBezTo>
                  <a:pt x="88" y="70"/>
                  <a:pt x="84" y="75"/>
                  <a:pt x="80" y="80"/>
                </a:cubicBezTo>
                <a:cubicBezTo>
                  <a:pt x="75" y="84"/>
                  <a:pt x="70" y="88"/>
                  <a:pt x="65" y="90"/>
                </a:cubicBezTo>
                <a:cubicBezTo>
                  <a:pt x="59" y="93"/>
                  <a:pt x="53" y="94"/>
                  <a:pt x="47" y="94"/>
                </a:cubicBezTo>
                <a:cubicBezTo>
                  <a:pt x="41" y="94"/>
                  <a:pt x="35" y="93"/>
                  <a:pt x="29" y="90"/>
                </a:cubicBezTo>
                <a:cubicBezTo>
                  <a:pt x="23" y="88"/>
                  <a:pt x="18" y="84"/>
                  <a:pt x="14" y="80"/>
                </a:cubicBezTo>
                <a:cubicBezTo>
                  <a:pt x="10" y="75"/>
                  <a:pt x="6" y="70"/>
                  <a:pt x="4" y="64"/>
                </a:cubicBezTo>
                <a:cubicBezTo>
                  <a:pt x="2" y="58"/>
                  <a:pt x="0" y="52"/>
                  <a:pt x="0" y="46"/>
                </a:cubicBezTo>
                <a:cubicBezTo>
                  <a:pt x="0" y="40"/>
                  <a:pt x="2" y="34"/>
                  <a:pt x="4" y="29"/>
                </a:cubicBezTo>
                <a:cubicBezTo>
                  <a:pt x="6" y="23"/>
                  <a:pt x="10" y="18"/>
                  <a:pt x="14" y="13"/>
                </a:cubicBezTo>
                <a:cubicBezTo>
                  <a:pt x="18" y="9"/>
                  <a:pt x="23" y="6"/>
                  <a:pt x="29" y="3"/>
                </a:cubicBezTo>
                <a:cubicBezTo>
                  <a:pt x="35" y="1"/>
                  <a:pt x="41" y="0"/>
                  <a:pt x="47" y="0"/>
                </a:cubicBezTo>
                <a:cubicBezTo>
                  <a:pt x="53" y="0"/>
                  <a:pt x="59" y="1"/>
                  <a:pt x="65" y="3"/>
                </a:cubicBezTo>
                <a:cubicBezTo>
                  <a:pt x="70" y="6"/>
                  <a:pt x="75" y="9"/>
                  <a:pt x="80" y="13"/>
                </a:cubicBezTo>
                <a:cubicBezTo>
                  <a:pt x="84" y="18"/>
                  <a:pt x="88" y="23"/>
                  <a:pt x="91" y="29"/>
                </a:cubicBezTo>
                <a:cubicBezTo>
                  <a:pt x="93" y="34"/>
                  <a:pt x="94" y="40"/>
                  <a:pt x="94" y="46"/>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0" name="文本框 449"/>
          <p:cNvSpPr txBox="1"/>
          <p:nvPr/>
        </p:nvSpPr>
        <p:spPr>
          <a:xfrm>
            <a:off x="5841360" y="5527566"/>
            <a:ext cx="211284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函数体内的语句必须保持相同的缩进级别</a:t>
            </a:r>
            <a:endParaRPr lang="en-US" sz="920" b="0" u="none" strike="noStrike">
              <a:solidFill>
                <a:srgbClr val="000000"/>
              </a:solidFill>
              <a:effectLst/>
              <a:uFillTx/>
              <a:latin typeface="Times New Roman" panose="02020603050405020304"/>
            </a:endParaRPr>
          </a:p>
        </p:txBody>
      </p:sp>
      <p:sp>
        <p:nvSpPr>
          <p:cNvPr id="451" name="任意多边形: 形状 450"/>
          <p:cNvSpPr/>
          <p:nvPr/>
        </p:nvSpPr>
        <p:spPr>
          <a:xfrm>
            <a:off x="3643200" y="1571040"/>
            <a:ext cx="9000" cy="8640"/>
          </a:xfrm>
          <a:custGeom>
            <a:avLst/>
            <a:gdLst/>
            <a:ahLst/>
            <a:cxnLst/>
            <a:rect l="0" t="0" r="r" b="b"/>
            <a:pathLst>
              <a:path w="25" h="24">
                <a:moveTo>
                  <a:pt x="0" y="20"/>
                </a:moveTo>
                <a:lnTo>
                  <a:pt x="0" y="3"/>
                </a:lnTo>
                <a:cubicBezTo>
                  <a:pt x="0" y="1"/>
                  <a:pt x="2" y="0"/>
                  <a:pt x="4" y="0"/>
                </a:cubicBezTo>
                <a:lnTo>
                  <a:pt x="21" y="0"/>
                </a:lnTo>
                <a:cubicBezTo>
                  <a:pt x="23" y="0"/>
                  <a:pt x="25" y="1"/>
                  <a:pt x="25" y="3"/>
                </a:cubicBezTo>
                <a:lnTo>
                  <a:pt x="25" y="20"/>
                </a:lnTo>
                <a:cubicBezTo>
                  <a:pt x="25" y="23"/>
                  <a:pt x="23" y="24"/>
                  <a:pt x="21" y="24"/>
                </a:cubicBezTo>
                <a:lnTo>
                  <a:pt x="4" y="24"/>
                </a:lnTo>
                <a:cubicBezTo>
                  <a:pt x="2"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2" name="任意多边形: 形状 451"/>
          <p:cNvSpPr/>
          <p:nvPr/>
        </p:nvSpPr>
        <p:spPr>
          <a:xfrm>
            <a:off x="4295160" y="5999760"/>
            <a:ext cx="8640" cy="9000"/>
          </a:xfrm>
          <a:custGeom>
            <a:avLst/>
            <a:gdLst/>
            <a:ahLst/>
            <a:cxnLst/>
            <a:rect l="0" t="0" r="r" b="b"/>
            <a:pathLst>
              <a:path w="24" h="25">
                <a:moveTo>
                  <a:pt x="0" y="14"/>
                </a:moveTo>
                <a:lnTo>
                  <a:pt x="0" y="10"/>
                </a:lnTo>
                <a:cubicBezTo>
                  <a:pt x="0" y="8"/>
                  <a:pt x="1" y="5"/>
                  <a:pt x="3" y="3"/>
                </a:cubicBezTo>
                <a:cubicBezTo>
                  <a:pt x="5" y="1"/>
                  <a:pt x="7" y="0"/>
                  <a:pt x="10" y="0"/>
                </a:cubicBezTo>
                <a:lnTo>
                  <a:pt x="13" y="0"/>
                </a:lnTo>
                <a:cubicBezTo>
                  <a:pt x="16" y="0"/>
                  <a:pt x="19" y="1"/>
                  <a:pt x="21" y="3"/>
                </a:cubicBezTo>
                <a:cubicBezTo>
                  <a:pt x="23" y="5"/>
                  <a:pt x="24" y="8"/>
                  <a:pt x="24" y="10"/>
                </a:cubicBezTo>
                <a:lnTo>
                  <a:pt x="24" y="14"/>
                </a:lnTo>
                <a:cubicBezTo>
                  <a:pt x="24" y="16"/>
                  <a:pt x="23" y="19"/>
                  <a:pt x="21" y="22"/>
                </a:cubicBezTo>
                <a:cubicBezTo>
                  <a:pt x="19" y="24"/>
                  <a:pt x="16" y="25"/>
                  <a:pt x="13" y="25"/>
                </a:cubicBezTo>
                <a:lnTo>
                  <a:pt x="10" y="25"/>
                </a:lnTo>
                <a:cubicBezTo>
                  <a:pt x="7" y="25"/>
                  <a:pt x="5" y="24"/>
                  <a:pt x="3" y="22"/>
                </a:cubicBezTo>
                <a:cubicBezTo>
                  <a:pt x="1" y="19"/>
                  <a:pt x="0" y="16"/>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3" name="任意多边形: 形状 452"/>
          <p:cNvSpPr/>
          <p:nvPr/>
        </p:nvSpPr>
        <p:spPr>
          <a:xfrm>
            <a:off x="5406480" y="999422"/>
            <a:ext cx="9000" cy="8640"/>
          </a:xfrm>
          <a:custGeom>
            <a:avLst/>
            <a:gdLst/>
            <a:ahLst/>
            <a:cxnLst/>
            <a:rect l="0" t="0" r="r" b="b"/>
            <a:pathLst>
              <a:path w="25" h="24">
                <a:moveTo>
                  <a:pt x="25" y="13"/>
                </a:moveTo>
                <a:cubicBezTo>
                  <a:pt x="25" y="16"/>
                  <a:pt x="23" y="19"/>
                  <a:pt x="21" y="21"/>
                </a:cubicBezTo>
                <a:cubicBezTo>
                  <a:pt x="19" y="23"/>
                  <a:pt x="16" y="24"/>
                  <a:pt x="12" y="24"/>
                </a:cubicBezTo>
                <a:cubicBezTo>
                  <a:pt x="9" y="24"/>
                  <a:pt x="6" y="23"/>
                  <a:pt x="4" y="21"/>
                </a:cubicBezTo>
                <a:cubicBezTo>
                  <a:pt x="1" y="19"/>
                  <a:pt x="0" y="16"/>
                  <a:pt x="0" y="13"/>
                </a:cubicBezTo>
                <a:cubicBezTo>
                  <a:pt x="0" y="10"/>
                  <a:pt x="1" y="6"/>
                  <a:pt x="4" y="4"/>
                </a:cubicBezTo>
                <a:cubicBezTo>
                  <a:pt x="6" y="1"/>
                  <a:pt x="9" y="0"/>
                  <a:pt x="12" y="0"/>
                </a:cubicBezTo>
                <a:cubicBezTo>
                  <a:pt x="16" y="0"/>
                  <a:pt x="19" y="1"/>
                  <a:pt x="21" y="4"/>
                </a:cubicBezTo>
                <a:cubicBezTo>
                  <a:pt x="23" y="6"/>
                  <a:pt x="25" y="10"/>
                  <a:pt x="25"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4" name="任意多边形: 形状 453"/>
          <p:cNvSpPr/>
          <p:nvPr/>
        </p:nvSpPr>
        <p:spPr>
          <a:xfrm>
            <a:off x="1579320" y="4286880"/>
            <a:ext cx="16920" cy="8640"/>
          </a:xfrm>
          <a:custGeom>
            <a:avLst/>
            <a:gdLst/>
            <a:ahLst/>
            <a:cxnLst/>
            <a:rect l="0" t="0" r="r" b="b"/>
            <a:pathLst>
              <a:path w="47" h="24">
                <a:moveTo>
                  <a:pt x="0" y="11"/>
                </a:moveTo>
                <a:cubicBezTo>
                  <a:pt x="0" y="8"/>
                  <a:pt x="1" y="5"/>
                  <a:pt x="3" y="3"/>
                </a:cubicBezTo>
                <a:cubicBezTo>
                  <a:pt x="5" y="1"/>
                  <a:pt x="9" y="0"/>
                  <a:pt x="12" y="0"/>
                </a:cubicBezTo>
                <a:lnTo>
                  <a:pt x="36" y="0"/>
                </a:lnTo>
                <a:cubicBezTo>
                  <a:pt x="39" y="0"/>
                  <a:pt x="42" y="1"/>
                  <a:pt x="44" y="3"/>
                </a:cubicBezTo>
                <a:cubicBezTo>
                  <a:pt x="46" y="5"/>
                  <a:pt x="47" y="8"/>
                  <a:pt x="47" y="11"/>
                </a:cubicBezTo>
                <a:cubicBezTo>
                  <a:pt x="47" y="15"/>
                  <a:pt x="46" y="17"/>
                  <a:pt x="44" y="21"/>
                </a:cubicBezTo>
                <a:cubicBezTo>
                  <a:pt x="42" y="23"/>
                  <a:pt x="39" y="24"/>
                  <a:pt x="36" y="24"/>
                </a:cubicBezTo>
                <a:lnTo>
                  <a:pt x="12" y="24"/>
                </a:lnTo>
                <a:cubicBezTo>
                  <a:pt x="9" y="24"/>
                  <a:pt x="5" y="23"/>
                  <a:pt x="3" y="21"/>
                </a:cubicBezTo>
                <a:cubicBezTo>
                  <a:pt x="1" y="17"/>
                  <a:pt x="0" y="15"/>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5" name="任意多边形: 形状 454"/>
          <p:cNvSpPr/>
          <p:nvPr/>
        </p:nvSpPr>
        <p:spPr>
          <a:xfrm>
            <a:off x="4503960" y="7211520"/>
            <a:ext cx="17280" cy="9000"/>
          </a:xfrm>
          <a:custGeom>
            <a:avLst/>
            <a:gdLst/>
            <a:ahLst/>
            <a:cxnLst/>
            <a:rect l="0" t="0" r="r" b="b"/>
            <a:pathLst>
              <a:path w="48" h="25">
                <a:moveTo>
                  <a:pt x="0" y="12"/>
                </a:moveTo>
                <a:cubicBezTo>
                  <a:pt x="0" y="9"/>
                  <a:pt x="1" y="6"/>
                  <a:pt x="4" y="4"/>
                </a:cubicBezTo>
                <a:cubicBezTo>
                  <a:pt x="6" y="1"/>
                  <a:pt x="9" y="0"/>
                  <a:pt x="12" y="0"/>
                </a:cubicBezTo>
                <a:lnTo>
                  <a:pt x="36" y="0"/>
                </a:lnTo>
                <a:cubicBezTo>
                  <a:pt x="39" y="0"/>
                  <a:pt x="42" y="1"/>
                  <a:pt x="44" y="4"/>
                </a:cubicBezTo>
                <a:cubicBezTo>
                  <a:pt x="47" y="6"/>
                  <a:pt x="48" y="9"/>
                  <a:pt x="48" y="12"/>
                </a:cubicBezTo>
                <a:cubicBezTo>
                  <a:pt x="48" y="16"/>
                  <a:pt x="47" y="19"/>
                  <a:pt x="44" y="21"/>
                </a:cubicBezTo>
                <a:cubicBezTo>
                  <a:pt x="42" y="23"/>
                  <a:pt x="39" y="25"/>
                  <a:pt x="36" y="25"/>
                </a:cubicBezTo>
                <a:lnTo>
                  <a:pt x="12" y="25"/>
                </a:lnTo>
                <a:cubicBezTo>
                  <a:pt x="9" y="25"/>
                  <a:pt x="6" y="23"/>
                  <a:pt x="4"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6" name="任意多边形: 形状 455"/>
          <p:cNvSpPr/>
          <p:nvPr/>
        </p:nvSpPr>
        <p:spPr>
          <a:xfrm>
            <a:off x="3885840" y="6158880"/>
            <a:ext cx="8640" cy="8640"/>
          </a:xfrm>
          <a:custGeom>
            <a:avLst/>
            <a:gdLst/>
            <a:ahLst/>
            <a:cxnLst/>
            <a:rect l="0" t="0" r="r" b="b"/>
            <a:pathLst>
              <a:path w="24" h="24">
                <a:moveTo>
                  <a:pt x="0" y="15"/>
                </a:moveTo>
                <a:lnTo>
                  <a:pt x="0" y="8"/>
                </a:lnTo>
                <a:cubicBezTo>
                  <a:pt x="0" y="2"/>
                  <a:pt x="2" y="0"/>
                  <a:pt x="9" y="0"/>
                </a:cubicBezTo>
                <a:lnTo>
                  <a:pt x="16" y="0"/>
                </a:lnTo>
                <a:cubicBezTo>
                  <a:pt x="21" y="0"/>
                  <a:pt x="24" y="2"/>
                  <a:pt x="24" y="8"/>
                </a:cubicBezTo>
                <a:lnTo>
                  <a:pt x="24" y="15"/>
                </a:lnTo>
                <a:cubicBezTo>
                  <a:pt x="24" y="21"/>
                  <a:pt x="21" y="24"/>
                  <a:pt x="16" y="24"/>
                </a:cubicBezTo>
                <a:lnTo>
                  <a:pt x="9" y="24"/>
                </a:lnTo>
                <a:cubicBezTo>
                  <a:pt x="2" y="24"/>
                  <a:pt x="0" y="21"/>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7" name="任意多边形: 形状 456"/>
          <p:cNvSpPr/>
          <p:nvPr/>
        </p:nvSpPr>
        <p:spPr>
          <a:xfrm>
            <a:off x="6284160" y="6398406"/>
            <a:ext cx="16920" cy="16920"/>
          </a:xfrm>
          <a:custGeom>
            <a:avLst/>
            <a:gdLst/>
            <a:ahLst/>
            <a:cxnLst/>
            <a:rect l="0" t="0" r="r" b="b"/>
            <a:pathLst>
              <a:path w="47" h="47">
                <a:moveTo>
                  <a:pt x="0" y="26"/>
                </a:moveTo>
                <a:lnTo>
                  <a:pt x="0" y="20"/>
                </a:lnTo>
                <a:cubicBezTo>
                  <a:pt x="0" y="15"/>
                  <a:pt x="3" y="10"/>
                  <a:pt x="7" y="6"/>
                </a:cubicBezTo>
                <a:cubicBezTo>
                  <a:pt x="11" y="2"/>
                  <a:pt x="16" y="0"/>
                  <a:pt x="21" y="0"/>
                </a:cubicBezTo>
                <a:lnTo>
                  <a:pt x="26" y="0"/>
                </a:lnTo>
                <a:cubicBezTo>
                  <a:pt x="32" y="0"/>
                  <a:pt x="37" y="2"/>
                  <a:pt x="41" y="6"/>
                </a:cubicBezTo>
                <a:cubicBezTo>
                  <a:pt x="45" y="10"/>
                  <a:pt x="47" y="15"/>
                  <a:pt x="47" y="20"/>
                </a:cubicBezTo>
                <a:lnTo>
                  <a:pt x="47" y="26"/>
                </a:lnTo>
                <a:cubicBezTo>
                  <a:pt x="47" y="31"/>
                  <a:pt x="45" y="36"/>
                  <a:pt x="41" y="41"/>
                </a:cubicBezTo>
                <a:cubicBezTo>
                  <a:pt x="37" y="45"/>
                  <a:pt x="32" y="47"/>
                  <a:pt x="26" y="47"/>
                </a:cubicBezTo>
                <a:lnTo>
                  <a:pt x="21" y="47"/>
                </a:lnTo>
                <a:cubicBezTo>
                  <a:pt x="16" y="47"/>
                  <a:pt x="11" y="45"/>
                  <a:pt x="7" y="41"/>
                </a:cubicBezTo>
                <a:cubicBezTo>
                  <a:pt x="3" y="36"/>
                  <a:pt x="0" y="31"/>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8" name="任意多边形: 形状 457"/>
          <p:cNvSpPr/>
          <p:nvPr/>
        </p:nvSpPr>
        <p:spPr>
          <a:xfrm>
            <a:off x="9610200" y="3715262"/>
            <a:ext cx="8640" cy="9000"/>
          </a:xfrm>
          <a:custGeom>
            <a:avLst/>
            <a:gdLst/>
            <a:ahLst/>
            <a:cxnLst/>
            <a:rect l="0" t="0" r="r" b="b"/>
            <a:pathLst>
              <a:path w="24" h="25">
                <a:moveTo>
                  <a:pt x="24" y="13"/>
                </a:moveTo>
                <a:cubicBezTo>
                  <a:pt x="24" y="16"/>
                  <a:pt x="23" y="19"/>
                  <a:pt x="19" y="21"/>
                </a:cubicBezTo>
                <a:cubicBezTo>
                  <a:pt x="17" y="24"/>
                  <a:pt x="14" y="25"/>
                  <a:pt x="11" y="25"/>
                </a:cubicBezTo>
                <a:cubicBezTo>
                  <a:pt x="8" y="25"/>
                  <a:pt x="5" y="24"/>
                  <a:pt x="3" y="21"/>
                </a:cubicBezTo>
                <a:cubicBezTo>
                  <a:pt x="1" y="19"/>
                  <a:pt x="0" y="16"/>
                  <a:pt x="0" y="13"/>
                </a:cubicBezTo>
                <a:cubicBezTo>
                  <a:pt x="0" y="10"/>
                  <a:pt x="1" y="6"/>
                  <a:pt x="3" y="4"/>
                </a:cubicBezTo>
                <a:cubicBezTo>
                  <a:pt x="5" y="2"/>
                  <a:pt x="8" y="0"/>
                  <a:pt x="11" y="0"/>
                </a:cubicBezTo>
                <a:cubicBezTo>
                  <a:pt x="14" y="0"/>
                  <a:pt x="17" y="2"/>
                  <a:pt x="19" y="4"/>
                </a:cubicBezTo>
                <a:cubicBezTo>
                  <a:pt x="23" y="6"/>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59" name="任意多边形: 形状 458"/>
          <p:cNvSpPr/>
          <p:nvPr/>
        </p:nvSpPr>
        <p:spPr>
          <a:xfrm>
            <a:off x="6726960" y="4860422"/>
            <a:ext cx="16920" cy="16920"/>
          </a:xfrm>
          <a:custGeom>
            <a:avLst/>
            <a:gdLst/>
            <a:ahLst/>
            <a:cxnLst/>
            <a:rect l="0" t="0" r="r" b="b"/>
            <a:pathLst>
              <a:path w="47" h="47">
                <a:moveTo>
                  <a:pt x="0" y="30"/>
                </a:moveTo>
                <a:lnTo>
                  <a:pt x="0" y="18"/>
                </a:lnTo>
                <a:cubicBezTo>
                  <a:pt x="0" y="13"/>
                  <a:pt x="2" y="8"/>
                  <a:pt x="5" y="5"/>
                </a:cubicBezTo>
                <a:cubicBezTo>
                  <a:pt x="8" y="1"/>
                  <a:pt x="12" y="0"/>
                  <a:pt x="18" y="0"/>
                </a:cubicBezTo>
                <a:lnTo>
                  <a:pt x="30" y="0"/>
                </a:lnTo>
                <a:cubicBezTo>
                  <a:pt x="35" y="0"/>
                  <a:pt x="39" y="1"/>
                  <a:pt x="42" y="5"/>
                </a:cubicBezTo>
                <a:cubicBezTo>
                  <a:pt x="46" y="8"/>
                  <a:pt x="47" y="13"/>
                  <a:pt x="47" y="18"/>
                </a:cubicBezTo>
                <a:lnTo>
                  <a:pt x="47" y="30"/>
                </a:lnTo>
                <a:cubicBezTo>
                  <a:pt x="47" y="35"/>
                  <a:pt x="46" y="39"/>
                  <a:pt x="42" y="42"/>
                </a:cubicBezTo>
                <a:cubicBezTo>
                  <a:pt x="39" y="45"/>
                  <a:pt x="35" y="47"/>
                  <a:pt x="30" y="47"/>
                </a:cubicBezTo>
                <a:lnTo>
                  <a:pt x="18" y="47"/>
                </a:lnTo>
                <a:cubicBezTo>
                  <a:pt x="12" y="47"/>
                  <a:pt x="8" y="45"/>
                  <a:pt x="5" y="42"/>
                </a:cubicBezTo>
                <a:cubicBezTo>
                  <a:pt x="2" y="39"/>
                  <a:pt x="0" y="35"/>
                  <a:pt x="0" y="3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0" name="任意多边形: 形状 459"/>
          <p:cNvSpPr/>
          <p:nvPr/>
        </p:nvSpPr>
        <p:spPr>
          <a:xfrm>
            <a:off x="7955280" y="3481262"/>
            <a:ext cx="17280" cy="17280"/>
          </a:xfrm>
          <a:custGeom>
            <a:avLst/>
            <a:gdLst/>
            <a:ahLst/>
            <a:cxnLst/>
            <a:rect l="0" t="0" r="r" b="b"/>
            <a:pathLst>
              <a:path w="48" h="48">
                <a:moveTo>
                  <a:pt x="0" y="27"/>
                </a:moveTo>
                <a:lnTo>
                  <a:pt x="0" y="22"/>
                </a:lnTo>
                <a:cubicBezTo>
                  <a:pt x="0" y="16"/>
                  <a:pt x="2" y="11"/>
                  <a:pt x="7" y="7"/>
                </a:cubicBezTo>
                <a:cubicBezTo>
                  <a:pt x="12" y="3"/>
                  <a:pt x="17" y="0"/>
                  <a:pt x="22" y="0"/>
                </a:cubicBezTo>
                <a:lnTo>
                  <a:pt x="27" y="0"/>
                </a:lnTo>
                <a:cubicBezTo>
                  <a:pt x="33" y="0"/>
                  <a:pt x="37" y="3"/>
                  <a:pt x="42" y="7"/>
                </a:cubicBezTo>
                <a:cubicBezTo>
                  <a:pt x="46" y="11"/>
                  <a:pt x="48" y="16"/>
                  <a:pt x="48" y="22"/>
                </a:cubicBezTo>
                <a:lnTo>
                  <a:pt x="48" y="27"/>
                </a:lnTo>
                <a:cubicBezTo>
                  <a:pt x="48" y="33"/>
                  <a:pt x="46" y="38"/>
                  <a:pt x="42" y="42"/>
                </a:cubicBezTo>
                <a:cubicBezTo>
                  <a:pt x="37" y="46"/>
                  <a:pt x="33" y="48"/>
                  <a:pt x="27" y="48"/>
                </a:cubicBezTo>
                <a:lnTo>
                  <a:pt x="22" y="48"/>
                </a:lnTo>
                <a:cubicBezTo>
                  <a:pt x="17" y="48"/>
                  <a:pt x="12" y="46"/>
                  <a:pt x="7" y="42"/>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1" name="任意多边形: 形状 460"/>
          <p:cNvSpPr/>
          <p:nvPr/>
        </p:nvSpPr>
        <p:spPr>
          <a:xfrm>
            <a:off x="6894000" y="6114366"/>
            <a:ext cx="8640" cy="8640"/>
          </a:xfrm>
          <a:custGeom>
            <a:avLst/>
            <a:gdLst/>
            <a:ahLst/>
            <a:cxnLst/>
            <a:rect l="0" t="0" r="r" b="b"/>
            <a:pathLst>
              <a:path w="24" h="24">
                <a:moveTo>
                  <a:pt x="0" y="20"/>
                </a:moveTo>
                <a:lnTo>
                  <a:pt x="0" y="3"/>
                </a:lnTo>
                <a:cubicBezTo>
                  <a:pt x="0" y="1"/>
                  <a:pt x="1" y="0"/>
                  <a:pt x="4" y="0"/>
                </a:cubicBezTo>
                <a:lnTo>
                  <a:pt x="20" y="0"/>
                </a:lnTo>
                <a:cubicBezTo>
                  <a:pt x="23" y="0"/>
                  <a:pt x="24" y="1"/>
                  <a:pt x="24" y="3"/>
                </a:cubicBezTo>
                <a:lnTo>
                  <a:pt x="24" y="20"/>
                </a:lnTo>
                <a:cubicBezTo>
                  <a:pt x="24" y="23"/>
                  <a:pt x="23" y="24"/>
                  <a:pt x="20" y="24"/>
                </a:cubicBezTo>
                <a:lnTo>
                  <a:pt x="4"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2" name="任意多边形: 形状 461"/>
          <p:cNvSpPr/>
          <p:nvPr/>
        </p:nvSpPr>
        <p:spPr>
          <a:xfrm>
            <a:off x="6618240" y="5370606"/>
            <a:ext cx="8640" cy="8640"/>
          </a:xfrm>
          <a:custGeom>
            <a:avLst/>
            <a:gdLst/>
            <a:ahLst/>
            <a:cxnLst/>
            <a:rect l="0" t="0" r="r" b="b"/>
            <a:pathLst>
              <a:path w="24" h="24">
                <a:moveTo>
                  <a:pt x="24" y="12"/>
                </a:moveTo>
                <a:cubicBezTo>
                  <a:pt x="24" y="15"/>
                  <a:pt x="23" y="18"/>
                  <a:pt x="21" y="20"/>
                </a:cubicBezTo>
                <a:cubicBezTo>
                  <a:pt x="19" y="23"/>
                  <a:pt x="16" y="24"/>
                  <a:pt x="13" y="24"/>
                </a:cubicBezTo>
                <a:cubicBezTo>
                  <a:pt x="10" y="24"/>
                  <a:pt x="7" y="23"/>
                  <a:pt x="4" y="20"/>
                </a:cubicBezTo>
                <a:cubicBezTo>
                  <a:pt x="1" y="18"/>
                  <a:pt x="0" y="15"/>
                  <a:pt x="0" y="12"/>
                </a:cubicBezTo>
                <a:cubicBezTo>
                  <a:pt x="0" y="8"/>
                  <a:pt x="1" y="5"/>
                  <a:pt x="4" y="3"/>
                </a:cubicBezTo>
                <a:cubicBezTo>
                  <a:pt x="7" y="1"/>
                  <a:pt x="10" y="0"/>
                  <a:pt x="13" y="0"/>
                </a:cubicBezTo>
                <a:cubicBezTo>
                  <a:pt x="16" y="0"/>
                  <a:pt x="19" y="1"/>
                  <a:pt x="21" y="3"/>
                </a:cubicBezTo>
                <a:cubicBezTo>
                  <a:pt x="23" y="5"/>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3" name="任意多边形: 形状 462"/>
          <p:cNvSpPr/>
          <p:nvPr/>
        </p:nvSpPr>
        <p:spPr>
          <a:xfrm>
            <a:off x="10495800" y="3640382"/>
            <a:ext cx="8640" cy="8640"/>
          </a:xfrm>
          <a:custGeom>
            <a:avLst/>
            <a:gdLst/>
            <a:ahLst/>
            <a:cxnLst/>
            <a:rect l="0" t="0" r="r" b="b"/>
            <a:pathLst>
              <a:path w="24" h="24">
                <a:moveTo>
                  <a:pt x="0" y="14"/>
                </a:moveTo>
                <a:lnTo>
                  <a:pt x="0" y="11"/>
                </a:lnTo>
                <a:cubicBezTo>
                  <a:pt x="0" y="7"/>
                  <a:pt x="1" y="4"/>
                  <a:pt x="3" y="2"/>
                </a:cubicBezTo>
                <a:cubicBezTo>
                  <a:pt x="5" y="1"/>
                  <a:pt x="7" y="0"/>
                  <a:pt x="10" y="0"/>
                </a:cubicBezTo>
                <a:lnTo>
                  <a:pt x="13" y="0"/>
                </a:lnTo>
                <a:cubicBezTo>
                  <a:pt x="16" y="0"/>
                  <a:pt x="18" y="1"/>
                  <a:pt x="20" y="2"/>
                </a:cubicBezTo>
                <a:cubicBezTo>
                  <a:pt x="23" y="4"/>
                  <a:pt x="24" y="7"/>
                  <a:pt x="24" y="11"/>
                </a:cubicBezTo>
                <a:lnTo>
                  <a:pt x="24" y="14"/>
                </a:lnTo>
                <a:cubicBezTo>
                  <a:pt x="24" y="17"/>
                  <a:pt x="23" y="19"/>
                  <a:pt x="20" y="21"/>
                </a:cubicBezTo>
                <a:cubicBezTo>
                  <a:pt x="18" y="23"/>
                  <a:pt x="16" y="24"/>
                  <a:pt x="13" y="24"/>
                </a:cubicBezTo>
                <a:lnTo>
                  <a:pt x="10" y="24"/>
                </a:lnTo>
                <a:cubicBezTo>
                  <a:pt x="7" y="24"/>
                  <a:pt x="5" y="23"/>
                  <a:pt x="3"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4" name="任意多边形: 形状 463"/>
          <p:cNvSpPr/>
          <p:nvPr/>
        </p:nvSpPr>
        <p:spPr>
          <a:xfrm>
            <a:off x="9518040" y="5880366"/>
            <a:ext cx="8640" cy="8640"/>
          </a:xfrm>
          <a:custGeom>
            <a:avLst/>
            <a:gdLst/>
            <a:ahLst/>
            <a:cxnLst/>
            <a:rect l="0" t="0" r="r" b="b"/>
            <a:pathLst>
              <a:path w="24" h="24">
                <a:moveTo>
                  <a:pt x="0" y="22"/>
                </a:moveTo>
                <a:lnTo>
                  <a:pt x="0" y="1"/>
                </a:lnTo>
                <a:cubicBezTo>
                  <a:pt x="0" y="0"/>
                  <a:pt x="1" y="0"/>
                  <a:pt x="2" y="0"/>
                </a:cubicBezTo>
                <a:lnTo>
                  <a:pt x="22" y="0"/>
                </a:lnTo>
                <a:cubicBezTo>
                  <a:pt x="24" y="0"/>
                  <a:pt x="24" y="0"/>
                  <a:pt x="24" y="1"/>
                </a:cubicBezTo>
                <a:lnTo>
                  <a:pt x="24" y="22"/>
                </a:lnTo>
                <a:cubicBezTo>
                  <a:pt x="24" y="23"/>
                  <a:pt x="24" y="24"/>
                  <a:pt x="22" y="24"/>
                </a:cubicBezTo>
                <a:lnTo>
                  <a:pt x="2"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5" name="任意多边形: 形状 464"/>
          <p:cNvSpPr/>
          <p:nvPr/>
        </p:nvSpPr>
        <p:spPr>
          <a:xfrm>
            <a:off x="1069560" y="3175200"/>
            <a:ext cx="8640" cy="9360"/>
          </a:xfrm>
          <a:custGeom>
            <a:avLst/>
            <a:gdLst/>
            <a:ahLst/>
            <a:cxnLst/>
            <a:rect l="0" t="0" r="r" b="b"/>
            <a:pathLst>
              <a:path w="24" h="26">
                <a:moveTo>
                  <a:pt x="24" y="13"/>
                </a:moveTo>
                <a:cubicBezTo>
                  <a:pt x="24" y="16"/>
                  <a:pt x="23" y="19"/>
                  <a:pt x="21" y="21"/>
                </a:cubicBezTo>
                <a:cubicBezTo>
                  <a:pt x="18" y="24"/>
                  <a:pt x="16" y="26"/>
                  <a:pt x="12" y="26"/>
                </a:cubicBezTo>
                <a:cubicBezTo>
                  <a:pt x="9" y="26"/>
                  <a:pt x="5" y="24"/>
                  <a:pt x="3" y="21"/>
                </a:cubicBezTo>
                <a:cubicBezTo>
                  <a:pt x="1" y="19"/>
                  <a:pt x="0" y="16"/>
                  <a:pt x="0" y="13"/>
                </a:cubicBezTo>
                <a:cubicBezTo>
                  <a:pt x="0" y="10"/>
                  <a:pt x="1" y="7"/>
                  <a:pt x="3" y="5"/>
                </a:cubicBezTo>
                <a:cubicBezTo>
                  <a:pt x="5" y="3"/>
                  <a:pt x="9" y="0"/>
                  <a:pt x="12" y="0"/>
                </a:cubicBezTo>
                <a:cubicBezTo>
                  <a:pt x="16" y="0"/>
                  <a:pt x="18" y="3"/>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6" name="任意多边形: 形状 465"/>
          <p:cNvSpPr/>
          <p:nvPr/>
        </p:nvSpPr>
        <p:spPr>
          <a:xfrm>
            <a:off x="3844080" y="2932920"/>
            <a:ext cx="8640" cy="8640"/>
          </a:xfrm>
          <a:custGeom>
            <a:avLst/>
            <a:gdLst/>
            <a:ahLst/>
            <a:cxnLst/>
            <a:rect l="0" t="0" r="r" b="b"/>
            <a:pathLst>
              <a:path w="24" h="24">
                <a:moveTo>
                  <a:pt x="0" y="18"/>
                </a:moveTo>
                <a:lnTo>
                  <a:pt x="0" y="6"/>
                </a:lnTo>
                <a:cubicBezTo>
                  <a:pt x="0" y="2"/>
                  <a:pt x="2" y="0"/>
                  <a:pt x="7" y="0"/>
                </a:cubicBezTo>
                <a:lnTo>
                  <a:pt x="18" y="0"/>
                </a:lnTo>
                <a:cubicBezTo>
                  <a:pt x="22" y="0"/>
                  <a:pt x="24" y="2"/>
                  <a:pt x="24" y="6"/>
                </a:cubicBezTo>
                <a:lnTo>
                  <a:pt x="24" y="18"/>
                </a:lnTo>
                <a:cubicBezTo>
                  <a:pt x="24" y="22"/>
                  <a:pt x="22" y="24"/>
                  <a:pt x="18" y="24"/>
                </a:cubicBezTo>
                <a:lnTo>
                  <a:pt x="7"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7" name="任意多边形: 形状 466"/>
          <p:cNvSpPr/>
          <p:nvPr/>
        </p:nvSpPr>
        <p:spPr>
          <a:xfrm>
            <a:off x="1771560" y="183600"/>
            <a:ext cx="16920" cy="17280"/>
          </a:xfrm>
          <a:custGeom>
            <a:avLst/>
            <a:gdLst/>
            <a:ahLst/>
            <a:cxnLst/>
            <a:rect l="0" t="0" r="r" b="b"/>
            <a:pathLst>
              <a:path w="47" h="48">
                <a:moveTo>
                  <a:pt x="0" y="30"/>
                </a:moveTo>
                <a:lnTo>
                  <a:pt x="0" y="18"/>
                </a:lnTo>
                <a:cubicBezTo>
                  <a:pt x="0" y="13"/>
                  <a:pt x="1" y="9"/>
                  <a:pt x="5" y="5"/>
                </a:cubicBezTo>
                <a:cubicBezTo>
                  <a:pt x="8" y="2"/>
                  <a:pt x="12" y="0"/>
                  <a:pt x="17" y="0"/>
                </a:cubicBezTo>
                <a:lnTo>
                  <a:pt x="30" y="0"/>
                </a:lnTo>
                <a:cubicBezTo>
                  <a:pt x="34" y="0"/>
                  <a:pt x="39" y="2"/>
                  <a:pt x="42" y="5"/>
                </a:cubicBezTo>
                <a:cubicBezTo>
                  <a:pt x="45" y="9"/>
                  <a:pt x="47" y="13"/>
                  <a:pt x="47" y="18"/>
                </a:cubicBezTo>
                <a:lnTo>
                  <a:pt x="47" y="30"/>
                </a:lnTo>
                <a:cubicBezTo>
                  <a:pt x="47" y="35"/>
                  <a:pt x="45" y="39"/>
                  <a:pt x="42" y="42"/>
                </a:cubicBezTo>
                <a:cubicBezTo>
                  <a:pt x="39" y="46"/>
                  <a:pt x="34" y="48"/>
                  <a:pt x="30" y="48"/>
                </a:cubicBezTo>
                <a:lnTo>
                  <a:pt x="17" y="48"/>
                </a:lnTo>
                <a:cubicBezTo>
                  <a:pt x="12" y="48"/>
                  <a:pt x="8" y="46"/>
                  <a:pt x="5" y="42"/>
                </a:cubicBezTo>
                <a:cubicBezTo>
                  <a:pt x="1" y="39"/>
                  <a:pt x="0" y="35"/>
                  <a:pt x="0" y="3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8" name="任意多边形: 形状 467"/>
          <p:cNvSpPr/>
          <p:nvPr/>
        </p:nvSpPr>
        <p:spPr>
          <a:xfrm>
            <a:off x="8498520" y="3932702"/>
            <a:ext cx="17280" cy="16920"/>
          </a:xfrm>
          <a:custGeom>
            <a:avLst/>
            <a:gdLst/>
            <a:ahLst/>
            <a:cxnLst/>
            <a:rect l="0" t="0" r="r" b="b"/>
            <a:pathLst>
              <a:path w="48" h="47">
                <a:moveTo>
                  <a:pt x="0" y="28"/>
                </a:moveTo>
                <a:lnTo>
                  <a:pt x="0" y="21"/>
                </a:lnTo>
                <a:cubicBezTo>
                  <a:pt x="0" y="15"/>
                  <a:pt x="2" y="10"/>
                  <a:pt x="6" y="6"/>
                </a:cubicBezTo>
                <a:cubicBezTo>
                  <a:pt x="10" y="2"/>
                  <a:pt x="15" y="0"/>
                  <a:pt x="21" y="0"/>
                </a:cubicBezTo>
                <a:lnTo>
                  <a:pt x="28" y="0"/>
                </a:lnTo>
                <a:cubicBezTo>
                  <a:pt x="33" y="0"/>
                  <a:pt x="38" y="2"/>
                  <a:pt x="42" y="6"/>
                </a:cubicBezTo>
                <a:cubicBezTo>
                  <a:pt x="46" y="10"/>
                  <a:pt x="48" y="15"/>
                  <a:pt x="48" y="21"/>
                </a:cubicBezTo>
                <a:lnTo>
                  <a:pt x="48" y="28"/>
                </a:lnTo>
                <a:cubicBezTo>
                  <a:pt x="48" y="33"/>
                  <a:pt x="46" y="38"/>
                  <a:pt x="42" y="42"/>
                </a:cubicBezTo>
                <a:cubicBezTo>
                  <a:pt x="38" y="46"/>
                  <a:pt x="33" y="47"/>
                  <a:pt x="28" y="47"/>
                </a:cubicBezTo>
                <a:lnTo>
                  <a:pt x="21" y="47"/>
                </a:lnTo>
                <a:cubicBezTo>
                  <a:pt x="15" y="47"/>
                  <a:pt x="10" y="46"/>
                  <a:pt x="6" y="42"/>
                </a:cubicBezTo>
                <a:cubicBezTo>
                  <a:pt x="2" y="38"/>
                  <a:pt x="0" y="33"/>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69" name="任意多边形: 形状 468"/>
          <p:cNvSpPr/>
          <p:nvPr/>
        </p:nvSpPr>
        <p:spPr>
          <a:xfrm>
            <a:off x="6375960" y="3690422"/>
            <a:ext cx="8640" cy="16920"/>
          </a:xfrm>
          <a:custGeom>
            <a:avLst/>
            <a:gdLst/>
            <a:ahLst/>
            <a:cxnLst/>
            <a:rect l="0" t="0" r="r" b="b"/>
            <a:pathLst>
              <a:path w="24" h="47">
                <a:moveTo>
                  <a:pt x="0" y="35"/>
                </a:moveTo>
                <a:lnTo>
                  <a:pt x="0" y="11"/>
                </a:lnTo>
                <a:cubicBezTo>
                  <a:pt x="0" y="8"/>
                  <a:pt x="1" y="5"/>
                  <a:pt x="3" y="3"/>
                </a:cubicBezTo>
                <a:cubicBezTo>
                  <a:pt x="6" y="1"/>
                  <a:pt x="8" y="0"/>
                  <a:pt x="13" y="0"/>
                </a:cubicBezTo>
                <a:cubicBezTo>
                  <a:pt x="16" y="0"/>
                  <a:pt x="19" y="1"/>
                  <a:pt x="21" y="3"/>
                </a:cubicBezTo>
                <a:cubicBezTo>
                  <a:pt x="23" y="5"/>
                  <a:pt x="24" y="8"/>
                  <a:pt x="24" y="11"/>
                </a:cubicBezTo>
                <a:lnTo>
                  <a:pt x="24" y="35"/>
                </a:lnTo>
                <a:cubicBezTo>
                  <a:pt x="24" y="38"/>
                  <a:pt x="23" y="41"/>
                  <a:pt x="21" y="44"/>
                </a:cubicBezTo>
                <a:cubicBezTo>
                  <a:pt x="19" y="46"/>
                  <a:pt x="16" y="47"/>
                  <a:pt x="13" y="47"/>
                </a:cubicBezTo>
                <a:cubicBezTo>
                  <a:pt x="8" y="47"/>
                  <a:pt x="6" y="46"/>
                  <a:pt x="3" y="44"/>
                </a:cubicBezTo>
                <a:cubicBezTo>
                  <a:pt x="1" y="41"/>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0" name="任意多边形: 形状 469"/>
          <p:cNvSpPr/>
          <p:nvPr/>
        </p:nvSpPr>
        <p:spPr>
          <a:xfrm>
            <a:off x="8440200" y="4099742"/>
            <a:ext cx="16920" cy="17280"/>
          </a:xfrm>
          <a:custGeom>
            <a:avLst/>
            <a:gdLst/>
            <a:ahLst/>
            <a:cxnLst/>
            <a:rect l="0" t="0" r="r" b="b"/>
            <a:pathLst>
              <a:path w="47" h="48">
                <a:moveTo>
                  <a:pt x="0" y="28"/>
                </a:moveTo>
                <a:lnTo>
                  <a:pt x="0" y="21"/>
                </a:lnTo>
                <a:cubicBezTo>
                  <a:pt x="0" y="16"/>
                  <a:pt x="2" y="11"/>
                  <a:pt x="5" y="6"/>
                </a:cubicBezTo>
                <a:cubicBezTo>
                  <a:pt x="9" y="2"/>
                  <a:pt x="14" y="0"/>
                  <a:pt x="19" y="0"/>
                </a:cubicBezTo>
                <a:lnTo>
                  <a:pt x="26" y="0"/>
                </a:lnTo>
                <a:cubicBezTo>
                  <a:pt x="32" y="0"/>
                  <a:pt x="36" y="2"/>
                  <a:pt x="41" y="6"/>
                </a:cubicBezTo>
                <a:cubicBezTo>
                  <a:pt x="45" y="11"/>
                  <a:pt x="47" y="16"/>
                  <a:pt x="47" y="21"/>
                </a:cubicBezTo>
                <a:lnTo>
                  <a:pt x="47" y="28"/>
                </a:lnTo>
                <a:cubicBezTo>
                  <a:pt x="47" y="33"/>
                  <a:pt x="45" y="38"/>
                  <a:pt x="41" y="42"/>
                </a:cubicBezTo>
                <a:cubicBezTo>
                  <a:pt x="36" y="46"/>
                  <a:pt x="32" y="48"/>
                  <a:pt x="26" y="48"/>
                </a:cubicBezTo>
                <a:lnTo>
                  <a:pt x="19" y="48"/>
                </a:lnTo>
                <a:cubicBezTo>
                  <a:pt x="14" y="48"/>
                  <a:pt x="9" y="46"/>
                  <a:pt x="5" y="42"/>
                </a:cubicBezTo>
                <a:cubicBezTo>
                  <a:pt x="2" y="38"/>
                  <a:pt x="0" y="33"/>
                  <a:pt x="0" y="2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1" name="任意多边形: 形状 470"/>
          <p:cNvSpPr/>
          <p:nvPr/>
        </p:nvSpPr>
        <p:spPr>
          <a:xfrm>
            <a:off x="3166920" y="2765880"/>
            <a:ext cx="17280" cy="16920"/>
          </a:xfrm>
          <a:custGeom>
            <a:avLst/>
            <a:gdLst/>
            <a:ahLst/>
            <a:cxnLst/>
            <a:rect l="0" t="0" r="r" b="b"/>
            <a:pathLst>
              <a:path w="48" h="47">
                <a:moveTo>
                  <a:pt x="0" y="26"/>
                </a:moveTo>
                <a:lnTo>
                  <a:pt x="0" y="23"/>
                </a:lnTo>
                <a:cubicBezTo>
                  <a:pt x="0" y="16"/>
                  <a:pt x="2" y="11"/>
                  <a:pt x="7" y="6"/>
                </a:cubicBezTo>
                <a:cubicBezTo>
                  <a:pt x="11" y="2"/>
                  <a:pt x="17" y="0"/>
                  <a:pt x="23" y="0"/>
                </a:cubicBezTo>
                <a:lnTo>
                  <a:pt x="26" y="0"/>
                </a:lnTo>
                <a:cubicBezTo>
                  <a:pt x="32" y="0"/>
                  <a:pt x="37" y="2"/>
                  <a:pt x="41" y="6"/>
                </a:cubicBezTo>
                <a:cubicBezTo>
                  <a:pt x="46" y="11"/>
                  <a:pt x="48" y="16"/>
                  <a:pt x="48" y="23"/>
                </a:cubicBezTo>
                <a:lnTo>
                  <a:pt x="48" y="26"/>
                </a:lnTo>
                <a:cubicBezTo>
                  <a:pt x="48" y="32"/>
                  <a:pt x="46" y="37"/>
                  <a:pt x="41" y="41"/>
                </a:cubicBezTo>
                <a:cubicBezTo>
                  <a:pt x="37" y="45"/>
                  <a:pt x="32" y="47"/>
                  <a:pt x="26" y="47"/>
                </a:cubicBezTo>
                <a:lnTo>
                  <a:pt x="23" y="47"/>
                </a:lnTo>
                <a:cubicBezTo>
                  <a:pt x="17" y="47"/>
                  <a:pt x="11" y="45"/>
                  <a:pt x="7"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2" name="任意多边形: 形状 471"/>
          <p:cNvSpPr/>
          <p:nvPr/>
        </p:nvSpPr>
        <p:spPr>
          <a:xfrm>
            <a:off x="1788120" y="4997160"/>
            <a:ext cx="8640" cy="8640"/>
          </a:xfrm>
          <a:custGeom>
            <a:avLst/>
            <a:gdLst/>
            <a:ahLst/>
            <a:cxnLst/>
            <a:rect l="0" t="0" r="r" b="b"/>
            <a:pathLst>
              <a:path w="24" h="24">
                <a:moveTo>
                  <a:pt x="0" y="22"/>
                </a:moveTo>
                <a:lnTo>
                  <a:pt x="0" y="1"/>
                </a:lnTo>
                <a:cubicBezTo>
                  <a:pt x="0" y="0"/>
                  <a:pt x="1" y="0"/>
                  <a:pt x="1" y="0"/>
                </a:cubicBezTo>
                <a:lnTo>
                  <a:pt x="23" y="0"/>
                </a:lnTo>
                <a:cubicBezTo>
                  <a:pt x="24" y="0"/>
                  <a:pt x="24" y="0"/>
                  <a:pt x="24" y="1"/>
                </a:cubicBezTo>
                <a:lnTo>
                  <a:pt x="24" y="22"/>
                </a:lnTo>
                <a:cubicBezTo>
                  <a:pt x="24" y="24"/>
                  <a:pt x="24" y="24"/>
                  <a:pt x="23" y="24"/>
                </a:cubicBezTo>
                <a:lnTo>
                  <a:pt x="1" y="24"/>
                </a:lnTo>
                <a:cubicBezTo>
                  <a:pt x="1"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3" name="任意多边形: 形状 472"/>
          <p:cNvSpPr/>
          <p:nvPr/>
        </p:nvSpPr>
        <p:spPr>
          <a:xfrm>
            <a:off x="3927600" y="3935880"/>
            <a:ext cx="8640" cy="8640"/>
          </a:xfrm>
          <a:custGeom>
            <a:avLst/>
            <a:gdLst/>
            <a:ahLst/>
            <a:cxnLst/>
            <a:rect l="0" t="0" r="r" b="b"/>
            <a:pathLst>
              <a:path w="24" h="24">
                <a:moveTo>
                  <a:pt x="0" y="20"/>
                </a:moveTo>
                <a:lnTo>
                  <a:pt x="0" y="3"/>
                </a:lnTo>
                <a:cubicBezTo>
                  <a:pt x="0" y="1"/>
                  <a:pt x="1" y="0"/>
                  <a:pt x="3" y="0"/>
                </a:cubicBezTo>
                <a:lnTo>
                  <a:pt x="20" y="0"/>
                </a:lnTo>
                <a:cubicBezTo>
                  <a:pt x="23" y="0"/>
                  <a:pt x="24" y="1"/>
                  <a:pt x="24" y="3"/>
                </a:cubicBezTo>
                <a:lnTo>
                  <a:pt x="24" y="20"/>
                </a:lnTo>
                <a:cubicBezTo>
                  <a:pt x="24" y="23"/>
                  <a:pt x="23" y="24"/>
                  <a:pt x="20" y="24"/>
                </a:cubicBezTo>
                <a:lnTo>
                  <a:pt x="3" y="24"/>
                </a:lnTo>
                <a:cubicBezTo>
                  <a:pt x="1"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4" name="任意多边形: 形状 473"/>
          <p:cNvSpPr/>
          <p:nvPr/>
        </p:nvSpPr>
        <p:spPr>
          <a:xfrm>
            <a:off x="5331240" y="1387599"/>
            <a:ext cx="9000" cy="9000"/>
          </a:xfrm>
          <a:custGeom>
            <a:avLst/>
            <a:gdLst/>
            <a:ahLst/>
            <a:cxnLst/>
            <a:rect l="0" t="0" r="r" b="b"/>
            <a:pathLst>
              <a:path w="25" h="25">
                <a:moveTo>
                  <a:pt x="0" y="14"/>
                </a:moveTo>
                <a:lnTo>
                  <a:pt x="0" y="11"/>
                </a:lnTo>
                <a:cubicBezTo>
                  <a:pt x="0" y="8"/>
                  <a:pt x="1" y="5"/>
                  <a:pt x="3" y="3"/>
                </a:cubicBezTo>
                <a:cubicBezTo>
                  <a:pt x="5" y="1"/>
                  <a:pt x="8" y="0"/>
                  <a:pt x="11" y="0"/>
                </a:cubicBezTo>
                <a:lnTo>
                  <a:pt x="13" y="0"/>
                </a:lnTo>
                <a:cubicBezTo>
                  <a:pt x="17" y="0"/>
                  <a:pt x="20" y="1"/>
                  <a:pt x="22" y="3"/>
                </a:cubicBezTo>
                <a:cubicBezTo>
                  <a:pt x="24" y="5"/>
                  <a:pt x="25" y="8"/>
                  <a:pt x="25" y="11"/>
                </a:cubicBezTo>
                <a:lnTo>
                  <a:pt x="25" y="14"/>
                </a:lnTo>
                <a:cubicBezTo>
                  <a:pt x="25" y="16"/>
                  <a:pt x="24" y="19"/>
                  <a:pt x="22" y="22"/>
                </a:cubicBezTo>
                <a:cubicBezTo>
                  <a:pt x="20" y="24"/>
                  <a:pt x="17" y="25"/>
                  <a:pt x="13" y="25"/>
                </a:cubicBezTo>
                <a:lnTo>
                  <a:pt x="11" y="25"/>
                </a:lnTo>
                <a:cubicBezTo>
                  <a:pt x="8" y="25"/>
                  <a:pt x="5" y="24"/>
                  <a:pt x="3" y="22"/>
                </a:cubicBezTo>
                <a:cubicBezTo>
                  <a:pt x="1" y="19"/>
                  <a:pt x="0" y="16"/>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5" name="任意多边形: 形状 474"/>
          <p:cNvSpPr/>
          <p:nvPr/>
        </p:nvSpPr>
        <p:spPr>
          <a:xfrm>
            <a:off x="4328640" y="5807880"/>
            <a:ext cx="8640" cy="8640"/>
          </a:xfrm>
          <a:custGeom>
            <a:avLst/>
            <a:gdLst/>
            <a:ahLst/>
            <a:cxnLst/>
            <a:rect l="0" t="0" r="r" b="b"/>
            <a:pathLst>
              <a:path w="24" h="24">
                <a:moveTo>
                  <a:pt x="0" y="15"/>
                </a:moveTo>
                <a:lnTo>
                  <a:pt x="0" y="10"/>
                </a:lnTo>
                <a:cubicBezTo>
                  <a:pt x="0" y="7"/>
                  <a:pt x="1" y="5"/>
                  <a:pt x="3" y="3"/>
                </a:cubicBezTo>
                <a:cubicBezTo>
                  <a:pt x="4" y="0"/>
                  <a:pt x="7" y="0"/>
                  <a:pt x="9" y="0"/>
                </a:cubicBezTo>
                <a:lnTo>
                  <a:pt x="14" y="0"/>
                </a:lnTo>
                <a:cubicBezTo>
                  <a:pt x="16" y="0"/>
                  <a:pt x="20" y="0"/>
                  <a:pt x="21" y="3"/>
                </a:cubicBezTo>
                <a:cubicBezTo>
                  <a:pt x="23" y="5"/>
                  <a:pt x="24" y="7"/>
                  <a:pt x="24" y="10"/>
                </a:cubicBezTo>
                <a:lnTo>
                  <a:pt x="24" y="15"/>
                </a:lnTo>
                <a:cubicBezTo>
                  <a:pt x="24" y="17"/>
                  <a:pt x="23" y="19"/>
                  <a:pt x="21" y="21"/>
                </a:cubicBezTo>
                <a:cubicBezTo>
                  <a:pt x="20" y="23"/>
                  <a:pt x="16" y="24"/>
                  <a:pt x="14" y="24"/>
                </a:cubicBezTo>
                <a:lnTo>
                  <a:pt x="9" y="24"/>
                </a:lnTo>
                <a:cubicBezTo>
                  <a:pt x="7" y="24"/>
                  <a:pt x="4" y="23"/>
                  <a:pt x="3" y="21"/>
                </a:cubicBezTo>
                <a:cubicBezTo>
                  <a:pt x="1" y="19"/>
                  <a:pt x="0" y="17"/>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6" name="任意多边形: 形状 475"/>
          <p:cNvSpPr/>
          <p:nvPr/>
        </p:nvSpPr>
        <p:spPr>
          <a:xfrm>
            <a:off x="3233880" y="4144680"/>
            <a:ext cx="8640" cy="8640"/>
          </a:xfrm>
          <a:custGeom>
            <a:avLst/>
            <a:gdLst/>
            <a:ahLst/>
            <a:cxnLst/>
            <a:rect l="0" t="0" r="r" b="b"/>
            <a:pathLst>
              <a:path w="24" h="24">
                <a:moveTo>
                  <a:pt x="24" y="12"/>
                </a:moveTo>
                <a:cubicBezTo>
                  <a:pt x="24" y="15"/>
                  <a:pt x="23" y="18"/>
                  <a:pt x="20" y="20"/>
                </a:cubicBezTo>
                <a:cubicBezTo>
                  <a:pt x="17" y="23"/>
                  <a:pt x="15" y="24"/>
                  <a:pt x="12" y="24"/>
                </a:cubicBezTo>
                <a:cubicBezTo>
                  <a:pt x="8" y="24"/>
                  <a:pt x="6" y="23"/>
                  <a:pt x="3" y="20"/>
                </a:cubicBezTo>
                <a:cubicBezTo>
                  <a:pt x="1" y="18"/>
                  <a:pt x="0" y="15"/>
                  <a:pt x="0" y="12"/>
                </a:cubicBezTo>
                <a:cubicBezTo>
                  <a:pt x="0" y="9"/>
                  <a:pt x="1" y="6"/>
                  <a:pt x="3" y="4"/>
                </a:cubicBezTo>
                <a:cubicBezTo>
                  <a:pt x="6" y="1"/>
                  <a:pt x="8" y="0"/>
                  <a:pt x="12" y="0"/>
                </a:cubicBezTo>
                <a:cubicBezTo>
                  <a:pt x="15" y="0"/>
                  <a:pt x="17" y="1"/>
                  <a:pt x="20"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7" name="任意多边形: 形状 476"/>
          <p:cNvSpPr/>
          <p:nvPr/>
        </p:nvSpPr>
        <p:spPr>
          <a:xfrm>
            <a:off x="7236720" y="1951982"/>
            <a:ext cx="8640" cy="9000"/>
          </a:xfrm>
          <a:custGeom>
            <a:avLst/>
            <a:gdLst/>
            <a:ahLst/>
            <a:cxnLst/>
            <a:rect l="0" t="0" r="r" b="b"/>
            <a:pathLst>
              <a:path w="24" h="25">
                <a:moveTo>
                  <a:pt x="0" y="15"/>
                </a:moveTo>
                <a:lnTo>
                  <a:pt x="0" y="11"/>
                </a:lnTo>
                <a:cubicBezTo>
                  <a:pt x="0" y="9"/>
                  <a:pt x="1" y="5"/>
                  <a:pt x="3" y="3"/>
                </a:cubicBezTo>
                <a:cubicBezTo>
                  <a:pt x="5" y="1"/>
                  <a:pt x="7" y="0"/>
                  <a:pt x="10" y="0"/>
                </a:cubicBezTo>
                <a:lnTo>
                  <a:pt x="14" y="0"/>
                </a:lnTo>
                <a:cubicBezTo>
                  <a:pt x="17" y="0"/>
                  <a:pt x="19" y="1"/>
                  <a:pt x="21" y="3"/>
                </a:cubicBezTo>
                <a:cubicBezTo>
                  <a:pt x="23" y="5"/>
                  <a:pt x="24" y="9"/>
                  <a:pt x="24" y="11"/>
                </a:cubicBezTo>
                <a:lnTo>
                  <a:pt x="24" y="15"/>
                </a:lnTo>
                <a:cubicBezTo>
                  <a:pt x="24" y="18"/>
                  <a:pt x="23" y="20"/>
                  <a:pt x="21" y="22"/>
                </a:cubicBezTo>
                <a:cubicBezTo>
                  <a:pt x="19" y="24"/>
                  <a:pt x="17" y="25"/>
                  <a:pt x="14" y="25"/>
                </a:cubicBezTo>
                <a:lnTo>
                  <a:pt x="10" y="25"/>
                </a:lnTo>
                <a:cubicBezTo>
                  <a:pt x="7" y="25"/>
                  <a:pt x="5" y="24"/>
                  <a:pt x="3" y="22"/>
                </a:cubicBezTo>
                <a:cubicBezTo>
                  <a:pt x="1"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8" name="任意多边形: 形状 477"/>
          <p:cNvSpPr/>
          <p:nvPr/>
        </p:nvSpPr>
        <p:spPr>
          <a:xfrm>
            <a:off x="802080" y="3576600"/>
            <a:ext cx="8640" cy="8640"/>
          </a:xfrm>
          <a:custGeom>
            <a:avLst/>
            <a:gdLst/>
            <a:ahLst/>
            <a:cxnLst/>
            <a:rect l="0" t="0" r="r" b="b"/>
            <a:pathLst>
              <a:path w="24" h="24">
                <a:moveTo>
                  <a:pt x="0" y="11"/>
                </a:moveTo>
                <a:cubicBezTo>
                  <a:pt x="0" y="8"/>
                  <a:pt x="1" y="5"/>
                  <a:pt x="3" y="3"/>
                </a:cubicBezTo>
                <a:cubicBezTo>
                  <a:pt x="6" y="1"/>
                  <a:pt x="8" y="0"/>
                  <a:pt x="12" y="0"/>
                </a:cubicBezTo>
                <a:cubicBezTo>
                  <a:pt x="16" y="0"/>
                  <a:pt x="19" y="1"/>
                  <a:pt x="21" y="3"/>
                </a:cubicBezTo>
                <a:cubicBezTo>
                  <a:pt x="23" y="5"/>
                  <a:pt x="24" y="8"/>
                  <a:pt x="24" y="11"/>
                </a:cubicBezTo>
                <a:cubicBezTo>
                  <a:pt x="24" y="15"/>
                  <a:pt x="23" y="18"/>
                  <a:pt x="21" y="21"/>
                </a:cubicBezTo>
                <a:cubicBezTo>
                  <a:pt x="19" y="23"/>
                  <a:pt x="16" y="24"/>
                  <a:pt x="12" y="24"/>
                </a:cubicBezTo>
                <a:cubicBezTo>
                  <a:pt x="8" y="24"/>
                  <a:pt x="6" y="23"/>
                  <a:pt x="3" y="21"/>
                </a:cubicBezTo>
                <a:cubicBezTo>
                  <a:pt x="1" y="18"/>
                  <a:pt x="0" y="15"/>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79" name="任意多边形: 形状 478"/>
          <p:cNvSpPr/>
          <p:nvPr/>
        </p:nvSpPr>
        <p:spPr>
          <a:xfrm>
            <a:off x="1813320" y="1094400"/>
            <a:ext cx="8640" cy="9000"/>
          </a:xfrm>
          <a:custGeom>
            <a:avLst/>
            <a:gdLst/>
            <a:ahLst/>
            <a:cxnLst/>
            <a:rect l="0" t="0" r="r" b="b"/>
            <a:pathLst>
              <a:path w="24" h="25">
                <a:moveTo>
                  <a:pt x="0" y="20"/>
                </a:moveTo>
                <a:lnTo>
                  <a:pt x="0" y="5"/>
                </a:lnTo>
                <a:cubicBezTo>
                  <a:pt x="0" y="2"/>
                  <a:pt x="1" y="0"/>
                  <a:pt x="5" y="0"/>
                </a:cubicBezTo>
                <a:lnTo>
                  <a:pt x="19" y="0"/>
                </a:lnTo>
                <a:cubicBezTo>
                  <a:pt x="22" y="0"/>
                  <a:pt x="24" y="2"/>
                  <a:pt x="24" y="5"/>
                </a:cubicBezTo>
                <a:lnTo>
                  <a:pt x="24" y="20"/>
                </a:lnTo>
                <a:cubicBezTo>
                  <a:pt x="24" y="23"/>
                  <a:pt x="22" y="25"/>
                  <a:pt x="19" y="25"/>
                </a:cubicBezTo>
                <a:lnTo>
                  <a:pt x="5" y="25"/>
                </a:lnTo>
                <a:cubicBezTo>
                  <a:pt x="1" y="25"/>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0" name="任意多边形: 形状 479"/>
          <p:cNvSpPr/>
          <p:nvPr/>
        </p:nvSpPr>
        <p:spPr>
          <a:xfrm>
            <a:off x="4729680" y="275760"/>
            <a:ext cx="8640" cy="8640"/>
          </a:xfrm>
          <a:custGeom>
            <a:avLst/>
            <a:gdLst/>
            <a:ahLst/>
            <a:cxnLst/>
            <a:rect l="0" t="0" r="r" b="b"/>
            <a:pathLst>
              <a:path w="24" h="24">
                <a:moveTo>
                  <a:pt x="24" y="12"/>
                </a:moveTo>
                <a:cubicBezTo>
                  <a:pt x="24" y="15"/>
                  <a:pt x="23" y="18"/>
                  <a:pt x="21" y="20"/>
                </a:cubicBezTo>
                <a:cubicBezTo>
                  <a:pt x="19" y="23"/>
                  <a:pt x="16" y="24"/>
                  <a:pt x="13" y="24"/>
                </a:cubicBezTo>
                <a:cubicBezTo>
                  <a:pt x="9" y="24"/>
                  <a:pt x="6" y="23"/>
                  <a:pt x="3" y="20"/>
                </a:cubicBezTo>
                <a:cubicBezTo>
                  <a:pt x="1" y="18"/>
                  <a:pt x="0" y="15"/>
                  <a:pt x="0" y="12"/>
                </a:cubicBezTo>
                <a:cubicBezTo>
                  <a:pt x="0" y="9"/>
                  <a:pt x="1" y="6"/>
                  <a:pt x="3" y="3"/>
                </a:cubicBezTo>
                <a:cubicBezTo>
                  <a:pt x="6" y="1"/>
                  <a:pt x="9" y="0"/>
                  <a:pt x="13" y="0"/>
                </a:cubicBezTo>
                <a:cubicBezTo>
                  <a:pt x="16" y="0"/>
                  <a:pt x="19" y="1"/>
                  <a:pt x="21" y="3"/>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1" name="任意多边形: 形状 480"/>
          <p:cNvSpPr/>
          <p:nvPr/>
        </p:nvSpPr>
        <p:spPr>
          <a:xfrm>
            <a:off x="4128120" y="150120"/>
            <a:ext cx="8640" cy="9000"/>
          </a:xfrm>
          <a:custGeom>
            <a:avLst/>
            <a:gdLst/>
            <a:ahLst/>
            <a:cxnLst/>
            <a:rect l="0" t="0" r="r" b="b"/>
            <a:pathLst>
              <a:path w="24" h="25">
                <a:moveTo>
                  <a:pt x="0" y="13"/>
                </a:moveTo>
                <a:cubicBezTo>
                  <a:pt x="0" y="10"/>
                  <a:pt x="1" y="6"/>
                  <a:pt x="3" y="4"/>
                </a:cubicBezTo>
                <a:cubicBezTo>
                  <a:pt x="5" y="1"/>
                  <a:pt x="8" y="0"/>
                  <a:pt x="11" y="0"/>
                </a:cubicBezTo>
                <a:cubicBezTo>
                  <a:pt x="15" y="0"/>
                  <a:pt x="17" y="1"/>
                  <a:pt x="20" y="4"/>
                </a:cubicBezTo>
                <a:cubicBezTo>
                  <a:pt x="23" y="6"/>
                  <a:pt x="24" y="10"/>
                  <a:pt x="24" y="13"/>
                </a:cubicBezTo>
                <a:cubicBezTo>
                  <a:pt x="24" y="16"/>
                  <a:pt x="23" y="19"/>
                  <a:pt x="20" y="21"/>
                </a:cubicBezTo>
                <a:cubicBezTo>
                  <a:pt x="17" y="23"/>
                  <a:pt x="15" y="25"/>
                  <a:pt x="11" y="25"/>
                </a:cubicBezTo>
                <a:cubicBezTo>
                  <a:pt x="8" y="25"/>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2" name="任意多边形: 形状 481"/>
          <p:cNvSpPr/>
          <p:nvPr/>
        </p:nvSpPr>
        <p:spPr>
          <a:xfrm>
            <a:off x="1587600" y="1905120"/>
            <a:ext cx="8640" cy="8640"/>
          </a:xfrm>
          <a:custGeom>
            <a:avLst/>
            <a:gdLst/>
            <a:ahLst/>
            <a:cxnLst/>
            <a:rect l="0" t="0" r="r" b="b"/>
            <a:pathLst>
              <a:path w="24" h="24">
                <a:moveTo>
                  <a:pt x="0" y="22"/>
                </a:moveTo>
                <a:lnTo>
                  <a:pt x="0" y="2"/>
                </a:lnTo>
                <a:cubicBezTo>
                  <a:pt x="0" y="1"/>
                  <a:pt x="1" y="0"/>
                  <a:pt x="2" y="0"/>
                </a:cubicBezTo>
                <a:lnTo>
                  <a:pt x="22" y="0"/>
                </a:lnTo>
                <a:cubicBezTo>
                  <a:pt x="24" y="0"/>
                  <a:pt x="24" y="1"/>
                  <a:pt x="24" y="2"/>
                </a:cubicBezTo>
                <a:lnTo>
                  <a:pt x="24" y="22"/>
                </a:lnTo>
                <a:cubicBezTo>
                  <a:pt x="24" y="24"/>
                  <a:pt x="24" y="24"/>
                  <a:pt x="22" y="24"/>
                </a:cubicBezTo>
                <a:lnTo>
                  <a:pt x="2" y="24"/>
                </a:lnTo>
                <a:cubicBezTo>
                  <a:pt x="1"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3" name="任意多边形: 形状 482"/>
          <p:cNvSpPr/>
          <p:nvPr/>
        </p:nvSpPr>
        <p:spPr>
          <a:xfrm>
            <a:off x="3634920" y="3283920"/>
            <a:ext cx="8640" cy="8640"/>
          </a:xfrm>
          <a:custGeom>
            <a:avLst/>
            <a:gdLst/>
            <a:ahLst/>
            <a:cxnLst/>
            <a:rect l="0" t="0" r="r" b="b"/>
            <a:pathLst>
              <a:path w="24" h="24">
                <a:moveTo>
                  <a:pt x="0" y="16"/>
                </a:moveTo>
                <a:lnTo>
                  <a:pt x="0" y="8"/>
                </a:lnTo>
                <a:cubicBezTo>
                  <a:pt x="0" y="3"/>
                  <a:pt x="3" y="0"/>
                  <a:pt x="8" y="0"/>
                </a:cubicBezTo>
                <a:lnTo>
                  <a:pt x="17" y="0"/>
                </a:lnTo>
                <a:cubicBezTo>
                  <a:pt x="22" y="0"/>
                  <a:pt x="24" y="3"/>
                  <a:pt x="24" y="8"/>
                </a:cubicBezTo>
                <a:lnTo>
                  <a:pt x="24" y="16"/>
                </a:lnTo>
                <a:cubicBezTo>
                  <a:pt x="24" y="22"/>
                  <a:pt x="22" y="24"/>
                  <a:pt x="17" y="24"/>
                </a:cubicBezTo>
                <a:lnTo>
                  <a:pt x="8" y="24"/>
                </a:lnTo>
                <a:cubicBezTo>
                  <a:pt x="3"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4" name="任意多边形: 形状 483"/>
          <p:cNvSpPr/>
          <p:nvPr/>
        </p:nvSpPr>
        <p:spPr>
          <a:xfrm>
            <a:off x="9075240" y="3966182"/>
            <a:ext cx="8640" cy="8640"/>
          </a:xfrm>
          <a:custGeom>
            <a:avLst/>
            <a:gdLst/>
            <a:ahLst/>
            <a:cxnLst/>
            <a:rect l="0" t="0" r="r" b="b"/>
            <a:pathLst>
              <a:path w="24" h="24">
                <a:moveTo>
                  <a:pt x="0" y="17"/>
                </a:moveTo>
                <a:lnTo>
                  <a:pt x="0" y="8"/>
                </a:lnTo>
                <a:cubicBezTo>
                  <a:pt x="0" y="3"/>
                  <a:pt x="2" y="0"/>
                  <a:pt x="7" y="0"/>
                </a:cubicBezTo>
                <a:lnTo>
                  <a:pt x="17" y="0"/>
                </a:lnTo>
                <a:cubicBezTo>
                  <a:pt x="22" y="0"/>
                  <a:pt x="24" y="3"/>
                  <a:pt x="24" y="8"/>
                </a:cubicBezTo>
                <a:lnTo>
                  <a:pt x="24" y="17"/>
                </a:lnTo>
                <a:cubicBezTo>
                  <a:pt x="24" y="22"/>
                  <a:pt x="22" y="24"/>
                  <a:pt x="17" y="24"/>
                </a:cubicBezTo>
                <a:lnTo>
                  <a:pt x="7"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5" name="任意多边形: 形状 484"/>
          <p:cNvSpPr/>
          <p:nvPr/>
        </p:nvSpPr>
        <p:spPr>
          <a:xfrm>
            <a:off x="9158760" y="5445486"/>
            <a:ext cx="8640" cy="17280"/>
          </a:xfrm>
          <a:custGeom>
            <a:avLst/>
            <a:gdLst/>
            <a:ahLst/>
            <a:cxnLst/>
            <a:rect l="0" t="0" r="r" b="b"/>
            <a:pathLst>
              <a:path w="24" h="48">
                <a:moveTo>
                  <a:pt x="0" y="36"/>
                </a:moveTo>
                <a:lnTo>
                  <a:pt x="0" y="12"/>
                </a:lnTo>
                <a:cubicBezTo>
                  <a:pt x="0" y="9"/>
                  <a:pt x="1" y="6"/>
                  <a:pt x="3" y="4"/>
                </a:cubicBezTo>
                <a:cubicBezTo>
                  <a:pt x="6" y="2"/>
                  <a:pt x="8" y="0"/>
                  <a:pt x="13" y="0"/>
                </a:cubicBezTo>
                <a:cubicBezTo>
                  <a:pt x="16" y="0"/>
                  <a:pt x="19" y="2"/>
                  <a:pt x="21" y="4"/>
                </a:cubicBezTo>
                <a:cubicBezTo>
                  <a:pt x="23" y="6"/>
                  <a:pt x="24" y="9"/>
                  <a:pt x="24" y="12"/>
                </a:cubicBezTo>
                <a:lnTo>
                  <a:pt x="24" y="36"/>
                </a:lnTo>
                <a:cubicBezTo>
                  <a:pt x="24" y="39"/>
                  <a:pt x="23" y="42"/>
                  <a:pt x="21" y="44"/>
                </a:cubicBezTo>
                <a:cubicBezTo>
                  <a:pt x="19" y="47"/>
                  <a:pt x="16" y="48"/>
                  <a:pt x="13"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6" name="任意多边形: 形状 485"/>
          <p:cNvSpPr/>
          <p:nvPr/>
        </p:nvSpPr>
        <p:spPr>
          <a:xfrm>
            <a:off x="8356680" y="50040"/>
            <a:ext cx="8640" cy="8640"/>
          </a:xfrm>
          <a:custGeom>
            <a:avLst/>
            <a:gdLst/>
            <a:ahLst/>
            <a:cxnLst/>
            <a:rect l="0" t="0" r="r" b="b"/>
            <a:pathLst>
              <a:path w="24" h="24">
                <a:moveTo>
                  <a:pt x="0" y="13"/>
                </a:moveTo>
                <a:lnTo>
                  <a:pt x="0" y="10"/>
                </a:lnTo>
                <a:cubicBezTo>
                  <a:pt x="0" y="7"/>
                  <a:pt x="1" y="5"/>
                  <a:pt x="3" y="3"/>
                </a:cubicBezTo>
                <a:cubicBezTo>
                  <a:pt x="5" y="1"/>
                  <a:pt x="8" y="0"/>
                  <a:pt x="11" y="0"/>
                </a:cubicBezTo>
                <a:lnTo>
                  <a:pt x="13" y="0"/>
                </a:lnTo>
                <a:cubicBezTo>
                  <a:pt x="16" y="0"/>
                  <a:pt x="19" y="1"/>
                  <a:pt x="21" y="3"/>
                </a:cubicBezTo>
                <a:cubicBezTo>
                  <a:pt x="23" y="5"/>
                  <a:pt x="24" y="7"/>
                  <a:pt x="24" y="10"/>
                </a:cubicBezTo>
                <a:lnTo>
                  <a:pt x="24" y="13"/>
                </a:lnTo>
                <a:cubicBezTo>
                  <a:pt x="24" y="16"/>
                  <a:pt x="23" y="19"/>
                  <a:pt x="21" y="21"/>
                </a:cubicBezTo>
                <a:cubicBezTo>
                  <a:pt x="19" y="23"/>
                  <a:pt x="16" y="24"/>
                  <a:pt x="13" y="24"/>
                </a:cubicBezTo>
                <a:lnTo>
                  <a:pt x="11"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7" name="任意多边形: 形状 486"/>
          <p:cNvSpPr/>
          <p:nvPr/>
        </p:nvSpPr>
        <p:spPr>
          <a:xfrm>
            <a:off x="1813320" y="785520"/>
            <a:ext cx="16920" cy="16920"/>
          </a:xfrm>
          <a:custGeom>
            <a:avLst/>
            <a:gdLst/>
            <a:ahLst/>
            <a:cxnLst/>
            <a:rect l="0" t="0" r="r" b="b"/>
            <a:pathLst>
              <a:path w="47" h="47">
                <a:moveTo>
                  <a:pt x="0" y="25"/>
                </a:moveTo>
                <a:lnTo>
                  <a:pt x="0" y="22"/>
                </a:lnTo>
                <a:cubicBezTo>
                  <a:pt x="0" y="16"/>
                  <a:pt x="2" y="11"/>
                  <a:pt x="6" y="7"/>
                </a:cubicBezTo>
                <a:cubicBezTo>
                  <a:pt x="10" y="2"/>
                  <a:pt x="16" y="0"/>
                  <a:pt x="22" y="0"/>
                </a:cubicBezTo>
                <a:lnTo>
                  <a:pt x="24" y="0"/>
                </a:lnTo>
                <a:cubicBezTo>
                  <a:pt x="30" y="0"/>
                  <a:pt x="35" y="2"/>
                  <a:pt x="40" y="7"/>
                </a:cubicBezTo>
                <a:cubicBezTo>
                  <a:pt x="44" y="11"/>
                  <a:pt x="47" y="16"/>
                  <a:pt x="47" y="22"/>
                </a:cubicBezTo>
                <a:lnTo>
                  <a:pt x="47" y="25"/>
                </a:lnTo>
                <a:cubicBezTo>
                  <a:pt x="47" y="31"/>
                  <a:pt x="44" y="36"/>
                  <a:pt x="40" y="41"/>
                </a:cubicBezTo>
                <a:cubicBezTo>
                  <a:pt x="35" y="45"/>
                  <a:pt x="30" y="47"/>
                  <a:pt x="24" y="47"/>
                </a:cubicBezTo>
                <a:lnTo>
                  <a:pt x="22" y="47"/>
                </a:lnTo>
                <a:cubicBezTo>
                  <a:pt x="16" y="47"/>
                  <a:pt x="10" y="45"/>
                  <a:pt x="6" y="41"/>
                </a:cubicBezTo>
                <a:cubicBezTo>
                  <a:pt x="2" y="36"/>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8" name="任意多边形: 形状 487"/>
          <p:cNvSpPr/>
          <p:nvPr/>
        </p:nvSpPr>
        <p:spPr>
          <a:xfrm>
            <a:off x="3267360" y="183600"/>
            <a:ext cx="16920" cy="8640"/>
          </a:xfrm>
          <a:custGeom>
            <a:avLst/>
            <a:gdLst/>
            <a:ahLst/>
            <a:cxnLst/>
            <a:rect l="0" t="0" r="r" b="b"/>
            <a:pathLst>
              <a:path w="47" h="24">
                <a:moveTo>
                  <a:pt x="0" y="13"/>
                </a:moveTo>
                <a:cubicBezTo>
                  <a:pt x="0" y="10"/>
                  <a:pt x="1" y="6"/>
                  <a:pt x="3" y="4"/>
                </a:cubicBezTo>
                <a:cubicBezTo>
                  <a:pt x="5" y="1"/>
                  <a:pt x="8" y="0"/>
                  <a:pt x="12" y="0"/>
                </a:cubicBezTo>
                <a:lnTo>
                  <a:pt x="36" y="0"/>
                </a:lnTo>
                <a:cubicBezTo>
                  <a:pt x="39" y="0"/>
                  <a:pt x="42" y="1"/>
                  <a:pt x="44" y="4"/>
                </a:cubicBezTo>
                <a:cubicBezTo>
                  <a:pt x="46" y="6"/>
                  <a:pt x="47" y="10"/>
                  <a:pt x="47" y="13"/>
                </a:cubicBezTo>
                <a:cubicBezTo>
                  <a:pt x="47" y="16"/>
                  <a:pt x="46" y="19"/>
                  <a:pt x="44" y="21"/>
                </a:cubicBezTo>
                <a:cubicBezTo>
                  <a:pt x="42" y="23"/>
                  <a:pt x="39" y="24"/>
                  <a:pt x="36" y="24"/>
                </a:cubicBezTo>
                <a:lnTo>
                  <a:pt x="12" y="24"/>
                </a:lnTo>
                <a:cubicBezTo>
                  <a:pt x="8" y="24"/>
                  <a:pt x="5"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89" name="任意多边形: 形状 488"/>
          <p:cNvSpPr/>
          <p:nvPr/>
        </p:nvSpPr>
        <p:spPr>
          <a:xfrm>
            <a:off x="3142080" y="6041880"/>
            <a:ext cx="8640" cy="8640"/>
          </a:xfrm>
          <a:custGeom>
            <a:avLst/>
            <a:gdLst/>
            <a:ahLst/>
            <a:cxnLst/>
            <a:rect l="0" t="0" r="r" b="b"/>
            <a:pathLst>
              <a:path w="24" h="24">
                <a:moveTo>
                  <a:pt x="0" y="21"/>
                </a:moveTo>
                <a:lnTo>
                  <a:pt x="0" y="2"/>
                </a:lnTo>
                <a:cubicBezTo>
                  <a:pt x="0" y="0"/>
                  <a:pt x="0" y="0"/>
                  <a:pt x="3" y="0"/>
                </a:cubicBezTo>
                <a:lnTo>
                  <a:pt x="21" y="0"/>
                </a:lnTo>
                <a:cubicBezTo>
                  <a:pt x="23" y="0"/>
                  <a:pt x="24" y="0"/>
                  <a:pt x="24" y="2"/>
                </a:cubicBezTo>
                <a:lnTo>
                  <a:pt x="24" y="21"/>
                </a:lnTo>
                <a:cubicBezTo>
                  <a:pt x="24" y="23"/>
                  <a:pt x="23" y="24"/>
                  <a:pt x="21" y="24"/>
                </a:cubicBezTo>
                <a:lnTo>
                  <a:pt x="3" y="24"/>
                </a:lnTo>
                <a:cubicBezTo>
                  <a:pt x="0"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90" name="任意多边形: 形状 489"/>
          <p:cNvSpPr/>
          <p:nvPr/>
        </p:nvSpPr>
        <p:spPr>
          <a:xfrm>
            <a:off x="4821480" y="5615640"/>
            <a:ext cx="9000" cy="16920"/>
          </a:xfrm>
          <a:custGeom>
            <a:avLst/>
            <a:gdLst/>
            <a:ahLst/>
            <a:cxnLst/>
            <a:rect l="0" t="0" r="r" b="b"/>
            <a:pathLst>
              <a:path w="25" h="47">
                <a:moveTo>
                  <a:pt x="0" y="35"/>
                </a:moveTo>
                <a:lnTo>
                  <a:pt x="0" y="11"/>
                </a:lnTo>
                <a:cubicBezTo>
                  <a:pt x="0" y="8"/>
                  <a:pt x="2" y="5"/>
                  <a:pt x="4" y="3"/>
                </a:cubicBezTo>
                <a:cubicBezTo>
                  <a:pt x="7" y="1"/>
                  <a:pt x="10" y="0"/>
                  <a:pt x="13" y="0"/>
                </a:cubicBezTo>
                <a:cubicBezTo>
                  <a:pt x="16" y="0"/>
                  <a:pt x="19" y="1"/>
                  <a:pt x="21" y="3"/>
                </a:cubicBezTo>
                <a:cubicBezTo>
                  <a:pt x="24" y="5"/>
                  <a:pt x="25" y="8"/>
                  <a:pt x="25" y="11"/>
                </a:cubicBezTo>
                <a:lnTo>
                  <a:pt x="25" y="35"/>
                </a:lnTo>
                <a:cubicBezTo>
                  <a:pt x="25" y="39"/>
                  <a:pt x="24" y="41"/>
                  <a:pt x="21" y="44"/>
                </a:cubicBezTo>
                <a:cubicBezTo>
                  <a:pt x="19" y="46"/>
                  <a:pt x="16" y="47"/>
                  <a:pt x="13" y="47"/>
                </a:cubicBezTo>
                <a:cubicBezTo>
                  <a:pt x="10" y="47"/>
                  <a:pt x="7" y="46"/>
                  <a:pt x="4" y="44"/>
                </a:cubicBezTo>
                <a:cubicBezTo>
                  <a:pt x="2" y="41"/>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91" name="任意多边形: 形状 490"/>
          <p:cNvSpPr/>
          <p:nvPr/>
        </p:nvSpPr>
        <p:spPr>
          <a:xfrm>
            <a:off x="551520" y="969120"/>
            <a:ext cx="4596480" cy="568800"/>
          </a:xfrm>
          <a:custGeom>
            <a:avLst/>
            <a:gdLst/>
            <a:ahLst/>
            <a:cxnLst/>
            <a:rect l="0" t="0" r="r" b="b"/>
            <a:pathLst>
              <a:path w="12768" h="1580">
                <a:moveTo>
                  <a:pt x="0" y="1487"/>
                </a:moveTo>
                <a:lnTo>
                  <a:pt x="0" y="93"/>
                </a:lnTo>
                <a:cubicBezTo>
                  <a:pt x="0" y="81"/>
                  <a:pt x="1" y="69"/>
                  <a:pt x="3" y="58"/>
                </a:cubicBezTo>
                <a:cubicBezTo>
                  <a:pt x="5" y="46"/>
                  <a:pt x="9" y="36"/>
                  <a:pt x="13" y="27"/>
                </a:cubicBezTo>
                <a:cubicBezTo>
                  <a:pt x="18" y="19"/>
                  <a:pt x="23" y="12"/>
                  <a:pt x="28" y="7"/>
                </a:cubicBezTo>
                <a:cubicBezTo>
                  <a:pt x="34" y="3"/>
                  <a:pt x="40" y="0"/>
                  <a:pt x="46" y="0"/>
                </a:cubicBezTo>
                <a:lnTo>
                  <a:pt x="12675" y="0"/>
                </a:lnTo>
                <a:cubicBezTo>
                  <a:pt x="12687" y="0"/>
                  <a:pt x="12699" y="3"/>
                  <a:pt x="12710" y="7"/>
                </a:cubicBezTo>
                <a:cubicBezTo>
                  <a:pt x="12722" y="12"/>
                  <a:pt x="12732" y="19"/>
                  <a:pt x="12741" y="27"/>
                </a:cubicBezTo>
                <a:cubicBezTo>
                  <a:pt x="12749" y="36"/>
                  <a:pt x="12756" y="46"/>
                  <a:pt x="12761" y="58"/>
                </a:cubicBezTo>
                <a:cubicBezTo>
                  <a:pt x="12765" y="69"/>
                  <a:pt x="12768" y="81"/>
                  <a:pt x="12768" y="93"/>
                </a:cubicBezTo>
                <a:lnTo>
                  <a:pt x="12768" y="1487"/>
                </a:lnTo>
                <a:cubicBezTo>
                  <a:pt x="12768" y="1499"/>
                  <a:pt x="12765" y="1511"/>
                  <a:pt x="12761" y="1522"/>
                </a:cubicBezTo>
                <a:cubicBezTo>
                  <a:pt x="12756" y="1534"/>
                  <a:pt x="12749" y="1544"/>
                  <a:pt x="12741" y="1553"/>
                </a:cubicBezTo>
                <a:cubicBezTo>
                  <a:pt x="12732" y="1561"/>
                  <a:pt x="12722" y="1568"/>
                  <a:pt x="12710" y="1573"/>
                </a:cubicBezTo>
                <a:cubicBezTo>
                  <a:pt x="12699" y="1577"/>
                  <a:pt x="12687" y="1580"/>
                  <a:pt x="12675" y="1580"/>
                </a:cubicBezTo>
                <a:lnTo>
                  <a:pt x="46" y="1580"/>
                </a:lnTo>
                <a:cubicBezTo>
                  <a:pt x="40" y="1580"/>
                  <a:pt x="34" y="1577"/>
                  <a:pt x="28" y="1573"/>
                </a:cubicBezTo>
                <a:cubicBezTo>
                  <a:pt x="23" y="1568"/>
                  <a:pt x="18" y="1561"/>
                  <a:pt x="13" y="1553"/>
                </a:cubicBezTo>
                <a:cubicBezTo>
                  <a:pt x="9" y="1544"/>
                  <a:pt x="5" y="1534"/>
                  <a:pt x="3" y="1522"/>
                </a:cubicBezTo>
                <a:cubicBezTo>
                  <a:pt x="1" y="1511"/>
                  <a:pt x="0" y="1499"/>
                  <a:pt x="0" y="1487"/>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492" name="任意多边形: 形状 491"/>
          <p:cNvSpPr/>
          <p:nvPr/>
        </p:nvSpPr>
        <p:spPr>
          <a:xfrm>
            <a:off x="534600" y="969120"/>
            <a:ext cx="33840" cy="568800"/>
          </a:xfrm>
          <a:custGeom>
            <a:avLst/>
            <a:gdLst/>
            <a:ahLst/>
            <a:cxnLst/>
            <a:rect l="0" t="0" r="r" b="b"/>
            <a:pathLst>
              <a:path w="94" h="1580">
                <a:moveTo>
                  <a:pt x="94" y="1580"/>
                </a:moveTo>
                <a:cubicBezTo>
                  <a:pt x="68" y="1580"/>
                  <a:pt x="46" y="1571"/>
                  <a:pt x="27" y="1553"/>
                </a:cubicBezTo>
                <a:cubicBezTo>
                  <a:pt x="9" y="1534"/>
                  <a:pt x="0" y="1512"/>
                  <a:pt x="0" y="1487"/>
                </a:cubicBezTo>
                <a:lnTo>
                  <a:pt x="0" y="93"/>
                </a:lnTo>
                <a:cubicBezTo>
                  <a:pt x="0" y="67"/>
                  <a:pt x="9" y="46"/>
                  <a:pt x="27" y="27"/>
                </a:cubicBezTo>
                <a:cubicBezTo>
                  <a:pt x="46" y="9"/>
                  <a:pt x="68" y="0"/>
                  <a:pt x="94" y="0"/>
                </a:cubicBezTo>
                <a:lnTo>
                  <a:pt x="94" y="158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493" name="图片 492"/>
          <p:cNvPicPr/>
          <p:nvPr/>
        </p:nvPicPr>
        <p:blipFill>
          <a:blip r:embed="rId2"/>
          <a:stretch>
            <a:fillRect/>
          </a:stretch>
        </p:blipFill>
        <p:spPr>
          <a:xfrm>
            <a:off x="702000" y="1103040"/>
            <a:ext cx="166680" cy="133200"/>
          </a:xfrm>
          <a:prstGeom prst="rect">
            <a:avLst/>
          </a:prstGeom>
          <a:noFill/>
          <a:ln w="0">
            <a:noFill/>
          </a:ln>
        </p:spPr>
      </p:pic>
      <p:sp>
        <p:nvSpPr>
          <p:cNvPr id="494" name="文本框 493"/>
          <p:cNvSpPr txBox="1"/>
          <p:nvPr/>
        </p:nvSpPr>
        <p:spPr>
          <a:xfrm>
            <a:off x="5841360" y="5728086"/>
            <a:ext cx="22302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函数可以有多个返回值，也可以没有返回值</a:t>
            </a:r>
            <a:endParaRPr lang="en-US" sz="920" b="0" u="none" strike="noStrike">
              <a:solidFill>
                <a:srgbClr val="000000"/>
              </a:solidFill>
              <a:effectLst/>
              <a:uFillTx/>
              <a:latin typeface="Times New Roman" panose="02020603050405020304"/>
            </a:endParaRPr>
          </a:p>
        </p:txBody>
      </p:sp>
      <p:sp>
        <p:nvSpPr>
          <p:cNvPr id="495" name="文本框 494"/>
          <p:cNvSpPr txBox="1"/>
          <p:nvPr/>
        </p:nvSpPr>
        <p:spPr>
          <a:xfrm>
            <a:off x="969480" y="1087560"/>
            <a:ext cx="292680" cy="157320"/>
          </a:xfrm>
          <a:prstGeom prst="rect">
            <a:avLst/>
          </a:prstGeom>
          <a:noFill/>
          <a:ln w="0">
            <a:noFill/>
          </a:ln>
        </p:spPr>
        <p:txBody>
          <a:bodyPr wrap="none" lIns="0" tIns="0" rIns="0" bIns="0" anchor="t">
            <a:spAutoFit/>
          </a:bodyPr>
          <a:lstStyle/>
          <a:p>
            <a:r>
              <a:rPr lang="en-US" sz="1050" b="1" u="none" strike="noStrike">
                <a:solidFill>
                  <a:srgbClr val="FCD34D"/>
                </a:solidFill>
                <a:effectLst/>
                <a:uFillTx/>
                <a:latin typeface="DejaVuSans"/>
                <a:ea typeface="DejaVuSans"/>
              </a:rPr>
              <a:t>def </a:t>
            </a:r>
            <a:endParaRPr lang="en-US" sz="1050" b="0" u="none" strike="noStrike">
              <a:solidFill>
                <a:srgbClr val="000000"/>
              </a:solidFill>
              <a:effectLst/>
              <a:uFillTx/>
              <a:latin typeface="Times New Roman" panose="02020603050405020304"/>
            </a:endParaRPr>
          </a:p>
        </p:txBody>
      </p:sp>
      <p:sp>
        <p:nvSpPr>
          <p:cNvPr id="496" name="文本框 495"/>
          <p:cNvSpPr txBox="1"/>
          <p:nvPr/>
        </p:nvSpPr>
        <p:spPr>
          <a:xfrm>
            <a:off x="1260360" y="1056600"/>
            <a:ext cx="40320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关键字</a:t>
            </a:r>
            <a:endParaRPr lang="en-US" sz="1050" b="0" u="none" strike="noStrike">
              <a:solidFill>
                <a:srgbClr val="000000"/>
              </a:solidFill>
              <a:effectLst/>
              <a:uFillTx/>
              <a:latin typeface="Times New Roman" panose="02020603050405020304"/>
            </a:endParaRPr>
          </a:p>
        </p:txBody>
      </p:sp>
      <p:sp>
        <p:nvSpPr>
          <p:cNvPr id="497" name="文本框 496"/>
          <p:cNvSpPr txBox="1"/>
          <p:nvPr/>
        </p:nvSpPr>
        <p:spPr>
          <a:xfrm>
            <a:off x="969480" y="1260000"/>
            <a:ext cx="5875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使⽤关键字</a:t>
            </a:r>
            <a:endParaRPr lang="en-US" sz="920" b="0" u="none" strike="noStrike">
              <a:solidFill>
                <a:srgbClr val="000000"/>
              </a:solidFill>
              <a:effectLst/>
              <a:uFillTx/>
              <a:latin typeface="Times New Roman" panose="02020603050405020304"/>
            </a:endParaRPr>
          </a:p>
        </p:txBody>
      </p:sp>
      <p:sp>
        <p:nvSpPr>
          <p:cNvPr id="498" name="文本框 497"/>
          <p:cNvSpPr txBox="1"/>
          <p:nvPr/>
        </p:nvSpPr>
        <p:spPr>
          <a:xfrm>
            <a:off x="1554480" y="1287000"/>
            <a:ext cx="18864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def</a:t>
            </a:r>
            <a:endParaRPr lang="en-US" sz="920" b="0" u="none" strike="noStrike">
              <a:solidFill>
                <a:srgbClr val="000000"/>
              </a:solidFill>
              <a:effectLst/>
              <a:uFillTx/>
              <a:latin typeface="Times New Roman" panose="02020603050405020304"/>
            </a:endParaRPr>
          </a:p>
        </p:txBody>
      </p:sp>
      <p:sp>
        <p:nvSpPr>
          <p:cNvPr id="499" name="任意多边形: 形状 498"/>
          <p:cNvSpPr/>
          <p:nvPr/>
        </p:nvSpPr>
        <p:spPr>
          <a:xfrm>
            <a:off x="551520" y="1671120"/>
            <a:ext cx="4596480" cy="568800"/>
          </a:xfrm>
          <a:custGeom>
            <a:avLst/>
            <a:gdLst/>
            <a:ahLst/>
            <a:cxnLst/>
            <a:rect l="0" t="0" r="r" b="b"/>
            <a:pathLst>
              <a:path w="12768" h="1580">
                <a:moveTo>
                  <a:pt x="0" y="1487"/>
                </a:moveTo>
                <a:lnTo>
                  <a:pt x="0" y="93"/>
                </a:lnTo>
                <a:cubicBezTo>
                  <a:pt x="0" y="81"/>
                  <a:pt x="1" y="69"/>
                  <a:pt x="3" y="57"/>
                </a:cubicBezTo>
                <a:cubicBezTo>
                  <a:pt x="5" y="46"/>
                  <a:pt x="9" y="36"/>
                  <a:pt x="13" y="27"/>
                </a:cubicBezTo>
                <a:cubicBezTo>
                  <a:pt x="18" y="19"/>
                  <a:pt x="23" y="12"/>
                  <a:pt x="28" y="7"/>
                </a:cubicBezTo>
                <a:cubicBezTo>
                  <a:pt x="34" y="2"/>
                  <a:pt x="40" y="0"/>
                  <a:pt x="46" y="0"/>
                </a:cubicBezTo>
                <a:lnTo>
                  <a:pt x="12675" y="0"/>
                </a:lnTo>
                <a:cubicBezTo>
                  <a:pt x="12687" y="0"/>
                  <a:pt x="12699" y="2"/>
                  <a:pt x="12710" y="7"/>
                </a:cubicBezTo>
                <a:cubicBezTo>
                  <a:pt x="12722" y="12"/>
                  <a:pt x="12732" y="19"/>
                  <a:pt x="12741" y="27"/>
                </a:cubicBezTo>
                <a:cubicBezTo>
                  <a:pt x="12749" y="36"/>
                  <a:pt x="12756" y="46"/>
                  <a:pt x="12761" y="57"/>
                </a:cubicBezTo>
                <a:cubicBezTo>
                  <a:pt x="12765" y="69"/>
                  <a:pt x="12768" y="81"/>
                  <a:pt x="12768" y="93"/>
                </a:cubicBezTo>
                <a:lnTo>
                  <a:pt x="12768" y="1487"/>
                </a:lnTo>
                <a:cubicBezTo>
                  <a:pt x="12768" y="1499"/>
                  <a:pt x="12765" y="1511"/>
                  <a:pt x="12761" y="1522"/>
                </a:cubicBezTo>
                <a:cubicBezTo>
                  <a:pt x="12756" y="1534"/>
                  <a:pt x="12749" y="1544"/>
                  <a:pt x="12741" y="1552"/>
                </a:cubicBezTo>
                <a:cubicBezTo>
                  <a:pt x="12732" y="1561"/>
                  <a:pt x="12722" y="1568"/>
                  <a:pt x="12710" y="1573"/>
                </a:cubicBezTo>
                <a:cubicBezTo>
                  <a:pt x="12699" y="1577"/>
                  <a:pt x="12687" y="1580"/>
                  <a:pt x="12675" y="1580"/>
                </a:cubicBezTo>
                <a:lnTo>
                  <a:pt x="46" y="1580"/>
                </a:lnTo>
                <a:cubicBezTo>
                  <a:pt x="40" y="1580"/>
                  <a:pt x="34" y="1577"/>
                  <a:pt x="28" y="1573"/>
                </a:cubicBezTo>
                <a:cubicBezTo>
                  <a:pt x="23" y="1568"/>
                  <a:pt x="18" y="1561"/>
                  <a:pt x="13" y="1552"/>
                </a:cubicBezTo>
                <a:cubicBezTo>
                  <a:pt x="9" y="1544"/>
                  <a:pt x="5" y="1534"/>
                  <a:pt x="3" y="1522"/>
                </a:cubicBezTo>
                <a:cubicBezTo>
                  <a:pt x="1" y="1511"/>
                  <a:pt x="0" y="1499"/>
                  <a:pt x="0" y="1487"/>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00" name="任意多边形: 形状 499"/>
          <p:cNvSpPr/>
          <p:nvPr/>
        </p:nvSpPr>
        <p:spPr>
          <a:xfrm>
            <a:off x="534600" y="1671120"/>
            <a:ext cx="33840" cy="568800"/>
          </a:xfrm>
          <a:custGeom>
            <a:avLst/>
            <a:gdLst/>
            <a:ahLst/>
            <a:cxnLst/>
            <a:rect l="0" t="0" r="r" b="b"/>
            <a:pathLst>
              <a:path w="94" h="1580">
                <a:moveTo>
                  <a:pt x="94" y="1580"/>
                </a:moveTo>
                <a:cubicBezTo>
                  <a:pt x="68" y="1580"/>
                  <a:pt x="46" y="1571"/>
                  <a:pt x="27" y="1552"/>
                </a:cubicBezTo>
                <a:cubicBezTo>
                  <a:pt x="9" y="1534"/>
                  <a:pt x="0" y="1512"/>
                  <a:pt x="0" y="1487"/>
                </a:cubicBezTo>
                <a:lnTo>
                  <a:pt x="0" y="93"/>
                </a:lnTo>
                <a:cubicBezTo>
                  <a:pt x="0" y="67"/>
                  <a:pt x="9" y="45"/>
                  <a:pt x="27" y="27"/>
                </a:cubicBezTo>
                <a:cubicBezTo>
                  <a:pt x="46" y="9"/>
                  <a:pt x="68" y="0"/>
                  <a:pt x="94" y="0"/>
                </a:cubicBezTo>
                <a:lnTo>
                  <a:pt x="94" y="158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01" name="图片 500"/>
          <p:cNvPicPr/>
          <p:nvPr/>
        </p:nvPicPr>
        <p:blipFill>
          <a:blip r:embed="rId3"/>
          <a:stretch>
            <a:fillRect/>
          </a:stretch>
        </p:blipFill>
        <p:spPr>
          <a:xfrm>
            <a:off x="702000" y="1805040"/>
            <a:ext cx="166680" cy="133200"/>
          </a:xfrm>
          <a:prstGeom prst="rect">
            <a:avLst/>
          </a:prstGeom>
          <a:noFill/>
          <a:ln w="0">
            <a:noFill/>
          </a:ln>
        </p:spPr>
      </p:pic>
      <p:sp>
        <p:nvSpPr>
          <p:cNvPr id="502" name="文本框 501"/>
          <p:cNvSpPr txBox="1"/>
          <p:nvPr/>
        </p:nvSpPr>
        <p:spPr>
          <a:xfrm>
            <a:off x="1741680" y="1260000"/>
            <a:ext cx="199548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定义函数，后接函数名、⼩括号和冒号</a:t>
            </a:r>
            <a:endParaRPr lang="en-US" sz="920" b="0" u="none" strike="noStrike">
              <a:solidFill>
                <a:srgbClr val="000000"/>
              </a:solidFill>
              <a:effectLst/>
              <a:uFillTx/>
              <a:latin typeface="Times New Roman" panose="02020603050405020304"/>
            </a:endParaRPr>
          </a:p>
        </p:txBody>
      </p:sp>
      <p:sp>
        <p:nvSpPr>
          <p:cNvPr id="503" name="文本框 502"/>
          <p:cNvSpPr txBox="1"/>
          <p:nvPr/>
        </p:nvSpPr>
        <p:spPr>
          <a:xfrm>
            <a:off x="969480" y="1758600"/>
            <a:ext cx="40320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函数名</a:t>
            </a:r>
            <a:endParaRPr lang="en-US" sz="1050" b="0" u="none" strike="noStrike">
              <a:solidFill>
                <a:srgbClr val="000000"/>
              </a:solidFill>
              <a:effectLst/>
              <a:uFillTx/>
              <a:latin typeface="Times New Roman" panose="02020603050405020304"/>
            </a:endParaRPr>
          </a:p>
        </p:txBody>
      </p:sp>
      <p:sp>
        <p:nvSpPr>
          <p:cNvPr id="504" name="文本框 503"/>
          <p:cNvSpPr txBox="1"/>
          <p:nvPr/>
        </p:nvSpPr>
        <p:spPr>
          <a:xfrm>
            <a:off x="969480" y="1961640"/>
            <a:ext cx="11743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函数名为标识符，遵循</a:t>
            </a:r>
            <a:endParaRPr lang="en-US" sz="920" b="0" u="none" strike="noStrike">
              <a:solidFill>
                <a:srgbClr val="000000"/>
              </a:solidFill>
              <a:effectLst/>
              <a:uFillTx/>
              <a:latin typeface="Times New Roman" panose="02020603050405020304"/>
            </a:endParaRPr>
          </a:p>
        </p:txBody>
      </p:sp>
      <p:sp>
        <p:nvSpPr>
          <p:cNvPr id="505" name="文本框 504"/>
          <p:cNvSpPr txBox="1"/>
          <p:nvPr/>
        </p:nvSpPr>
        <p:spPr>
          <a:xfrm>
            <a:off x="2139480" y="1989000"/>
            <a:ext cx="4075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Python</a:t>
            </a:r>
            <a:endParaRPr lang="en-US" sz="920" b="0" u="none" strike="noStrike">
              <a:solidFill>
                <a:srgbClr val="000000"/>
              </a:solidFill>
              <a:effectLst/>
              <a:uFillTx/>
              <a:latin typeface="Times New Roman" panose="02020603050405020304"/>
            </a:endParaRPr>
          </a:p>
        </p:txBody>
      </p:sp>
      <p:sp>
        <p:nvSpPr>
          <p:cNvPr id="506" name="任意多边形: 形状 505"/>
          <p:cNvSpPr/>
          <p:nvPr/>
        </p:nvSpPr>
        <p:spPr>
          <a:xfrm>
            <a:off x="551520" y="2373120"/>
            <a:ext cx="4596480" cy="568440"/>
          </a:xfrm>
          <a:custGeom>
            <a:avLst/>
            <a:gdLst/>
            <a:ahLst/>
            <a:cxnLst/>
            <a:rect l="0" t="0" r="r" b="b"/>
            <a:pathLst>
              <a:path w="12768" h="1579">
                <a:moveTo>
                  <a:pt x="0" y="1487"/>
                </a:moveTo>
                <a:lnTo>
                  <a:pt x="0" y="93"/>
                </a:lnTo>
                <a:cubicBezTo>
                  <a:pt x="0" y="81"/>
                  <a:pt x="1" y="69"/>
                  <a:pt x="3" y="57"/>
                </a:cubicBezTo>
                <a:cubicBezTo>
                  <a:pt x="5" y="46"/>
                  <a:pt x="9" y="36"/>
                  <a:pt x="13" y="27"/>
                </a:cubicBezTo>
                <a:cubicBezTo>
                  <a:pt x="18" y="18"/>
                  <a:pt x="23" y="12"/>
                  <a:pt x="28" y="7"/>
                </a:cubicBezTo>
                <a:cubicBezTo>
                  <a:pt x="34" y="2"/>
                  <a:pt x="40" y="0"/>
                  <a:pt x="46" y="0"/>
                </a:cubicBezTo>
                <a:lnTo>
                  <a:pt x="12675" y="0"/>
                </a:lnTo>
                <a:cubicBezTo>
                  <a:pt x="12687" y="0"/>
                  <a:pt x="12699" y="2"/>
                  <a:pt x="12710" y="7"/>
                </a:cubicBezTo>
                <a:cubicBezTo>
                  <a:pt x="12722" y="12"/>
                  <a:pt x="12732" y="18"/>
                  <a:pt x="12741" y="27"/>
                </a:cubicBezTo>
                <a:cubicBezTo>
                  <a:pt x="12749" y="36"/>
                  <a:pt x="12756" y="46"/>
                  <a:pt x="12761" y="57"/>
                </a:cubicBezTo>
                <a:cubicBezTo>
                  <a:pt x="12765" y="69"/>
                  <a:pt x="12768" y="81"/>
                  <a:pt x="12768" y="93"/>
                </a:cubicBezTo>
                <a:lnTo>
                  <a:pt x="12768" y="1487"/>
                </a:lnTo>
                <a:cubicBezTo>
                  <a:pt x="12768" y="1499"/>
                  <a:pt x="12765" y="1511"/>
                  <a:pt x="12761" y="1522"/>
                </a:cubicBezTo>
                <a:cubicBezTo>
                  <a:pt x="12756" y="1534"/>
                  <a:pt x="12749" y="1544"/>
                  <a:pt x="12741" y="1552"/>
                </a:cubicBezTo>
                <a:cubicBezTo>
                  <a:pt x="12732" y="1561"/>
                  <a:pt x="12722" y="1568"/>
                  <a:pt x="12710" y="1572"/>
                </a:cubicBezTo>
                <a:cubicBezTo>
                  <a:pt x="12699" y="1577"/>
                  <a:pt x="12687" y="1579"/>
                  <a:pt x="12675" y="1579"/>
                </a:cubicBezTo>
                <a:lnTo>
                  <a:pt x="46" y="1579"/>
                </a:lnTo>
                <a:cubicBezTo>
                  <a:pt x="40" y="1579"/>
                  <a:pt x="34" y="1577"/>
                  <a:pt x="28" y="1572"/>
                </a:cubicBezTo>
                <a:cubicBezTo>
                  <a:pt x="23" y="1568"/>
                  <a:pt x="18" y="1561"/>
                  <a:pt x="13" y="1552"/>
                </a:cubicBezTo>
                <a:cubicBezTo>
                  <a:pt x="9" y="1544"/>
                  <a:pt x="5" y="1534"/>
                  <a:pt x="3" y="1522"/>
                </a:cubicBezTo>
                <a:cubicBezTo>
                  <a:pt x="1" y="1511"/>
                  <a:pt x="0" y="1499"/>
                  <a:pt x="0" y="1487"/>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07" name="任意多边形: 形状 506"/>
          <p:cNvSpPr/>
          <p:nvPr/>
        </p:nvSpPr>
        <p:spPr>
          <a:xfrm>
            <a:off x="534600" y="2373120"/>
            <a:ext cx="33840" cy="568440"/>
          </a:xfrm>
          <a:custGeom>
            <a:avLst/>
            <a:gdLst/>
            <a:ahLst/>
            <a:cxnLst/>
            <a:rect l="0" t="0" r="r" b="b"/>
            <a:pathLst>
              <a:path w="94" h="1579">
                <a:moveTo>
                  <a:pt x="94" y="1579"/>
                </a:moveTo>
                <a:cubicBezTo>
                  <a:pt x="68" y="1579"/>
                  <a:pt x="46" y="1570"/>
                  <a:pt x="27" y="1552"/>
                </a:cubicBezTo>
                <a:cubicBezTo>
                  <a:pt x="9" y="1534"/>
                  <a:pt x="0" y="1512"/>
                  <a:pt x="0" y="1487"/>
                </a:cubicBezTo>
                <a:lnTo>
                  <a:pt x="0" y="93"/>
                </a:lnTo>
                <a:cubicBezTo>
                  <a:pt x="0" y="67"/>
                  <a:pt x="9" y="45"/>
                  <a:pt x="27" y="27"/>
                </a:cubicBezTo>
                <a:cubicBezTo>
                  <a:pt x="46" y="9"/>
                  <a:pt x="68" y="0"/>
                  <a:pt x="94" y="0"/>
                </a:cubicBezTo>
                <a:lnTo>
                  <a:pt x="94" y="1579"/>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08" name="图片 507"/>
          <p:cNvPicPr/>
          <p:nvPr/>
        </p:nvPicPr>
        <p:blipFill>
          <a:blip r:embed="rId4"/>
          <a:stretch>
            <a:fillRect/>
          </a:stretch>
        </p:blipFill>
        <p:spPr>
          <a:xfrm>
            <a:off x="702000" y="2507040"/>
            <a:ext cx="133200" cy="133200"/>
          </a:xfrm>
          <a:prstGeom prst="rect">
            <a:avLst/>
          </a:prstGeom>
          <a:noFill/>
          <a:ln w="0">
            <a:noFill/>
          </a:ln>
        </p:spPr>
      </p:pic>
      <p:sp>
        <p:nvSpPr>
          <p:cNvPr id="509" name="文本框 508"/>
          <p:cNvSpPr txBox="1"/>
          <p:nvPr/>
        </p:nvSpPr>
        <p:spPr>
          <a:xfrm>
            <a:off x="2544840" y="1961640"/>
            <a:ext cx="47016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命名规范</a:t>
            </a:r>
            <a:endParaRPr lang="en-US" sz="920" b="0" u="none" strike="noStrike">
              <a:solidFill>
                <a:srgbClr val="000000"/>
              </a:solidFill>
              <a:effectLst/>
              <a:uFillTx/>
              <a:latin typeface="Times New Roman" panose="02020603050405020304"/>
            </a:endParaRPr>
          </a:p>
        </p:txBody>
      </p:sp>
      <p:sp>
        <p:nvSpPr>
          <p:cNvPr id="510" name="文本框 509"/>
          <p:cNvSpPr txBox="1"/>
          <p:nvPr/>
        </p:nvSpPr>
        <p:spPr>
          <a:xfrm>
            <a:off x="936000" y="2460600"/>
            <a:ext cx="53712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参数列表</a:t>
            </a:r>
            <a:endParaRPr lang="en-US" sz="1050" b="0" u="none" strike="noStrike">
              <a:solidFill>
                <a:srgbClr val="000000"/>
              </a:solidFill>
              <a:effectLst/>
              <a:uFillTx/>
              <a:latin typeface="Times New Roman" panose="02020603050405020304"/>
            </a:endParaRPr>
          </a:p>
        </p:txBody>
      </p:sp>
      <p:sp>
        <p:nvSpPr>
          <p:cNvPr id="511" name="任意多边形: 形状 510"/>
          <p:cNvSpPr/>
          <p:nvPr/>
        </p:nvSpPr>
        <p:spPr>
          <a:xfrm>
            <a:off x="551520" y="3075120"/>
            <a:ext cx="4596480" cy="568440"/>
          </a:xfrm>
          <a:custGeom>
            <a:avLst/>
            <a:gdLst/>
            <a:ahLst/>
            <a:cxnLst/>
            <a:rect l="0" t="0" r="r" b="b"/>
            <a:pathLst>
              <a:path w="12768" h="1579">
                <a:moveTo>
                  <a:pt x="0" y="1487"/>
                </a:moveTo>
                <a:lnTo>
                  <a:pt x="0" y="93"/>
                </a:lnTo>
                <a:cubicBezTo>
                  <a:pt x="0" y="80"/>
                  <a:pt x="1" y="69"/>
                  <a:pt x="3" y="57"/>
                </a:cubicBezTo>
                <a:cubicBezTo>
                  <a:pt x="5" y="46"/>
                  <a:pt x="9" y="36"/>
                  <a:pt x="13" y="27"/>
                </a:cubicBezTo>
                <a:cubicBezTo>
                  <a:pt x="18" y="18"/>
                  <a:pt x="23" y="12"/>
                  <a:pt x="28" y="7"/>
                </a:cubicBezTo>
                <a:cubicBezTo>
                  <a:pt x="34" y="2"/>
                  <a:pt x="40" y="0"/>
                  <a:pt x="46" y="0"/>
                </a:cubicBezTo>
                <a:lnTo>
                  <a:pt x="12675" y="0"/>
                </a:lnTo>
                <a:cubicBezTo>
                  <a:pt x="12687" y="0"/>
                  <a:pt x="12699" y="2"/>
                  <a:pt x="12710" y="7"/>
                </a:cubicBezTo>
                <a:cubicBezTo>
                  <a:pt x="12722" y="12"/>
                  <a:pt x="12732" y="18"/>
                  <a:pt x="12741" y="27"/>
                </a:cubicBezTo>
                <a:cubicBezTo>
                  <a:pt x="12749" y="36"/>
                  <a:pt x="12756" y="46"/>
                  <a:pt x="12761" y="57"/>
                </a:cubicBezTo>
                <a:cubicBezTo>
                  <a:pt x="12765" y="69"/>
                  <a:pt x="12768" y="80"/>
                  <a:pt x="12768" y="93"/>
                </a:cubicBezTo>
                <a:lnTo>
                  <a:pt x="12768" y="1487"/>
                </a:lnTo>
                <a:cubicBezTo>
                  <a:pt x="12768" y="1499"/>
                  <a:pt x="12765" y="1511"/>
                  <a:pt x="12761" y="1522"/>
                </a:cubicBezTo>
                <a:cubicBezTo>
                  <a:pt x="12756" y="1533"/>
                  <a:pt x="12749" y="1543"/>
                  <a:pt x="12741" y="1552"/>
                </a:cubicBezTo>
                <a:cubicBezTo>
                  <a:pt x="12732" y="1561"/>
                  <a:pt x="12722" y="1568"/>
                  <a:pt x="12710" y="1572"/>
                </a:cubicBezTo>
                <a:cubicBezTo>
                  <a:pt x="12699" y="1577"/>
                  <a:pt x="12687" y="1579"/>
                  <a:pt x="12675" y="1579"/>
                </a:cubicBezTo>
                <a:lnTo>
                  <a:pt x="46" y="1579"/>
                </a:lnTo>
                <a:cubicBezTo>
                  <a:pt x="40" y="1579"/>
                  <a:pt x="34" y="1577"/>
                  <a:pt x="28" y="1572"/>
                </a:cubicBezTo>
                <a:cubicBezTo>
                  <a:pt x="23" y="1568"/>
                  <a:pt x="18" y="1561"/>
                  <a:pt x="13" y="1552"/>
                </a:cubicBezTo>
                <a:cubicBezTo>
                  <a:pt x="9" y="1543"/>
                  <a:pt x="5" y="1533"/>
                  <a:pt x="3" y="1522"/>
                </a:cubicBezTo>
                <a:cubicBezTo>
                  <a:pt x="1" y="1511"/>
                  <a:pt x="0" y="1499"/>
                  <a:pt x="0" y="1487"/>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12" name="任意多边形: 形状 511"/>
          <p:cNvSpPr/>
          <p:nvPr/>
        </p:nvSpPr>
        <p:spPr>
          <a:xfrm>
            <a:off x="534600" y="3075120"/>
            <a:ext cx="33840" cy="568440"/>
          </a:xfrm>
          <a:custGeom>
            <a:avLst/>
            <a:gdLst/>
            <a:ahLst/>
            <a:cxnLst/>
            <a:rect l="0" t="0" r="r" b="b"/>
            <a:pathLst>
              <a:path w="94" h="1579">
                <a:moveTo>
                  <a:pt x="27" y="1552"/>
                </a:moveTo>
                <a:cubicBezTo>
                  <a:pt x="9" y="1534"/>
                  <a:pt x="0" y="1512"/>
                  <a:pt x="0" y="1487"/>
                </a:cubicBezTo>
                <a:lnTo>
                  <a:pt x="0" y="93"/>
                </a:lnTo>
                <a:cubicBezTo>
                  <a:pt x="0" y="67"/>
                  <a:pt x="9" y="45"/>
                  <a:pt x="27" y="27"/>
                </a:cubicBezTo>
                <a:cubicBezTo>
                  <a:pt x="46" y="9"/>
                  <a:pt x="68" y="0"/>
                  <a:pt x="94" y="0"/>
                </a:cubicBezTo>
                <a:lnTo>
                  <a:pt x="94" y="1579"/>
                </a:lnTo>
                <a:cubicBezTo>
                  <a:pt x="68" y="1579"/>
                  <a:pt x="46" y="1570"/>
                  <a:pt x="27" y="1552"/>
                </a:cubicBez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13" name="图片 512"/>
          <p:cNvPicPr/>
          <p:nvPr/>
        </p:nvPicPr>
        <p:blipFill>
          <a:blip r:embed="rId5"/>
          <a:stretch>
            <a:fillRect/>
          </a:stretch>
        </p:blipFill>
        <p:spPr>
          <a:xfrm>
            <a:off x="702000" y="3209040"/>
            <a:ext cx="124920" cy="133200"/>
          </a:xfrm>
          <a:prstGeom prst="rect">
            <a:avLst/>
          </a:prstGeom>
          <a:noFill/>
          <a:ln w="0">
            <a:noFill/>
          </a:ln>
        </p:spPr>
      </p:pic>
      <p:sp>
        <p:nvSpPr>
          <p:cNvPr id="514" name="文本框 513"/>
          <p:cNvSpPr txBox="1"/>
          <p:nvPr/>
        </p:nvSpPr>
        <p:spPr>
          <a:xfrm>
            <a:off x="936000" y="2663640"/>
            <a:ext cx="36385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传⼊的参数和⾃变量必须放在⼩括号⾥，可定义多个参数，⽤逗号分隔</a:t>
            </a:r>
            <a:endParaRPr lang="en-US" sz="920" b="0" u="none" strike="noStrike">
              <a:solidFill>
                <a:srgbClr val="000000"/>
              </a:solidFill>
              <a:effectLst/>
              <a:uFillTx/>
              <a:latin typeface="Times New Roman" panose="02020603050405020304"/>
            </a:endParaRPr>
          </a:p>
        </p:txBody>
      </p:sp>
      <p:sp>
        <p:nvSpPr>
          <p:cNvPr id="515" name="文本框 514"/>
          <p:cNvSpPr txBox="1"/>
          <p:nvPr/>
        </p:nvSpPr>
        <p:spPr>
          <a:xfrm>
            <a:off x="927720" y="3162600"/>
            <a:ext cx="67140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⽂档字符串</a:t>
            </a:r>
            <a:endParaRPr lang="en-US" sz="1050" b="0" u="none" strike="noStrike">
              <a:solidFill>
                <a:srgbClr val="000000"/>
              </a:solidFill>
              <a:effectLst/>
              <a:uFillTx/>
              <a:latin typeface="Times New Roman" panose="02020603050405020304"/>
            </a:endParaRPr>
          </a:p>
        </p:txBody>
      </p:sp>
      <p:sp>
        <p:nvSpPr>
          <p:cNvPr id="516" name="任意多边形: 形状 515"/>
          <p:cNvSpPr/>
          <p:nvPr/>
        </p:nvSpPr>
        <p:spPr>
          <a:xfrm>
            <a:off x="551520" y="3777120"/>
            <a:ext cx="4596480" cy="735840"/>
          </a:xfrm>
          <a:custGeom>
            <a:avLst/>
            <a:gdLst/>
            <a:ahLst/>
            <a:cxnLst/>
            <a:rect l="0" t="0" r="r" b="b"/>
            <a:pathLst>
              <a:path w="12768" h="2044">
                <a:moveTo>
                  <a:pt x="0" y="1951"/>
                </a:moveTo>
                <a:lnTo>
                  <a:pt x="0" y="93"/>
                </a:lnTo>
                <a:cubicBezTo>
                  <a:pt x="0" y="80"/>
                  <a:pt x="1" y="68"/>
                  <a:pt x="3" y="57"/>
                </a:cubicBezTo>
                <a:cubicBezTo>
                  <a:pt x="5" y="46"/>
                  <a:pt x="9" y="36"/>
                  <a:pt x="13" y="27"/>
                </a:cubicBezTo>
                <a:cubicBezTo>
                  <a:pt x="18" y="18"/>
                  <a:pt x="23" y="12"/>
                  <a:pt x="28" y="7"/>
                </a:cubicBezTo>
                <a:cubicBezTo>
                  <a:pt x="34" y="2"/>
                  <a:pt x="40" y="0"/>
                  <a:pt x="46" y="0"/>
                </a:cubicBezTo>
                <a:lnTo>
                  <a:pt x="12675" y="0"/>
                </a:lnTo>
                <a:cubicBezTo>
                  <a:pt x="12687" y="0"/>
                  <a:pt x="12699" y="2"/>
                  <a:pt x="12710" y="7"/>
                </a:cubicBezTo>
                <a:cubicBezTo>
                  <a:pt x="12722" y="12"/>
                  <a:pt x="12732" y="18"/>
                  <a:pt x="12741" y="27"/>
                </a:cubicBezTo>
                <a:cubicBezTo>
                  <a:pt x="12749" y="36"/>
                  <a:pt x="12756" y="46"/>
                  <a:pt x="12761" y="57"/>
                </a:cubicBezTo>
                <a:cubicBezTo>
                  <a:pt x="12765" y="68"/>
                  <a:pt x="12768" y="80"/>
                  <a:pt x="12768" y="93"/>
                </a:cubicBezTo>
                <a:lnTo>
                  <a:pt x="12768" y="1951"/>
                </a:lnTo>
                <a:cubicBezTo>
                  <a:pt x="12768" y="1963"/>
                  <a:pt x="12765" y="1975"/>
                  <a:pt x="12761" y="1986"/>
                </a:cubicBezTo>
                <a:cubicBezTo>
                  <a:pt x="12756" y="1998"/>
                  <a:pt x="12749" y="2008"/>
                  <a:pt x="12741" y="2016"/>
                </a:cubicBezTo>
                <a:cubicBezTo>
                  <a:pt x="12732" y="2025"/>
                  <a:pt x="12722" y="2032"/>
                  <a:pt x="12710" y="2036"/>
                </a:cubicBezTo>
                <a:cubicBezTo>
                  <a:pt x="12699" y="2041"/>
                  <a:pt x="12687" y="2044"/>
                  <a:pt x="12675" y="2044"/>
                </a:cubicBezTo>
                <a:lnTo>
                  <a:pt x="46" y="2044"/>
                </a:lnTo>
                <a:cubicBezTo>
                  <a:pt x="40" y="2044"/>
                  <a:pt x="34" y="2041"/>
                  <a:pt x="28" y="2036"/>
                </a:cubicBezTo>
                <a:cubicBezTo>
                  <a:pt x="23" y="2032"/>
                  <a:pt x="18" y="2025"/>
                  <a:pt x="13" y="2016"/>
                </a:cubicBezTo>
                <a:cubicBezTo>
                  <a:pt x="9" y="2008"/>
                  <a:pt x="5" y="1998"/>
                  <a:pt x="3" y="1986"/>
                </a:cubicBezTo>
                <a:cubicBezTo>
                  <a:pt x="1" y="1975"/>
                  <a:pt x="0" y="1963"/>
                  <a:pt x="0" y="1951"/>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17" name="任意多边形: 形状 516"/>
          <p:cNvSpPr/>
          <p:nvPr/>
        </p:nvSpPr>
        <p:spPr>
          <a:xfrm>
            <a:off x="534600" y="3777120"/>
            <a:ext cx="33840" cy="735840"/>
          </a:xfrm>
          <a:custGeom>
            <a:avLst/>
            <a:gdLst/>
            <a:ahLst/>
            <a:cxnLst/>
            <a:rect l="0" t="0" r="r" b="b"/>
            <a:pathLst>
              <a:path w="94" h="2044">
                <a:moveTo>
                  <a:pt x="94" y="2044"/>
                </a:moveTo>
                <a:cubicBezTo>
                  <a:pt x="68" y="2044"/>
                  <a:pt x="46" y="2034"/>
                  <a:pt x="27" y="2016"/>
                </a:cubicBezTo>
                <a:cubicBezTo>
                  <a:pt x="9" y="1998"/>
                  <a:pt x="0" y="1976"/>
                  <a:pt x="0" y="1951"/>
                </a:cubicBezTo>
                <a:lnTo>
                  <a:pt x="0" y="93"/>
                </a:lnTo>
                <a:cubicBezTo>
                  <a:pt x="0" y="67"/>
                  <a:pt x="9" y="45"/>
                  <a:pt x="27" y="27"/>
                </a:cubicBezTo>
                <a:cubicBezTo>
                  <a:pt x="46" y="9"/>
                  <a:pt x="68" y="0"/>
                  <a:pt x="94" y="0"/>
                </a:cubicBezTo>
                <a:lnTo>
                  <a:pt x="94" y="2044"/>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18" name="图片 517"/>
          <p:cNvPicPr/>
          <p:nvPr/>
        </p:nvPicPr>
        <p:blipFill>
          <a:blip r:embed="rId6"/>
          <a:stretch>
            <a:fillRect/>
          </a:stretch>
        </p:blipFill>
        <p:spPr>
          <a:xfrm>
            <a:off x="702000" y="3911040"/>
            <a:ext cx="116640" cy="133200"/>
          </a:xfrm>
          <a:prstGeom prst="rect">
            <a:avLst/>
          </a:prstGeom>
          <a:noFill/>
          <a:ln w="0">
            <a:noFill/>
          </a:ln>
        </p:spPr>
      </p:pic>
      <p:sp>
        <p:nvSpPr>
          <p:cNvPr id="519" name="文本框 518"/>
          <p:cNvSpPr txBox="1"/>
          <p:nvPr/>
        </p:nvSpPr>
        <p:spPr>
          <a:xfrm>
            <a:off x="927720" y="3365640"/>
            <a:ext cx="34038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函数的第⼀⾏语句可选择性地使⽤⽂档字符串，⽤于存放函数说明</a:t>
            </a:r>
            <a:endParaRPr lang="en-US" sz="920" b="0" u="none" strike="noStrike">
              <a:solidFill>
                <a:srgbClr val="000000"/>
              </a:solidFill>
              <a:effectLst/>
              <a:uFillTx/>
              <a:latin typeface="Times New Roman" panose="02020603050405020304"/>
            </a:endParaRPr>
          </a:p>
        </p:txBody>
      </p:sp>
      <p:sp>
        <p:nvSpPr>
          <p:cNvPr id="520" name="文本框 519"/>
          <p:cNvSpPr txBox="1"/>
          <p:nvPr/>
        </p:nvSpPr>
        <p:spPr>
          <a:xfrm>
            <a:off x="919080" y="3864600"/>
            <a:ext cx="40320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函数体</a:t>
            </a:r>
            <a:endParaRPr lang="en-US" sz="1050" b="0" u="none" strike="noStrike">
              <a:solidFill>
                <a:srgbClr val="000000"/>
              </a:solidFill>
              <a:effectLst/>
              <a:uFillTx/>
              <a:latin typeface="Times New Roman" panose="02020603050405020304"/>
            </a:endParaRPr>
          </a:p>
        </p:txBody>
      </p:sp>
      <p:sp>
        <p:nvSpPr>
          <p:cNvPr id="521" name="文本框 520"/>
          <p:cNvSpPr txBox="1"/>
          <p:nvPr/>
        </p:nvSpPr>
        <p:spPr>
          <a:xfrm>
            <a:off x="919080" y="4067640"/>
            <a:ext cx="410796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函数体以冒号表⽰开始，并且缩进。语句数量不限，保持缩进⼀致，缩进结束表</a:t>
            </a:r>
            <a:endParaRPr lang="en-US" sz="920" b="0" u="none" strike="noStrike">
              <a:solidFill>
                <a:srgbClr val="000000"/>
              </a:solidFill>
              <a:effectLst/>
              <a:uFillTx/>
              <a:latin typeface="Times New Roman" panose="02020603050405020304"/>
            </a:endParaRPr>
          </a:p>
        </p:txBody>
      </p:sp>
      <p:sp>
        <p:nvSpPr>
          <p:cNvPr id="522" name="任意多边形: 形状 521"/>
          <p:cNvSpPr/>
          <p:nvPr/>
        </p:nvSpPr>
        <p:spPr>
          <a:xfrm>
            <a:off x="551520" y="4646160"/>
            <a:ext cx="4596480" cy="735840"/>
          </a:xfrm>
          <a:custGeom>
            <a:avLst/>
            <a:gdLst/>
            <a:ahLst/>
            <a:cxnLst/>
            <a:rect l="0" t="0" r="r" b="b"/>
            <a:pathLst>
              <a:path w="12768" h="2044">
                <a:moveTo>
                  <a:pt x="0" y="1951"/>
                </a:moveTo>
                <a:lnTo>
                  <a:pt x="0" y="93"/>
                </a:lnTo>
                <a:cubicBezTo>
                  <a:pt x="0" y="80"/>
                  <a:pt x="1" y="69"/>
                  <a:pt x="3" y="57"/>
                </a:cubicBezTo>
                <a:cubicBezTo>
                  <a:pt x="5" y="46"/>
                  <a:pt x="9" y="36"/>
                  <a:pt x="13" y="27"/>
                </a:cubicBezTo>
                <a:cubicBezTo>
                  <a:pt x="18" y="18"/>
                  <a:pt x="23" y="12"/>
                  <a:pt x="28" y="7"/>
                </a:cubicBezTo>
                <a:cubicBezTo>
                  <a:pt x="34" y="2"/>
                  <a:pt x="40" y="0"/>
                  <a:pt x="46" y="0"/>
                </a:cubicBezTo>
                <a:lnTo>
                  <a:pt x="12675" y="0"/>
                </a:lnTo>
                <a:cubicBezTo>
                  <a:pt x="12687" y="0"/>
                  <a:pt x="12699" y="2"/>
                  <a:pt x="12710" y="7"/>
                </a:cubicBezTo>
                <a:cubicBezTo>
                  <a:pt x="12722" y="12"/>
                  <a:pt x="12732" y="18"/>
                  <a:pt x="12741" y="27"/>
                </a:cubicBezTo>
                <a:cubicBezTo>
                  <a:pt x="12749" y="36"/>
                  <a:pt x="12756" y="46"/>
                  <a:pt x="12761" y="57"/>
                </a:cubicBezTo>
                <a:cubicBezTo>
                  <a:pt x="12765" y="69"/>
                  <a:pt x="12768" y="80"/>
                  <a:pt x="12768" y="93"/>
                </a:cubicBezTo>
                <a:lnTo>
                  <a:pt x="12768" y="1951"/>
                </a:lnTo>
                <a:cubicBezTo>
                  <a:pt x="12768" y="1963"/>
                  <a:pt x="12765" y="1975"/>
                  <a:pt x="12761" y="1986"/>
                </a:cubicBezTo>
                <a:cubicBezTo>
                  <a:pt x="12756" y="1998"/>
                  <a:pt x="12749" y="2008"/>
                  <a:pt x="12741" y="2017"/>
                </a:cubicBezTo>
                <a:cubicBezTo>
                  <a:pt x="12732" y="2025"/>
                  <a:pt x="12722" y="2032"/>
                  <a:pt x="12710" y="2037"/>
                </a:cubicBezTo>
                <a:cubicBezTo>
                  <a:pt x="12699" y="2041"/>
                  <a:pt x="12687" y="2044"/>
                  <a:pt x="12675" y="2044"/>
                </a:cubicBezTo>
                <a:lnTo>
                  <a:pt x="46" y="2044"/>
                </a:lnTo>
                <a:cubicBezTo>
                  <a:pt x="40" y="2044"/>
                  <a:pt x="34" y="2041"/>
                  <a:pt x="28" y="2037"/>
                </a:cubicBezTo>
                <a:cubicBezTo>
                  <a:pt x="23" y="2032"/>
                  <a:pt x="18" y="2025"/>
                  <a:pt x="13" y="2017"/>
                </a:cubicBezTo>
                <a:cubicBezTo>
                  <a:pt x="9" y="2008"/>
                  <a:pt x="5" y="1998"/>
                  <a:pt x="3" y="1986"/>
                </a:cubicBezTo>
                <a:cubicBezTo>
                  <a:pt x="1" y="1975"/>
                  <a:pt x="0" y="1963"/>
                  <a:pt x="0" y="1951"/>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23" name="任意多边形: 形状 522"/>
          <p:cNvSpPr/>
          <p:nvPr/>
        </p:nvSpPr>
        <p:spPr>
          <a:xfrm>
            <a:off x="534600" y="4646160"/>
            <a:ext cx="33840" cy="735840"/>
          </a:xfrm>
          <a:custGeom>
            <a:avLst/>
            <a:gdLst/>
            <a:ahLst/>
            <a:cxnLst/>
            <a:rect l="0" t="0" r="r" b="b"/>
            <a:pathLst>
              <a:path w="94" h="2044">
                <a:moveTo>
                  <a:pt x="94" y="2044"/>
                </a:moveTo>
                <a:cubicBezTo>
                  <a:pt x="68" y="2044"/>
                  <a:pt x="46" y="2035"/>
                  <a:pt x="27" y="2017"/>
                </a:cubicBezTo>
                <a:cubicBezTo>
                  <a:pt x="9" y="1998"/>
                  <a:pt x="0" y="1976"/>
                  <a:pt x="0" y="1951"/>
                </a:cubicBezTo>
                <a:lnTo>
                  <a:pt x="0" y="93"/>
                </a:lnTo>
                <a:cubicBezTo>
                  <a:pt x="0" y="67"/>
                  <a:pt x="9" y="45"/>
                  <a:pt x="27" y="27"/>
                </a:cubicBezTo>
                <a:cubicBezTo>
                  <a:pt x="46" y="9"/>
                  <a:pt x="68" y="0"/>
                  <a:pt x="94" y="0"/>
                </a:cubicBezTo>
                <a:lnTo>
                  <a:pt x="94" y="2044"/>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24" name="图片 523"/>
          <p:cNvPicPr/>
          <p:nvPr/>
        </p:nvPicPr>
        <p:blipFill>
          <a:blip r:embed="rId7"/>
          <a:stretch>
            <a:fillRect/>
          </a:stretch>
        </p:blipFill>
        <p:spPr>
          <a:xfrm>
            <a:off x="702000" y="4780080"/>
            <a:ext cx="133200" cy="133200"/>
          </a:xfrm>
          <a:prstGeom prst="rect">
            <a:avLst/>
          </a:prstGeom>
          <a:noFill/>
          <a:ln w="0">
            <a:noFill/>
          </a:ln>
        </p:spPr>
      </p:pic>
      <p:sp>
        <p:nvSpPr>
          <p:cNvPr id="525" name="文本框 524"/>
          <p:cNvSpPr txBox="1"/>
          <p:nvPr/>
        </p:nvSpPr>
        <p:spPr>
          <a:xfrm>
            <a:off x="919080" y="4234680"/>
            <a:ext cx="5875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⽰函数结束</a:t>
            </a:r>
            <a:endParaRPr lang="en-US" sz="920" b="0" u="none" strike="noStrike">
              <a:solidFill>
                <a:srgbClr val="000000"/>
              </a:solidFill>
              <a:effectLst/>
              <a:uFillTx/>
              <a:latin typeface="Times New Roman" panose="02020603050405020304"/>
            </a:endParaRPr>
          </a:p>
        </p:txBody>
      </p:sp>
      <p:sp>
        <p:nvSpPr>
          <p:cNvPr id="526" name="文本框 525"/>
          <p:cNvSpPr txBox="1"/>
          <p:nvPr/>
        </p:nvSpPr>
        <p:spPr>
          <a:xfrm>
            <a:off x="936000" y="4733640"/>
            <a:ext cx="403200" cy="194040"/>
          </a:xfrm>
          <a:prstGeom prst="rect">
            <a:avLst/>
          </a:prstGeom>
          <a:noFill/>
          <a:ln w="0">
            <a:noFill/>
          </a:ln>
        </p:spPr>
        <p:txBody>
          <a:bodyPr wrap="none" lIns="0" tIns="0" rIns="0" bIns="0" anchor="t">
            <a:spAutoFit/>
          </a:bodyPr>
          <a:lstStyle/>
          <a:p>
            <a:r>
              <a:rPr lang="zh-CN" sz="1050" b="0" u="none" strike="noStrike">
                <a:solidFill>
                  <a:srgbClr val="FCD34D"/>
                </a:solidFill>
                <a:effectLst/>
                <a:uFillTx/>
                <a:latin typeface="NotoSansCJKsc"/>
                <a:ea typeface="NotoSansCJKsc"/>
              </a:rPr>
              <a:t>返回值</a:t>
            </a:r>
            <a:endParaRPr lang="en-US" sz="1050" b="0" u="none" strike="noStrike">
              <a:solidFill>
                <a:srgbClr val="000000"/>
              </a:solidFill>
              <a:effectLst/>
              <a:uFillTx/>
              <a:latin typeface="Times New Roman" panose="02020603050405020304"/>
            </a:endParaRPr>
          </a:p>
        </p:txBody>
      </p:sp>
      <p:sp>
        <p:nvSpPr>
          <p:cNvPr id="527" name="文本框 526"/>
          <p:cNvSpPr txBox="1"/>
          <p:nvPr/>
        </p:nvSpPr>
        <p:spPr>
          <a:xfrm>
            <a:off x="936000" y="4964040"/>
            <a:ext cx="5166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"return&lt;</a:t>
            </a:r>
            <a:endParaRPr lang="en-US" sz="920" b="0" u="none" strike="noStrike">
              <a:solidFill>
                <a:srgbClr val="000000"/>
              </a:solidFill>
              <a:effectLst/>
              <a:uFillTx/>
              <a:latin typeface="Times New Roman" panose="02020603050405020304"/>
            </a:endParaRPr>
          </a:p>
        </p:txBody>
      </p:sp>
      <p:sp>
        <p:nvSpPr>
          <p:cNvPr id="528" name="文本框 527"/>
          <p:cNvSpPr txBox="1"/>
          <p:nvPr/>
        </p:nvSpPr>
        <p:spPr>
          <a:xfrm>
            <a:off x="1445400" y="4936680"/>
            <a:ext cx="35280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返回值</a:t>
            </a:r>
            <a:endParaRPr lang="en-US" sz="920" b="0" u="none" strike="noStrike">
              <a:solidFill>
                <a:srgbClr val="000000"/>
              </a:solidFill>
              <a:effectLst/>
              <a:uFillTx/>
              <a:latin typeface="Times New Roman" panose="02020603050405020304"/>
            </a:endParaRPr>
          </a:p>
        </p:txBody>
      </p:sp>
      <p:sp>
        <p:nvSpPr>
          <p:cNvPr id="529" name="文本框 528"/>
          <p:cNvSpPr txBox="1"/>
          <p:nvPr/>
        </p:nvSpPr>
        <p:spPr>
          <a:xfrm>
            <a:off x="1796400" y="4964040"/>
            <a:ext cx="15300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&gt;"</a:t>
            </a:r>
            <a:endParaRPr lang="en-US" sz="920" b="0" u="none" strike="noStrike">
              <a:solidFill>
                <a:srgbClr val="000000"/>
              </a:solidFill>
              <a:effectLst/>
              <a:uFillTx/>
              <a:latin typeface="Times New Roman" panose="02020603050405020304"/>
            </a:endParaRPr>
          </a:p>
        </p:txBody>
      </p:sp>
      <p:sp>
        <p:nvSpPr>
          <p:cNvPr id="530" name="文本框 529"/>
          <p:cNvSpPr txBox="1"/>
          <p:nvPr/>
        </p:nvSpPr>
        <p:spPr>
          <a:xfrm>
            <a:off x="1948320" y="4936680"/>
            <a:ext cx="30517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语句表⽰结束函数，选择性地返回值给调⽤者。⽆返回值则</a:t>
            </a:r>
            <a:endParaRPr lang="en-US" sz="920" b="0" u="none" strike="noStrike">
              <a:solidFill>
                <a:srgbClr val="000000"/>
              </a:solidFill>
              <a:effectLst/>
              <a:uFillTx/>
              <a:latin typeface="Times New Roman" panose="02020603050405020304"/>
            </a:endParaRPr>
          </a:p>
        </p:txBody>
      </p:sp>
      <p:sp>
        <p:nvSpPr>
          <p:cNvPr id="531" name="文本框 530"/>
          <p:cNvSpPr txBox="1"/>
          <p:nvPr/>
        </p:nvSpPr>
        <p:spPr>
          <a:xfrm>
            <a:off x="936000" y="5104080"/>
            <a:ext cx="23544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返回</a:t>
            </a:r>
            <a:endParaRPr lang="en-US" sz="920" b="0" u="none" strike="noStrike">
              <a:solidFill>
                <a:srgbClr val="000000"/>
              </a:solidFill>
              <a:effectLst/>
              <a:uFillTx/>
              <a:latin typeface="Times New Roman" panose="02020603050405020304"/>
            </a:endParaRPr>
          </a:p>
        </p:txBody>
      </p:sp>
      <p:sp>
        <p:nvSpPr>
          <p:cNvPr id="532" name="文本框 531"/>
          <p:cNvSpPr txBox="1"/>
          <p:nvPr/>
        </p:nvSpPr>
        <p:spPr>
          <a:xfrm>
            <a:off x="1170000" y="5131080"/>
            <a:ext cx="306720" cy="136080"/>
          </a:xfrm>
          <a:prstGeom prst="rect">
            <a:avLst/>
          </a:prstGeom>
          <a:noFill/>
          <a:ln w="0">
            <a:noFill/>
          </a:ln>
        </p:spPr>
        <p:txBody>
          <a:bodyPr wrap="none" lIns="0" tIns="0" rIns="0" bIns="0" anchor="t">
            <a:spAutoFit/>
          </a:bodyPr>
          <a:lstStyle/>
          <a:p>
            <a:r>
              <a:rPr lang="en-US" sz="920" b="0" u="none" strike="noStrike">
                <a:solidFill>
                  <a:srgbClr val="FFFFFF"/>
                </a:solidFill>
                <a:effectLst/>
                <a:uFillTx/>
                <a:latin typeface="DejaVuSans"/>
                <a:ea typeface="DejaVuSans"/>
              </a:rPr>
              <a:t>None</a:t>
            </a:r>
            <a:endParaRPr lang="en-US" sz="920" b="0" u="none" strike="noStrike">
              <a:solidFill>
                <a:srgbClr val="000000"/>
              </a:solidFill>
              <a:effectLst/>
              <a:uFillTx/>
              <a:latin typeface="Times New Roman" panose="02020603050405020304"/>
            </a:endParaRPr>
          </a:p>
        </p:txBody>
      </p:sp>
      <p:pic>
        <p:nvPicPr>
          <p:cNvPr id="533" name="图片 532"/>
          <p:cNvPicPr/>
          <p:nvPr/>
        </p:nvPicPr>
        <p:blipFill>
          <a:blip r:embed="rId8"/>
          <a:stretch>
            <a:fillRect/>
          </a:stretch>
        </p:blipFill>
        <p:spPr>
          <a:xfrm>
            <a:off x="534960" y="6652080"/>
            <a:ext cx="300600" cy="317160"/>
          </a:xfrm>
          <a:prstGeom prst="rect">
            <a:avLst/>
          </a:prstGeom>
          <a:noFill/>
          <a:ln w="0">
            <a:noFill/>
          </a:ln>
        </p:spPr>
      </p:pic>
      <p:sp>
        <p:nvSpPr>
          <p:cNvPr id="534" name="文本框 533"/>
          <p:cNvSpPr txBox="1"/>
          <p:nvPr/>
        </p:nvSpPr>
        <p:spPr>
          <a:xfrm>
            <a:off x="1475280" y="5104080"/>
            <a:ext cx="2464920" cy="169560"/>
          </a:xfrm>
          <a:prstGeom prst="rect">
            <a:avLst/>
          </a:prstGeom>
          <a:noFill/>
          <a:ln w="0">
            <a:noFill/>
          </a:ln>
        </p:spPr>
        <p:txBody>
          <a:bodyPr wrap="none" lIns="0" tIns="0" rIns="0" bIns="0" anchor="t">
            <a:spAutoFit/>
          </a:bodyPr>
          <a:lstStyle/>
          <a:p>
            <a:r>
              <a:rPr lang="zh-CN" sz="920" b="0" u="none" strike="noStrike">
                <a:solidFill>
                  <a:srgbClr val="FFFFFF"/>
                </a:solidFill>
                <a:effectLst/>
                <a:uFillTx/>
                <a:latin typeface="NotoSansCJKsc"/>
                <a:ea typeface="NotoSansCJKsc"/>
              </a:rPr>
              <a:t>。多个返回值以逗号分隔，相当于返回⼀个元组</a:t>
            </a:r>
            <a:endParaRPr lang="en-US" sz="920" b="0" u="none" strike="noStrike">
              <a:solidFill>
                <a:srgbClr val="000000"/>
              </a:solidFill>
              <a:effectLst/>
              <a:uFillTx/>
              <a:latin typeface="Times New Roman" panose="020206030504050203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任意多边形: 形状 536"/>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38" name="图片 537"/>
          <p:cNvPicPr/>
          <p:nvPr/>
        </p:nvPicPr>
        <p:blipFill>
          <a:blip r:embed="rId1"/>
          <a:stretch>
            <a:fillRect/>
          </a:stretch>
        </p:blipFill>
        <p:spPr>
          <a:xfrm>
            <a:off x="3459600" y="297360"/>
            <a:ext cx="166680" cy="166680"/>
          </a:xfrm>
          <a:prstGeom prst="rect">
            <a:avLst/>
          </a:prstGeom>
          <a:noFill/>
          <a:ln w="0">
            <a:noFill/>
          </a:ln>
        </p:spPr>
      </p:pic>
      <p:sp>
        <p:nvSpPr>
          <p:cNvPr id="539" name="文本框 538"/>
          <p:cNvSpPr txBox="1"/>
          <p:nvPr/>
        </p:nvSpPr>
        <p:spPr>
          <a:xfrm>
            <a:off x="534960" y="252720"/>
            <a:ext cx="2102400" cy="436320"/>
          </a:xfrm>
          <a:prstGeom prst="rect">
            <a:avLst/>
          </a:prstGeom>
          <a:noFill/>
          <a:ln w="0">
            <a:noFill/>
          </a:ln>
        </p:spPr>
        <p:txBody>
          <a:bodyPr wrap="none" lIns="0" tIns="0" rIns="0" bIns="0" anchor="t">
            <a:spAutoFit/>
          </a:bodyPr>
          <a:lstStyle/>
          <a:p>
            <a:r>
              <a:rPr lang="zh-CN" sz="2370" b="0" u="none" strike="noStrike">
                <a:solidFill>
                  <a:srgbClr val="FFFFFF"/>
                </a:solidFill>
                <a:effectLst/>
                <a:uFillTx/>
                <a:latin typeface="NotoSansCJKsc"/>
                <a:ea typeface="NotoSansCJKsc"/>
              </a:rPr>
              <a:t>函数的调⽤⽅法</a:t>
            </a:r>
            <a:endParaRPr lang="en-US" sz="2370" b="0" u="none" strike="noStrike">
              <a:solidFill>
                <a:srgbClr val="000000"/>
              </a:solidFill>
              <a:effectLst/>
              <a:uFillTx/>
              <a:latin typeface="Times New Roman" panose="02020603050405020304"/>
            </a:endParaRPr>
          </a:p>
        </p:txBody>
      </p:sp>
      <p:sp>
        <p:nvSpPr>
          <p:cNvPr id="540" name="任意多边形: 形状 539"/>
          <p:cNvSpPr/>
          <p:nvPr/>
        </p:nvSpPr>
        <p:spPr>
          <a:xfrm>
            <a:off x="3659760" y="723240"/>
            <a:ext cx="42120" cy="42120"/>
          </a:xfrm>
          <a:custGeom>
            <a:avLst/>
            <a:gdLst/>
            <a:ahLst/>
            <a:cxnLst/>
            <a:rect l="0" t="0" r="r" b="b"/>
            <a:pathLst>
              <a:path w="117" h="117">
                <a:moveTo>
                  <a:pt x="117" y="58"/>
                </a:moveTo>
                <a:cubicBezTo>
                  <a:pt x="117" y="66"/>
                  <a:pt x="116" y="73"/>
                  <a:pt x="113" y="81"/>
                </a:cubicBezTo>
                <a:cubicBezTo>
                  <a:pt x="110" y="88"/>
                  <a:pt x="106" y="94"/>
                  <a:pt x="99" y="99"/>
                </a:cubicBezTo>
                <a:cubicBezTo>
                  <a:pt x="94" y="106"/>
                  <a:pt x="88" y="110"/>
                  <a:pt x="80" y="113"/>
                </a:cubicBezTo>
                <a:cubicBezTo>
                  <a:pt x="73" y="116"/>
                  <a:pt x="66" y="117"/>
                  <a:pt x="58" y="117"/>
                </a:cubicBezTo>
                <a:cubicBezTo>
                  <a:pt x="51" y="117"/>
                  <a:pt x="43" y="116"/>
                  <a:pt x="36" y="113"/>
                </a:cubicBezTo>
                <a:cubicBezTo>
                  <a:pt x="29" y="110"/>
                  <a:pt x="23" y="106"/>
                  <a:pt x="17" y="99"/>
                </a:cubicBezTo>
                <a:cubicBezTo>
                  <a:pt x="12" y="94"/>
                  <a:pt x="8" y="88"/>
                  <a:pt x="5" y="81"/>
                </a:cubicBezTo>
                <a:cubicBezTo>
                  <a:pt x="2" y="73"/>
                  <a:pt x="0" y="66"/>
                  <a:pt x="0" y="58"/>
                </a:cubicBezTo>
                <a:cubicBezTo>
                  <a:pt x="0" y="51"/>
                  <a:pt x="2" y="43"/>
                  <a:pt x="5" y="36"/>
                </a:cubicBezTo>
                <a:cubicBezTo>
                  <a:pt x="8" y="29"/>
                  <a:pt x="12" y="23"/>
                  <a:pt x="17" y="17"/>
                </a:cubicBezTo>
                <a:cubicBezTo>
                  <a:pt x="23" y="12"/>
                  <a:pt x="29" y="8"/>
                  <a:pt x="36" y="5"/>
                </a:cubicBezTo>
                <a:cubicBezTo>
                  <a:pt x="43" y="2"/>
                  <a:pt x="51" y="0"/>
                  <a:pt x="58" y="0"/>
                </a:cubicBezTo>
                <a:cubicBezTo>
                  <a:pt x="66" y="0"/>
                  <a:pt x="73" y="2"/>
                  <a:pt x="80" y="5"/>
                </a:cubicBezTo>
                <a:cubicBezTo>
                  <a:pt x="88" y="8"/>
                  <a:pt x="94" y="12"/>
                  <a:pt x="99" y="17"/>
                </a:cubicBezTo>
                <a:cubicBezTo>
                  <a:pt x="106" y="23"/>
                  <a:pt x="110" y="29"/>
                  <a:pt x="113" y="36"/>
                </a:cubicBezTo>
                <a:cubicBezTo>
                  <a:pt x="116" y="43"/>
                  <a:pt x="117" y="51"/>
                  <a:pt x="117" y="58"/>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41" name="文本框 540"/>
          <p:cNvSpPr txBox="1"/>
          <p:nvPr/>
        </p:nvSpPr>
        <p:spPr>
          <a:xfrm>
            <a:off x="3726720" y="215280"/>
            <a:ext cx="160992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调⽤函数基本概念</a:t>
            </a:r>
            <a:endParaRPr lang="en-US" sz="1580" b="0" u="none" strike="noStrike">
              <a:solidFill>
                <a:srgbClr val="000000"/>
              </a:solidFill>
              <a:effectLst/>
              <a:uFillTx/>
              <a:latin typeface="Times New Roman" panose="02020603050405020304"/>
            </a:endParaRPr>
          </a:p>
        </p:txBody>
      </p:sp>
      <p:sp>
        <p:nvSpPr>
          <p:cNvPr id="542" name="任意多边形: 形状 541"/>
          <p:cNvSpPr/>
          <p:nvPr/>
        </p:nvSpPr>
        <p:spPr>
          <a:xfrm>
            <a:off x="3659760" y="990720"/>
            <a:ext cx="42120" cy="42120"/>
          </a:xfrm>
          <a:custGeom>
            <a:avLst/>
            <a:gdLst/>
            <a:ahLst/>
            <a:cxnLst/>
            <a:rect l="0" t="0" r="r" b="b"/>
            <a:pathLst>
              <a:path w="117" h="117">
                <a:moveTo>
                  <a:pt x="117" y="59"/>
                </a:moveTo>
                <a:cubicBezTo>
                  <a:pt x="117" y="67"/>
                  <a:pt x="116" y="74"/>
                  <a:pt x="113" y="81"/>
                </a:cubicBezTo>
                <a:cubicBezTo>
                  <a:pt x="110" y="89"/>
                  <a:pt x="106" y="95"/>
                  <a:pt x="99" y="100"/>
                </a:cubicBezTo>
                <a:cubicBezTo>
                  <a:pt x="94" y="106"/>
                  <a:pt x="88" y="110"/>
                  <a:pt x="80" y="113"/>
                </a:cubicBezTo>
                <a:cubicBezTo>
                  <a:pt x="73" y="116"/>
                  <a:pt x="66" y="117"/>
                  <a:pt x="58" y="117"/>
                </a:cubicBezTo>
                <a:cubicBezTo>
                  <a:pt x="51" y="117"/>
                  <a:pt x="43" y="116"/>
                  <a:pt x="36" y="113"/>
                </a:cubicBezTo>
                <a:cubicBezTo>
                  <a:pt x="29" y="110"/>
                  <a:pt x="23" y="106"/>
                  <a:pt x="17" y="100"/>
                </a:cubicBezTo>
                <a:cubicBezTo>
                  <a:pt x="12" y="95"/>
                  <a:pt x="8" y="89"/>
                  <a:pt x="5" y="81"/>
                </a:cubicBezTo>
                <a:cubicBezTo>
                  <a:pt x="2" y="74"/>
                  <a:pt x="0" y="67"/>
                  <a:pt x="0" y="59"/>
                </a:cubicBezTo>
                <a:cubicBezTo>
                  <a:pt x="0" y="51"/>
                  <a:pt x="2" y="43"/>
                  <a:pt x="5" y="36"/>
                </a:cubicBezTo>
                <a:cubicBezTo>
                  <a:pt x="8" y="29"/>
                  <a:pt x="12" y="23"/>
                  <a:pt x="17" y="17"/>
                </a:cubicBezTo>
                <a:cubicBezTo>
                  <a:pt x="23" y="12"/>
                  <a:pt x="29" y="8"/>
                  <a:pt x="36" y="5"/>
                </a:cubicBezTo>
                <a:cubicBezTo>
                  <a:pt x="43" y="2"/>
                  <a:pt x="51" y="0"/>
                  <a:pt x="58" y="0"/>
                </a:cubicBezTo>
                <a:cubicBezTo>
                  <a:pt x="66" y="0"/>
                  <a:pt x="73" y="2"/>
                  <a:pt x="80" y="5"/>
                </a:cubicBezTo>
                <a:cubicBezTo>
                  <a:pt x="88" y="8"/>
                  <a:pt x="94" y="12"/>
                  <a:pt x="99" y="17"/>
                </a:cubicBezTo>
                <a:cubicBezTo>
                  <a:pt x="106" y="23"/>
                  <a:pt x="110" y="29"/>
                  <a:pt x="113" y="36"/>
                </a:cubicBezTo>
                <a:cubicBezTo>
                  <a:pt x="116" y="43"/>
                  <a:pt x="117" y="51"/>
                  <a:pt x="117" y="59"/>
                </a:cubicBezTo>
                <a:close/>
              </a:path>
            </a:pathLst>
          </a:custGeom>
          <a:solidFill>
            <a:srgbClr val="FFFFFF"/>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43" name="文本框 542"/>
          <p:cNvSpPr txBox="1"/>
          <p:nvPr/>
        </p:nvSpPr>
        <p:spPr>
          <a:xfrm>
            <a:off x="3843720" y="635400"/>
            <a:ext cx="3085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调⽤函数就是使⽤、执⾏函数，实现函数定义的功能</a:t>
            </a:r>
            <a:endParaRPr lang="en-US" sz="1050" b="0" u="none" strike="noStrike">
              <a:solidFill>
                <a:srgbClr val="000000"/>
              </a:solidFill>
              <a:effectLst/>
              <a:uFillTx/>
              <a:latin typeface="Times New Roman" panose="02020603050405020304"/>
            </a:endParaRPr>
          </a:p>
        </p:txBody>
      </p:sp>
      <p:sp>
        <p:nvSpPr>
          <p:cNvPr id="544" name="任意多边形: 形状 543"/>
          <p:cNvSpPr/>
          <p:nvPr/>
        </p:nvSpPr>
        <p:spPr>
          <a:xfrm>
            <a:off x="3659760" y="1258200"/>
            <a:ext cx="42120" cy="42120"/>
          </a:xfrm>
          <a:custGeom>
            <a:avLst/>
            <a:gdLst/>
            <a:ahLst/>
            <a:cxnLst/>
            <a:rect l="0" t="0" r="r" b="b"/>
            <a:pathLst>
              <a:path w="117" h="117">
                <a:moveTo>
                  <a:pt x="117" y="59"/>
                </a:moveTo>
                <a:cubicBezTo>
                  <a:pt x="117" y="67"/>
                  <a:pt x="116" y="74"/>
                  <a:pt x="113" y="81"/>
                </a:cubicBezTo>
                <a:cubicBezTo>
                  <a:pt x="110" y="88"/>
                  <a:pt x="106" y="95"/>
                  <a:pt x="99" y="100"/>
                </a:cubicBezTo>
                <a:cubicBezTo>
                  <a:pt x="94" y="106"/>
                  <a:pt x="88" y="110"/>
                  <a:pt x="80" y="113"/>
                </a:cubicBezTo>
                <a:cubicBezTo>
                  <a:pt x="73" y="116"/>
                  <a:pt x="66" y="117"/>
                  <a:pt x="58" y="117"/>
                </a:cubicBezTo>
                <a:cubicBezTo>
                  <a:pt x="51" y="117"/>
                  <a:pt x="43" y="116"/>
                  <a:pt x="36" y="113"/>
                </a:cubicBezTo>
                <a:cubicBezTo>
                  <a:pt x="29" y="110"/>
                  <a:pt x="23" y="106"/>
                  <a:pt x="17" y="100"/>
                </a:cubicBezTo>
                <a:cubicBezTo>
                  <a:pt x="12" y="95"/>
                  <a:pt x="8" y="88"/>
                  <a:pt x="5" y="81"/>
                </a:cubicBezTo>
                <a:cubicBezTo>
                  <a:pt x="2" y="74"/>
                  <a:pt x="0" y="67"/>
                  <a:pt x="0" y="59"/>
                </a:cubicBezTo>
                <a:cubicBezTo>
                  <a:pt x="0" y="51"/>
                  <a:pt x="2" y="44"/>
                  <a:pt x="5" y="37"/>
                </a:cubicBezTo>
                <a:cubicBezTo>
                  <a:pt x="8" y="30"/>
                  <a:pt x="12" y="23"/>
                  <a:pt x="17" y="18"/>
                </a:cubicBezTo>
                <a:cubicBezTo>
                  <a:pt x="23" y="13"/>
                  <a:pt x="29" y="7"/>
                  <a:pt x="36" y="4"/>
                </a:cubicBezTo>
                <a:cubicBezTo>
                  <a:pt x="43" y="1"/>
                  <a:pt x="51" y="0"/>
                  <a:pt x="58" y="0"/>
                </a:cubicBezTo>
                <a:cubicBezTo>
                  <a:pt x="66" y="0"/>
                  <a:pt x="73" y="1"/>
                  <a:pt x="80" y="4"/>
                </a:cubicBezTo>
                <a:cubicBezTo>
                  <a:pt x="88" y="7"/>
                  <a:pt x="94" y="13"/>
                  <a:pt x="99" y="18"/>
                </a:cubicBezTo>
                <a:cubicBezTo>
                  <a:pt x="106" y="23"/>
                  <a:pt x="110" y="30"/>
                  <a:pt x="113" y="37"/>
                </a:cubicBezTo>
                <a:cubicBezTo>
                  <a:pt x="116" y="44"/>
                  <a:pt x="117" y="51"/>
                  <a:pt x="117" y="59"/>
                </a:cubicBezTo>
                <a:close/>
              </a:path>
            </a:pathLst>
          </a:custGeom>
          <a:solidFill>
            <a:srgbClr val="93C5F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45" name="文本框 544"/>
          <p:cNvSpPr txBox="1"/>
          <p:nvPr/>
        </p:nvSpPr>
        <p:spPr>
          <a:xfrm>
            <a:off x="3843720" y="902880"/>
            <a:ext cx="415836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已定义的函数可以被另⼀个函数调⽤，也可以直接通过命令提⽰符执⾏</a:t>
            </a:r>
            <a:endParaRPr lang="en-US" sz="1050" b="0" u="none" strike="noStrike">
              <a:solidFill>
                <a:srgbClr val="000000"/>
              </a:solidFill>
              <a:effectLst/>
              <a:uFillTx/>
              <a:latin typeface="Times New Roman" panose="02020603050405020304"/>
            </a:endParaRPr>
          </a:p>
        </p:txBody>
      </p:sp>
      <p:sp>
        <p:nvSpPr>
          <p:cNvPr id="546" name="任意多边形: 形状 545"/>
          <p:cNvSpPr/>
          <p:nvPr/>
        </p:nvSpPr>
        <p:spPr>
          <a:xfrm>
            <a:off x="1470600" y="3088604"/>
            <a:ext cx="8640" cy="8640"/>
          </a:xfrm>
          <a:custGeom>
            <a:avLst/>
            <a:gdLst/>
            <a:ahLst/>
            <a:cxnLst/>
            <a:rect l="0" t="0" r="r" b="b"/>
            <a:pathLst>
              <a:path w="24" h="24">
                <a:moveTo>
                  <a:pt x="0" y="22"/>
                </a:moveTo>
                <a:lnTo>
                  <a:pt x="0" y="3"/>
                </a:lnTo>
                <a:cubicBezTo>
                  <a:pt x="0" y="0"/>
                  <a:pt x="1" y="0"/>
                  <a:pt x="2" y="0"/>
                </a:cubicBezTo>
                <a:lnTo>
                  <a:pt x="22" y="0"/>
                </a:lnTo>
                <a:cubicBezTo>
                  <a:pt x="24" y="0"/>
                  <a:pt x="24" y="0"/>
                  <a:pt x="24" y="3"/>
                </a:cubicBezTo>
                <a:lnTo>
                  <a:pt x="24" y="22"/>
                </a:lnTo>
                <a:cubicBezTo>
                  <a:pt x="24" y="23"/>
                  <a:pt x="24" y="24"/>
                  <a:pt x="22" y="24"/>
                </a:cubicBezTo>
                <a:lnTo>
                  <a:pt x="2"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47" name="任意多边形: 形状 546"/>
          <p:cNvSpPr/>
          <p:nvPr/>
        </p:nvSpPr>
        <p:spPr>
          <a:xfrm>
            <a:off x="9902520" y="2578844"/>
            <a:ext cx="8640" cy="8640"/>
          </a:xfrm>
          <a:custGeom>
            <a:avLst/>
            <a:gdLst/>
            <a:ahLst/>
            <a:cxnLst/>
            <a:rect l="0" t="0" r="r" b="b"/>
            <a:pathLst>
              <a:path w="24" h="24">
                <a:moveTo>
                  <a:pt x="0" y="21"/>
                </a:moveTo>
                <a:lnTo>
                  <a:pt x="0" y="3"/>
                </a:lnTo>
                <a:cubicBezTo>
                  <a:pt x="0" y="1"/>
                  <a:pt x="1" y="0"/>
                  <a:pt x="3" y="0"/>
                </a:cubicBezTo>
                <a:lnTo>
                  <a:pt x="21" y="0"/>
                </a:lnTo>
                <a:cubicBezTo>
                  <a:pt x="23" y="0"/>
                  <a:pt x="24" y="1"/>
                  <a:pt x="24" y="3"/>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48" name="任意多边形: 形状 547"/>
          <p:cNvSpPr/>
          <p:nvPr/>
        </p:nvSpPr>
        <p:spPr>
          <a:xfrm>
            <a:off x="8005680" y="4537440"/>
            <a:ext cx="8640" cy="8640"/>
          </a:xfrm>
          <a:custGeom>
            <a:avLst/>
            <a:gdLst/>
            <a:ahLst/>
            <a:cxnLst/>
            <a:rect l="0" t="0" r="r" b="b"/>
            <a:pathLst>
              <a:path w="24" h="24">
                <a:moveTo>
                  <a:pt x="24" y="11"/>
                </a:moveTo>
                <a:cubicBezTo>
                  <a:pt x="24" y="15"/>
                  <a:pt x="23" y="17"/>
                  <a:pt x="20" y="21"/>
                </a:cubicBezTo>
                <a:cubicBezTo>
                  <a:pt x="18" y="23"/>
                  <a:pt x="14" y="24"/>
                  <a:pt x="11" y="24"/>
                </a:cubicBezTo>
                <a:cubicBezTo>
                  <a:pt x="8" y="24"/>
                  <a:pt x="5" y="23"/>
                  <a:pt x="3" y="21"/>
                </a:cubicBezTo>
                <a:cubicBezTo>
                  <a:pt x="1" y="17"/>
                  <a:pt x="0" y="15"/>
                  <a:pt x="0" y="11"/>
                </a:cubicBezTo>
                <a:cubicBezTo>
                  <a:pt x="0" y="8"/>
                  <a:pt x="1" y="5"/>
                  <a:pt x="3" y="3"/>
                </a:cubicBezTo>
                <a:cubicBezTo>
                  <a:pt x="5" y="1"/>
                  <a:pt x="8" y="0"/>
                  <a:pt x="11" y="0"/>
                </a:cubicBezTo>
                <a:cubicBezTo>
                  <a:pt x="14" y="0"/>
                  <a:pt x="18" y="1"/>
                  <a:pt x="20"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49" name="任意多边形: 形状 548"/>
          <p:cNvSpPr/>
          <p:nvPr/>
        </p:nvSpPr>
        <p:spPr>
          <a:xfrm>
            <a:off x="1002600" y="2545364"/>
            <a:ext cx="8640" cy="8640"/>
          </a:xfrm>
          <a:custGeom>
            <a:avLst/>
            <a:gdLst/>
            <a:ahLst/>
            <a:cxnLst/>
            <a:rect l="0" t="0" r="r" b="b"/>
            <a:pathLst>
              <a:path w="24" h="24">
                <a:moveTo>
                  <a:pt x="0" y="17"/>
                </a:moveTo>
                <a:lnTo>
                  <a:pt x="0" y="7"/>
                </a:lnTo>
                <a:cubicBezTo>
                  <a:pt x="0" y="2"/>
                  <a:pt x="2" y="0"/>
                  <a:pt x="7" y="0"/>
                </a:cubicBezTo>
                <a:lnTo>
                  <a:pt x="17" y="0"/>
                </a:lnTo>
                <a:cubicBezTo>
                  <a:pt x="22" y="0"/>
                  <a:pt x="24" y="2"/>
                  <a:pt x="24" y="7"/>
                </a:cubicBezTo>
                <a:lnTo>
                  <a:pt x="24" y="17"/>
                </a:lnTo>
                <a:cubicBezTo>
                  <a:pt x="24" y="22"/>
                  <a:pt x="22" y="24"/>
                  <a:pt x="17" y="24"/>
                </a:cubicBezTo>
                <a:lnTo>
                  <a:pt x="7"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0" name="任意多边形: 形状 549"/>
          <p:cNvSpPr/>
          <p:nvPr/>
        </p:nvSpPr>
        <p:spPr>
          <a:xfrm>
            <a:off x="6743520" y="4403520"/>
            <a:ext cx="17280" cy="9000"/>
          </a:xfrm>
          <a:custGeom>
            <a:avLst/>
            <a:gdLst/>
            <a:ahLst/>
            <a:cxnLst/>
            <a:rect l="0" t="0" r="r" b="b"/>
            <a:pathLst>
              <a:path w="48" h="25">
                <a:moveTo>
                  <a:pt x="0" y="12"/>
                </a:moveTo>
                <a:cubicBezTo>
                  <a:pt x="0" y="9"/>
                  <a:pt x="2" y="6"/>
                  <a:pt x="4" y="4"/>
                </a:cubicBezTo>
                <a:cubicBezTo>
                  <a:pt x="6" y="2"/>
                  <a:pt x="9" y="0"/>
                  <a:pt x="12" y="0"/>
                </a:cubicBezTo>
                <a:lnTo>
                  <a:pt x="36" y="0"/>
                </a:lnTo>
                <a:cubicBezTo>
                  <a:pt x="39" y="0"/>
                  <a:pt x="42" y="2"/>
                  <a:pt x="44" y="4"/>
                </a:cubicBezTo>
                <a:cubicBezTo>
                  <a:pt x="47" y="6"/>
                  <a:pt x="48" y="9"/>
                  <a:pt x="48" y="12"/>
                </a:cubicBezTo>
                <a:cubicBezTo>
                  <a:pt x="48" y="15"/>
                  <a:pt x="47" y="18"/>
                  <a:pt x="44" y="20"/>
                </a:cubicBezTo>
                <a:cubicBezTo>
                  <a:pt x="42" y="23"/>
                  <a:pt x="39" y="25"/>
                  <a:pt x="36" y="25"/>
                </a:cubicBezTo>
                <a:lnTo>
                  <a:pt x="12" y="25"/>
                </a:lnTo>
                <a:cubicBezTo>
                  <a:pt x="9" y="25"/>
                  <a:pt x="6" y="23"/>
                  <a:pt x="4" y="20"/>
                </a:cubicBezTo>
                <a:cubicBezTo>
                  <a:pt x="2"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1" name="任意多边形: 形状 550"/>
          <p:cNvSpPr/>
          <p:nvPr/>
        </p:nvSpPr>
        <p:spPr>
          <a:xfrm>
            <a:off x="4796280" y="1258200"/>
            <a:ext cx="8640" cy="8640"/>
          </a:xfrm>
          <a:custGeom>
            <a:avLst/>
            <a:gdLst/>
            <a:ahLst/>
            <a:cxnLst/>
            <a:rect l="0" t="0" r="r" b="b"/>
            <a:pathLst>
              <a:path w="24" h="24">
                <a:moveTo>
                  <a:pt x="0" y="19"/>
                </a:moveTo>
                <a:lnTo>
                  <a:pt x="0" y="5"/>
                </a:lnTo>
                <a:cubicBezTo>
                  <a:pt x="0" y="2"/>
                  <a:pt x="2" y="0"/>
                  <a:pt x="5" y="0"/>
                </a:cubicBezTo>
                <a:lnTo>
                  <a:pt x="20" y="0"/>
                </a:lnTo>
                <a:cubicBezTo>
                  <a:pt x="23" y="0"/>
                  <a:pt x="24" y="2"/>
                  <a:pt x="24" y="5"/>
                </a:cubicBezTo>
                <a:lnTo>
                  <a:pt x="24" y="19"/>
                </a:lnTo>
                <a:cubicBezTo>
                  <a:pt x="24" y="23"/>
                  <a:pt x="23" y="24"/>
                  <a:pt x="20" y="24"/>
                </a:cubicBezTo>
                <a:lnTo>
                  <a:pt x="5" y="24"/>
                </a:lnTo>
                <a:cubicBezTo>
                  <a:pt x="2"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2" name="任意多边形: 形状 551"/>
          <p:cNvSpPr/>
          <p:nvPr/>
        </p:nvSpPr>
        <p:spPr>
          <a:xfrm>
            <a:off x="4069440" y="4353480"/>
            <a:ext cx="8640" cy="8640"/>
          </a:xfrm>
          <a:custGeom>
            <a:avLst/>
            <a:gdLst/>
            <a:ahLst/>
            <a:cxnLst/>
            <a:rect l="0" t="0" r="r" b="b"/>
            <a:pathLst>
              <a:path w="24" h="24">
                <a:moveTo>
                  <a:pt x="0" y="22"/>
                </a:moveTo>
                <a:lnTo>
                  <a:pt x="0" y="2"/>
                </a:lnTo>
                <a:cubicBezTo>
                  <a:pt x="0" y="1"/>
                  <a:pt x="2" y="0"/>
                  <a:pt x="3" y="0"/>
                </a:cubicBezTo>
                <a:lnTo>
                  <a:pt x="23" y="0"/>
                </a:lnTo>
                <a:cubicBezTo>
                  <a:pt x="24" y="0"/>
                  <a:pt x="24" y="1"/>
                  <a:pt x="24" y="2"/>
                </a:cubicBezTo>
                <a:lnTo>
                  <a:pt x="24" y="22"/>
                </a:lnTo>
                <a:cubicBezTo>
                  <a:pt x="24" y="24"/>
                  <a:pt x="24" y="24"/>
                  <a:pt x="23" y="24"/>
                </a:cubicBezTo>
                <a:lnTo>
                  <a:pt x="3" y="24"/>
                </a:lnTo>
                <a:cubicBezTo>
                  <a:pt x="2" y="24"/>
                  <a:pt x="0" y="24"/>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3" name="任意多边形: 形状 552"/>
          <p:cNvSpPr/>
          <p:nvPr/>
        </p:nvSpPr>
        <p:spPr>
          <a:xfrm>
            <a:off x="6359400" y="2570564"/>
            <a:ext cx="8640" cy="8640"/>
          </a:xfrm>
          <a:custGeom>
            <a:avLst/>
            <a:gdLst/>
            <a:ahLst/>
            <a:cxnLst/>
            <a:rect l="0" t="0" r="r" b="b"/>
            <a:pathLst>
              <a:path w="24" h="24">
                <a:moveTo>
                  <a:pt x="0" y="11"/>
                </a:moveTo>
                <a:cubicBezTo>
                  <a:pt x="0" y="8"/>
                  <a:pt x="1" y="5"/>
                  <a:pt x="3" y="3"/>
                </a:cubicBezTo>
                <a:cubicBezTo>
                  <a:pt x="5" y="1"/>
                  <a:pt x="8" y="0"/>
                  <a:pt x="12" y="0"/>
                </a:cubicBezTo>
                <a:cubicBezTo>
                  <a:pt x="16" y="0"/>
                  <a:pt x="18" y="1"/>
                  <a:pt x="21" y="3"/>
                </a:cubicBezTo>
                <a:cubicBezTo>
                  <a:pt x="23" y="5"/>
                  <a:pt x="24" y="8"/>
                  <a:pt x="24" y="11"/>
                </a:cubicBezTo>
                <a:cubicBezTo>
                  <a:pt x="24" y="16"/>
                  <a:pt x="23" y="18"/>
                  <a:pt x="21" y="20"/>
                </a:cubicBezTo>
                <a:cubicBezTo>
                  <a:pt x="18" y="23"/>
                  <a:pt x="16" y="24"/>
                  <a:pt x="12" y="24"/>
                </a:cubicBezTo>
                <a:cubicBezTo>
                  <a:pt x="8" y="24"/>
                  <a:pt x="5" y="23"/>
                  <a:pt x="3" y="20"/>
                </a:cubicBezTo>
                <a:cubicBezTo>
                  <a:pt x="1" y="18"/>
                  <a:pt x="0" y="16"/>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4" name="任意多边形: 形状 553"/>
          <p:cNvSpPr/>
          <p:nvPr/>
        </p:nvSpPr>
        <p:spPr>
          <a:xfrm>
            <a:off x="3158640" y="4662720"/>
            <a:ext cx="16920" cy="16920"/>
          </a:xfrm>
          <a:custGeom>
            <a:avLst/>
            <a:gdLst/>
            <a:ahLst/>
            <a:cxnLst/>
            <a:rect l="0" t="0" r="r" b="b"/>
            <a:pathLst>
              <a:path w="47" h="47">
                <a:moveTo>
                  <a:pt x="0" y="29"/>
                </a:moveTo>
                <a:lnTo>
                  <a:pt x="0" y="20"/>
                </a:lnTo>
                <a:cubicBezTo>
                  <a:pt x="0" y="15"/>
                  <a:pt x="2" y="10"/>
                  <a:pt x="6" y="6"/>
                </a:cubicBezTo>
                <a:cubicBezTo>
                  <a:pt x="9" y="2"/>
                  <a:pt x="14" y="0"/>
                  <a:pt x="19" y="0"/>
                </a:cubicBezTo>
                <a:lnTo>
                  <a:pt x="28" y="0"/>
                </a:lnTo>
                <a:cubicBezTo>
                  <a:pt x="33" y="0"/>
                  <a:pt x="38" y="2"/>
                  <a:pt x="42" y="6"/>
                </a:cubicBezTo>
                <a:cubicBezTo>
                  <a:pt x="46" y="10"/>
                  <a:pt x="47" y="15"/>
                  <a:pt x="47" y="20"/>
                </a:cubicBezTo>
                <a:lnTo>
                  <a:pt x="47" y="29"/>
                </a:lnTo>
                <a:cubicBezTo>
                  <a:pt x="47" y="34"/>
                  <a:pt x="46" y="38"/>
                  <a:pt x="42" y="42"/>
                </a:cubicBezTo>
                <a:cubicBezTo>
                  <a:pt x="38" y="46"/>
                  <a:pt x="33" y="47"/>
                  <a:pt x="28" y="47"/>
                </a:cubicBezTo>
                <a:lnTo>
                  <a:pt x="19" y="47"/>
                </a:lnTo>
                <a:cubicBezTo>
                  <a:pt x="14" y="47"/>
                  <a:pt x="9" y="46"/>
                  <a:pt x="6" y="42"/>
                </a:cubicBezTo>
                <a:cubicBezTo>
                  <a:pt x="2" y="38"/>
                  <a:pt x="0" y="34"/>
                  <a:pt x="0" y="2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5" name="任意多边形: 形状 554"/>
          <p:cNvSpPr/>
          <p:nvPr/>
        </p:nvSpPr>
        <p:spPr>
          <a:xfrm>
            <a:off x="6609960" y="1985564"/>
            <a:ext cx="8640" cy="8640"/>
          </a:xfrm>
          <a:custGeom>
            <a:avLst/>
            <a:gdLst/>
            <a:ahLst/>
            <a:cxnLst/>
            <a:rect l="0" t="0" r="r" b="b"/>
            <a:pathLst>
              <a:path w="24" h="24">
                <a:moveTo>
                  <a:pt x="24" y="12"/>
                </a:moveTo>
                <a:cubicBezTo>
                  <a:pt x="24" y="16"/>
                  <a:pt x="23" y="18"/>
                  <a:pt x="21" y="21"/>
                </a:cubicBezTo>
                <a:cubicBezTo>
                  <a:pt x="19" y="23"/>
                  <a:pt x="16" y="24"/>
                  <a:pt x="13" y="24"/>
                </a:cubicBezTo>
                <a:cubicBezTo>
                  <a:pt x="9" y="24"/>
                  <a:pt x="7" y="23"/>
                  <a:pt x="3" y="21"/>
                </a:cubicBezTo>
                <a:cubicBezTo>
                  <a:pt x="1" y="18"/>
                  <a:pt x="0" y="16"/>
                  <a:pt x="0" y="12"/>
                </a:cubicBezTo>
                <a:cubicBezTo>
                  <a:pt x="0" y="9"/>
                  <a:pt x="1" y="5"/>
                  <a:pt x="3" y="3"/>
                </a:cubicBezTo>
                <a:cubicBezTo>
                  <a:pt x="7" y="1"/>
                  <a:pt x="9" y="0"/>
                  <a:pt x="13" y="0"/>
                </a:cubicBezTo>
                <a:cubicBezTo>
                  <a:pt x="16" y="0"/>
                  <a:pt x="19" y="1"/>
                  <a:pt x="21" y="3"/>
                </a:cubicBezTo>
                <a:cubicBezTo>
                  <a:pt x="23" y="5"/>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6" name="任意多边形: 形状 555"/>
          <p:cNvSpPr/>
          <p:nvPr/>
        </p:nvSpPr>
        <p:spPr>
          <a:xfrm>
            <a:off x="7763040" y="405720"/>
            <a:ext cx="8640" cy="8640"/>
          </a:xfrm>
          <a:custGeom>
            <a:avLst/>
            <a:gdLst/>
            <a:ahLst/>
            <a:cxnLst/>
            <a:rect l="0" t="0" r="r" b="b"/>
            <a:pathLst>
              <a:path w="24" h="24">
                <a:moveTo>
                  <a:pt x="0" y="13"/>
                </a:moveTo>
                <a:lnTo>
                  <a:pt x="0" y="12"/>
                </a:lnTo>
                <a:cubicBezTo>
                  <a:pt x="0" y="9"/>
                  <a:pt x="1" y="6"/>
                  <a:pt x="3" y="4"/>
                </a:cubicBezTo>
                <a:cubicBezTo>
                  <a:pt x="6" y="1"/>
                  <a:pt x="9" y="0"/>
                  <a:pt x="12" y="0"/>
                </a:cubicBezTo>
                <a:lnTo>
                  <a:pt x="13" y="0"/>
                </a:lnTo>
                <a:cubicBezTo>
                  <a:pt x="16" y="0"/>
                  <a:pt x="19" y="1"/>
                  <a:pt x="21" y="4"/>
                </a:cubicBezTo>
                <a:cubicBezTo>
                  <a:pt x="23" y="6"/>
                  <a:pt x="24" y="9"/>
                  <a:pt x="24" y="12"/>
                </a:cubicBezTo>
                <a:lnTo>
                  <a:pt x="24" y="13"/>
                </a:lnTo>
                <a:cubicBezTo>
                  <a:pt x="24" y="16"/>
                  <a:pt x="23" y="19"/>
                  <a:pt x="21" y="21"/>
                </a:cubicBezTo>
                <a:cubicBezTo>
                  <a:pt x="19" y="23"/>
                  <a:pt x="16" y="24"/>
                  <a:pt x="13" y="24"/>
                </a:cubicBezTo>
                <a:lnTo>
                  <a:pt x="12" y="24"/>
                </a:lnTo>
                <a:cubicBezTo>
                  <a:pt x="9" y="24"/>
                  <a:pt x="6"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7" name="任意多边形: 形状 556"/>
          <p:cNvSpPr/>
          <p:nvPr/>
        </p:nvSpPr>
        <p:spPr>
          <a:xfrm>
            <a:off x="9551520" y="4453920"/>
            <a:ext cx="16920" cy="16920"/>
          </a:xfrm>
          <a:custGeom>
            <a:avLst/>
            <a:gdLst/>
            <a:ahLst/>
            <a:cxnLst/>
            <a:rect l="0" t="0" r="r" b="b"/>
            <a:pathLst>
              <a:path w="47" h="47">
                <a:moveTo>
                  <a:pt x="0" y="24"/>
                </a:moveTo>
                <a:lnTo>
                  <a:pt x="0" y="22"/>
                </a:lnTo>
                <a:cubicBezTo>
                  <a:pt x="0" y="16"/>
                  <a:pt x="2" y="11"/>
                  <a:pt x="7" y="6"/>
                </a:cubicBezTo>
                <a:cubicBezTo>
                  <a:pt x="11" y="2"/>
                  <a:pt x="16" y="0"/>
                  <a:pt x="23" y="0"/>
                </a:cubicBezTo>
                <a:lnTo>
                  <a:pt x="24" y="0"/>
                </a:lnTo>
                <a:cubicBezTo>
                  <a:pt x="30" y="0"/>
                  <a:pt x="36" y="2"/>
                  <a:pt x="41" y="6"/>
                </a:cubicBezTo>
                <a:cubicBezTo>
                  <a:pt x="45" y="11"/>
                  <a:pt x="47" y="16"/>
                  <a:pt x="47" y="22"/>
                </a:cubicBezTo>
                <a:lnTo>
                  <a:pt x="47" y="24"/>
                </a:lnTo>
                <a:cubicBezTo>
                  <a:pt x="47" y="30"/>
                  <a:pt x="45" y="36"/>
                  <a:pt x="41" y="41"/>
                </a:cubicBezTo>
                <a:cubicBezTo>
                  <a:pt x="36" y="45"/>
                  <a:pt x="30" y="47"/>
                  <a:pt x="24" y="47"/>
                </a:cubicBezTo>
                <a:lnTo>
                  <a:pt x="23" y="47"/>
                </a:lnTo>
                <a:cubicBezTo>
                  <a:pt x="16" y="47"/>
                  <a:pt x="11" y="45"/>
                  <a:pt x="7" y="41"/>
                </a:cubicBezTo>
                <a:cubicBezTo>
                  <a:pt x="2" y="36"/>
                  <a:pt x="0" y="30"/>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8" name="任意多边形: 形状 557"/>
          <p:cNvSpPr/>
          <p:nvPr/>
        </p:nvSpPr>
        <p:spPr>
          <a:xfrm>
            <a:off x="167040" y="3900239"/>
            <a:ext cx="16920" cy="17280"/>
          </a:xfrm>
          <a:custGeom>
            <a:avLst/>
            <a:gdLst/>
            <a:ahLst/>
            <a:cxnLst/>
            <a:rect l="0" t="0" r="r" b="b"/>
            <a:pathLst>
              <a:path w="47" h="48">
                <a:moveTo>
                  <a:pt x="0" y="26"/>
                </a:moveTo>
                <a:lnTo>
                  <a:pt x="0" y="23"/>
                </a:lnTo>
                <a:cubicBezTo>
                  <a:pt x="0" y="17"/>
                  <a:pt x="2" y="12"/>
                  <a:pt x="6" y="7"/>
                </a:cubicBezTo>
                <a:cubicBezTo>
                  <a:pt x="11" y="2"/>
                  <a:pt x="16" y="0"/>
                  <a:pt x="23" y="0"/>
                </a:cubicBezTo>
                <a:lnTo>
                  <a:pt x="25" y="0"/>
                </a:lnTo>
                <a:cubicBezTo>
                  <a:pt x="31" y="0"/>
                  <a:pt x="36" y="2"/>
                  <a:pt x="41" y="7"/>
                </a:cubicBezTo>
                <a:cubicBezTo>
                  <a:pt x="45" y="12"/>
                  <a:pt x="47" y="17"/>
                  <a:pt x="47" y="23"/>
                </a:cubicBezTo>
                <a:lnTo>
                  <a:pt x="47" y="26"/>
                </a:lnTo>
                <a:cubicBezTo>
                  <a:pt x="47" y="32"/>
                  <a:pt x="45" y="37"/>
                  <a:pt x="41" y="41"/>
                </a:cubicBezTo>
                <a:cubicBezTo>
                  <a:pt x="36" y="46"/>
                  <a:pt x="31" y="48"/>
                  <a:pt x="25" y="48"/>
                </a:cubicBezTo>
                <a:lnTo>
                  <a:pt x="23" y="48"/>
                </a:lnTo>
                <a:cubicBezTo>
                  <a:pt x="16" y="48"/>
                  <a:pt x="11" y="46"/>
                  <a:pt x="6" y="41"/>
                </a:cubicBezTo>
                <a:cubicBezTo>
                  <a:pt x="2"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59" name="任意多边形: 形状 558"/>
          <p:cNvSpPr/>
          <p:nvPr/>
        </p:nvSpPr>
        <p:spPr>
          <a:xfrm>
            <a:off x="3183840" y="401040"/>
            <a:ext cx="16920" cy="16920"/>
          </a:xfrm>
          <a:custGeom>
            <a:avLst/>
            <a:gdLst/>
            <a:ahLst/>
            <a:cxnLst/>
            <a:rect l="0" t="0" r="r" b="b"/>
            <a:pathLst>
              <a:path w="47" h="47">
                <a:moveTo>
                  <a:pt x="0" y="27"/>
                </a:moveTo>
                <a:lnTo>
                  <a:pt x="0" y="21"/>
                </a:lnTo>
                <a:cubicBezTo>
                  <a:pt x="0" y="15"/>
                  <a:pt x="2" y="9"/>
                  <a:pt x="6" y="6"/>
                </a:cubicBezTo>
                <a:cubicBezTo>
                  <a:pt x="9" y="2"/>
                  <a:pt x="15" y="0"/>
                  <a:pt x="21" y="0"/>
                </a:cubicBezTo>
                <a:lnTo>
                  <a:pt x="27" y="0"/>
                </a:lnTo>
                <a:cubicBezTo>
                  <a:pt x="33" y="0"/>
                  <a:pt x="37" y="2"/>
                  <a:pt x="41" y="6"/>
                </a:cubicBezTo>
                <a:cubicBezTo>
                  <a:pt x="45" y="9"/>
                  <a:pt x="47" y="15"/>
                  <a:pt x="47" y="21"/>
                </a:cubicBezTo>
                <a:lnTo>
                  <a:pt x="47" y="27"/>
                </a:lnTo>
                <a:cubicBezTo>
                  <a:pt x="47" y="33"/>
                  <a:pt x="45" y="37"/>
                  <a:pt x="41" y="41"/>
                </a:cubicBezTo>
                <a:cubicBezTo>
                  <a:pt x="37" y="45"/>
                  <a:pt x="33" y="47"/>
                  <a:pt x="27" y="47"/>
                </a:cubicBezTo>
                <a:lnTo>
                  <a:pt x="21" y="47"/>
                </a:lnTo>
                <a:cubicBezTo>
                  <a:pt x="15" y="47"/>
                  <a:pt x="9" y="45"/>
                  <a:pt x="6" y="41"/>
                </a:cubicBezTo>
                <a:cubicBezTo>
                  <a:pt x="2" y="37"/>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0" name="任意多边形: 形状 559"/>
          <p:cNvSpPr/>
          <p:nvPr/>
        </p:nvSpPr>
        <p:spPr>
          <a:xfrm>
            <a:off x="4445640" y="1768124"/>
            <a:ext cx="8640" cy="8640"/>
          </a:xfrm>
          <a:custGeom>
            <a:avLst/>
            <a:gdLst/>
            <a:ahLst/>
            <a:cxnLst/>
            <a:rect l="0" t="0" r="r" b="b"/>
            <a:pathLst>
              <a:path w="24" h="24">
                <a:moveTo>
                  <a:pt x="24" y="13"/>
                </a:moveTo>
                <a:cubicBezTo>
                  <a:pt x="24" y="16"/>
                  <a:pt x="23" y="19"/>
                  <a:pt x="21" y="21"/>
                </a:cubicBezTo>
                <a:cubicBezTo>
                  <a:pt x="18" y="23"/>
                  <a:pt x="16" y="24"/>
                  <a:pt x="11" y="24"/>
                </a:cubicBezTo>
                <a:cubicBezTo>
                  <a:pt x="8" y="24"/>
                  <a:pt x="6" y="23"/>
                  <a:pt x="3" y="21"/>
                </a:cubicBezTo>
                <a:cubicBezTo>
                  <a:pt x="1" y="19"/>
                  <a:pt x="0" y="16"/>
                  <a:pt x="0" y="13"/>
                </a:cubicBezTo>
                <a:cubicBezTo>
                  <a:pt x="0" y="9"/>
                  <a:pt x="1" y="6"/>
                  <a:pt x="3" y="4"/>
                </a:cubicBezTo>
                <a:cubicBezTo>
                  <a:pt x="6" y="1"/>
                  <a:pt x="8" y="0"/>
                  <a:pt x="11" y="0"/>
                </a:cubicBezTo>
                <a:cubicBezTo>
                  <a:pt x="16" y="0"/>
                  <a:pt x="18" y="1"/>
                  <a:pt x="21" y="4"/>
                </a:cubicBezTo>
                <a:cubicBezTo>
                  <a:pt x="23" y="6"/>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1" name="任意多边形: 形状 560"/>
          <p:cNvSpPr/>
          <p:nvPr/>
        </p:nvSpPr>
        <p:spPr>
          <a:xfrm>
            <a:off x="10345320" y="2704124"/>
            <a:ext cx="8640" cy="8640"/>
          </a:xfrm>
          <a:custGeom>
            <a:avLst/>
            <a:gdLst/>
            <a:ahLst/>
            <a:cxnLst/>
            <a:rect l="0" t="0" r="r" b="b"/>
            <a:pathLst>
              <a:path w="24" h="24">
                <a:moveTo>
                  <a:pt x="0" y="23"/>
                </a:moveTo>
                <a:lnTo>
                  <a:pt x="0" y="1"/>
                </a:lnTo>
                <a:cubicBezTo>
                  <a:pt x="0" y="0"/>
                  <a:pt x="1" y="0"/>
                  <a:pt x="3" y="0"/>
                </a:cubicBezTo>
                <a:lnTo>
                  <a:pt x="23" y="0"/>
                </a:lnTo>
                <a:cubicBezTo>
                  <a:pt x="24" y="0"/>
                  <a:pt x="24" y="0"/>
                  <a:pt x="24" y="1"/>
                </a:cubicBezTo>
                <a:lnTo>
                  <a:pt x="24" y="23"/>
                </a:lnTo>
                <a:cubicBezTo>
                  <a:pt x="24" y="24"/>
                  <a:pt x="24" y="24"/>
                  <a:pt x="23" y="24"/>
                </a:cubicBezTo>
                <a:lnTo>
                  <a:pt x="3" y="24"/>
                </a:lnTo>
                <a:cubicBezTo>
                  <a:pt x="1"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2" name="任意多边形: 形状 561"/>
          <p:cNvSpPr/>
          <p:nvPr/>
        </p:nvSpPr>
        <p:spPr>
          <a:xfrm>
            <a:off x="6099840" y="1032480"/>
            <a:ext cx="17280" cy="17280"/>
          </a:xfrm>
          <a:custGeom>
            <a:avLst/>
            <a:gdLst/>
            <a:ahLst/>
            <a:cxnLst/>
            <a:rect l="0" t="0" r="r" b="b"/>
            <a:pathLst>
              <a:path w="48" h="48">
                <a:moveTo>
                  <a:pt x="0" y="26"/>
                </a:moveTo>
                <a:lnTo>
                  <a:pt x="0" y="22"/>
                </a:lnTo>
                <a:cubicBezTo>
                  <a:pt x="0" y="16"/>
                  <a:pt x="3" y="11"/>
                  <a:pt x="7" y="7"/>
                </a:cubicBezTo>
                <a:cubicBezTo>
                  <a:pt x="11" y="2"/>
                  <a:pt x="16" y="0"/>
                  <a:pt x="22" y="0"/>
                </a:cubicBezTo>
                <a:lnTo>
                  <a:pt x="25" y="0"/>
                </a:lnTo>
                <a:cubicBezTo>
                  <a:pt x="31" y="0"/>
                  <a:pt x="37" y="2"/>
                  <a:pt x="41" y="7"/>
                </a:cubicBezTo>
                <a:cubicBezTo>
                  <a:pt x="46" y="11"/>
                  <a:pt x="48" y="16"/>
                  <a:pt x="48" y="22"/>
                </a:cubicBezTo>
                <a:lnTo>
                  <a:pt x="48" y="26"/>
                </a:lnTo>
                <a:cubicBezTo>
                  <a:pt x="48" y="32"/>
                  <a:pt x="46" y="37"/>
                  <a:pt x="41" y="41"/>
                </a:cubicBezTo>
                <a:cubicBezTo>
                  <a:pt x="37" y="46"/>
                  <a:pt x="31" y="48"/>
                  <a:pt x="25" y="48"/>
                </a:cubicBezTo>
                <a:lnTo>
                  <a:pt x="22" y="48"/>
                </a:lnTo>
                <a:cubicBezTo>
                  <a:pt x="16" y="48"/>
                  <a:pt x="11" y="46"/>
                  <a:pt x="7" y="41"/>
                </a:cubicBezTo>
                <a:cubicBezTo>
                  <a:pt x="3" y="37"/>
                  <a:pt x="0" y="32"/>
                  <a:pt x="0" y="2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3" name="任意多边形: 形状 562"/>
          <p:cNvSpPr/>
          <p:nvPr/>
        </p:nvSpPr>
        <p:spPr>
          <a:xfrm>
            <a:off x="8498520" y="5882760"/>
            <a:ext cx="8640" cy="8640"/>
          </a:xfrm>
          <a:custGeom>
            <a:avLst/>
            <a:gdLst/>
            <a:ahLst/>
            <a:cxnLst/>
            <a:rect l="0" t="0" r="r" b="b"/>
            <a:pathLst>
              <a:path w="24" h="24">
                <a:moveTo>
                  <a:pt x="24" y="13"/>
                </a:moveTo>
                <a:cubicBezTo>
                  <a:pt x="24" y="16"/>
                  <a:pt x="23" y="19"/>
                  <a:pt x="21" y="21"/>
                </a:cubicBezTo>
                <a:cubicBezTo>
                  <a:pt x="19" y="23"/>
                  <a:pt x="16" y="24"/>
                  <a:pt x="13" y="24"/>
                </a:cubicBezTo>
                <a:cubicBezTo>
                  <a:pt x="10" y="24"/>
                  <a:pt x="7" y="23"/>
                  <a:pt x="5" y="21"/>
                </a:cubicBezTo>
                <a:cubicBezTo>
                  <a:pt x="1" y="19"/>
                  <a:pt x="0" y="16"/>
                  <a:pt x="0" y="13"/>
                </a:cubicBezTo>
                <a:cubicBezTo>
                  <a:pt x="0" y="10"/>
                  <a:pt x="1" y="6"/>
                  <a:pt x="5" y="4"/>
                </a:cubicBezTo>
                <a:cubicBezTo>
                  <a:pt x="7" y="1"/>
                  <a:pt x="10" y="0"/>
                  <a:pt x="13" y="0"/>
                </a:cubicBezTo>
                <a:cubicBezTo>
                  <a:pt x="16" y="0"/>
                  <a:pt x="19" y="1"/>
                  <a:pt x="21" y="4"/>
                </a:cubicBezTo>
                <a:cubicBezTo>
                  <a:pt x="23" y="6"/>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4" name="任意多边形: 形状 563"/>
          <p:cNvSpPr/>
          <p:nvPr/>
        </p:nvSpPr>
        <p:spPr>
          <a:xfrm>
            <a:off x="5790960" y="3247364"/>
            <a:ext cx="8640" cy="8640"/>
          </a:xfrm>
          <a:custGeom>
            <a:avLst/>
            <a:gdLst/>
            <a:ahLst/>
            <a:cxnLst/>
            <a:rect l="0" t="0" r="r" b="b"/>
            <a:pathLst>
              <a:path w="24" h="24">
                <a:moveTo>
                  <a:pt x="0" y="14"/>
                </a:moveTo>
                <a:lnTo>
                  <a:pt x="0" y="9"/>
                </a:lnTo>
                <a:cubicBezTo>
                  <a:pt x="0" y="6"/>
                  <a:pt x="1" y="4"/>
                  <a:pt x="4" y="3"/>
                </a:cubicBezTo>
                <a:cubicBezTo>
                  <a:pt x="6" y="1"/>
                  <a:pt x="8" y="0"/>
                  <a:pt x="10" y="0"/>
                </a:cubicBezTo>
                <a:lnTo>
                  <a:pt x="15" y="0"/>
                </a:lnTo>
                <a:cubicBezTo>
                  <a:pt x="18" y="0"/>
                  <a:pt x="20" y="1"/>
                  <a:pt x="22" y="3"/>
                </a:cubicBezTo>
                <a:cubicBezTo>
                  <a:pt x="23" y="4"/>
                  <a:pt x="24" y="6"/>
                  <a:pt x="24" y="9"/>
                </a:cubicBezTo>
                <a:lnTo>
                  <a:pt x="24" y="14"/>
                </a:lnTo>
                <a:cubicBezTo>
                  <a:pt x="24" y="17"/>
                  <a:pt x="23" y="19"/>
                  <a:pt x="22" y="21"/>
                </a:cubicBezTo>
                <a:cubicBezTo>
                  <a:pt x="20" y="23"/>
                  <a:pt x="18" y="24"/>
                  <a:pt x="15" y="24"/>
                </a:cubicBezTo>
                <a:lnTo>
                  <a:pt x="10" y="24"/>
                </a:lnTo>
                <a:cubicBezTo>
                  <a:pt x="8" y="24"/>
                  <a:pt x="6" y="23"/>
                  <a:pt x="4" y="21"/>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5" name="任意多边形: 形状 564"/>
          <p:cNvSpPr/>
          <p:nvPr/>
        </p:nvSpPr>
        <p:spPr>
          <a:xfrm>
            <a:off x="5607000" y="3356084"/>
            <a:ext cx="17280" cy="8640"/>
          </a:xfrm>
          <a:custGeom>
            <a:avLst/>
            <a:gdLst/>
            <a:ahLst/>
            <a:cxnLst/>
            <a:rect l="0" t="0" r="r" b="b"/>
            <a:pathLst>
              <a:path w="48" h="24">
                <a:moveTo>
                  <a:pt x="0" y="11"/>
                </a:moveTo>
                <a:cubicBezTo>
                  <a:pt x="0" y="8"/>
                  <a:pt x="2" y="5"/>
                  <a:pt x="4" y="3"/>
                </a:cubicBezTo>
                <a:cubicBezTo>
                  <a:pt x="6" y="1"/>
                  <a:pt x="9" y="0"/>
                  <a:pt x="12" y="0"/>
                </a:cubicBezTo>
                <a:lnTo>
                  <a:pt x="35" y="0"/>
                </a:lnTo>
                <a:cubicBezTo>
                  <a:pt x="38" y="0"/>
                  <a:pt x="41" y="1"/>
                  <a:pt x="44" y="3"/>
                </a:cubicBezTo>
                <a:cubicBezTo>
                  <a:pt x="47" y="5"/>
                  <a:pt x="48" y="8"/>
                  <a:pt x="48" y="11"/>
                </a:cubicBezTo>
                <a:cubicBezTo>
                  <a:pt x="48" y="14"/>
                  <a:pt x="47" y="18"/>
                  <a:pt x="44" y="20"/>
                </a:cubicBezTo>
                <a:cubicBezTo>
                  <a:pt x="41" y="23"/>
                  <a:pt x="38" y="24"/>
                  <a:pt x="35" y="24"/>
                </a:cubicBezTo>
                <a:lnTo>
                  <a:pt x="12" y="24"/>
                </a:lnTo>
                <a:cubicBezTo>
                  <a:pt x="9" y="24"/>
                  <a:pt x="6" y="23"/>
                  <a:pt x="4" y="20"/>
                </a:cubicBezTo>
                <a:cubicBezTo>
                  <a:pt x="2" y="18"/>
                  <a:pt x="0" y="14"/>
                  <a:pt x="0"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6" name="任意多边形: 形状 565"/>
          <p:cNvSpPr/>
          <p:nvPr/>
        </p:nvSpPr>
        <p:spPr>
          <a:xfrm>
            <a:off x="3350880" y="2704124"/>
            <a:ext cx="8640" cy="16920"/>
          </a:xfrm>
          <a:custGeom>
            <a:avLst/>
            <a:gdLst/>
            <a:ahLst/>
            <a:cxnLst/>
            <a:rect l="0" t="0" r="r" b="b"/>
            <a:pathLst>
              <a:path w="24" h="47">
                <a:moveTo>
                  <a:pt x="0" y="35"/>
                </a:moveTo>
                <a:lnTo>
                  <a:pt x="0" y="12"/>
                </a:lnTo>
                <a:cubicBezTo>
                  <a:pt x="0" y="8"/>
                  <a:pt x="1" y="6"/>
                  <a:pt x="3" y="3"/>
                </a:cubicBezTo>
                <a:cubicBezTo>
                  <a:pt x="6" y="1"/>
                  <a:pt x="8" y="0"/>
                  <a:pt x="12" y="0"/>
                </a:cubicBezTo>
                <a:cubicBezTo>
                  <a:pt x="15" y="0"/>
                  <a:pt x="17" y="1"/>
                  <a:pt x="21" y="3"/>
                </a:cubicBezTo>
                <a:cubicBezTo>
                  <a:pt x="23" y="6"/>
                  <a:pt x="24" y="8"/>
                  <a:pt x="24" y="12"/>
                </a:cubicBezTo>
                <a:lnTo>
                  <a:pt x="24" y="35"/>
                </a:lnTo>
                <a:cubicBezTo>
                  <a:pt x="24" y="38"/>
                  <a:pt x="23" y="41"/>
                  <a:pt x="21" y="43"/>
                </a:cubicBezTo>
                <a:cubicBezTo>
                  <a:pt x="17" y="46"/>
                  <a:pt x="15" y="47"/>
                  <a:pt x="12" y="47"/>
                </a:cubicBezTo>
                <a:cubicBezTo>
                  <a:pt x="8" y="47"/>
                  <a:pt x="6" y="46"/>
                  <a:pt x="3" y="43"/>
                </a:cubicBezTo>
                <a:cubicBezTo>
                  <a:pt x="1" y="41"/>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7" name="任意多边形: 形状 566"/>
          <p:cNvSpPr/>
          <p:nvPr/>
        </p:nvSpPr>
        <p:spPr>
          <a:xfrm>
            <a:off x="2506680" y="3389564"/>
            <a:ext cx="9000" cy="8640"/>
          </a:xfrm>
          <a:custGeom>
            <a:avLst/>
            <a:gdLst/>
            <a:ahLst/>
            <a:cxnLst/>
            <a:rect l="0" t="0" r="r" b="b"/>
            <a:pathLst>
              <a:path w="25" h="24">
                <a:moveTo>
                  <a:pt x="0" y="13"/>
                </a:moveTo>
                <a:lnTo>
                  <a:pt x="0" y="10"/>
                </a:lnTo>
                <a:cubicBezTo>
                  <a:pt x="0" y="7"/>
                  <a:pt x="1" y="4"/>
                  <a:pt x="3" y="2"/>
                </a:cubicBezTo>
                <a:cubicBezTo>
                  <a:pt x="5" y="0"/>
                  <a:pt x="8" y="0"/>
                  <a:pt x="11" y="0"/>
                </a:cubicBezTo>
                <a:lnTo>
                  <a:pt x="13" y="0"/>
                </a:lnTo>
                <a:cubicBezTo>
                  <a:pt x="16" y="0"/>
                  <a:pt x="20" y="0"/>
                  <a:pt x="22" y="2"/>
                </a:cubicBezTo>
                <a:cubicBezTo>
                  <a:pt x="24" y="4"/>
                  <a:pt x="25" y="7"/>
                  <a:pt x="25" y="10"/>
                </a:cubicBezTo>
                <a:lnTo>
                  <a:pt x="25" y="13"/>
                </a:lnTo>
                <a:cubicBezTo>
                  <a:pt x="25" y="15"/>
                  <a:pt x="24" y="19"/>
                  <a:pt x="22" y="21"/>
                </a:cubicBezTo>
                <a:cubicBezTo>
                  <a:pt x="20" y="23"/>
                  <a:pt x="16" y="24"/>
                  <a:pt x="13" y="24"/>
                </a:cubicBezTo>
                <a:lnTo>
                  <a:pt x="11" y="24"/>
                </a:lnTo>
                <a:cubicBezTo>
                  <a:pt x="8" y="24"/>
                  <a:pt x="5" y="23"/>
                  <a:pt x="3" y="21"/>
                </a:cubicBezTo>
                <a:cubicBezTo>
                  <a:pt x="1" y="19"/>
                  <a:pt x="0" y="15"/>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8" name="任意多边形: 形状 567"/>
          <p:cNvSpPr/>
          <p:nvPr/>
        </p:nvSpPr>
        <p:spPr>
          <a:xfrm>
            <a:off x="7136280" y="3698444"/>
            <a:ext cx="9000" cy="9000"/>
          </a:xfrm>
          <a:custGeom>
            <a:avLst/>
            <a:gdLst/>
            <a:ahLst/>
            <a:cxnLst/>
            <a:rect l="0" t="0" r="r" b="b"/>
            <a:pathLst>
              <a:path w="25" h="25">
                <a:moveTo>
                  <a:pt x="25" y="13"/>
                </a:moveTo>
                <a:cubicBezTo>
                  <a:pt x="25" y="16"/>
                  <a:pt x="24" y="19"/>
                  <a:pt x="21" y="21"/>
                </a:cubicBezTo>
                <a:cubicBezTo>
                  <a:pt x="19" y="23"/>
                  <a:pt x="16" y="25"/>
                  <a:pt x="12" y="25"/>
                </a:cubicBezTo>
                <a:cubicBezTo>
                  <a:pt x="9" y="25"/>
                  <a:pt x="6" y="23"/>
                  <a:pt x="4" y="21"/>
                </a:cubicBezTo>
                <a:cubicBezTo>
                  <a:pt x="2" y="19"/>
                  <a:pt x="0" y="16"/>
                  <a:pt x="0" y="13"/>
                </a:cubicBezTo>
                <a:cubicBezTo>
                  <a:pt x="0" y="10"/>
                  <a:pt x="2" y="6"/>
                  <a:pt x="4" y="4"/>
                </a:cubicBezTo>
                <a:cubicBezTo>
                  <a:pt x="6" y="2"/>
                  <a:pt x="9" y="0"/>
                  <a:pt x="12" y="0"/>
                </a:cubicBezTo>
                <a:cubicBezTo>
                  <a:pt x="16" y="0"/>
                  <a:pt x="19" y="2"/>
                  <a:pt x="21" y="4"/>
                </a:cubicBezTo>
                <a:cubicBezTo>
                  <a:pt x="24" y="6"/>
                  <a:pt x="25" y="10"/>
                  <a:pt x="25"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69" name="任意多边形: 形状 568"/>
          <p:cNvSpPr/>
          <p:nvPr/>
        </p:nvSpPr>
        <p:spPr>
          <a:xfrm>
            <a:off x="6785640" y="417600"/>
            <a:ext cx="9000" cy="8640"/>
          </a:xfrm>
          <a:custGeom>
            <a:avLst/>
            <a:gdLst/>
            <a:ahLst/>
            <a:cxnLst/>
            <a:rect l="0" t="0" r="r" b="b"/>
            <a:pathLst>
              <a:path w="25" h="24">
                <a:moveTo>
                  <a:pt x="25" y="13"/>
                </a:moveTo>
                <a:cubicBezTo>
                  <a:pt x="25" y="16"/>
                  <a:pt x="23" y="19"/>
                  <a:pt x="20" y="21"/>
                </a:cubicBezTo>
                <a:cubicBezTo>
                  <a:pt x="18" y="23"/>
                  <a:pt x="15" y="24"/>
                  <a:pt x="12" y="24"/>
                </a:cubicBezTo>
                <a:cubicBezTo>
                  <a:pt x="9" y="24"/>
                  <a:pt x="6" y="23"/>
                  <a:pt x="4" y="21"/>
                </a:cubicBezTo>
                <a:cubicBezTo>
                  <a:pt x="2" y="19"/>
                  <a:pt x="-1" y="16"/>
                  <a:pt x="1" y="13"/>
                </a:cubicBezTo>
                <a:cubicBezTo>
                  <a:pt x="-1" y="10"/>
                  <a:pt x="2" y="7"/>
                  <a:pt x="4" y="5"/>
                </a:cubicBezTo>
                <a:cubicBezTo>
                  <a:pt x="6" y="1"/>
                  <a:pt x="9" y="0"/>
                  <a:pt x="12" y="0"/>
                </a:cubicBezTo>
                <a:cubicBezTo>
                  <a:pt x="15" y="0"/>
                  <a:pt x="18" y="1"/>
                  <a:pt x="20" y="5"/>
                </a:cubicBezTo>
                <a:cubicBezTo>
                  <a:pt x="23" y="7"/>
                  <a:pt x="25" y="10"/>
                  <a:pt x="25"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0" name="任意多边形: 形状 569"/>
          <p:cNvSpPr/>
          <p:nvPr/>
        </p:nvSpPr>
        <p:spPr>
          <a:xfrm>
            <a:off x="2055600" y="5364720"/>
            <a:ext cx="8640" cy="8640"/>
          </a:xfrm>
          <a:custGeom>
            <a:avLst/>
            <a:gdLst/>
            <a:ahLst/>
            <a:cxnLst/>
            <a:rect l="0" t="0" r="r" b="b"/>
            <a:pathLst>
              <a:path w="24" h="24">
                <a:moveTo>
                  <a:pt x="24" y="12"/>
                </a:moveTo>
                <a:cubicBezTo>
                  <a:pt x="24" y="15"/>
                  <a:pt x="23" y="17"/>
                  <a:pt x="21" y="21"/>
                </a:cubicBezTo>
                <a:cubicBezTo>
                  <a:pt x="18" y="23"/>
                  <a:pt x="16" y="24"/>
                  <a:pt x="13" y="24"/>
                </a:cubicBezTo>
                <a:cubicBezTo>
                  <a:pt x="9" y="24"/>
                  <a:pt x="7" y="23"/>
                  <a:pt x="3" y="21"/>
                </a:cubicBezTo>
                <a:cubicBezTo>
                  <a:pt x="1" y="17"/>
                  <a:pt x="0" y="15"/>
                  <a:pt x="0" y="12"/>
                </a:cubicBezTo>
                <a:cubicBezTo>
                  <a:pt x="0" y="8"/>
                  <a:pt x="1" y="6"/>
                  <a:pt x="3" y="3"/>
                </a:cubicBezTo>
                <a:cubicBezTo>
                  <a:pt x="7" y="1"/>
                  <a:pt x="9" y="0"/>
                  <a:pt x="13" y="0"/>
                </a:cubicBezTo>
                <a:cubicBezTo>
                  <a:pt x="16" y="0"/>
                  <a:pt x="18"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1" name="任意多边形: 形状 570"/>
          <p:cNvSpPr/>
          <p:nvPr/>
        </p:nvSpPr>
        <p:spPr>
          <a:xfrm>
            <a:off x="10504080" y="3807164"/>
            <a:ext cx="9000" cy="8640"/>
          </a:xfrm>
          <a:custGeom>
            <a:avLst/>
            <a:gdLst/>
            <a:ahLst/>
            <a:cxnLst/>
            <a:rect l="0" t="0" r="r" b="b"/>
            <a:pathLst>
              <a:path w="25" h="24">
                <a:moveTo>
                  <a:pt x="0" y="18"/>
                </a:moveTo>
                <a:lnTo>
                  <a:pt x="0" y="7"/>
                </a:lnTo>
                <a:cubicBezTo>
                  <a:pt x="0" y="2"/>
                  <a:pt x="2" y="0"/>
                  <a:pt x="6" y="0"/>
                </a:cubicBezTo>
                <a:lnTo>
                  <a:pt x="17" y="0"/>
                </a:lnTo>
                <a:cubicBezTo>
                  <a:pt x="22" y="0"/>
                  <a:pt x="25" y="2"/>
                  <a:pt x="25" y="7"/>
                </a:cubicBezTo>
                <a:lnTo>
                  <a:pt x="25" y="18"/>
                </a:lnTo>
                <a:cubicBezTo>
                  <a:pt x="25" y="22"/>
                  <a:pt x="22" y="24"/>
                  <a:pt x="17"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2" name="任意多边形: 形状 571"/>
          <p:cNvSpPr/>
          <p:nvPr/>
        </p:nvSpPr>
        <p:spPr>
          <a:xfrm>
            <a:off x="1278360" y="4328280"/>
            <a:ext cx="17280" cy="9360"/>
          </a:xfrm>
          <a:custGeom>
            <a:avLst/>
            <a:gdLst/>
            <a:ahLst/>
            <a:cxnLst/>
            <a:rect l="0" t="0" r="r" b="b"/>
            <a:pathLst>
              <a:path w="48" h="26">
                <a:moveTo>
                  <a:pt x="0" y="13"/>
                </a:moveTo>
                <a:cubicBezTo>
                  <a:pt x="0" y="10"/>
                  <a:pt x="1" y="7"/>
                  <a:pt x="3" y="5"/>
                </a:cubicBezTo>
                <a:cubicBezTo>
                  <a:pt x="6" y="3"/>
                  <a:pt x="8" y="0"/>
                  <a:pt x="12" y="0"/>
                </a:cubicBezTo>
                <a:lnTo>
                  <a:pt x="36" y="0"/>
                </a:lnTo>
                <a:cubicBezTo>
                  <a:pt x="39" y="0"/>
                  <a:pt x="42" y="3"/>
                  <a:pt x="44" y="5"/>
                </a:cubicBezTo>
                <a:cubicBezTo>
                  <a:pt x="46" y="7"/>
                  <a:pt x="48" y="10"/>
                  <a:pt x="48" y="13"/>
                </a:cubicBezTo>
                <a:cubicBezTo>
                  <a:pt x="48" y="16"/>
                  <a:pt x="46" y="19"/>
                  <a:pt x="44" y="21"/>
                </a:cubicBezTo>
                <a:cubicBezTo>
                  <a:pt x="42" y="24"/>
                  <a:pt x="39" y="26"/>
                  <a:pt x="36" y="26"/>
                </a:cubicBezTo>
                <a:lnTo>
                  <a:pt x="12" y="26"/>
                </a:lnTo>
                <a:cubicBezTo>
                  <a:pt x="8" y="26"/>
                  <a:pt x="6" y="24"/>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3" name="任意多边形: 形状 572"/>
          <p:cNvSpPr/>
          <p:nvPr/>
        </p:nvSpPr>
        <p:spPr>
          <a:xfrm>
            <a:off x="2749320" y="4562280"/>
            <a:ext cx="8640" cy="9000"/>
          </a:xfrm>
          <a:custGeom>
            <a:avLst/>
            <a:gdLst/>
            <a:ahLst/>
            <a:cxnLst/>
            <a:rect l="0" t="0" r="r" b="b"/>
            <a:pathLst>
              <a:path w="24" h="25">
                <a:moveTo>
                  <a:pt x="0" y="12"/>
                </a:moveTo>
                <a:cubicBezTo>
                  <a:pt x="0" y="9"/>
                  <a:pt x="1" y="6"/>
                  <a:pt x="3" y="4"/>
                </a:cubicBezTo>
                <a:cubicBezTo>
                  <a:pt x="5" y="2"/>
                  <a:pt x="8" y="0"/>
                  <a:pt x="12" y="0"/>
                </a:cubicBezTo>
                <a:lnTo>
                  <a:pt x="13" y="0"/>
                </a:lnTo>
                <a:cubicBezTo>
                  <a:pt x="16" y="0"/>
                  <a:pt x="18" y="2"/>
                  <a:pt x="21" y="4"/>
                </a:cubicBezTo>
                <a:cubicBezTo>
                  <a:pt x="23" y="6"/>
                  <a:pt x="24" y="9"/>
                  <a:pt x="24" y="12"/>
                </a:cubicBezTo>
                <a:cubicBezTo>
                  <a:pt x="24" y="16"/>
                  <a:pt x="23" y="19"/>
                  <a:pt x="21" y="21"/>
                </a:cubicBezTo>
                <a:cubicBezTo>
                  <a:pt x="18" y="24"/>
                  <a:pt x="16" y="25"/>
                  <a:pt x="13" y="25"/>
                </a:cubicBezTo>
                <a:lnTo>
                  <a:pt x="12" y="25"/>
                </a:lnTo>
                <a:cubicBezTo>
                  <a:pt x="8" y="25"/>
                  <a:pt x="5" y="24"/>
                  <a:pt x="3"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4" name="任意多边形: 形状 573"/>
          <p:cNvSpPr/>
          <p:nvPr/>
        </p:nvSpPr>
        <p:spPr>
          <a:xfrm>
            <a:off x="11406600" y="347400"/>
            <a:ext cx="16920" cy="8640"/>
          </a:xfrm>
          <a:custGeom>
            <a:avLst/>
            <a:gdLst/>
            <a:ahLst/>
            <a:cxnLst/>
            <a:rect l="0" t="0" r="r" b="b"/>
            <a:pathLst>
              <a:path w="47" h="24">
                <a:moveTo>
                  <a:pt x="0" y="12"/>
                </a:moveTo>
                <a:cubicBezTo>
                  <a:pt x="0" y="9"/>
                  <a:pt x="1" y="5"/>
                  <a:pt x="3" y="3"/>
                </a:cubicBezTo>
                <a:cubicBezTo>
                  <a:pt x="5" y="1"/>
                  <a:pt x="8" y="0"/>
                  <a:pt x="11" y="0"/>
                </a:cubicBezTo>
                <a:lnTo>
                  <a:pt x="36" y="0"/>
                </a:lnTo>
                <a:cubicBezTo>
                  <a:pt x="39" y="0"/>
                  <a:pt x="42" y="1"/>
                  <a:pt x="44" y="3"/>
                </a:cubicBezTo>
                <a:cubicBezTo>
                  <a:pt x="46" y="5"/>
                  <a:pt x="47" y="9"/>
                  <a:pt x="47" y="12"/>
                </a:cubicBezTo>
                <a:cubicBezTo>
                  <a:pt x="47" y="16"/>
                  <a:pt x="46" y="18"/>
                  <a:pt x="44" y="21"/>
                </a:cubicBezTo>
                <a:cubicBezTo>
                  <a:pt x="42" y="23"/>
                  <a:pt x="39" y="24"/>
                  <a:pt x="36" y="24"/>
                </a:cubicBezTo>
                <a:lnTo>
                  <a:pt x="11" y="24"/>
                </a:lnTo>
                <a:cubicBezTo>
                  <a:pt x="8" y="24"/>
                  <a:pt x="5" y="23"/>
                  <a:pt x="3" y="21"/>
                </a:cubicBezTo>
                <a:cubicBezTo>
                  <a:pt x="1" y="18"/>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5" name="任意多边形: 形状 574"/>
          <p:cNvSpPr/>
          <p:nvPr/>
        </p:nvSpPr>
        <p:spPr>
          <a:xfrm>
            <a:off x="10236600" y="417600"/>
            <a:ext cx="9000" cy="8640"/>
          </a:xfrm>
          <a:custGeom>
            <a:avLst/>
            <a:gdLst/>
            <a:ahLst/>
            <a:cxnLst/>
            <a:rect l="0" t="0" r="r" b="b"/>
            <a:pathLst>
              <a:path w="25" h="24">
                <a:moveTo>
                  <a:pt x="0" y="14"/>
                </a:moveTo>
                <a:lnTo>
                  <a:pt x="0" y="12"/>
                </a:lnTo>
                <a:cubicBezTo>
                  <a:pt x="0" y="9"/>
                  <a:pt x="2" y="6"/>
                  <a:pt x="4" y="4"/>
                </a:cubicBezTo>
                <a:cubicBezTo>
                  <a:pt x="7" y="1"/>
                  <a:pt x="9" y="0"/>
                  <a:pt x="12" y="0"/>
                </a:cubicBezTo>
                <a:lnTo>
                  <a:pt x="14" y="0"/>
                </a:lnTo>
                <a:cubicBezTo>
                  <a:pt x="17" y="0"/>
                  <a:pt x="19" y="1"/>
                  <a:pt x="22" y="4"/>
                </a:cubicBezTo>
                <a:cubicBezTo>
                  <a:pt x="24" y="6"/>
                  <a:pt x="25" y="9"/>
                  <a:pt x="25" y="12"/>
                </a:cubicBezTo>
                <a:lnTo>
                  <a:pt x="25" y="14"/>
                </a:lnTo>
                <a:cubicBezTo>
                  <a:pt x="25" y="17"/>
                  <a:pt x="24" y="19"/>
                  <a:pt x="22" y="21"/>
                </a:cubicBezTo>
                <a:cubicBezTo>
                  <a:pt x="19" y="23"/>
                  <a:pt x="17" y="24"/>
                  <a:pt x="14" y="24"/>
                </a:cubicBezTo>
                <a:lnTo>
                  <a:pt x="12" y="24"/>
                </a:lnTo>
                <a:cubicBezTo>
                  <a:pt x="9" y="24"/>
                  <a:pt x="7" y="23"/>
                  <a:pt x="4" y="21"/>
                </a:cubicBezTo>
                <a:cubicBezTo>
                  <a:pt x="2"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6" name="任意多边形: 形状 575"/>
          <p:cNvSpPr/>
          <p:nvPr/>
        </p:nvSpPr>
        <p:spPr>
          <a:xfrm>
            <a:off x="710280" y="4813200"/>
            <a:ext cx="8640" cy="8640"/>
          </a:xfrm>
          <a:custGeom>
            <a:avLst/>
            <a:gdLst/>
            <a:ahLst/>
            <a:cxnLst/>
            <a:rect l="0" t="0" r="r" b="b"/>
            <a:pathLst>
              <a:path w="24" h="24">
                <a:moveTo>
                  <a:pt x="0" y="15"/>
                </a:moveTo>
                <a:lnTo>
                  <a:pt x="0" y="9"/>
                </a:lnTo>
                <a:cubicBezTo>
                  <a:pt x="0" y="6"/>
                  <a:pt x="0" y="4"/>
                  <a:pt x="2" y="2"/>
                </a:cubicBezTo>
                <a:cubicBezTo>
                  <a:pt x="4" y="1"/>
                  <a:pt x="6" y="0"/>
                  <a:pt x="8" y="0"/>
                </a:cubicBezTo>
                <a:lnTo>
                  <a:pt x="14" y="0"/>
                </a:lnTo>
                <a:cubicBezTo>
                  <a:pt x="16" y="0"/>
                  <a:pt x="19" y="1"/>
                  <a:pt x="21" y="2"/>
                </a:cubicBezTo>
                <a:cubicBezTo>
                  <a:pt x="23" y="4"/>
                  <a:pt x="24" y="6"/>
                  <a:pt x="24" y="9"/>
                </a:cubicBezTo>
                <a:lnTo>
                  <a:pt x="24" y="15"/>
                </a:lnTo>
                <a:cubicBezTo>
                  <a:pt x="24" y="18"/>
                  <a:pt x="23" y="20"/>
                  <a:pt x="21" y="21"/>
                </a:cubicBezTo>
                <a:cubicBezTo>
                  <a:pt x="19" y="23"/>
                  <a:pt x="16" y="24"/>
                  <a:pt x="14" y="24"/>
                </a:cubicBezTo>
                <a:lnTo>
                  <a:pt x="8" y="24"/>
                </a:lnTo>
                <a:cubicBezTo>
                  <a:pt x="6" y="24"/>
                  <a:pt x="4" y="23"/>
                  <a:pt x="2" y="21"/>
                </a:cubicBezTo>
                <a:cubicBezTo>
                  <a:pt x="0" y="20"/>
                  <a:pt x="0" y="18"/>
                  <a:pt x="0" y="1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7" name="任意多边形: 形状 576"/>
          <p:cNvSpPr/>
          <p:nvPr/>
        </p:nvSpPr>
        <p:spPr>
          <a:xfrm>
            <a:off x="3593160" y="3464444"/>
            <a:ext cx="8640" cy="9000"/>
          </a:xfrm>
          <a:custGeom>
            <a:avLst/>
            <a:gdLst/>
            <a:ahLst/>
            <a:cxnLst/>
            <a:rect l="0" t="0" r="r" b="b"/>
            <a:pathLst>
              <a:path w="24" h="25">
                <a:moveTo>
                  <a:pt x="0" y="17"/>
                </a:moveTo>
                <a:lnTo>
                  <a:pt x="0" y="8"/>
                </a:lnTo>
                <a:cubicBezTo>
                  <a:pt x="0" y="3"/>
                  <a:pt x="3" y="0"/>
                  <a:pt x="8" y="0"/>
                </a:cubicBezTo>
                <a:lnTo>
                  <a:pt x="16" y="0"/>
                </a:lnTo>
                <a:cubicBezTo>
                  <a:pt x="22" y="0"/>
                  <a:pt x="24" y="3"/>
                  <a:pt x="24" y="8"/>
                </a:cubicBezTo>
                <a:lnTo>
                  <a:pt x="24" y="17"/>
                </a:lnTo>
                <a:cubicBezTo>
                  <a:pt x="24" y="22"/>
                  <a:pt x="22" y="25"/>
                  <a:pt x="16" y="25"/>
                </a:cubicBezTo>
                <a:lnTo>
                  <a:pt x="8" y="25"/>
                </a:lnTo>
                <a:cubicBezTo>
                  <a:pt x="3" y="25"/>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8" name="任意多边形: 形状 577"/>
          <p:cNvSpPr/>
          <p:nvPr/>
        </p:nvSpPr>
        <p:spPr>
          <a:xfrm>
            <a:off x="5749200" y="2160884"/>
            <a:ext cx="8640" cy="17280"/>
          </a:xfrm>
          <a:custGeom>
            <a:avLst/>
            <a:gdLst/>
            <a:ahLst/>
            <a:cxnLst/>
            <a:rect l="0" t="0" r="r" b="b"/>
            <a:pathLst>
              <a:path w="24" h="48">
                <a:moveTo>
                  <a:pt x="0" y="35"/>
                </a:moveTo>
                <a:lnTo>
                  <a:pt x="0" y="12"/>
                </a:lnTo>
                <a:cubicBezTo>
                  <a:pt x="0" y="9"/>
                  <a:pt x="1" y="6"/>
                  <a:pt x="3" y="4"/>
                </a:cubicBezTo>
                <a:cubicBezTo>
                  <a:pt x="7" y="1"/>
                  <a:pt x="9" y="0"/>
                  <a:pt x="13" y="0"/>
                </a:cubicBezTo>
                <a:cubicBezTo>
                  <a:pt x="16" y="0"/>
                  <a:pt x="19" y="1"/>
                  <a:pt x="21" y="4"/>
                </a:cubicBezTo>
                <a:cubicBezTo>
                  <a:pt x="23" y="6"/>
                  <a:pt x="24" y="9"/>
                  <a:pt x="24" y="12"/>
                </a:cubicBezTo>
                <a:lnTo>
                  <a:pt x="24" y="35"/>
                </a:lnTo>
                <a:cubicBezTo>
                  <a:pt x="24" y="39"/>
                  <a:pt x="23" y="42"/>
                  <a:pt x="21" y="44"/>
                </a:cubicBezTo>
                <a:cubicBezTo>
                  <a:pt x="19" y="46"/>
                  <a:pt x="16" y="48"/>
                  <a:pt x="13" y="48"/>
                </a:cubicBezTo>
                <a:cubicBezTo>
                  <a:pt x="9" y="48"/>
                  <a:pt x="7" y="46"/>
                  <a:pt x="3" y="44"/>
                </a:cubicBezTo>
                <a:cubicBezTo>
                  <a:pt x="1" y="42"/>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79" name="任意多边形: 形状 578"/>
          <p:cNvSpPr/>
          <p:nvPr/>
        </p:nvSpPr>
        <p:spPr>
          <a:xfrm>
            <a:off x="5782680" y="2428364"/>
            <a:ext cx="8640" cy="8640"/>
          </a:xfrm>
          <a:custGeom>
            <a:avLst/>
            <a:gdLst/>
            <a:ahLst/>
            <a:cxnLst/>
            <a:rect l="0" t="0" r="r" b="b"/>
            <a:pathLst>
              <a:path w="24" h="24">
                <a:moveTo>
                  <a:pt x="0" y="13"/>
                </a:moveTo>
                <a:lnTo>
                  <a:pt x="0" y="10"/>
                </a:lnTo>
                <a:cubicBezTo>
                  <a:pt x="0" y="7"/>
                  <a:pt x="1" y="5"/>
                  <a:pt x="4" y="3"/>
                </a:cubicBezTo>
                <a:cubicBezTo>
                  <a:pt x="6" y="1"/>
                  <a:pt x="8" y="0"/>
                  <a:pt x="11" y="0"/>
                </a:cubicBezTo>
                <a:lnTo>
                  <a:pt x="14" y="0"/>
                </a:lnTo>
                <a:cubicBezTo>
                  <a:pt x="17" y="0"/>
                  <a:pt x="19" y="1"/>
                  <a:pt x="21" y="3"/>
                </a:cubicBezTo>
                <a:cubicBezTo>
                  <a:pt x="23" y="5"/>
                  <a:pt x="24" y="7"/>
                  <a:pt x="24" y="10"/>
                </a:cubicBezTo>
                <a:lnTo>
                  <a:pt x="24" y="13"/>
                </a:lnTo>
                <a:cubicBezTo>
                  <a:pt x="24" y="16"/>
                  <a:pt x="23" y="19"/>
                  <a:pt x="21" y="21"/>
                </a:cubicBezTo>
                <a:cubicBezTo>
                  <a:pt x="19" y="23"/>
                  <a:pt x="17" y="24"/>
                  <a:pt x="14" y="24"/>
                </a:cubicBezTo>
                <a:lnTo>
                  <a:pt x="11" y="24"/>
                </a:lnTo>
                <a:cubicBezTo>
                  <a:pt x="8" y="24"/>
                  <a:pt x="6" y="23"/>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0" name="任意多边形: 形状 579"/>
          <p:cNvSpPr/>
          <p:nvPr/>
        </p:nvSpPr>
        <p:spPr>
          <a:xfrm>
            <a:off x="10194840" y="3297404"/>
            <a:ext cx="9000" cy="8640"/>
          </a:xfrm>
          <a:custGeom>
            <a:avLst/>
            <a:gdLst/>
            <a:ahLst/>
            <a:cxnLst/>
            <a:rect l="0" t="0" r="r" b="b"/>
            <a:pathLst>
              <a:path w="25" h="24">
                <a:moveTo>
                  <a:pt x="0" y="13"/>
                </a:moveTo>
                <a:lnTo>
                  <a:pt x="0" y="10"/>
                </a:lnTo>
                <a:cubicBezTo>
                  <a:pt x="0" y="8"/>
                  <a:pt x="1" y="5"/>
                  <a:pt x="3" y="3"/>
                </a:cubicBezTo>
                <a:cubicBezTo>
                  <a:pt x="5" y="1"/>
                  <a:pt x="9" y="0"/>
                  <a:pt x="12" y="0"/>
                </a:cubicBezTo>
                <a:lnTo>
                  <a:pt x="14" y="0"/>
                </a:lnTo>
                <a:cubicBezTo>
                  <a:pt x="17" y="0"/>
                  <a:pt x="20" y="1"/>
                  <a:pt x="22" y="3"/>
                </a:cubicBezTo>
                <a:cubicBezTo>
                  <a:pt x="24" y="5"/>
                  <a:pt x="25" y="8"/>
                  <a:pt x="25" y="10"/>
                </a:cubicBezTo>
                <a:lnTo>
                  <a:pt x="25" y="13"/>
                </a:lnTo>
                <a:cubicBezTo>
                  <a:pt x="25" y="16"/>
                  <a:pt x="24" y="18"/>
                  <a:pt x="22" y="21"/>
                </a:cubicBezTo>
                <a:cubicBezTo>
                  <a:pt x="20" y="23"/>
                  <a:pt x="17" y="24"/>
                  <a:pt x="14" y="24"/>
                </a:cubicBezTo>
                <a:lnTo>
                  <a:pt x="12" y="24"/>
                </a:lnTo>
                <a:cubicBezTo>
                  <a:pt x="9" y="24"/>
                  <a:pt x="5" y="23"/>
                  <a:pt x="3" y="21"/>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1" name="任意多边形: 形状 580"/>
          <p:cNvSpPr/>
          <p:nvPr/>
        </p:nvSpPr>
        <p:spPr>
          <a:xfrm>
            <a:off x="7746480" y="1734644"/>
            <a:ext cx="8640" cy="9000"/>
          </a:xfrm>
          <a:custGeom>
            <a:avLst/>
            <a:gdLst/>
            <a:ahLst/>
            <a:cxnLst/>
            <a:rect l="0" t="0" r="r" b="b"/>
            <a:pathLst>
              <a:path w="24" h="25">
                <a:moveTo>
                  <a:pt x="24" y="12"/>
                </a:moveTo>
                <a:cubicBezTo>
                  <a:pt x="24" y="16"/>
                  <a:pt x="23" y="19"/>
                  <a:pt x="20" y="21"/>
                </a:cubicBezTo>
                <a:cubicBezTo>
                  <a:pt x="18" y="23"/>
                  <a:pt x="15" y="25"/>
                  <a:pt x="12" y="25"/>
                </a:cubicBezTo>
                <a:cubicBezTo>
                  <a:pt x="8" y="25"/>
                  <a:pt x="6" y="23"/>
                  <a:pt x="3" y="21"/>
                </a:cubicBezTo>
                <a:cubicBezTo>
                  <a:pt x="1" y="19"/>
                  <a:pt x="0" y="16"/>
                  <a:pt x="0" y="12"/>
                </a:cubicBezTo>
                <a:cubicBezTo>
                  <a:pt x="0" y="9"/>
                  <a:pt x="1" y="6"/>
                  <a:pt x="3" y="4"/>
                </a:cubicBezTo>
                <a:cubicBezTo>
                  <a:pt x="6" y="1"/>
                  <a:pt x="8" y="0"/>
                  <a:pt x="12" y="0"/>
                </a:cubicBezTo>
                <a:cubicBezTo>
                  <a:pt x="15" y="0"/>
                  <a:pt x="18" y="1"/>
                  <a:pt x="20"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2" name="任意多边形: 形状 581"/>
          <p:cNvSpPr/>
          <p:nvPr/>
        </p:nvSpPr>
        <p:spPr>
          <a:xfrm>
            <a:off x="8047080" y="539640"/>
            <a:ext cx="8640" cy="8640"/>
          </a:xfrm>
          <a:custGeom>
            <a:avLst/>
            <a:gdLst/>
            <a:ahLst/>
            <a:cxnLst/>
            <a:rect l="0" t="0" r="r" b="b"/>
            <a:pathLst>
              <a:path w="24" h="24">
                <a:moveTo>
                  <a:pt x="0" y="21"/>
                </a:moveTo>
                <a:lnTo>
                  <a:pt x="0" y="4"/>
                </a:lnTo>
                <a:cubicBezTo>
                  <a:pt x="0" y="1"/>
                  <a:pt x="1" y="0"/>
                  <a:pt x="3" y="0"/>
                </a:cubicBezTo>
                <a:lnTo>
                  <a:pt x="21" y="0"/>
                </a:lnTo>
                <a:cubicBezTo>
                  <a:pt x="23" y="0"/>
                  <a:pt x="24" y="1"/>
                  <a:pt x="24" y="4"/>
                </a:cubicBezTo>
                <a:lnTo>
                  <a:pt x="24" y="21"/>
                </a:lnTo>
                <a:cubicBezTo>
                  <a:pt x="24" y="23"/>
                  <a:pt x="23" y="24"/>
                  <a:pt x="21" y="24"/>
                </a:cubicBezTo>
                <a:lnTo>
                  <a:pt x="3" y="24"/>
                </a:lnTo>
                <a:cubicBezTo>
                  <a:pt x="1" y="24"/>
                  <a:pt x="0" y="23"/>
                  <a:pt x="0" y="2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3" name="任意多边形: 形状 582"/>
          <p:cNvSpPr/>
          <p:nvPr/>
        </p:nvSpPr>
        <p:spPr>
          <a:xfrm>
            <a:off x="8222760" y="4393439"/>
            <a:ext cx="17280" cy="16920"/>
          </a:xfrm>
          <a:custGeom>
            <a:avLst/>
            <a:gdLst/>
            <a:ahLst/>
            <a:cxnLst/>
            <a:rect l="0" t="0" r="r" b="b"/>
            <a:pathLst>
              <a:path w="48" h="47">
                <a:moveTo>
                  <a:pt x="0" y="25"/>
                </a:moveTo>
                <a:lnTo>
                  <a:pt x="0" y="23"/>
                </a:lnTo>
                <a:cubicBezTo>
                  <a:pt x="0" y="16"/>
                  <a:pt x="2" y="10"/>
                  <a:pt x="7" y="6"/>
                </a:cubicBezTo>
                <a:cubicBezTo>
                  <a:pt x="11" y="2"/>
                  <a:pt x="16" y="0"/>
                  <a:pt x="22" y="0"/>
                </a:cubicBezTo>
                <a:lnTo>
                  <a:pt x="25" y="0"/>
                </a:lnTo>
                <a:cubicBezTo>
                  <a:pt x="31" y="0"/>
                  <a:pt x="36" y="2"/>
                  <a:pt x="40" y="6"/>
                </a:cubicBezTo>
                <a:cubicBezTo>
                  <a:pt x="45" y="10"/>
                  <a:pt x="48" y="16"/>
                  <a:pt x="48" y="23"/>
                </a:cubicBezTo>
                <a:lnTo>
                  <a:pt x="48" y="25"/>
                </a:lnTo>
                <a:cubicBezTo>
                  <a:pt x="48" y="31"/>
                  <a:pt x="45" y="37"/>
                  <a:pt x="40" y="41"/>
                </a:cubicBezTo>
                <a:cubicBezTo>
                  <a:pt x="36" y="45"/>
                  <a:pt x="31" y="47"/>
                  <a:pt x="25" y="47"/>
                </a:cubicBezTo>
                <a:lnTo>
                  <a:pt x="22" y="47"/>
                </a:lnTo>
                <a:cubicBezTo>
                  <a:pt x="16" y="47"/>
                  <a:pt x="11" y="45"/>
                  <a:pt x="7" y="41"/>
                </a:cubicBezTo>
                <a:cubicBezTo>
                  <a:pt x="2" y="37"/>
                  <a:pt x="0" y="31"/>
                  <a:pt x="0" y="2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4" name="任意多边形: 形状 583"/>
          <p:cNvSpPr/>
          <p:nvPr/>
        </p:nvSpPr>
        <p:spPr>
          <a:xfrm>
            <a:off x="8164080" y="397440"/>
            <a:ext cx="8640" cy="16920"/>
          </a:xfrm>
          <a:custGeom>
            <a:avLst/>
            <a:gdLst/>
            <a:ahLst/>
            <a:cxnLst/>
            <a:rect l="0" t="0" r="r" b="b"/>
            <a:pathLst>
              <a:path w="24" h="47">
                <a:moveTo>
                  <a:pt x="0" y="35"/>
                </a:moveTo>
                <a:lnTo>
                  <a:pt x="0" y="12"/>
                </a:lnTo>
                <a:cubicBezTo>
                  <a:pt x="0" y="8"/>
                  <a:pt x="1" y="6"/>
                  <a:pt x="3" y="3"/>
                </a:cubicBezTo>
                <a:cubicBezTo>
                  <a:pt x="6" y="1"/>
                  <a:pt x="8" y="0"/>
                  <a:pt x="12" y="0"/>
                </a:cubicBezTo>
                <a:cubicBezTo>
                  <a:pt x="15" y="0"/>
                  <a:pt x="19" y="1"/>
                  <a:pt x="21" y="3"/>
                </a:cubicBezTo>
                <a:cubicBezTo>
                  <a:pt x="23" y="6"/>
                  <a:pt x="24" y="8"/>
                  <a:pt x="24" y="12"/>
                </a:cubicBezTo>
                <a:lnTo>
                  <a:pt x="24" y="35"/>
                </a:lnTo>
                <a:cubicBezTo>
                  <a:pt x="24" y="38"/>
                  <a:pt x="23" y="42"/>
                  <a:pt x="21" y="44"/>
                </a:cubicBezTo>
                <a:cubicBezTo>
                  <a:pt x="19" y="46"/>
                  <a:pt x="15" y="47"/>
                  <a:pt x="12" y="47"/>
                </a:cubicBezTo>
                <a:cubicBezTo>
                  <a:pt x="8" y="47"/>
                  <a:pt x="6" y="46"/>
                  <a:pt x="3" y="44"/>
                </a:cubicBezTo>
                <a:cubicBezTo>
                  <a:pt x="1" y="42"/>
                  <a:pt x="0" y="38"/>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5" name="任意多边形: 形状 584"/>
          <p:cNvSpPr/>
          <p:nvPr/>
        </p:nvSpPr>
        <p:spPr>
          <a:xfrm>
            <a:off x="534600" y="1408844"/>
            <a:ext cx="4546440" cy="2707920"/>
          </a:xfrm>
          <a:custGeom>
            <a:avLst/>
            <a:gdLst/>
            <a:ahLst/>
            <a:cxnLst/>
            <a:rect l="0" t="0" r="r" b="b"/>
            <a:pathLst>
              <a:path w="12629" h="7522">
                <a:moveTo>
                  <a:pt x="0" y="7336"/>
                </a:moveTo>
                <a:lnTo>
                  <a:pt x="0" y="186"/>
                </a:lnTo>
                <a:cubicBezTo>
                  <a:pt x="0" y="174"/>
                  <a:pt x="1" y="161"/>
                  <a:pt x="4" y="149"/>
                </a:cubicBezTo>
                <a:cubicBezTo>
                  <a:pt x="6" y="138"/>
                  <a:pt x="10" y="126"/>
                  <a:pt x="14" y="115"/>
                </a:cubicBezTo>
                <a:cubicBezTo>
                  <a:pt x="19" y="103"/>
                  <a:pt x="25" y="93"/>
                  <a:pt x="31" y="83"/>
                </a:cubicBezTo>
                <a:cubicBezTo>
                  <a:pt x="38" y="72"/>
                  <a:pt x="46" y="63"/>
                  <a:pt x="55" y="54"/>
                </a:cubicBezTo>
                <a:cubicBezTo>
                  <a:pt x="63" y="46"/>
                  <a:pt x="73" y="38"/>
                  <a:pt x="83" y="31"/>
                </a:cubicBezTo>
                <a:cubicBezTo>
                  <a:pt x="93" y="25"/>
                  <a:pt x="104" y="19"/>
                  <a:pt x="115" y="14"/>
                </a:cubicBezTo>
                <a:cubicBezTo>
                  <a:pt x="126" y="9"/>
                  <a:pt x="138" y="6"/>
                  <a:pt x="150" y="4"/>
                </a:cubicBezTo>
                <a:cubicBezTo>
                  <a:pt x="162" y="1"/>
                  <a:pt x="174" y="0"/>
                  <a:pt x="186" y="0"/>
                </a:cubicBezTo>
                <a:lnTo>
                  <a:pt x="12443" y="0"/>
                </a:lnTo>
                <a:cubicBezTo>
                  <a:pt x="12456" y="0"/>
                  <a:pt x="12468" y="1"/>
                  <a:pt x="12480" y="4"/>
                </a:cubicBezTo>
                <a:cubicBezTo>
                  <a:pt x="12492" y="6"/>
                  <a:pt x="12503" y="9"/>
                  <a:pt x="12514" y="14"/>
                </a:cubicBezTo>
                <a:cubicBezTo>
                  <a:pt x="12526" y="19"/>
                  <a:pt x="12536" y="25"/>
                  <a:pt x="12547" y="31"/>
                </a:cubicBezTo>
                <a:cubicBezTo>
                  <a:pt x="12557" y="38"/>
                  <a:pt x="12566" y="46"/>
                  <a:pt x="12575" y="54"/>
                </a:cubicBezTo>
                <a:cubicBezTo>
                  <a:pt x="12583" y="63"/>
                  <a:pt x="12591" y="72"/>
                  <a:pt x="12598" y="83"/>
                </a:cubicBezTo>
                <a:cubicBezTo>
                  <a:pt x="12605" y="93"/>
                  <a:pt x="12610" y="103"/>
                  <a:pt x="12615" y="115"/>
                </a:cubicBezTo>
                <a:cubicBezTo>
                  <a:pt x="12620" y="126"/>
                  <a:pt x="12623" y="138"/>
                  <a:pt x="12625" y="149"/>
                </a:cubicBezTo>
                <a:cubicBezTo>
                  <a:pt x="12628" y="161"/>
                  <a:pt x="12629" y="174"/>
                  <a:pt x="12629" y="186"/>
                </a:cubicBezTo>
                <a:lnTo>
                  <a:pt x="12629" y="7336"/>
                </a:lnTo>
                <a:cubicBezTo>
                  <a:pt x="12629" y="7349"/>
                  <a:pt x="12628" y="7361"/>
                  <a:pt x="12625" y="7373"/>
                </a:cubicBezTo>
                <a:cubicBezTo>
                  <a:pt x="12623" y="7385"/>
                  <a:pt x="12620" y="7396"/>
                  <a:pt x="12615" y="7407"/>
                </a:cubicBezTo>
                <a:cubicBezTo>
                  <a:pt x="12610" y="7419"/>
                  <a:pt x="12605" y="7429"/>
                  <a:pt x="12598" y="7440"/>
                </a:cubicBezTo>
                <a:cubicBezTo>
                  <a:pt x="12591" y="7450"/>
                  <a:pt x="12583" y="7459"/>
                  <a:pt x="12575" y="7468"/>
                </a:cubicBezTo>
                <a:cubicBezTo>
                  <a:pt x="12566" y="7476"/>
                  <a:pt x="12557" y="7484"/>
                  <a:pt x="12547" y="7491"/>
                </a:cubicBezTo>
                <a:cubicBezTo>
                  <a:pt x="12536" y="7498"/>
                  <a:pt x="12526" y="7503"/>
                  <a:pt x="12514" y="7508"/>
                </a:cubicBezTo>
                <a:cubicBezTo>
                  <a:pt x="12503" y="7513"/>
                  <a:pt x="12492" y="7516"/>
                  <a:pt x="12480" y="7518"/>
                </a:cubicBezTo>
                <a:cubicBezTo>
                  <a:pt x="12468" y="7521"/>
                  <a:pt x="12456" y="7522"/>
                  <a:pt x="12443" y="7522"/>
                </a:cubicBezTo>
                <a:lnTo>
                  <a:pt x="186" y="7522"/>
                </a:lnTo>
                <a:cubicBezTo>
                  <a:pt x="174" y="7522"/>
                  <a:pt x="162" y="7521"/>
                  <a:pt x="150" y="7518"/>
                </a:cubicBezTo>
                <a:cubicBezTo>
                  <a:pt x="138" y="7516"/>
                  <a:pt x="126" y="7513"/>
                  <a:pt x="115" y="7508"/>
                </a:cubicBezTo>
                <a:cubicBezTo>
                  <a:pt x="104" y="7503"/>
                  <a:pt x="93" y="7498"/>
                  <a:pt x="83" y="7491"/>
                </a:cubicBezTo>
                <a:cubicBezTo>
                  <a:pt x="73" y="7484"/>
                  <a:pt x="63" y="7476"/>
                  <a:pt x="55" y="7468"/>
                </a:cubicBezTo>
                <a:cubicBezTo>
                  <a:pt x="46" y="7459"/>
                  <a:pt x="38" y="7450"/>
                  <a:pt x="31" y="7440"/>
                </a:cubicBezTo>
                <a:cubicBezTo>
                  <a:pt x="25" y="7429"/>
                  <a:pt x="19" y="7419"/>
                  <a:pt x="14" y="7407"/>
                </a:cubicBezTo>
                <a:cubicBezTo>
                  <a:pt x="10" y="7396"/>
                  <a:pt x="6" y="7385"/>
                  <a:pt x="4" y="7373"/>
                </a:cubicBezTo>
                <a:cubicBezTo>
                  <a:pt x="1" y="7361"/>
                  <a:pt x="0" y="7349"/>
                  <a:pt x="0" y="733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86" name="任意多边形: 形状 585"/>
          <p:cNvSpPr/>
          <p:nvPr/>
        </p:nvSpPr>
        <p:spPr>
          <a:xfrm>
            <a:off x="718560" y="2478404"/>
            <a:ext cx="4195440" cy="869400"/>
          </a:xfrm>
          <a:custGeom>
            <a:avLst/>
            <a:gdLst/>
            <a:ahLst/>
            <a:cxnLst/>
            <a:rect l="0" t="0" r="r" b="b"/>
            <a:pathLst>
              <a:path w="11654" h="2415">
                <a:moveTo>
                  <a:pt x="0" y="2323"/>
                </a:moveTo>
                <a:lnTo>
                  <a:pt x="0" y="93"/>
                </a:lnTo>
                <a:cubicBezTo>
                  <a:pt x="0" y="81"/>
                  <a:pt x="1" y="69"/>
                  <a:pt x="3" y="58"/>
                </a:cubicBezTo>
                <a:cubicBezTo>
                  <a:pt x="6" y="46"/>
                  <a:pt x="9" y="36"/>
                  <a:pt x="13" y="27"/>
                </a:cubicBezTo>
                <a:cubicBezTo>
                  <a:pt x="18" y="19"/>
                  <a:pt x="23" y="12"/>
                  <a:pt x="28" y="7"/>
                </a:cubicBezTo>
                <a:cubicBezTo>
                  <a:pt x="34" y="3"/>
                  <a:pt x="40" y="0"/>
                  <a:pt x="46" y="0"/>
                </a:cubicBezTo>
                <a:lnTo>
                  <a:pt x="11561" y="0"/>
                </a:lnTo>
                <a:cubicBezTo>
                  <a:pt x="11573" y="0"/>
                  <a:pt x="11585" y="3"/>
                  <a:pt x="11596" y="7"/>
                </a:cubicBezTo>
                <a:cubicBezTo>
                  <a:pt x="11608" y="12"/>
                  <a:pt x="11618" y="19"/>
                  <a:pt x="11627" y="27"/>
                </a:cubicBezTo>
                <a:cubicBezTo>
                  <a:pt x="11635" y="36"/>
                  <a:pt x="11642" y="46"/>
                  <a:pt x="11647" y="58"/>
                </a:cubicBezTo>
                <a:cubicBezTo>
                  <a:pt x="11651" y="69"/>
                  <a:pt x="11654" y="81"/>
                  <a:pt x="11654" y="93"/>
                </a:cubicBezTo>
                <a:lnTo>
                  <a:pt x="11654" y="2323"/>
                </a:lnTo>
                <a:cubicBezTo>
                  <a:pt x="11654" y="2335"/>
                  <a:pt x="11651" y="2347"/>
                  <a:pt x="11647" y="2358"/>
                </a:cubicBezTo>
                <a:cubicBezTo>
                  <a:pt x="11642" y="2369"/>
                  <a:pt x="11635" y="2380"/>
                  <a:pt x="11627" y="2388"/>
                </a:cubicBezTo>
                <a:cubicBezTo>
                  <a:pt x="11618" y="2397"/>
                  <a:pt x="11608" y="2404"/>
                  <a:pt x="11596" y="2408"/>
                </a:cubicBezTo>
                <a:cubicBezTo>
                  <a:pt x="11585" y="2413"/>
                  <a:pt x="11573" y="2415"/>
                  <a:pt x="11561" y="2415"/>
                </a:cubicBezTo>
                <a:lnTo>
                  <a:pt x="46" y="2415"/>
                </a:lnTo>
                <a:cubicBezTo>
                  <a:pt x="40" y="2415"/>
                  <a:pt x="34" y="2413"/>
                  <a:pt x="28" y="2408"/>
                </a:cubicBezTo>
                <a:cubicBezTo>
                  <a:pt x="23" y="2404"/>
                  <a:pt x="18" y="2397"/>
                  <a:pt x="13" y="2388"/>
                </a:cubicBezTo>
                <a:cubicBezTo>
                  <a:pt x="9" y="2380"/>
                  <a:pt x="6" y="2369"/>
                  <a:pt x="3" y="2358"/>
                </a:cubicBezTo>
                <a:cubicBezTo>
                  <a:pt x="1" y="2347"/>
                  <a:pt x="0" y="2335"/>
                  <a:pt x="0" y="2323"/>
                </a:cubicBezTo>
                <a:close/>
              </a:path>
            </a:pathLst>
          </a:custGeom>
          <a:solidFill>
            <a:srgbClr val="1E1E2C">
              <a:alpha val="8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587" name="任意多边形: 形状 586"/>
          <p:cNvSpPr/>
          <p:nvPr/>
        </p:nvSpPr>
        <p:spPr>
          <a:xfrm>
            <a:off x="701640" y="2478404"/>
            <a:ext cx="33840" cy="869400"/>
          </a:xfrm>
          <a:custGeom>
            <a:avLst/>
            <a:gdLst/>
            <a:ahLst/>
            <a:cxnLst/>
            <a:rect l="0" t="0" r="r" b="b"/>
            <a:pathLst>
              <a:path w="94" h="2415">
                <a:moveTo>
                  <a:pt x="0" y="0"/>
                </a:moveTo>
                <a:lnTo>
                  <a:pt x="94" y="0"/>
                </a:lnTo>
                <a:lnTo>
                  <a:pt x="94" y="2415"/>
                </a:lnTo>
                <a:lnTo>
                  <a:pt x="0" y="2415"/>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588" name="图片 587"/>
          <p:cNvPicPr/>
          <p:nvPr/>
        </p:nvPicPr>
        <p:blipFill>
          <a:blip r:embed="rId2"/>
          <a:stretch>
            <a:fillRect/>
          </a:stretch>
        </p:blipFill>
        <p:spPr>
          <a:xfrm>
            <a:off x="702000" y="1609724"/>
            <a:ext cx="208440" cy="166680"/>
          </a:xfrm>
          <a:prstGeom prst="rect">
            <a:avLst/>
          </a:prstGeom>
          <a:noFill/>
          <a:ln w="0">
            <a:noFill/>
          </a:ln>
        </p:spPr>
      </p:pic>
      <p:sp>
        <p:nvSpPr>
          <p:cNvPr id="589" name="文本框 588"/>
          <p:cNvSpPr txBox="1"/>
          <p:nvPr/>
        </p:nvSpPr>
        <p:spPr>
          <a:xfrm>
            <a:off x="3843720" y="1170000"/>
            <a:ext cx="3889800" cy="194040"/>
          </a:xfrm>
          <a:prstGeom prst="rect">
            <a:avLst/>
          </a:prstGeom>
          <a:noFill/>
          <a:ln w="0">
            <a:noFill/>
          </a:ln>
        </p:spPr>
        <p:txBody>
          <a:bodyPr wrap="none" lIns="0" tIns="0" rIns="0" bIns="0" anchor="t">
            <a:spAutoFit/>
          </a:bodyPr>
          <a:lstStyle/>
          <a:p>
            <a:r>
              <a:rPr lang="zh-CN" sz="1050" b="0" u="none" strike="noStrike">
                <a:solidFill>
                  <a:srgbClr val="93C5FD"/>
                </a:solidFill>
                <a:effectLst/>
                <a:uFillTx/>
                <a:latin typeface="NotoSansCJKsc"/>
                <a:ea typeface="NotoSansCJKsc"/>
              </a:rPr>
              <a:t>调⽤⾃定义函数与调⽤内置函数的⽅法相同，但必须先声明再调⽤</a:t>
            </a:r>
            <a:endParaRPr lang="en-US" sz="1050" b="0" u="none" strike="noStrike">
              <a:solidFill>
                <a:srgbClr val="000000"/>
              </a:solidFill>
              <a:effectLst/>
              <a:uFillTx/>
              <a:latin typeface="Times New Roman" panose="02020603050405020304"/>
            </a:endParaRPr>
          </a:p>
        </p:txBody>
      </p:sp>
      <p:sp>
        <p:nvSpPr>
          <p:cNvPr id="590" name="文本框 589"/>
          <p:cNvSpPr txBox="1"/>
          <p:nvPr/>
        </p:nvSpPr>
        <p:spPr>
          <a:xfrm>
            <a:off x="1011240" y="1557884"/>
            <a:ext cx="100656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内置函数调⽤</a:t>
            </a:r>
            <a:endParaRPr lang="en-US" sz="1320" b="0" u="none" strike="noStrike">
              <a:solidFill>
                <a:srgbClr val="000000"/>
              </a:solidFill>
              <a:effectLst/>
              <a:uFillTx/>
              <a:latin typeface="Times New Roman" panose="02020603050405020304"/>
            </a:endParaRPr>
          </a:p>
        </p:txBody>
      </p:sp>
      <p:sp>
        <p:nvSpPr>
          <p:cNvPr id="591" name="文本框 590"/>
          <p:cNvSpPr txBox="1"/>
          <p:nvPr/>
        </p:nvSpPr>
        <p:spPr>
          <a:xfrm>
            <a:off x="702000" y="1930844"/>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内置函数是</a:t>
            </a:r>
            <a:endParaRPr lang="en-US" sz="1050" b="0" u="none" strike="noStrike">
              <a:solidFill>
                <a:srgbClr val="000000"/>
              </a:solidFill>
              <a:effectLst/>
              <a:uFillTx/>
              <a:latin typeface="Times New Roman" panose="02020603050405020304"/>
            </a:endParaRPr>
          </a:p>
        </p:txBody>
      </p:sp>
      <p:sp>
        <p:nvSpPr>
          <p:cNvPr id="592" name="文本框 591"/>
          <p:cNvSpPr txBox="1"/>
          <p:nvPr/>
        </p:nvSpPr>
        <p:spPr>
          <a:xfrm>
            <a:off x="1370520" y="1961804"/>
            <a:ext cx="46548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Python</a:t>
            </a:r>
            <a:endParaRPr lang="en-US" sz="1050" b="0" u="none" strike="noStrike">
              <a:solidFill>
                <a:srgbClr val="000000"/>
              </a:solidFill>
              <a:effectLst/>
              <a:uFillTx/>
              <a:latin typeface="Times New Roman" panose="02020603050405020304"/>
            </a:endParaRPr>
          </a:p>
        </p:txBody>
      </p:sp>
      <p:sp>
        <p:nvSpPr>
          <p:cNvPr id="593" name="文本框 592"/>
          <p:cNvSpPr txBox="1"/>
          <p:nvPr/>
        </p:nvSpPr>
        <p:spPr>
          <a:xfrm>
            <a:off x="1833840" y="1930844"/>
            <a:ext cx="16099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已提供的函数，可直接调⽤</a:t>
            </a:r>
            <a:endParaRPr lang="en-US" sz="1050" b="0" u="none" strike="noStrike">
              <a:solidFill>
                <a:srgbClr val="000000"/>
              </a:solidFill>
              <a:effectLst/>
              <a:uFillTx/>
              <a:latin typeface="Times New Roman" panose="02020603050405020304"/>
            </a:endParaRPr>
          </a:p>
        </p:txBody>
      </p:sp>
      <p:sp>
        <p:nvSpPr>
          <p:cNvPr id="594" name="文本框 593"/>
          <p:cNvSpPr txBox="1"/>
          <p:nvPr/>
        </p:nvSpPr>
        <p:spPr>
          <a:xfrm>
            <a:off x="702000" y="2167364"/>
            <a:ext cx="105696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⽆需声明，直接使⽤</a:t>
            </a:r>
            <a:endParaRPr lang="en-US" sz="920" b="0" u="none" strike="noStrike">
              <a:solidFill>
                <a:srgbClr val="000000"/>
              </a:solidFill>
              <a:effectLst/>
              <a:uFillTx/>
              <a:latin typeface="Times New Roman" panose="02020603050405020304"/>
            </a:endParaRPr>
          </a:p>
        </p:txBody>
      </p:sp>
      <p:sp>
        <p:nvSpPr>
          <p:cNvPr id="595" name="文本框 594"/>
          <p:cNvSpPr txBox="1"/>
          <p:nvPr/>
        </p:nvSpPr>
        <p:spPr>
          <a:xfrm>
            <a:off x="869040" y="2634644"/>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596" name="文本框 595"/>
          <p:cNvSpPr txBox="1"/>
          <p:nvPr/>
        </p:nvSpPr>
        <p:spPr>
          <a:xfrm>
            <a:off x="1029600" y="2591084"/>
            <a:ext cx="80532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调⽤内置函数</a:t>
            </a:r>
            <a:endParaRPr lang="en-US" sz="1050" b="0" u="none" strike="noStrike">
              <a:solidFill>
                <a:srgbClr val="000000"/>
              </a:solidFill>
              <a:effectLst/>
              <a:uFillTx/>
              <a:latin typeface="Times New Roman" panose="02020603050405020304"/>
            </a:endParaRPr>
          </a:p>
        </p:txBody>
      </p:sp>
      <p:sp>
        <p:nvSpPr>
          <p:cNvPr id="597" name="文本框 596"/>
          <p:cNvSpPr txBox="1"/>
          <p:nvPr/>
        </p:nvSpPr>
        <p:spPr>
          <a:xfrm>
            <a:off x="869040" y="2835164"/>
            <a:ext cx="1691280" cy="151200"/>
          </a:xfrm>
          <a:prstGeom prst="rect">
            <a:avLst/>
          </a:prstGeom>
          <a:noFill/>
          <a:ln w="0">
            <a:noFill/>
          </a:ln>
        </p:spPr>
        <p:txBody>
          <a:bodyPr wrap="none" lIns="0" tIns="0" rIns="0" bIns="0" anchor="t">
            <a:spAutoFit/>
          </a:bodyPr>
          <a:lstStyle/>
          <a:p>
            <a:r>
              <a:rPr lang="en-US" sz="1050" b="0" u="none" strike="noStrike">
                <a:solidFill>
                  <a:srgbClr val="50FA7B"/>
                </a:solidFill>
                <a:effectLst/>
                <a:uFillTx/>
                <a:latin typeface="Courier New" panose="02070309020205020404"/>
                <a:ea typeface="Courier New" panose="02070309020205020404"/>
              </a:rPr>
              <a:t>print</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F1FA8C"/>
                </a:solidFill>
                <a:effectLst/>
                <a:uFillTx/>
                <a:latin typeface="Courier New" panose="02070309020205020404"/>
                <a:ea typeface="Courier New" panose="02070309020205020404"/>
              </a:rPr>
              <a:t>"Hello, Moon!"</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598" name="任意多边形: 形状 597"/>
          <p:cNvSpPr/>
          <p:nvPr/>
        </p:nvSpPr>
        <p:spPr>
          <a:xfrm>
            <a:off x="5615640" y="1408844"/>
            <a:ext cx="4546440" cy="2707920"/>
          </a:xfrm>
          <a:custGeom>
            <a:avLst/>
            <a:gdLst/>
            <a:ahLst/>
            <a:cxnLst/>
            <a:rect l="0" t="0" r="r" b="b"/>
            <a:pathLst>
              <a:path w="12629" h="7522">
                <a:moveTo>
                  <a:pt x="0" y="7336"/>
                </a:moveTo>
                <a:lnTo>
                  <a:pt x="0" y="186"/>
                </a:lnTo>
                <a:cubicBezTo>
                  <a:pt x="0" y="174"/>
                  <a:pt x="1" y="161"/>
                  <a:pt x="3" y="149"/>
                </a:cubicBezTo>
                <a:cubicBezTo>
                  <a:pt x="6" y="138"/>
                  <a:pt x="9" y="126"/>
                  <a:pt x="14" y="115"/>
                </a:cubicBezTo>
                <a:cubicBezTo>
                  <a:pt x="18" y="103"/>
                  <a:pt x="24" y="93"/>
                  <a:pt x="31" y="83"/>
                </a:cubicBezTo>
                <a:cubicBezTo>
                  <a:pt x="38" y="72"/>
                  <a:pt x="45" y="63"/>
                  <a:pt x="54" y="54"/>
                </a:cubicBezTo>
                <a:cubicBezTo>
                  <a:pt x="63" y="46"/>
                  <a:pt x="72" y="38"/>
                  <a:pt x="82" y="31"/>
                </a:cubicBezTo>
                <a:cubicBezTo>
                  <a:pt x="92" y="25"/>
                  <a:pt x="103" y="19"/>
                  <a:pt x="114" y="14"/>
                </a:cubicBezTo>
                <a:cubicBezTo>
                  <a:pt x="126" y="9"/>
                  <a:pt x="137" y="6"/>
                  <a:pt x="149" y="4"/>
                </a:cubicBezTo>
                <a:cubicBezTo>
                  <a:pt x="161" y="1"/>
                  <a:pt x="173" y="0"/>
                  <a:pt x="185" y="0"/>
                </a:cubicBezTo>
                <a:lnTo>
                  <a:pt x="12443" y="0"/>
                </a:lnTo>
                <a:cubicBezTo>
                  <a:pt x="12455" y="0"/>
                  <a:pt x="12467" y="1"/>
                  <a:pt x="12479" y="4"/>
                </a:cubicBezTo>
                <a:cubicBezTo>
                  <a:pt x="12491" y="6"/>
                  <a:pt x="12503" y="9"/>
                  <a:pt x="12514" y="14"/>
                </a:cubicBezTo>
                <a:cubicBezTo>
                  <a:pt x="12525" y="19"/>
                  <a:pt x="12536" y="25"/>
                  <a:pt x="12546" y="31"/>
                </a:cubicBezTo>
                <a:cubicBezTo>
                  <a:pt x="12556" y="38"/>
                  <a:pt x="12566" y="46"/>
                  <a:pt x="12574" y="54"/>
                </a:cubicBezTo>
                <a:cubicBezTo>
                  <a:pt x="12583" y="63"/>
                  <a:pt x="12590" y="72"/>
                  <a:pt x="12597" y="83"/>
                </a:cubicBezTo>
                <a:cubicBezTo>
                  <a:pt x="12604" y="93"/>
                  <a:pt x="12610" y="103"/>
                  <a:pt x="12614" y="115"/>
                </a:cubicBezTo>
                <a:cubicBezTo>
                  <a:pt x="12619" y="126"/>
                  <a:pt x="12623" y="138"/>
                  <a:pt x="12625" y="149"/>
                </a:cubicBezTo>
                <a:cubicBezTo>
                  <a:pt x="12627" y="161"/>
                  <a:pt x="12629" y="174"/>
                  <a:pt x="12629" y="186"/>
                </a:cubicBezTo>
                <a:lnTo>
                  <a:pt x="12629" y="7336"/>
                </a:lnTo>
                <a:cubicBezTo>
                  <a:pt x="12629" y="7349"/>
                  <a:pt x="12627" y="7361"/>
                  <a:pt x="12625" y="7373"/>
                </a:cubicBezTo>
                <a:cubicBezTo>
                  <a:pt x="12623" y="7385"/>
                  <a:pt x="12619" y="7396"/>
                  <a:pt x="12614" y="7407"/>
                </a:cubicBezTo>
                <a:cubicBezTo>
                  <a:pt x="12610" y="7419"/>
                  <a:pt x="12604" y="7429"/>
                  <a:pt x="12597" y="7440"/>
                </a:cubicBezTo>
                <a:cubicBezTo>
                  <a:pt x="12590" y="7450"/>
                  <a:pt x="12583" y="7459"/>
                  <a:pt x="12574" y="7468"/>
                </a:cubicBezTo>
                <a:cubicBezTo>
                  <a:pt x="12566" y="7476"/>
                  <a:pt x="12556" y="7484"/>
                  <a:pt x="12546" y="7491"/>
                </a:cubicBezTo>
                <a:cubicBezTo>
                  <a:pt x="12536" y="7498"/>
                  <a:pt x="12525" y="7503"/>
                  <a:pt x="12514" y="7508"/>
                </a:cubicBezTo>
                <a:cubicBezTo>
                  <a:pt x="12503" y="7513"/>
                  <a:pt x="12491" y="7516"/>
                  <a:pt x="12479" y="7518"/>
                </a:cubicBezTo>
                <a:cubicBezTo>
                  <a:pt x="12467" y="7521"/>
                  <a:pt x="12455" y="7522"/>
                  <a:pt x="12443" y="7522"/>
                </a:cubicBezTo>
                <a:lnTo>
                  <a:pt x="185" y="7522"/>
                </a:lnTo>
                <a:cubicBezTo>
                  <a:pt x="173" y="7522"/>
                  <a:pt x="161" y="7521"/>
                  <a:pt x="149" y="7518"/>
                </a:cubicBezTo>
                <a:cubicBezTo>
                  <a:pt x="137" y="7516"/>
                  <a:pt x="126" y="7513"/>
                  <a:pt x="114" y="7508"/>
                </a:cubicBezTo>
                <a:cubicBezTo>
                  <a:pt x="103" y="7503"/>
                  <a:pt x="92" y="7498"/>
                  <a:pt x="82" y="7491"/>
                </a:cubicBezTo>
                <a:cubicBezTo>
                  <a:pt x="72" y="7484"/>
                  <a:pt x="63" y="7476"/>
                  <a:pt x="54" y="7468"/>
                </a:cubicBezTo>
                <a:cubicBezTo>
                  <a:pt x="45" y="7459"/>
                  <a:pt x="38" y="7450"/>
                  <a:pt x="31" y="7440"/>
                </a:cubicBezTo>
                <a:cubicBezTo>
                  <a:pt x="24" y="7429"/>
                  <a:pt x="18" y="7419"/>
                  <a:pt x="14" y="7407"/>
                </a:cubicBezTo>
                <a:cubicBezTo>
                  <a:pt x="9" y="7396"/>
                  <a:pt x="6" y="7385"/>
                  <a:pt x="3" y="7373"/>
                </a:cubicBezTo>
                <a:cubicBezTo>
                  <a:pt x="1" y="7361"/>
                  <a:pt x="0" y="7349"/>
                  <a:pt x="0" y="733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599" name="任意多边形: 形状 598"/>
          <p:cNvSpPr/>
          <p:nvPr/>
        </p:nvSpPr>
        <p:spPr>
          <a:xfrm>
            <a:off x="5799240" y="2478404"/>
            <a:ext cx="4195440" cy="1471320"/>
          </a:xfrm>
          <a:custGeom>
            <a:avLst/>
            <a:gdLst/>
            <a:ahLst/>
            <a:cxnLst/>
            <a:rect l="0" t="0" r="r" b="b"/>
            <a:pathLst>
              <a:path w="11654" h="4087">
                <a:moveTo>
                  <a:pt x="0" y="3994"/>
                </a:moveTo>
                <a:lnTo>
                  <a:pt x="0" y="93"/>
                </a:lnTo>
                <a:cubicBezTo>
                  <a:pt x="0" y="81"/>
                  <a:pt x="2" y="69"/>
                  <a:pt x="4" y="58"/>
                </a:cubicBezTo>
                <a:cubicBezTo>
                  <a:pt x="6" y="46"/>
                  <a:pt x="10" y="36"/>
                  <a:pt x="14" y="27"/>
                </a:cubicBezTo>
                <a:cubicBezTo>
                  <a:pt x="18" y="19"/>
                  <a:pt x="23" y="12"/>
                  <a:pt x="29" y="7"/>
                </a:cubicBezTo>
                <a:cubicBezTo>
                  <a:pt x="35" y="3"/>
                  <a:pt x="41" y="0"/>
                  <a:pt x="47" y="0"/>
                </a:cubicBezTo>
                <a:lnTo>
                  <a:pt x="11561" y="0"/>
                </a:lnTo>
                <a:cubicBezTo>
                  <a:pt x="11574" y="0"/>
                  <a:pt x="11586" y="3"/>
                  <a:pt x="11597" y="7"/>
                </a:cubicBezTo>
                <a:cubicBezTo>
                  <a:pt x="11608" y="12"/>
                  <a:pt x="11618" y="19"/>
                  <a:pt x="11627" y="27"/>
                </a:cubicBezTo>
                <a:cubicBezTo>
                  <a:pt x="11636" y="36"/>
                  <a:pt x="11643" y="46"/>
                  <a:pt x="11647" y="58"/>
                </a:cubicBezTo>
                <a:cubicBezTo>
                  <a:pt x="11652" y="69"/>
                  <a:pt x="11654" y="81"/>
                  <a:pt x="11654" y="93"/>
                </a:cubicBezTo>
                <a:lnTo>
                  <a:pt x="11654" y="3994"/>
                </a:lnTo>
                <a:cubicBezTo>
                  <a:pt x="11654" y="4006"/>
                  <a:pt x="11652" y="4018"/>
                  <a:pt x="11647" y="4029"/>
                </a:cubicBezTo>
                <a:cubicBezTo>
                  <a:pt x="11643" y="4041"/>
                  <a:pt x="11636" y="4051"/>
                  <a:pt x="11627" y="4060"/>
                </a:cubicBezTo>
                <a:cubicBezTo>
                  <a:pt x="11618" y="4068"/>
                  <a:pt x="11608" y="4075"/>
                  <a:pt x="11597" y="4080"/>
                </a:cubicBezTo>
                <a:cubicBezTo>
                  <a:pt x="11586" y="4084"/>
                  <a:pt x="11574" y="4087"/>
                  <a:pt x="11561" y="4087"/>
                </a:cubicBezTo>
                <a:lnTo>
                  <a:pt x="47" y="4087"/>
                </a:lnTo>
                <a:cubicBezTo>
                  <a:pt x="41" y="4087"/>
                  <a:pt x="35" y="4084"/>
                  <a:pt x="29" y="4080"/>
                </a:cubicBezTo>
                <a:cubicBezTo>
                  <a:pt x="23" y="4075"/>
                  <a:pt x="18" y="4068"/>
                  <a:pt x="14" y="4060"/>
                </a:cubicBezTo>
                <a:cubicBezTo>
                  <a:pt x="10" y="4051"/>
                  <a:pt x="6" y="4041"/>
                  <a:pt x="4" y="4029"/>
                </a:cubicBezTo>
                <a:cubicBezTo>
                  <a:pt x="2" y="4018"/>
                  <a:pt x="0" y="4006"/>
                  <a:pt x="0" y="3994"/>
                </a:cubicBezTo>
                <a:close/>
              </a:path>
            </a:pathLst>
          </a:custGeom>
          <a:solidFill>
            <a:srgbClr val="1E1E2C">
              <a:alpha val="8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00" name="任意多边形: 形状 599"/>
          <p:cNvSpPr/>
          <p:nvPr/>
        </p:nvSpPr>
        <p:spPr>
          <a:xfrm>
            <a:off x="5782680" y="2478404"/>
            <a:ext cx="33840" cy="1471320"/>
          </a:xfrm>
          <a:custGeom>
            <a:avLst/>
            <a:gdLst/>
            <a:ahLst/>
            <a:cxnLst/>
            <a:rect l="0" t="0" r="r" b="b"/>
            <a:pathLst>
              <a:path w="94" h="4087">
                <a:moveTo>
                  <a:pt x="94" y="4087"/>
                </a:moveTo>
                <a:cubicBezTo>
                  <a:pt x="67" y="4087"/>
                  <a:pt x="45" y="4078"/>
                  <a:pt x="27" y="4060"/>
                </a:cubicBezTo>
                <a:cubicBezTo>
                  <a:pt x="9" y="4041"/>
                  <a:pt x="0" y="4020"/>
                  <a:pt x="0" y="3994"/>
                </a:cubicBezTo>
                <a:lnTo>
                  <a:pt x="0" y="93"/>
                </a:lnTo>
                <a:cubicBezTo>
                  <a:pt x="0" y="67"/>
                  <a:pt x="9" y="46"/>
                  <a:pt x="27" y="27"/>
                </a:cubicBezTo>
                <a:cubicBezTo>
                  <a:pt x="45" y="9"/>
                  <a:pt x="67" y="0"/>
                  <a:pt x="94" y="0"/>
                </a:cubicBezTo>
                <a:lnTo>
                  <a:pt x="94" y="4087"/>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601" name="图片 600"/>
          <p:cNvPicPr/>
          <p:nvPr/>
        </p:nvPicPr>
        <p:blipFill>
          <a:blip r:embed="rId3"/>
          <a:stretch>
            <a:fillRect/>
          </a:stretch>
        </p:blipFill>
        <p:spPr>
          <a:xfrm>
            <a:off x="5782680" y="1609724"/>
            <a:ext cx="208440" cy="166680"/>
          </a:xfrm>
          <a:prstGeom prst="rect">
            <a:avLst/>
          </a:prstGeom>
          <a:noFill/>
          <a:ln w="0">
            <a:noFill/>
          </a:ln>
        </p:spPr>
      </p:pic>
      <p:sp>
        <p:nvSpPr>
          <p:cNvPr id="602" name="文本框 601"/>
          <p:cNvSpPr txBox="1"/>
          <p:nvPr/>
        </p:nvSpPr>
        <p:spPr>
          <a:xfrm>
            <a:off x="869040" y="3035684"/>
            <a:ext cx="354168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result</a:t>
            </a:r>
            <a:r>
              <a:rPr lang="en-US" sz="1050" b="0" u="none" strike="noStrike">
                <a:solidFill>
                  <a:srgbClr val="FFFFFF"/>
                </a:solidFill>
                <a:effectLst/>
                <a:uFillTx/>
                <a:latin typeface="Courier New" panose="02070309020205020404"/>
                <a:ea typeface="Courier New" panose="02070309020205020404"/>
              </a:rPr>
              <a:t> = </a:t>
            </a:r>
            <a:r>
              <a:rPr lang="en-US" sz="1050" b="0" u="none" strike="noStrike">
                <a:solidFill>
                  <a:srgbClr val="50FA7B"/>
                </a:solidFill>
                <a:effectLst/>
                <a:uFillTx/>
                <a:latin typeface="Courier New" panose="02070309020205020404"/>
                <a:ea typeface="Courier New" panose="02070309020205020404"/>
              </a:rPr>
              <a:t>len</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F1FA8C"/>
                </a:solidFill>
                <a:effectLst/>
                <a:uFillTx/>
                <a:latin typeface="Courier New" panose="02070309020205020404"/>
                <a:ea typeface="Courier New" panose="02070309020205020404"/>
              </a:rPr>
              <a:t>"rover"</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1FA8C"/>
                </a:solidFill>
                <a:effectLst/>
                <a:uFillTx/>
                <a:latin typeface="Courier New" panose="02070309020205020404"/>
                <a:ea typeface="Courier New" panose="02070309020205020404"/>
              </a:rPr>
              <a:t>"lander"</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1FA8C"/>
                </a:solidFill>
                <a:effectLst/>
                <a:uFillTx/>
                <a:latin typeface="Courier New" panose="02070309020205020404"/>
                <a:ea typeface="Courier New" panose="02070309020205020404"/>
              </a:rPr>
              <a:t>"orbiter"</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603" name="文本框 602"/>
          <p:cNvSpPr txBox="1"/>
          <p:nvPr/>
        </p:nvSpPr>
        <p:spPr>
          <a:xfrm>
            <a:off x="6091920" y="1557884"/>
            <a:ext cx="117432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⾃定义函数调⽤</a:t>
            </a:r>
            <a:endParaRPr lang="en-US" sz="1320" b="0" u="none" strike="noStrike">
              <a:solidFill>
                <a:srgbClr val="000000"/>
              </a:solidFill>
              <a:effectLst/>
              <a:uFillTx/>
              <a:latin typeface="Times New Roman" panose="02020603050405020304"/>
            </a:endParaRPr>
          </a:p>
        </p:txBody>
      </p:sp>
      <p:sp>
        <p:nvSpPr>
          <p:cNvPr id="604" name="文本框 603"/>
          <p:cNvSpPr txBox="1"/>
          <p:nvPr/>
        </p:nvSpPr>
        <p:spPr>
          <a:xfrm>
            <a:off x="5782680" y="1930844"/>
            <a:ext cx="17442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⾃定义函数需要先声明再调⽤</a:t>
            </a:r>
            <a:endParaRPr lang="en-US" sz="1050" b="0" u="none" strike="noStrike">
              <a:solidFill>
                <a:srgbClr val="000000"/>
              </a:solidFill>
              <a:effectLst/>
              <a:uFillTx/>
              <a:latin typeface="Times New Roman" panose="02020603050405020304"/>
            </a:endParaRPr>
          </a:p>
        </p:txBody>
      </p:sp>
      <p:sp>
        <p:nvSpPr>
          <p:cNvPr id="605" name="文本框 604"/>
          <p:cNvSpPr txBox="1"/>
          <p:nvPr/>
        </p:nvSpPr>
        <p:spPr>
          <a:xfrm>
            <a:off x="5782680" y="2167364"/>
            <a:ext cx="1761120" cy="169560"/>
          </a:xfrm>
          <a:prstGeom prst="rect">
            <a:avLst/>
          </a:prstGeom>
          <a:noFill/>
          <a:ln w="0">
            <a:noFill/>
          </a:ln>
        </p:spPr>
        <p:txBody>
          <a:bodyPr wrap="none" lIns="0" tIns="0" rIns="0" bIns="0" anchor="t">
            <a:spAutoFit/>
          </a:bodyPr>
          <a:lstStyle/>
          <a:p>
            <a:r>
              <a:rPr lang="zh-CN" sz="920" b="0" u="none" strike="noStrike">
                <a:solidFill>
                  <a:srgbClr val="9CA3AF"/>
                </a:solidFill>
                <a:effectLst/>
                <a:uFillTx/>
                <a:latin typeface="NotoSansCJKsc"/>
                <a:ea typeface="NotoSansCJKsc"/>
              </a:rPr>
              <a:t>声明后的调⽤⽅式与内置函数相同</a:t>
            </a:r>
            <a:endParaRPr lang="en-US" sz="920" b="0" u="none" strike="noStrike">
              <a:solidFill>
                <a:srgbClr val="000000"/>
              </a:solidFill>
              <a:effectLst/>
              <a:uFillTx/>
              <a:latin typeface="Times New Roman" panose="02020603050405020304"/>
            </a:endParaRPr>
          </a:p>
        </p:txBody>
      </p:sp>
      <p:sp>
        <p:nvSpPr>
          <p:cNvPr id="606" name="文本框 605"/>
          <p:cNvSpPr txBox="1"/>
          <p:nvPr/>
        </p:nvSpPr>
        <p:spPr>
          <a:xfrm>
            <a:off x="5950080" y="2634644"/>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607" name="文本框 606"/>
          <p:cNvSpPr txBox="1"/>
          <p:nvPr/>
        </p:nvSpPr>
        <p:spPr>
          <a:xfrm>
            <a:off x="6110280" y="2591084"/>
            <a:ext cx="67140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先声明函数</a:t>
            </a:r>
            <a:endParaRPr lang="en-US" sz="1050" b="0" u="none" strike="noStrike">
              <a:solidFill>
                <a:srgbClr val="000000"/>
              </a:solidFill>
              <a:effectLst/>
              <a:uFillTx/>
              <a:latin typeface="Times New Roman" panose="02020603050405020304"/>
            </a:endParaRPr>
          </a:p>
        </p:txBody>
      </p:sp>
      <p:sp>
        <p:nvSpPr>
          <p:cNvPr id="608" name="文本框 607"/>
          <p:cNvSpPr txBox="1"/>
          <p:nvPr/>
        </p:nvSpPr>
        <p:spPr>
          <a:xfrm>
            <a:off x="5950080" y="2835164"/>
            <a:ext cx="249588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def</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50FA7B"/>
                </a:solidFill>
                <a:effectLst/>
                <a:uFillTx/>
                <a:latin typeface="Courier New" panose="02070309020205020404"/>
                <a:ea typeface="Courier New" panose="02070309020205020404"/>
              </a:rPr>
              <a:t>calculate_lunar_distance</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609" name="文本框 608"/>
          <p:cNvSpPr txBox="1"/>
          <p:nvPr/>
        </p:nvSpPr>
        <p:spPr>
          <a:xfrm>
            <a:off x="5950080" y="3035684"/>
            <a:ext cx="1368720" cy="15120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return</a:t>
            </a:r>
            <a:r>
              <a:rPr lang="en-US" sz="1050" b="0" u="none" strike="noStrike">
                <a:solidFill>
                  <a:srgbClr val="FFFFFF"/>
                </a:solidFill>
                <a:effectLst/>
                <a:uFillTx/>
                <a:latin typeface="Courier New" panose="02070309020205020404"/>
                <a:ea typeface="Courier New" panose="02070309020205020404"/>
              </a:rPr>
              <a:t> 384400</a:t>
            </a:r>
            <a:endParaRPr lang="en-US" sz="1050" b="0" u="none" strike="noStrike">
              <a:solidFill>
                <a:srgbClr val="000000"/>
              </a:solidFill>
              <a:effectLst/>
              <a:uFillTx/>
              <a:latin typeface="Times New Roman" panose="02020603050405020304"/>
            </a:endParaRPr>
          </a:p>
        </p:txBody>
      </p:sp>
      <p:sp>
        <p:nvSpPr>
          <p:cNvPr id="610" name="文本框 609"/>
          <p:cNvSpPr txBox="1"/>
          <p:nvPr/>
        </p:nvSpPr>
        <p:spPr>
          <a:xfrm>
            <a:off x="5950080" y="3437084"/>
            <a:ext cx="161640" cy="151200"/>
          </a:xfrm>
          <a:prstGeom prst="rect">
            <a:avLst/>
          </a:prstGeom>
          <a:noFill/>
          <a:ln w="0">
            <a:noFill/>
          </a:ln>
        </p:spPr>
        <p:txBody>
          <a:bodyPr wrap="none" lIns="0" tIns="0" rIns="0" bIns="0" anchor="t">
            <a:spAutoFit/>
          </a:bodyPr>
          <a:lstStyle/>
          <a:p>
            <a:r>
              <a:rPr lang="en-US" sz="1050" b="0" u="none" strike="noStrike">
                <a:solidFill>
                  <a:srgbClr val="6272A4"/>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611" name="文本框 610"/>
          <p:cNvSpPr txBox="1"/>
          <p:nvPr/>
        </p:nvSpPr>
        <p:spPr>
          <a:xfrm>
            <a:off x="6110280" y="3393164"/>
            <a:ext cx="671400" cy="194040"/>
          </a:xfrm>
          <a:prstGeom prst="rect">
            <a:avLst/>
          </a:prstGeom>
          <a:noFill/>
          <a:ln w="0">
            <a:noFill/>
          </a:ln>
        </p:spPr>
        <p:txBody>
          <a:bodyPr wrap="none" lIns="0" tIns="0" rIns="0" bIns="0" anchor="t">
            <a:spAutoFit/>
          </a:bodyPr>
          <a:lstStyle/>
          <a:p>
            <a:r>
              <a:rPr lang="zh-CN" sz="1050" b="0" u="none" strike="noStrike">
                <a:solidFill>
                  <a:srgbClr val="6272A4"/>
                </a:solidFill>
                <a:effectLst/>
                <a:uFillTx/>
                <a:latin typeface="NotoSansCJKsc"/>
                <a:ea typeface="NotoSansCJKsc"/>
              </a:rPr>
              <a:t>再调⽤函数</a:t>
            </a:r>
            <a:endParaRPr lang="en-US" sz="1050" b="0" u="none" strike="noStrike">
              <a:solidFill>
                <a:srgbClr val="000000"/>
              </a:solidFill>
              <a:effectLst/>
              <a:uFillTx/>
              <a:latin typeface="Times New Roman" panose="02020603050405020304"/>
            </a:endParaRPr>
          </a:p>
        </p:txBody>
      </p:sp>
      <p:sp>
        <p:nvSpPr>
          <p:cNvPr id="612" name="任意多边形: 形状 611"/>
          <p:cNvSpPr/>
          <p:nvPr/>
        </p:nvSpPr>
        <p:spPr>
          <a:xfrm>
            <a:off x="534600" y="4159439"/>
            <a:ext cx="9627480" cy="1595826"/>
          </a:xfrm>
          <a:custGeom>
            <a:avLst/>
            <a:gdLst/>
            <a:ahLst/>
            <a:cxnLst/>
            <a:rect l="0" t="0" r="r" b="b"/>
            <a:pathLst>
              <a:path w="26743" h="5572">
                <a:moveTo>
                  <a:pt x="0" y="5386"/>
                </a:moveTo>
                <a:lnTo>
                  <a:pt x="0" y="186"/>
                </a:lnTo>
                <a:cubicBezTo>
                  <a:pt x="0" y="173"/>
                  <a:pt x="1" y="161"/>
                  <a:pt x="4" y="149"/>
                </a:cubicBezTo>
                <a:cubicBezTo>
                  <a:pt x="6" y="137"/>
                  <a:pt x="10" y="126"/>
                  <a:pt x="14" y="114"/>
                </a:cubicBezTo>
                <a:cubicBezTo>
                  <a:pt x="19" y="103"/>
                  <a:pt x="25" y="93"/>
                  <a:pt x="31"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26557" y="0"/>
                </a:lnTo>
                <a:cubicBezTo>
                  <a:pt x="26569" y="0"/>
                  <a:pt x="26581" y="1"/>
                  <a:pt x="26593" y="3"/>
                </a:cubicBezTo>
                <a:cubicBezTo>
                  <a:pt x="26605" y="6"/>
                  <a:pt x="26617" y="9"/>
                  <a:pt x="26628" y="14"/>
                </a:cubicBezTo>
                <a:cubicBezTo>
                  <a:pt x="26639" y="19"/>
                  <a:pt x="26650" y="24"/>
                  <a:pt x="26660" y="31"/>
                </a:cubicBezTo>
                <a:cubicBezTo>
                  <a:pt x="26670" y="38"/>
                  <a:pt x="26680" y="46"/>
                  <a:pt x="26688" y="54"/>
                </a:cubicBezTo>
                <a:cubicBezTo>
                  <a:pt x="26697" y="63"/>
                  <a:pt x="26704" y="72"/>
                  <a:pt x="26711" y="82"/>
                </a:cubicBezTo>
                <a:cubicBezTo>
                  <a:pt x="26718" y="93"/>
                  <a:pt x="26724" y="103"/>
                  <a:pt x="26728" y="114"/>
                </a:cubicBezTo>
                <a:cubicBezTo>
                  <a:pt x="26733" y="126"/>
                  <a:pt x="26737" y="137"/>
                  <a:pt x="26739" y="149"/>
                </a:cubicBezTo>
                <a:cubicBezTo>
                  <a:pt x="26741" y="161"/>
                  <a:pt x="26743" y="173"/>
                  <a:pt x="26743" y="186"/>
                </a:cubicBezTo>
                <a:lnTo>
                  <a:pt x="26743" y="5386"/>
                </a:lnTo>
                <a:cubicBezTo>
                  <a:pt x="26743" y="5398"/>
                  <a:pt x="26741" y="5411"/>
                  <a:pt x="26739" y="5423"/>
                </a:cubicBezTo>
                <a:cubicBezTo>
                  <a:pt x="26737" y="5434"/>
                  <a:pt x="26733" y="5446"/>
                  <a:pt x="26728" y="5457"/>
                </a:cubicBezTo>
                <a:cubicBezTo>
                  <a:pt x="26724" y="5469"/>
                  <a:pt x="26718" y="5479"/>
                  <a:pt x="26711" y="5489"/>
                </a:cubicBezTo>
                <a:cubicBezTo>
                  <a:pt x="26704" y="5500"/>
                  <a:pt x="26697" y="5509"/>
                  <a:pt x="26688" y="5518"/>
                </a:cubicBezTo>
                <a:cubicBezTo>
                  <a:pt x="26680" y="5526"/>
                  <a:pt x="26670" y="5534"/>
                  <a:pt x="26660" y="5541"/>
                </a:cubicBezTo>
                <a:cubicBezTo>
                  <a:pt x="26650" y="5547"/>
                  <a:pt x="26639" y="5553"/>
                  <a:pt x="26628" y="5558"/>
                </a:cubicBezTo>
                <a:cubicBezTo>
                  <a:pt x="26617" y="5563"/>
                  <a:pt x="26605" y="5566"/>
                  <a:pt x="26593" y="5568"/>
                </a:cubicBezTo>
                <a:cubicBezTo>
                  <a:pt x="26581" y="5571"/>
                  <a:pt x="26569" y="5572"/>
                  <a:pt x="26557" y="5572"/>
                </a:cubicBezTo>
                <a:lnTo>
                  <a:pt x="186" y="5572"/>
                </a:lnTo>
                <a:cubicBezTo>
                  <a:pt x="174" y="5572"/>
                  <a:pt x="162" y="5571"/>
                  <a:pt x="150" y="5568"/>
                </a:cubicBezTo>
                <a:cubicBezTo>
                  <a:pt x="138" y="5566"/>
                  <a:pt x="126" y="5563"/>
                  <a:pt x="115" y="5558"/>
                </a:cubicBezTo>
                <a:cubicBezTo>
                  <a:pt x="104" y="5553"/>
                  <a:pt x="93" y="5547"/>
                  <a:pt x="83" y="5541"/>
                </a:cubicBezTo>
                <a:cubicBezTo>
                  <a:pt x="73" y="5534"/>
                  <a:pt x="63" y="5526"/>
                  <a:pt x="55" y="5518"/>
                </a:cubicBezTo>
                <a:cubicBezTo>
                  <a:pt x="46" y="5509"/>
                  <a:pt x="38" y="5500"/>
                  <a:pt x="31" y="5489"/>
                </a:cubicBezTo>
                <a:cubicBezTo>
                  <a:pt x="25" y="5479"/>
                  <a:pt x="19" y="5469"/>
                  <a:pt x="14" y="5457"/>
                </a:cubicBezTo>
                <a:cubicBezTo>
                  <a:pt x="10" y="5446"/>
                  <a:pt x="6" y="5434"/>
                  <a:pt x="4" y="5423"/>
                </a:cubicBezTo>
                <a:cubicBezTo>
                  <a:pt x="1" y="5411"/>
                  <a:pt x="0" y="5398"/>
                  <a:pt x="0" y="5386"/>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613" name="图片 612"/>
          <p:cNvPicPr/>
          <p:nvPr/>
        </p:nvPicPr>
        <p:blipFill>
          <a:blip r:embed="rId4"/>
          <a:stretch>
            <a:fillRect/>
          </a:stretch>
        </p:blipFill>
        <p:spPr>
          <a:xfrm>
            <a:off x="702000" y="4359959"/>
            <a:ext cx="191880" cy="166680"/>
          </a:xfrm>
          <a:prstGeom prst="rect">
            <a:avLst/>
          </a:prstGeom>
          <a:noFill/>
          <a:ln w="0">
            <a:noFill/>
          </a:ln>
        </p:spPr>
      </p:pic>
      <p:sp>
        <p:nvSpPr>
          <p:cNvPr id="614" name="文本框 613"/>
          <p:cNvSpPr txBox="1"/>
          <p:nvPr/>
        </p:nvSpPr>
        <p:spPr>
          <a:xfrm>
            <a:off x="5950080" y="3637604"/>
            <a:ext cx="2978280" cy="151200"/>
          </a:xfrm>
          <a:prstGeom prst="rect">
            <a:avLst/>
          </a:prstGeom>
          <a:noFill/>
          <a:ln w="0">
            <a:noFill/>
          </a:ln>
        </p:spPr>
        <p:txBody>
          <a:bodyPr wrap="none" lIns="0" tIns="0" rIns="0" bIns="0" anchor="t">
            <a:spAutoFit/>
          </a:bodyPr>
          <a:lstStyle/>
          <a:p>
            <a:r>
              <a:rPr lang="en-US" sz="1050" b="0" u="none" strike="noStrike">
                <a:solidFill>
                  <a:srgbClr val="FF79C6"/>
                </a:solidFill>
                <a:effectLst/>
                <a:uFillTx/>
                <a:latin typeface="Courier New" panose="02070309020205020404"/>
                <a:ea typeface="Courier New" panose="02070309020205020404"/>
              </a:rPr>
              <a:t>distance</a:t>
            </a:r>
            <a:r>
              <a:rPr lang="en-US" sz="1050" b="0" u="none" strike="noStrike">
                <a:solidFill>
                  <a:srgbClr val="FFFFFF"/>
                </a:solidFill>
                <a:effectLst/>
                <a:uFillTx/>
                <a:latin typeface="Courier New" panose="02070309020205020404"/>
                <a:ea typeface="Courier New" panose="02070309020205020404"/>
              </a:rPr>
              <a:t> = </a:t>
            </a:r>
            <a:r>
              <a:rPr lang="en-US" sz="1050" b="0" u="none" strike="noStrike">
                <a:solidFill>
                  <a:srgbClr val="50FA7B"/>
                </a:solidFill>
                <a:effectLst/>
                <a:uFillTx/>
                <a:latin typeface="Courier New" panose="02070309020205020404"/>
                <a:ea typeface="Courier New" panose="02070309020205020404"/>
              </a:rPr>
              <a:t>calculate_lunar_distance</a:t>
            </a:r>
            <a:r>
              <a:rPr lang="en-US" sz="1050" b="0" u="none" strike="noStrike">
                <a:solidFill>
                  <a:srgbClr val="FFFFFF"/>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615" name="任意多边形: 形状 614"/>
          <p:cNvSpPr/>
          <p:nvPr/>
        </p:nvSpPr>
        <p:spPr>
          <a:xfrm>
            <a:off x="3459600" y="4328280"/>
            <a:ext cx="3794040" cy="401760"/>
          </a:xfrm>
          <a:custGeom>
            <a:avLst/>
            <a:gdLst/>
            <a:ahLst/>
            <a:cxnLst/>
            <a:rect l="0" t="0" r="r" b="b"/>
            <a:pathLst>
              <a:path w="10539" h="1116">
                <a:moveTo>
                  <a:pt x="0" y="1023"/>
                </a:moveTo>
                <a:lnTo>
                  <a:pt x="0" y="93"/>
                </a:lnTo>
                <a:cubicBezTo>
                  <a:pt x="0" y="81"/>
                  <a:pt x="1" y="69"/>
                  <a:pt x="3" y="58"/>
                </a:cubicBezTo>
                <a:cubicBezTo>
                  <a:pt x="6" y="46"/>
                  <a:pt x="9" y="36"/>
                  <a:pt x="13" y="28"/>
                </a:cubicBezTo>
                <a:cubicBezTo>
                  <a:pt x="18" y="19"/>
                  <a:pt x="23" y="12"/>
                  <a:pt x="28" y="8"/>
                </a:cubicBezTo>
                <a:cubicBezTo>
                  <a:pt x="34" y="3"/>
                  <a:pt x="40" y="0"/>
                  <a:pt x="46" y="0"/>
                </a:cubicBezTo>
                <a:lnTo>
                  <a:pt x="10447" y="0"/>
                </a:lnTo>
                <a:cubicBezTo>
                  <a:pt x="10459" y="0"/>
                  <a:pt x="10471" y="3"/>
                  <a:pt x="10482" y="8"/>
                </a:cubicBezTo>
                <a:cubicBezTo>
                  <a:pt x="10493" y="12"/>
                  <a:pt x="10504" y="19"/>
                  <a:pt x="10512" y="28"/>
                </a:cubicBezTo>
                <a:cubicBezTo>
                  <a:pt x="10521" y="36"/>
                  <a:pt x="10528" y="46"/>
                  <a:pt x="10532" y="58"/>
                </a:cubicBezTo>
                <a:cubicBezTo>
                  <a:pt x="10537" y="69"/>
                  <a:pt x="10539" y="81"/>
                  <a:pt x="10539" y="93"/>
                </a:cubicBezTo>
                <a:lnTo>
                  <a:pt x="10539" y="1023"/>
                </a:lnTo>
                <a:cubicBezTo>
                  <a:pt x="10539" y="1035"/>
                  <a:pt x="10537" y="1047"/>
                  <a:pt x="10532" y="1058"/>
                </a:cubicBezTo>
                <a:cubicBezTo>
                  <a:pt x="10528" y="1070"/>
                  <a:pt x="10521" y="1080"/>
                  <a:pt x="10512" y="1089"/>
                </a:cubicBezTo>
                <a:cubicBezTo>
                  <a:pt x="10504" y="1097"/>
                  <a:pt x="10493" y="1104"/>
                  <a:pt x="10482" y="1109"/>
                </a:cubicBezTo>
                <a:cubicBezTo>
                  <a:pt x="10471" y="1113"/>
                  <a:pt x="10459" y="1116"/>
                  <a:pt x="10447" y="1116"/>
                </a:cubicBezTo>
                <a:lnTo>
                  <a:pt x="46" y="1116"/>
                </a:lnTo>
                <a:cubicBezTo>
                  <a:pt x="40" y="1116"/>
                  <a:pt x="34" y="1113"/>
                  <a:pt x="28" y="1109"/>
                </a:cubicBezTo>
                <a:cubicBezTo>
                  <a:pt x="23" y="1104"/>
                  <a:pt x="18" y="1097"/>
                  <a:pt x="13" y="1089"/>
                </a:cubicBezTo>
                <a:cubicBezTo>
                  <a:pt x="9" y="1080"/>
                  <a:pt x="6" y="1070"/>
                  <a:pt x="3" y="1058"/>
                </a:cubicBezTo>
                <a:cubicBezTo>
                  <a:pt x="1" y="1047"/>
                  <a:pt x="0" y="1035"/>
                  <a:pt x="0" y="1023"/>
                </a:cubicBezTo>
                <a:close/>
              </a:path>
            </a:pathLst>
          </a:custGeom>
          <a:solidFill>
            <a:srgbClr val="1E1E2C">
              <a:alpha val="8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16" name="任意多边形: 形状 615"/>
          <p:cNvSpPr/>
          <p:nvPr/>
        </p:nvSpPr>
        <p:spPr>
          <a:xfrm>
            <a:off x="3442680" y="4328280"/>
            <a:ext cx="33840" cy="401760"/>
          </a:xfrm>
          <a:custGeom>
            <a:avLst/>
            <a:gdLst/>
            <a:ahLst/>
            <a:cxnLst/>
            <a:rect l="0" t="0" r="r" b="b"/>
            <a:pathLst>
              <a:path w="94" h="1116">
                <a:moveTo>
                  <a:pt x="0" y="0"/>
                </a:moveTo>
                <a:lnTo>
                  <a:pt x="94" y="0"/>
                </a:lnTo>
                <a:lnTo>
                  <a:pt x="94" y="1116"/>
                </a:lnTo>
                <a:lnTo>
                  <a:pt x="0" y="1116"/>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17" name="文本框 616"/>
          <p:cNvSpPr txBox="1"/>
          <p:nvPr/>
        </p:nvSpPr>
        <p:spPr>
          <a:xfrm>
            <a:off x="994320" y="4308479"/>
            <a:ext cx="100656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函数调⽤语法</a:t>
            </a:r>
            <a:endParaRPr lang="en-US" sz="1320" b="0" u="none" strike="noStrike">
              <a:solidFill>
                <a:srgbClr val="000000"/>
              </a:solidFill>
              <a:effectLst/>
              <a:uFillTx/>
              <a:latin typeface="Times New Roman" panose="02020603050405020304"/>
            </a:endParaRPr>
          </a:p>
        </p:txBody>
      </p:sp>
      <p:sp>
        <p:nvSpPr>
          <p:cNvPr id="618" name="任意多边形: 形状 617"/>
          <p:cNvSpPr/>
          <p:nvPr/>
        </p:nvSpPr>
        <p:spPr>
          <a:xfrm>
            <a:off x="701640" y="4930200"/>
            <a:ext cx="3008880" cy="434880"/>
          </a:xfrm>
          <a:custGeom>
            <a:avLst/>
            <a:gdLst/>
            <a:ahLst/>
            <a:cxnLst/>
            <a:rect l="0" t="0" r="r" b="b"/>
            <a:pathLst>
              <a:path w="8358" h="1208">
                <a:moveTo>
                  <a:pt x="0" y="1022"/>
                </a:moveTo>
                <a:lnTo>
                  <a:pt x="0" y="186"/>
                </a:lnTo>
                <a:cubicBezTo>
                  <a:pt x="0" y="173"/>
                  <a:pt x="2" y="161"/>
                  <a:pt x="4" y="149"/>
                </a:cubicBezTo>
                <a:cubicBezTo>
                  <a:pt x="6" y="137"/>
                  <a:pt x="10" y="126"/>
                  <a:pt x="15" y="114"/>
                </a:cubicBezTo>
                <a:cubicBezTo>
                  <a:pt x="19" y="103"/>
                  <a:pt x="25" y="92"/>
                  <a:pt x="32" y="82"/>
                </a:cubicBezTo>
                <a:cubicBezTo>
                  <a:pt x="38" y="72"/>
                  <a:pt x="46" y="63"/>
                  <a:pt x="55" y="54"/>
                </a:cubicBezTo>
                <a:cubicBezTo>
                  <a:pt x="63" y="46"/>
                  <a:pt x="73" y="38"/>
                  <a:pt x="83" y="31"/>
                </a:cubicBezTo>
                <a:cubicBezTo>
                  <a:pt x="93" y="24"/>
                  <a:pt x="104" y="19"/>
                  <a:pt x="115" y="14"/>
                </a:cubicBezTo>
                <a:cubicBezTo>
                  <a:pt x="126" y="9"/>
                  <a:pt x="138" y="6"/>
                  <a:pt x="150" y="3"/>
                </a:cubicBezTo>
                <a:cubicBezTo>
                  <a:pt x="162" y="1"/>
                  <a:pt x="174" y="0"/>
                  <a:pt x="186" y="0"/>
                </a:cubicBezTo>
                <a:lnTo>
                  <a:pt x="8172" y="0"/>
                </a:lnTo>
                <a:cubicBezTo>
                  <a:pt x="8185" y="0"/>
                  <a:pt x="8197" y="1"/>
                  <a:pt x="8209" y="3"/>
                </a:cubicBezTo>
                <a:cubicBezTo>
                  <a:pt x="8221" y="6"/>
                  <a:pt x="8232" y="9"/>
                  <a:pt x="8243" y="14"/>
                </a:cubicBezTo>
                <a:cubicBezTo>
                  <a:pt x="8255" y="19"/>
                  <a:pt x="8265" y="24"/>
                  <a:pt x="8276" y="31"/>
                </a:cubicBezTo>
                <a:cubicBezTo>
                  <a:pt x="8286" y="38"/>
                  <a:pt x="8295" y="46"/>
                  <a:pt x="8304" y="54"/>
                </a:cubicBezTo>
                <a:cubicBezTo>
                  <a:pt x="8312" y="63"/>
                  <a:pt x="8320" y="72"/>
                  <a:pt x="8327" y="82"/>
                </a:cubicBezTo>
                <a:cubicBezTo>
                  <a:pt x="8334" y="92"/>
                  <a:pt x="8339" y="103"/>
                  <a:pt x="8344" y="114"/>
                </a:cubicBezTo>
                <a:cubicBezTo>
                  <a:pt x="8349" y="126"/>
                  <a:pt x="8352" y="137"/>
                  <a:pt x="8355" y="149"/>
                </a:cubicBezTo>
                <a:cubicBezTo>
                  <a:pt x="8357" y="161"/>
                  <a:pt x="8358" y="173"/>
                  <a:pt x="8358" y="186"/>
                </a:cubicBezTo>
                <a:lnTo>
                  <a:pt x="8358" y="1022"/>
                </a:lnTo>
                <a:cubicBezTo>
                  <a:pt x="8358" y="1034"/>
                  <a:pt x="8357" y="1046"/>
                  <a:pt x="8355" y="1058"/>
                </a:cubicBezTo>
                <a:cubicBezTo>
                  <a:pt x="8352" y="1070"/>
                  <a:pt x="8349" y="1082"/>
                  <a:pt x="8344" y="1093"/>
                </a:cubicBezTo>
                <a:cubicBezTo>
                  <a:pt x="8339" y="1105"/>
                  <a:pt x="8334" y="1115"/>
                  <a:pt x="8327" y="1125"/>
                </a:cubicBezTo>
                <a:cubicBezTo>
                  <a:pt x="8320" y="1136"/>
                  <a:pt x="8312" y="1145"/>
                  <a:pt x="8304" y="1154"/>
                </a:cubicBezTo>
                <a:cubicBezTo>
                  <a:pt x="8295" y="1162"/>
                  <a:pt x="8286" y="1170"/>
                  <a:pt x="8276" y="1177"/>
                </a:cubicBezTo>
                <a:cubicBezTo>
                  <a:pt x="8265" y="1183"/>
                  <a:pt x="8255" y="1189"/>
                  <a:pt x="8243" y="1194"/>
                </a:cubicBezTo>
                <a:cubicBezTo>
                  <a:pt x="8232" y="1198"/>
                  <a:pt x="8221" y="1202"/>
                  <a:pt x="8209" y="1204"/>
                </a:cubicBezTo>
                <a:cubicBezTo>
                  <a:pt x="8197" y="1207"/>
                  <a:pt x="8185" y="1208"/>
                  <a:pt x="8172" y="1208"/>
                </a:cubicBezTo>
                <a:lnTo>
                  <a:pt x="186" y="1208"/>
                </a:lnTo>
                <a:cubicBezTo>
                  <a:pt x="174" y="1208"/>
                  <a:pt x="162" y="1207"/>
                  <a:pt x="150" y="1204"/>
                </a:cubicBezTo>
                <a:cubicBezTo>
                  <a:pt x="138" y="1202"/>
                  <a:pt x="126" y="1198"/>
                  <a:pt x="115" y="1194"/>
                </a:cubicBezTo>
                <a:cubicBezTo>
                  <a:pt x="104" y="1189"/>
                  <a:pt x="93" y="1183"/>
                  <a:pt x="83" y="1177"/>
                </a:cubicBezTo>
                <a:cubicBezTo>
                  <a:pt x="73" y="1170"/>
                  <a:pt x="63" y="1162"/>
                  <a:pt x="55" y="1154"/>
                </a:cubicBezTo>
                <a:cubicBezTo>
                  <a:pt x="46" y="1145"/>
                  <a:pt x="38" y="1136"/>
                  <a:pt x="32" y="1125"/>
                </a:cubicBezTo>
                <a:cubicBezTo>
                  <a:pt x="25" y="1115"/>
                  <a:pt x="19" y="1105"/>
                  <a:pt x="15" y="1093"/>
                </a:cubicBezTo>
                <a:cubicBezTo>
                  <a:pt x="10" y="1082"/>
                  <a:pt x="6" y="1070"/>
                  <a:pt x="4" y="1058"/>
                </a:cubicBezTo>
                <a:cubicBezTo>
                  <a:pt x="2" y="1046"/>
                  <a:pt x="0" y="1034"/>
                  <a:pt x="0" y="1022"/>
                </a:cubicBezTo>
                <a:close/>
              </a:path>
            </a:pathLst>
          </a:custGeom>
          <a:solidFill>
            <a:srgbClr val="1E3A8A">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619" name="图片 618"/>
          <p:cNvPicPr/>
          <p:nvPr/>
        </p:nvPicPr>
        <p:blipFill>
          <a:blip r:embed="rId5"/>
          <a:stretch>
            <a:fillRect/>
          </a:stretch>
        </p:blipFill>
        <p:spPr>
          <a:xfrm>
            <a:off x="2080800" y="5030640"/>
            <a:ext cx="250200" cy="200160"/>
          </a:xfrm>
          <a:prstGeom prst="rect">
            <a:avLst/>
          </a:prstGeom>
          <a:noFill/>
          <a:ln w="0">
            <a:noFill/>
          </a:ln>
        </p:spPr>
      </p:pic>
      <p:sp>
        <p:nvSpPr>
          <p:cNvPr id="620" name="文本框 619"/>
          <p:cNvSpPr txBox="1"/>
          <p:nvPr/>
        </p:nvSpPr>
        <p:spPr>
          <a:xfrm>
            <a:off x="3679920" y="4451400"/>
            <a:ext cx="3381120" cy="151200"/>
          </a:xfrm>
          <a:prstGeom prst="rect">
            <a:avLst/>
          </a:prstGeom>
          <a:noFill/>
          <a:ln w="0">
            <a:noFill/>
          </a:ln>
        </p:spPr>
        <p:txBody>
          <a:bodyPr wrap="none" lIns="0" tIns="0" rIns="0" bIns="0" anchor="t">
            <a:spAutoFit/>
          </a:bodyPr>
          <a:lstStyle/>
          <a:p>
            <a:r>
              <a:rPr lang="en-US" sz="1050" b="0" u="none" strike="noStrike">
                <a:solidFill>
                  <a:srgbClr val="50FA7B"/>
                </a:solidFill>
                <a:effectLst/>
                <a:uFillTx/>
                <a:latin typeface="Courier New" panose="02070309020205020404"/>
                <a:ea typeface="Courier New" panose="02070309020205020404"/>
              </a:rPr>
              <a:t>function_name</a:t>
            </a:r>
            <a:r>
              <a:rPr lang="en-US" sz="1050" b="0" u="none" strike="noStrike">
                <a:solidFill>
                  <a:srgbClr val="FFFFFF"/>
                </a:solidFill>
                <a:effectLst/>
                <a:uFillTx/>
                <a:latin typeface="Courier New" panose="02070309020205020404"/>
                <a:ea typeface="Courier New" panose="02070309020205020404"/>
              </a:rPr>
              <a:t>(</a:t>
            </a:r>
            <a:r>
              <a:rPr lang="en-US" sz="1050" b="0" u="none" strike="noStrike">
                <a:solidFill>
                  <a:srgbClr val="FF79C6"/>
                </a:solidFill>
                <a:effectLst/>
                <a:uFillTx/>
                <a:latin typeface="Courier New" panose="02070309020205020404"/>
                <a:ea typeface="Courier New" panose="02070309020205020404"/>
              </a:rPr>
              <a:t>parameter1</a:t>
            </a:r>
            <a:r>
              <a:rPr lang="en-US" sz="1050" b="0" u="none" strike="noStrike">
                <a:solidFill>
                  <a:srgbClr val="FFFFFF"/>
                </a:solidFill>
                <a:effectLst/>
                <a:uFillTx/>
                <a:latin typeface="Courier New" panose="02070309020205020404"/>
                <a:ea typeface="Courier New" panose="02070309020205020404"/>
              </a:rPr>
              <a:t>, </a:t>
            </a:r>
            <a:r>
              <a:rPr lang="en-US" sz="1050" b="0" u="none" strike="noStrike">
                <a:solidFill>
                  <a:srgbClr val="FF79C6"/>
                </a:solidFill>
                <a:effectLst/>
                <a:uFillTx/>
                <a:latin typeface="Courier New" panose="02070309020205020404"/>
                <a:ea typeface="Courier New" panose="02070309020205020404"/>
              </a:rPr>
              <a:t>parameter2</a:t>
            </a:r>
            <a:r>
              <a:rPr lang="en-US" sz="1050" b="0" u="none" strike="noStrike">
                <a:solidFill>
                  <a:srgbClr val="FFFFFF"/>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621" name="任意多边形: 形状 620"/>
          <p:cNvSpPr/>
          <p:nvPr/>
        </p:nvSpPr>
        <p:spPr>
          <a:xfrm>
            <a:off x="3844080" y="4930200"/>
            <a:ext cx="3008520" cy="401400"/>
          </a:xfrm>
          <a:custGeom>
            <a:avLst/>
            <a:gdLst/>
            <a:ahLst/>
            <a:cxnLst/>
            <a:rect l="0" t="0" r="r" b="b"/>
            <a:pathLst>
              <a:path w="8357" h="1115">
                <a:moveTo>
                  <a:pt x="0" y="929"/>
                </a:moveTo>
                <a:lnTo>
                  <a:pt x="0" y="186"/>
                </a:lnTo>
                <a:cubicBezTo>
                  <a:pt x="0" y="173"/>
                  <a:pt x="1" y="161"/>
                  <a:pt x="3" y="149"/>
                </a:cubicBezTo>
                <a:cubicBezTo>
                  <a:pt x="5" y="137"/>
                  <a:pt x="9" y="126"/>
                  <a:pt x="14" y="114"/>
                </a:cubicBezTo>
                <a:cubicBezTo>
                  <a:pt x="18" y="103"/>
                  <a:pt x="24" y="92"/>
                  <a:pt x="31" y="82"/>
                </a:cubicBezTo>
                <a:cubicBezTo>
                  <a:pt x="38" y="72"/>
                  <a:pt x="45" y="63"/>
                  <a:pt x="54" y="54"/>
                </a:cubicBezTo>
                <a:cubicBezTo>
                  <a:pt x="63" y="46"/>
                  <a:pt x="72" y="38"/>
                  <a:pt x="82" y="31"/>
                </a:cubicBezTo>
                <a:cubicBezTo>
                  <a:pt x="92" y="24"/>
                  <a:pt x="103" y="19"/>
                  <a:pt x="114" y="14"/>
                </a:cubicBezTo>
                <a:cubicBezTo>
                  <a:pt x="125" y="9"/>
                  <a:pt x="137" y="6"/>
                  <a:pt x="149" y="3"/>
                </a:cubicBezTo>
                <a:cubicBezTo>
                  <a:pt x="161" y="1"/>
                  <a:pt x="173" y="0"/>
                  <a:pt x="185" y="0"/>
                </a:cubicBezTo>
                <a:lnTo>
                  <a:pt x="8172" y="0"/>
                </a:lnTo>
                <a:cubicBezTo>
                  <a:pt x="8184" y="0"/>
                  <a:pt x="8196" y="1"/>
                  <a:pt x="8208" y="3"/>
                </a:cubicBezTo>
                <a:cubicBezTo>
                  <a:pt x="8220" y="6"/>
                  <a:pt x="8231" y="9"/>
                  <a:pt x="8243" y="14"/>
                </a:cubicBezTo>
                <a:cubicBezTo>
                  <a:pt x="8254" y="19"/>
                  <a:pt x="8265" y="24"/>
                  <a:pt x="8275" y="31"/>
                </a:cubicBezTo>
                <a:cubicBezTo>
                  <a:pt x="8285" y="38"/>
                  <a:pt x="8294" y="46"/>
                  <a:pt x="8303" y="54"/>
                </a:cubicBezTo>
                <a:cubicBezTo>
                  <a:pt x="8311" y="63"/>
                  <a:pt x="8319" y="72"/>
                  <a:pt x="8326" y="82"/>
                </a:cubicBezTo>
                <a:cubicBezTo>
                  <a:pt x="8333" y="92"/>
                  <a:pt x="8338" y="103"/>
                  <a:pt x="8343" y="114"/>
                </a:cubicBezTo>
                <a:cubicBezTo>
                  <a:pt x="8348" y="126"/>
                  <a:pt x="8351" y="137"/>
                  <a:pt x="8354" y="149"/>
                </a:cubicBezTo>
                <a:cubicBezTo>
                  <a:pt x="8356" y="161"/>
                  <a:pt x="8357" y="173"/>
                  <a:pt x="8357" y="186"/>
                </a:cubicBezTo>
                <a:lnTo>
                  <a:pt x="8357" y="929"/>
                </a:lnTo>
                <a:cubicBezTo>
                  <a:pt x="8357" y="942"/>
                  <a:pt x="8356" y="954"/>
                  <a:pt x="8354" y="966"/>
                </a:cubicBezTo>
                <a:cubicBezTo>
                  <a:pt x="8351" y="978"/>
                  <a:pt x="8348" y="989"/>
                  <a:pt x="8343" y="1000"/>
                </a:cubicBezTo>
                <a:cubicBezTo>
                  <a:pt x="8338" y="1012"/>
                  <a:pt x="8333" y="1022"/>
                  <a:pt x="8326" y="1033"/>
                </a:cubicBezTo>
                <a:cubicBezTo>
                  <a:pt x="8319" y="1043"/>
                  <a:pt x="8311" y="1052"/>
                  <a:pt x="8303" y="1061"/>
                </a:cubicBezTo>
                <a:cubicBezTo>
                  <a:pt x="8294" y="1069"/>
                  <a:pt x="8285" y="1077"/>
                  <a:pt x="8275" y="1084"/>
                </a:cubicBezTo>
                <a:cubicBezTo>
                  <a:pt x="8265" y="1091"/>
                  <a:pt x="8254" y="1096"/>
                  <a:pt x="8243" y="1101"/>
                </a:cubicBezTo>
                <a:cubicBezTo>
                  <a:pt x="8231" y="1106"/>
                  <a:pt x="8220" y="1109"/>
                  <a:pt x="8208" y="1111"/>
                </a:cubicBezTo>
                <a:cubicBezTo>
                  <a:pt x="8196" y="1114"/>
                  <a:pt x="8184" y="1115"/>
                  <a:pt x="8172" y="1115"/>
                </a:cubicBezTo>
                <a:lnTo>
                  <a:pt x="185" y="1115"/>
                </a:lnTo>
                <a:cubicBezTo>
                  <a:pt x="173" y="1115"/>
                  <a:pt x="161" y="1114"/>
                  <a:pt x="149" y="1111"/>
                </a:cubicBezTo>
                <a:cubicBezTo>
                  <a:pt x="137" y="1109"/>
                  <a:pt x="125" y="1106"/>
                  <a:pt x="114" y="1101"/>
                </a:cubicBezTo>
                <a:cubicBezTo>
                  <a:pt x="103" y="1096"/>
                  <a:pt x="92" y="1091"/>
                  <a:pt x="82" y="1084"/>
                </a:cubicBezTo>
                <a:cubicBezTo>
                  <a:pt x="72" y="1077"/>
                  <a:pt x="63" y="1069"/>
                  <a:pt x="54" y="1061"/>
                </a:cubicBezTo>
                <a:cubicBezTo>
                  <a:pt x="45" y="1052"/>
                  <a:pt x="38" y="1043"/>
                  <a:pt x="31" y="1033"/>
                </a:cubicBezTo>
                <a:cubicBezTo>
                  <a:pt x="24" y="1022"/>
                  <a:pt x="18" y="1012"/>
                  <a:pt x="14" y="1000"/>
                </a:cubicBezTo>
                <a:cubicBezTo>
                  <a:pt x="9" y="989"/>
                  <a:pt x="5" y="978"/>
                  <a:pt x="3" y="966"/>
                </a:cubicBezTo>
                <a:cubicBezTo>
                  <a:pt x="1" y="954"/>
                  <a:pt x="0" y="942"/>
                  <a:pt x="0" y="929"/>
                </a:cubicBezTo>
                <a:close/>
              </a:path>
            </a:pathLst>
          </a:custGeom>
          <a:solidFill>
            <a:srgbClr val="1E3A8A">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22" name="文本框 621"/>
          <p:cNvSpPr txBox="1"/>
          <p:nvPr/>
        </p:nvSpPr>
        <p:spPr>
          <a:xfrm>
            <a:off x="1872000" y="5418720"/>
            <a:ext cx="6714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使⽤函数名</a:t>
            </a:r>
            <a:endParaRPr lang="en-US" sz="1050" b="0" u="none" strike="noStrike">
              <a:solidFill>
                <a:srgbClr val="000000"/>
              </a:solidFill>
              <a:effectLst/>
              <a:uFillTx/>
              <a:latin typeface="Times New Roman" panose="02020603050405020304"/>
            </a:endParaRPr>
          </a:p>
        </p:txBody>
      </p:sp>
      <p:sp>
        <p:nvSpPr>
          <p:cNvPr id="623" name="任意多边形: 形状 622"/>
          <p:cNvSpPr/>
          <p:nvPr/>
        </p:nvSpPr>
        <p:spPr>
          <a:xfrm>
            <a:off x="6986160" y="4930200"/>
            <a:ext cx="3008520" cy="434880"/>
          </a:xfrm>
          <a:custGeom>
            <a:avLst/>
            <a:gdLst/>
            <a:ahLst/>
            <a:cxnLst/>
            <a:rect l="0" t="0" r="r" b="b"/>
            <a:pathLst>
              <a:path w="8357" h="1208">
                <a:moveTo>
                  <a:pt x="0" y="1022"/>
                </a:moveTo>
                <a:lnTo>
                  <a:pt x="0" y="186"/>
                </a:lnTo>
                <a:cubicBezTo>
                  <a:pt x="0" y="173"/>
                  <a:pt x="1" y="161"/>
                  <a:pt x="3" y="149"/>
                </a:cubicBezTo>
                <a:cubicBezTo>
                  <a:pt x="6" y="137"/>
                  <a:pt x="9" y="126"/>
                  <a:pt x="14" y="114"/>
                </a:cubicBezTo>
                <a:cubicBezTo>
                  <a:pt x="18" y="103"/>
                  <a:pt x="24" y="92"/>
                  <a:pt x="31" y="82"/>
                </a:cubicBezTo>
                <a:cubicBezTo>
                  <a:pt x="38" y="72"/>
                  <a:pt x="45" y="63"/>
                  <a:pt x="54" y="54"/>
                </a:cubicBezTo>
                <a:cubicBezTo>
                  <a:pt x="63" y="46"/>
                  <a:pt x="72" y="38"/>
                  <a:pt x="82" y="31"/>
                </a:cubicBezTo>
                <a:cubicBezTo>
                  <a:pt x="92" y="24"/>
                  <a:pt x="103" y="19"/>
                  <a:pt x="114" y="14"/>
                </a:cubicBezTo>
                <a:cubicBezTo>
                  <a:pt x="126" y="9"/>
                  <a:pt x="137" y="6"/>
                  <a:pt x="149" y="3"/>
                </a:cubicBezTo>
                <a:cubicBezTo>
                  <a:pt x="161" y="1"/>
                  <a:pt x="173" y="0"/>
                  <a:pt x="185" y="0"/>
                </a:cubicBezTo>
                <a:lnTo>
                  <a:pt x="8172" y="0"/>
                </a:lnTo>
                <a:cubicBezTo>
                  <a:pt x="8184" y="0"/>
                  <a:pt x="8196" y="1"/>
                  <a:pt x="8208" y="3"/>
                </a:cubicBezTo>
                <a:cubicBezTo>
                  <a:pt x="8220" y="6"/>
                  <a:pt x="8231" y="9"/>
                  <a:pt x="8243" y="14"/>
                </a:cubicBezTo>
                <a:cubicBezTo>
                  <a:pt x="8254" y="19"/>
                  <a:pt x="8265" y="24"/>
                  <a:pt x="8275" y="31"/>
                </a:cubicBezTo>
                <a:cubicBezTo>
                  <a:pt x="8285" y="38"/>
                  <a:pt x="8294" y="46"/>
                  <a:pt x="8303" y="54"/>
                </a:cubicBezTo>
                <a:cubicBezTo>
                  <a:pt x="8312" y="63"/>
                  <a:pt x="8319" y="72"/>
                  <a:pt x="8326" y="82"/>
                </a:cubicBezTo>
                <a:cubicBezTo>
                  <a:pt x="8333" y="92"/>
                  <a:pt x="8339" y="103"/>
                  <a:pt x="8343" y="114"/>
                </a:cubicBezTo>
                <a:cubicBezTo>
                  <a:pt x="8348" y="126"/>
                  <a:pt x="8351" y="137"/>
                  <a:pt x="8354" y="149"/>
                </a:cubicBezTo>
                <a:cubicBezTo>
                  <a:pt x="8356" y="161"/>
                  <a:pt x="8357" y="173"/>
                  <a:pt x="8357" y="186"/>
                </a:cubicBezTo>
                <a:lnTo>
                  <a:pt x="8357" y="1022"/>
                </a:lnTo>
                <a:cubicBezTo>
                  <a:pt x="8357" y="1034"/>
                  <a:pt x="8356" y="1046"/>
                  <a:pt x="8354" y="1058"/>
                </a:cubicBezTo>
                <a:cubicBezTo>
                  <a:pt x="8351" y="1070"/>
                  <a:pt x="8348" y="1082"/>
                  <a:pt x="8343" y="1093"/>
                </a:cubicBezTo>
                <a:cubicBezTo>
                  <a:pt x="8339" y="1105"/>
                  <a:pt x="8333" y="1115"/>
                  <a:pt x="8326" y="1125"/>
                </a:cubicBezTo>
                <a:cubicBezTo>
                  <a:pt x="8319" y="1136"/>
                  <a:pt x="8312" y="1145"/>
                  <a:pt x="8303" y="1154"/>
                </a:cubicBezTo>
                <a:cubicBezTo>
                  <a:pt x="8294" y="1162"/>
                  <a:pt x="8285" y="1170"/>
                  <a:pt x="8275" y="1177"/>
                </a:cubicBezTo>
                <a:cubicBezTo>
                  <a:pt x="8265" y="1183"/>
                  <a:pt x="8254" y="1189"/>
                  <a:pt x="8243" y="1194"/>
                </a:cubicBezTo>
                <a:cubicBezTo>
                  <a:pt x="8231" y="1198"/>
                  <a:pt x="8220" y="1202"/>
                  <a:pt x="8208" y="1204"/>
                </a:cubicBezTo>
                <a:cubicBezTo>
                  <a:pt x="8196" y="1207"/>
                  <a:pt x="8184" y="1208"/>
                  <a:pt x="8172" y="1208"/>
                </a:cubicBezTo>
                <a:lnTo>
                  <a:pt x="185" y="1208"/>
                </a:lnTo>
                <a:cubicBezTo>
                  <a:pt x="173" y="1208"/>
                  <a:pt x="161" y="1207"/>
                  <a:pt x="149" y="1204"/>
                </a:cubicBezTo>
                <a:cubicBezTo>
                  <a:pt x="137" y="1202"/>
                  <a:pt x="126" y="1198"/>
                  <a:pt x="114" y="1194"/>
                </a:cubicBezTo>
                <a:cubicBezTo>
                  <a:pt x="103" y="1189"/>
                  <a:pt x="92" y="1183"/>
                  <a:pt x="82" y="1177"/>
                </a:cubicBezTo>
                <a:cubicBezTo>
                  <a:pt x="72" y="1170"/>
                  <a:pt x="63" y="1162"/>
                  <a:pt x="54" y="1154"/>
                </a:cubicBezTo>
                <a:cubicBezTo>
                  <a:pt x="45" y="1145"/>
                  <a:pt x="38" y="1136"/>
                  <a:pt x="31" y="1125"/>
                </a:cubicBezTo>
                <a:cubicBezTo>
                  <a:pt x="24" y="1115"/>
                  <a:pt x="18" y="1105"/>
                  <a:pt x="14" y="1093"/>
                </a:cubicBezTo>
                <a:cubicBezTo>
                  <a:pt x="9" y="1082"/>
                  <a:pt x="6" y="1070"/>
                  <a:pt x="3" y="1058"/>
                </a:cubicBezTo>
                <a:cubicBezTo>
                  <a:pt x="1" y="1046"/>
                  <a:pt x="0" y="1034"/>
                  <a:pt x="0" y="1022"/>
                </a:cubicBezTo>
                <a:close/>
              </a:path>
            </a:pathLst>
          </a:custGeom>
          <a:solidFill>
            <a:srgbClr val="1E3A8A">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pic>
        <p:nvPicPr>
          <p:cNvPr id="624" name="图片 623"/>
          <p:cNvPicPr/>
          <p:nvPr/>
        </p:nvPicPr>
        <p:blipFill>
          <a:blip r:embed="rId6"/>
          <a:stretch>
            <a:fillRect/>
          </a:stretch>
        </p:blipFill>
        <p:spPr>
          <a:xfrm>
            <a:off x="8390160" y="5030640"/>
            <a:ext cx="200160" cy="200160"/>
          </a:xfrm>
          <a:prstGeom prst="rect">
            <a:avLst/>
          </a:prstGeom>
          <a:noFill/>
          <a:ln w="0">
            <a:noFill/>
          </a:ln>
        </p:spPr>
      </p:pic>
      <p:sp>
        <p:nvSpPr>
          <p:cNvPr id="625" name="文本框 624"/>
          <p:cNvSpPr txBox="1"/>
          <p:nvPr/>
        </p:nvSpPr>
        <p:spPr>
          <a:xfrm>
            <a:off x="4880160" y="5385240"/>
            <a:ext cx="93960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使⽤⼩括号传参</a:t>
            </a:r>
            <a:endParaRPr lang="en-US" sz="1050" b="0" u="none" strike="noStrike">
              <a:solidFill>
                <a:srgbClr val="000000"/>
              </a:solidFill>
              <a:effectLst/>
              <a:uFillTx/>
              <a:latin typeface="Times New Roman" panose="02020603050405020304"/>
            </a:endParaRPr>
          </a:p>
        </p:txBody>
      </p:sp>
      <p:pic>
        <p:nvPicPr>
          <p:cNvPr id="626" name="图片 625"/>
          <p:cNvPicPr/>
          <p:nvPr/>
        </p:nvPicPr>
        <p:blipFill>
          <a:blip r:embed="rId7"/>
          <a:stretch>
            <a:fillRect/>
          </a:stretch>
        </p:blipFill>
        <p:spPr>
          <a:xfrm>
            <a:off x="9760680" y="5256360"/>
            <a:ext cx="400680" cy="408960"/>
          </a:xfrm>
          <a:prstGeom prst="rect">
            <a:avLst/>
          </a:prstGeom>
          <a:noFill/>
          <a:ln w="0">
            <a:noFill/>
          </a:ln>
        </p:spPr>
      </p:pic>
      <p:sp>
        <p:nvSpPr>
          <p:cNvPr id="627" name="文本框 626"/>
          <p:cNvSpPr txBox="1"/>
          <p:nvPr/>
        </p:nvSpPr>
        <p:spPr>
          <a:xfrm>
            <a:off x="7955640" y="5418720"/>
            <a:ext cx="10735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多参数⽤逗号分隔</a:t>
            </a:r>
            <a:endParaRPr lang="en-US" sz="1050" b="0" u="none" strike="noStrike">
              <a:solidFill>
                <a:srgbClr val="000000"/>
              </a:solidFill>
              <a:effectLst/>
              <a:uFillTx/>
              <a:latin typeface="Times New Roman" panose="02020603050405020304"/>
            </a:endParaRPr>
          </a:p>
        </p:txBody>
      </p:sp>
      <p:pic>
        <p:nvPicPr>
          <p:cNvPr id="2" name="图片 1"/>
          <p:cNvPicPr/>
          <p:nvPr/>
        </p:nvPicPr>
        <p:blipFill>
          <a:blip r:embed="rId3"/>
          <a:stretch>
            <a:fillRect/>
          </a:stretch>
        </p:blipFill>
        <p:spPr>
          <a:xfrm>
            <a:off x="5243940" y="5030405"/>
            <a:ext cx="208440" cy="16668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任意多边形: 形状 367"/>
          <p:cNvSpPr/>
          <p:nvPr/>
        </p:nvSpPr>
        <p:spPr>
          <a:xfrm>
            <a:off x="903605" y="2075180"/>
            <a:ext cx="3627755" cy="763270"/>
          </a:xfrm>
          <a:custGeom>
            <a:avLst/>
            <a:gdLst/>
            <a:ahLst/>
            <a:cxnLst/>
            <a:rect l="0" t="0" r="r" b="b"/>
            <a:pathLst>
              <a:path w="11793" h="2833">
                <a:moveTo>
                  <a:pt x="0" y="2740"/>
                </a:moveTo>
                <a:lnTo>
                  <a:pt x="0" y="93"/>
                </a:lnTo>
                <a:cubicBezTo>
                  <a:pt x="0" y="80"/>
                  <a:pt x="2" y="69"/>
                  <a:pt x="7" y="57"/>
                </a:cubicBezTo>
                <a:cubicBezTo>
                  <a:pt x="12" y="46"/>
                  <a:pt x="19" y="36"/>
                  <a:pt x="27" y="27"/>
                </a:cubicBezTo>
                <a:cubicBezTo>
                  <a:pt x="36" y="18"/>
                  <a:pt x="46" y="12"/>
                  <a:pt x="57" y="7"/>
                </a:cubicBezTo>
                <a:cubicBezTo>
                  <a:pt x="69" y="2"/>
                  <a:pt x="81" y="0"/>
                  <a:pt x="93" y="0"/>
                </a:cubicBezTo>
                <a:lnTo>
                  <a:pt x="11700" y="0"/>
                </a:lnTo>
                <a:cubicBezTo>
                  <a:pt x="11713" y="0"/>
                  <a:pt x="11725" y="2"/>
                  <a:pt x="11736" y="7"/>
                </a:cubicBezTo>
                <a:cubicBezTo>
                  <a:pt x="11747" y="12"/>
                  <a:pt x="11757" y="18"/>
                  <a:pt x="11766" y="27"/>
                </a:cubicBezTo>
                <a:cubicBezTo>
                  <a:pt x="11775" y="36"/>
                  <a:pt x="11782" y="46"/>
                  <a:pt x="11786" y="57"/>
                </a:cubicBezTo>
                <a:cubicBezTo>
                  <a:pt x="11791" y="69"/>
                  <a:pt x="11793" y="80"/>
                  <a:pt x="11793" y="93"/>
                </a:cubicBezTo>
                <a:lnTo>
                  <a:pt x="11793" y="2740"/>
                </a:lnTo>
                <a:cubicBezTo>
                  <a:pt x="11793" y="2752"/>
                  <a:pt x="11791" y="2764"/>
                  <a:pt x="11786" y="2776"/>
                </a:cubicBezTo>
                <a:cubicBezTo>
                  <a:pt x="11782" y="2787"/>
                  <a:pt x="11775" y="2797"/>
                  <a:pt x="11766" y="2806"/>
                </a:cubicBezTo>
                <a:cubicBezTo>
                  <a:pt x="11757" y="2814"/>
                  <a:pt x="11747" y="2821"/>
                  <a:pt x="11736" y="2826"/>
                </a:cubicBezTo>
                <a:cubicBezTo>
                  <a:pt x="11725" y="2831"/>
                  <a:pt x="11713" y="2833"/>
                  <a:pt x="11700" y="2833"/>
                </a:cubicBezTo>
                <a:lnTo>
                  <a:pt x="93" y="2833"/>
                </a:lnTo>
                <a:cubicBezTo>
                  <a:pt x="81" y="2833"/>
                  <a:pt x="69" y="2831"/>
                  <a:pt x="57" y="2826"/>
                </a:cubicBezTo>
                <a:cubicBezTo>
                  <a:pt x="46" y="2821"/>
                  <a:pt x="36" y="2814"/>
                  <a:pt x="27" y="2806"/>
                </a:cubicBezTo>
                <a:cubicBezTo>
                  <a:pt x="19" y="2797"/>
                  <a:pt x="12" y="2787"/>
                  <a:pt x="7" y="2776"/>
                </a:cubicBezTo>
                <a:cubicBezTo>
                  <a:pt x="2" y="2764"/>
                  <a:pt x="0" y="2752"/>
                  <a:pt x="0" y="2740"/>
                </a:cubicBezTo>
                <a:close/>
              </a:path>
            </a:pathLst>
          </a:custGeom>
          <a:solidFill>
            <a:srgbClr val="000000">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2" name="任意多边形: 形状 367"/>
          <p:cNvSpPr/>
          <p:nvPr/>
        </p:nvSpPr>
        <p:spPr>
          <a:xfrm>
            <a:off x="5450205" y="2075180"/>
            <a:ext cx="3627755" cy="763270"/>
          </a:xfrm>
          <a:custGeom>
            <a:avLst/>
            <a:gdLst/>
            <a:ahLst/>
            <a:cxnLst/>
            <a:rect l="0" t="0" r="r" b="b"/>
            <a:pathLst>
              <a:path w="11793" h="2833">
                <a:moveTo>
                  <a:pt x="0" y="2740"/>
                </a:moveTo>
                <a:lnTo>
                  <a:pt x="0" y="93"/>
                </a:lnTo>
                <a:cubicBezTo>
                  <a:pt x="0" y="80"/>
                  <a:pt x="2" y="69"/>
                  <a:pt x="7" y="57"/>
                </a:cubicBezTo>
                <a:cubicBezTo>
                  <a:pt x="12" y="46"/>
                  <a:pt x="19" y="36"/>
                  <a:pt x="27" y="27"/>
                </a:cubicBezTo>
                <a:cubicBezTo>
                  <a:pt x="36" y="18"/>
                  <a:pt x="46" y="12"/>
                  <a:pt x="57" y="7"/>
                </a:cubicBezTo>
                <a:cubicBezTo>
                  <a:pt x="69" y="2"/>
                  <a:pt x="81" y="0"/>
                  <a:pt x="93" y="0"/>
                </a:cubicBezTo>
                <a:lnTo>
                  <a:pt x="11700" y="0"/>
                </a:lnTo>
                <a:cubicBezTo>
                  <a:pt x="11713" y="0"/>
                  <a:pt x="11725" y="2"/>
                  <a:pt x="11736" y="7"/>
                </a:cubicBezTo>
                <a:cubicBezTo>
                  <a:pt x="11747" y="12"/>
                  <a:pt x="11757" y="18"/>
                  <a:pt x="11766" y="27"/>
                </a:cubicBezTo>
                <a:cubicBezTo>
                  <a:pt x="11775" y="36"/>
                  <a:pt x="11782" y="46"/>
                  <a:pt x="11786" y="57"/>
                </a:cubicBezTo>
                <a:cubicBezTo>
                  <a:pt x="11791" y="69"/>
                  <a:pt x="11793" y="80"/>
                  <a:pt x="11793" y="93"/>
                </a:cubicBezTo>
                <a:lnTo>
                  <a:pt x="11793" y="2740"/>
                </a:lnTo>
                <a:cubicBezTo>
                  <a:pt x="11793" y="2752"/>
                  <a:pt x="11791" y="2764"/>
                  <a:pt x="11786" y="2776"/>
                </a:cubicBezTo>
                <a:cubicBezTo>
                  <a:pt x="11782" y="2787"/>
                  <a:pt x="11775" y="2797"/>
                  <a:pt x="11766" y="2806"/>
                </a:cubicBezTo>
                <a:cubicBezTo>
                  <a:pt x="11757" y="2814"/>
                  <a:pt x="11747" y="2821"/>
                  <a:pt x="11736" y="2826"/>
                </a:cubicBezTo>
                <a:cubicBezTo>
                  <a:pt x="11725" y="2831"/>
                  <a:pt x="11713" y="2833"/>
                  <a:pt x="11700" y="2833"/>
                </a:cubicBezTo>
                <a:lnTo>
                  <a:pt x="93" y="2833"/>
                </a:lnTo>
                <a:cubicBezTo>
                  <a:pt x="81" y="2833"/>
                  <a:pt x="69" y="2831"/>
                  <a:pt x="57" y="2826"/>
                </a:cubicBezTo>
                <a:cubicBezTo>
                  <a:pt x="46" y="2821"/>
                  <a:pt x="36" y="2814"/>
                  <a:pt x="27" y="2806"/>
                </a:cubicBezTo>
                <a:cubicBezTo>
                  <a:pt x="19" y="2797"/>
                  <a:pt x="12" y="2787"/>
                  <a:pt x="7" y="2776"/>
                </a:cubicBezTo>
                <a:cubicBezTo>
                  <a:pt x="2" y="2764"/>
                  <a:pt x="0" y="2752"/>
                  <a:pt x="0" y="2740"/>
                </a:cubicBezTo>
                <a:close/>
              </a:path>
            </a:pathLst>
          </a:custGeom>
          <a:solidFill>
            <a:srgbClr val="000000">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4" name="文本框 3"/>
          <p:cNvSpPr txBox="1"/>
          <p:nvPr/>
        </p:nvSpPr>
        <p:spPr>
          <a:xfrm>
            <a:off x="334645" y="1087120"/>
            <a:ext cx="9246870" cy="1522095"/>
          </a:xfrm>
          <a:prstGeom prst="rect">
            <a:avLst/>
          </a:prstGeom>
        </p:spPr>
        <p:txBody>
          <a:bodyPr wrap="square">
            <a:spAutoFit/>
          </a:bodyPr>
          <a:p>
            <a:pPr marL="0" algn="just" defTabSz="266700">
              <a:spcAft>
                <a:spcPts val="600"/>
              </a:spcAft>
              <a:buClrTx/>
              <a:buSzTx/>
              <a:buFontTx/>
            </a:pPr>
            <a:r>
              <a:rPr lang="zh-CN" altLang="en-US" sz="1200" kern="0" dirty="0">
                <a:ln>
                  <a:noFill/>
                  <a:prstDash val="sysDot"/>
                </a:ln>
                <a:solidFill>
                  <a:schemeClr val="tx1">
                    <a:lumMod val="85000"/>
                    <a:lumOff val="15000"/>
                  </a:schemeClr>
                </a:solidFill>
                <a:ea typeface="+mn-lt"/>
                <a:cs typeface="+mn-lt"/>
              </a:rPr>
              <a:t>在</a:t>
            </a:r>
            <a:r>
              <a:rPr lang="en-US" altLang="zh-CN" sz="1200" kern="0" dirty="0">
                <a:ln>
                  <a:noFill/>
                  <a:prstDash val="sysDot"/>
                </a:ln>
                <a:solidFill>
                  <a:schemeClr val="tx1">
                    <a:lumMod val="85000"/>
                    <a:lumOff val="15000"/>
                  </a:schemeClr>
                </a:solidFill>
                <a:ea typeface="+mn-lt"/>
                <a:cs typeface="+mn-lt"/>
              </a:rPr>
              <a:t> Python </a:t>
            </a:r>
            <a:r>
              <a:rPr lang="zh-CN" altLang="en-US" sz="1200" kern="0" dirty="0">
                <a:ln>
                  <a:noFill/>
                  <a:prstDash val="sysDot"/>
                </a:ln>
                <a:solidFill>
                  <a:schemeClr val="tx1">
                    <a:lumMod val="85000"/>
                    <a:lumOff val="15000"/>
                  </a:schemeClr>
                </a:solidFill>
                <a:ea typeface="+mn-lt"/>
                <a:cs typeface="+mn-lt"/>
              </a:rPr>
              <a:t>中，当需要一个类似于函数的功能但又不想定义函数时，可以使用关键字</a:t>
            </a:r>
            <a:r>
              <a:rPr lang="en-US" altLang="zh-CN" sz="1200" kern="0" dirty="0">
                <a:ln>
                  <a:noFill/>
                  <a:prstDash val="sysDot"/>
                </a:ln>
                <a:solidFill>
                  <a:schemeClr val="tx1">
                    <a:lumMod val="85000"/>
                    <a:lumOff val="15000"/>
                  </a:schemeClr>
                </a:solidFill>
                <a:ea typeface="+mn-lt"/>
                <a:cs typeface="+mn-lt"/>
              </a:rPr>
              <a:t> lambda </a:t>
            </a:r>
            <a:r>
              <a:rPr lang="zh-CN" altLang="en-US" sz="1200" kern="0" dirty="0">
                <a:ln>
                  <a:noFill/>
                  <a:prstDash val="sysDot"/>
                </a:ln>
                <a:solidFill>
                  <a:schemeClr val="tx1">
                    <a:lumMod val="85000"/>
                    <a:lumOff val="15000"/>
                  </a:schemeClr>
                </a:solidFill>
                <a:ea typeface="+mn-lt"/>
                <a:cs typeface="+mn-lt"/>
              </a:rPr>
              <a:t>定义一种特殊的函数</a:t>
            </a:r>
            <a:r>
              <a:rPr lang="en-US" altLang="zh-CN" sz="1200" kern="0" dirty="0">
                <a:ln>
                  <a:noFill/>
                  <a:prstDash val="sysDot"/>
                </a:ln>
                <a:solidFill>
                  <a:schemeClr val="tx1">
                    <a:lumMod val="85000"/>
                    <a:lumOff val="15000"/>
                  </a:schemeClr>
                </a:solidFill>
                <a:ea typeface="+mn-lt"/>
                <a:cs typeface="+mn-lt"/>
              </a:rPr>
              <a:t>——</a:t>
            </a:r>
            <a:r>
              <a:rPr lang="zh-CN" altLang="en-US" sz="1200" kern="0" dirty="0">
                <a:ln>
                  <a:noFill/>
                  <a:prstDash val="sysDot"/>
                </a:ln>
                <a:solidFill>
                  <a:schemeClr val="tx1">
                    <a:lumMod val="85000"/>
                    <a:lumOff val="15000"/>
                  </a:schemeClr>
                </a:solidFill>
                <a:ea typeface="+mn-lt"/>
                <a:cs typeface="+mn-lt"/>
              </a:rPr>
              <a:t>匿名函数（没有函数名称、临时使用的小函数）。</a:t>
            </a:r>
            <a:r>
              <a:rPr lang="en-US" altLang="zh-CN" sz="1200" kern="0" dirty="0">
                <a:ln>
                  <a:noFill/>
                  <a:prstDash val="sysDot"/>
                </a:ln>
                <a:solidFill>
                  <a:schemeClr val="tx1">
                    <a:lumMod val="85000"/>
                    <a:lumOff val="15000"/>
                  </a:schemeClr>
                </a:solidFill>
                <a:ea typeface="+mn-lt"/>
                <a:cs typeface="+mn-lt"/>
              </a:rPr>
              <a:t>lambda </a:t>
            </a:r>
            <a:r>
              <a:rPr lang="zh-CN" altLang="en-US" sz="1200" kern="0" dirty="0">
                <a:ln>
                  <a:noFill/>
                  <a:prstDash val="sysDot"/>
                </a:ln>
                <a:solidFill>
                  <a:schemeClr val="tx1">
                    <a:lumMod val="85000"/>
                    <a:lumOff val="15000"/>
                  </a:schemeClr>
                </a:solidFill>
                <a:ea typeface="+mn-lt"/>
                <a:cs typeface="+mn-lt"/>
              </a:rPr>
              <a:t>匿名函数主要用于定义简单的、能够在一行内表示的函数，并返回一个函数类型。其语法格式如下。</a:t>
            </a:r>
            <a:endParaRPr lang="zh-CN" altLang="en-US" sz="1200" kern="0" dirty="0">
              <a:ln>
                <a:noFill/>
                <a:prstDash val="sysDot"/>
              </a:ln>
              <a:solidFill>
                <a:schemeClr val="tx1">
                  <a:lumMod val="85000"/>
                  <a:lumOff val="15000"/>
                </a:schemeClr>
              </a:solidFill>
              <a:ea typeface="+mn-lt"/>
              <a:cs typeface="+mn-lt"/>
            </a:endParaRPr>
          </a:p>
          <a:p>
            <a:pPr marL="0" algn="just" defTabSz="266700">
              <a:spcAft>
                <a:spcPts val="600"/>
              </a:spcAft>
              <a:buClrTx/>
              <a:buSzTx/>
              <a:buFontTx/>
            </a:pPr>
            <a:endParaRPr lang="zh-CN" altLang="en-US" sz="1400" b="1" kern="0" dirty="0">
              <a:ln>
                <a:noFill/>
                <a:prstDash val="sysDot"/>
              </a:ln>
              <a:solidFill>
                <a:schemeClr val="tx1">
                  <a:lumMod val="85000"/>
                  <a:lumOff val="15000"/>
                </a:schemeClr>
              </a:solidFill>
              <a:latin typeface="+mn-ea"/>
              <a:sym typeface="+mn-ea"/>
            </a:endParaRPr>
          </a:p>
          <a:p>
            <a:pPr marL="0" algn="just" defTabSz="266700">
              <a:spcAft>
                <a:spcPts val="600"/>
              </a:spcAft>
              <a:buClrTx/>
              <a:buSzTx/>
              <a:buFontTx/>
            </a:pPr>
            <a:endParaRPr lang="zh-CN" altLang="en-US" sz="1400" b="1" kern="0" dirty="0">
              <a:ln>
                <a:noFill/>
                <a:prstDash val="sysDot"/>
              </a:ln>
              <a:solidFill>
                <a:schemeClr val="tx1">
                  <a:lumMod val="85000"/>
                  <a:lumOff val="15000"/>
                </a:schemeClr>
              </a:solidFill>
              <a:latin typeface="+mn-ea"/>
              <a:sym typeface="+mn-ea"/>
            </a:endParaRPr>
          </a:p>
          <a:p>
            <a:pPr marL="0" algn="just" defTabSz="266700">
              <a:spcAft>
                <a:spcPts val="600"/>
              </a:spcAft>
              <a:buClrTx/>
              <a:buSzTx/>
              <a:buFontTx/>
            </a:pPr>
            <a:r>
              <a:rPr lang="en-US" altLang="zh-CN" sz="1400" b="1" kern="0" dirty="0">
                <a:ln>
                  <a:noFill/>
                  <a:prstDash val="sysDot"/>
                </a:ln>
                <a:solidFill>
                  <a:schemeClr val="tx1">
                    <a:lumMod val="85000"/>
                    <a:lumOff val="15000"/>
                  </a:schemeClr>
                </a:solidFill>
                <a:latin typeface="+mn-ea"/>
                <a:sym typeface="+mn-ea"/>
              </a:rPr>
              <a:t>            </a:t>
            </a:r>
            <a:r>
              <a:rPr lang="zh-CN" altLang="en-US" sz="1400" b="1" kern="0" dirty="0">
                <a:ln>
                  <a:noFill/>
                  <a:prstDash val="sysDot"/>
                </a:ln>
                <a:solidFill>
                  <a:schemeClr val="tx1">
                    <a:lumMod val="85000"/>
                    <a:lumOff val="15000"/>
                  </a:schemeClr>
                </a:solidFill>
                <a:latin typeface="+mn-ea"/>
                <a:sym typeface="+mn-ea"/>
              </a:rPr>
              <a:t>函数名</a:t>
            </a:r>
            <a:r>
              <a:rPr lang="en-US" altLang="zh-CN" sz="1400" b="1" kern="0" dirty="0">
                <a:ln>
                  <a:noFill/>
                  <a:prstDash val="sysDot"/>
                </a:ln>
                <a:solidFill>
                  <a:schemeClr val="tx1">
                    <a:lumMod val="85000"/>
                    <a:lumOff val="15000"/>
                  </a:schemeClr>
                </a:solidFill>
                <a:latin typeface="+mn-ea"/>
                <a:sym typeface="+mn-ea"/>
              </a:rPr>
              <a:t> = lambda </a:t>
            </a:r>
            <a:r>
              <a:rPr lang="zh-CN" altLang="en-US" sz="1400" b="1" kern="0" dirty="0">
                <a:ln>
                  <a:noFill/>
                  <a:prstDash val="sysDot"/>
                </a:ln>
                <a:solidFill>
                  <a:schemeClr val="tx1">
                    <a:lumMod val="85000"/>
                    <a:lumOff val="15000"/>
                  </a:schemeClr>
                </a:solidFill>
                <a:latin typeface="+mn-ea"/>
                <a:sym typeface="+mn-ea"/>
              </a:rPr>
              <a:t>形式参数列表</a:t>
            </a:r>
            <a:r>
              <a:rPr lang="en-US" altLang="zh-CN" sz="1400" b="1" kern="0" dirty="0">
                <a:ln>
                  <a:noFill/>
                  <a:prstDash val="sysDot"/>
                </a:ln>
                <a:solidFill>
                  <a:schemeClr val="tx1">
                    <a:lumMod val="85000"/>
                    <a:lumOff val="15000"/>
                  </a:schemeClr>
                </a:solidFill>
                <a:latin typeface="+mn-ea"/>
                <a:sym typeface="+mn-ea"/>
              </a:rPr>
              <a:t>: </a:t>
            </a:r>
            <a:r>
              <a:rPr lang="zh-CN" altLang="en-US" sz="1400" b="1" kern="0" dirty="0">
                <a:ln>
                  <a:noFill/>
                  <a:prstDash val="sysDot"/>
                </a:ln>
                <a:solidFill>
                  <a:schemeClr val="tx1">
                    <a:lumMod val="85000"/>
                    <a:lumOff val="15000"/>
                  </a:schemeClr>
                </a:solidFill>
                <a:latin typeface="+mn-ea"/>
                <a:sym typeface="+mn-ea"/>
              </a:rPr>
              <a:t>表达式</a:t>
            </a:r>
            <a:r>
              <a:rPr lang="en-US" altLang="zh-CN" sz="1400" b="1" kern="0" dirty="0">
                <a:ln>
                  <a:noFill/>
                  <a:prstDash val="sysDot"/>
                </a:ln>
                <a:solidFill>
                  <a:schemeClr val="tx1">
                    <a:lumMod val="85000"/>
                    <a:lumOff val="15000"/>
                  </a:schemeClr>
                </a:solidFill>
                <a:latin typeface="+mn-ea"/>
                <a:sym typeface="+mn-ea"/>
              </a:rPr>
              <a:t>                               </a:t>
            </a:r>
            <a:endParaRPr lang="zh-CN" altLang="en-US" sz="1400" b="1" kern="0" dirty="0">
              <a:ln>
                <a:noFill/>
                <a:prstDash val="sysDot"/>
              </a:ln>
              <a:solidFill>
                <a:schemeClr val="tx1">
                  <a:lumMod val="85000"/>
                  <a:lumOff val="15000"/>
                </a:schemeClr>
              </a:solidFill>
              <a:latin typeface="+mn-ea"/>
              <a:sym typeface="+mn-ea"/>
            </a:endParaRPr>
          </a:p>
        </p:txBody>
      </p:sp>
      <p:sp>
        <p:nvSpPr>
          <p:cNvPr id="92" name="任意多边形: 形状 528"/>
          <p:cNvSpPr/>
          <p:nvPr/>
        </p:nvSpPr>
        <p:spPr>
          <a:xfrm>
            <a:off x="440055" y="3422650"/>
            <a:ext cx="8944610" cy="1329055"/>
          </a:xfrm>
          <a:custGeom>
            <a:avLst/>
            <a:gdLst/>
            <a:ahLst/>
            <a:cxnLst/>
            <a:rect l="0" t="0" r="r" b="b"/>
            <a:pathLst>
              <a:path w="12768" h="3529">
                <a:moveTo>
                  <a:pt x="0" y="3342"/>
                </a:moveTo>
                <a:lnTo>
                  <a:pt x="0" y="185"/>
                </a:lnTo>
                <a:cubicBezTo>
                  <a:pt x="0" y="173"/>
                  <a:pt x="1" y="161"/>
                  <a:pt x="3" y="149"/>
                </a:cubicBezTo>
                <a:cubicBezTo>
                  <a:pt x="4" y="137"/>
                  <a:pt x="7" y="125"/>
                  <a:pt x="11" y="114"/>
                </a:cubicBezTo>
                <a:cubicBezTo>
                  <a:pt x="14" y="103"/>
                  <a:pt x="18" y="92"/>
                  <a:pt x="23" y="82"/>
                </a:cubicBezTo>
                <a:cubicBezTo>
                  <a:pt x="29" y="72"/>
                  <a:pt x="34" y="63"/>
                  <a:pt x="41" y="54"/>
                </a:cubicBezTo>
                <a:cubicBezTo>
                  <a:pt x="47" y="45"/>
                  <a:pt x="54" y="38"/>
                  <a:pt x="62" y="31"/>
                </a:cubicBezTo>
                <a:cubicBezTo>
                  <a:pt x="70" y="24"/>
                  <a:pt x="78" y="18"/>
                  <a:pt x="86" y="14"/>
                </a:cubicBezTo>
                <a:cubicBezTo>
                  <a:pt x="94" y="9"/>
                  <a:pt x="103" y="5"/>
                  <a:pt x="112" y="3"/>
                </a:cubicBezTo>
                <a:cubicBezTo>
                  <a:pt x="121" y="1"/>
                  <a:pt x="130" y="0"/>
                  <a:pt x="139" y="0"/>
                </a:cubicBezTo>
                <a:lnTo>
                  <a:pt x="12582" y="0"/>
                </a:lnTo>
                <a:cubicBezTo>
                  <a:pt x="12595" y="0"/>
                  <a:pt x="12607" y="1"/>
                  <a:pt x="12619" y="3"/>
                </a:cubicBezTo>
                <a:cubicBezTo>
                  <a:pt x="12631" y="5"/>
                  <a:pt x="12642" y="9"/>
                  <a:pt x="12654" y="14"/>
                </a:cubicBezTo>
                <a:cubicBezTo>
                  <a:pt x="12665" y="18"/>
                  <a:pt x="12676" y="24"/>
                  <a:pt x="12686" y="31"/>
                </a:cubicBezTo>
                <a:cubicBezTo>
                  <a:pt x="12696" y="38"/>
                  <a:pt x="12705" y="45"/>
                  <a:pt x="12714" y="54"/>
                </a:cubicBezTo>
                <a:cubicBezTo>
                  <a:pt x="12722" y="63"/>
                  <a:pt x="12730" y="72"/>
                  <a:pt x="12737" y="82"/>
                </a:cubicBezTo>
                <a:cubicBezTo>
                  <a:pt x="12744" y="92"/>
                  <a:pt x="12749" y="103"/>
                  <a:pt x="12754" y="114"/>
                </a:cubicBezTo>
                <a:cubicBezTo>
                  <a:pt x="12759" y="125"/>
                  <a:pt x="12762" y="137"/>
                  <a:pt x="12765" y="149"/>
                </a:cubicBezTo>
                <a:cubicBezTo>
                  <a:pt x="12767" y="161"/>
                  <a:pt x="12768" y="173"/>
                  <a:pt x="12768" y="185"/>
                </a:cubicBezTo>
                <a:lnTo>
                  <a:pt x="12768" y="3342"/>
                </a:lnTo>
                <a:cubicBezTo>
                  <a:pt x="12768" y="3354"/>
                  <a:pt x="12767" y="3366"/>
                  <a:pt x="12765" y="3378"/>
                </a:cubicBezTo>
                <a:cubicBezTo>
                  <a:pt x="12762" y="3390"/>
                  <a:pt x="12759" y="3402"/>
                  <a:pt x="12754" y="3414"/>
                </a:cubicBezTo>
                <a:cubicBezTo>
                  <a:pt x="12749" y="3426"/>
                  <a:pt x="12744" y="3436"/>
                  <a:pt x="12737" y="3446"/>
                </a:cubicBezTo>
                <a:cubicBezTo>
                  <a:pt x="12730" y="3457"/>
                  <a:pt x="12722" y="3466"/>
                  <a:pt x="12714" y="3475"/>
                </a:cubicBezTo>
                <a:cubicBezTo>
                  <a:pt x="12705" y="3483"/>
                  <a:pt x="12696" y="3491"/>
                  <a:pt x="12686" y="3498"/>
                </a:cubicBezTo>
                <a:cubicBezTo>
                  <a:pt x="12676" y="3504"/>
                  <a:pt x="12665" y="3510"/>
                  <a:pt x="12654" y="3515"/>
                </a:cubicBezTo>
                <a:cubicBezTo>
                  <a:pt x="12642" y="3519"/>
                  <a:pt x="12631" y="3523"/>
                  <a:pt x="12619" y="3525"/>
                </a:cubicBezTo>
                <a:cubicBezTo>
                  <a:pt x="12607" y="3528"/>
                  <a:pt x="12595" y="3529"/>
                  <a:pt x="12582" y="3529"/>
                </a:cubicBezTo>
                <a:lnTo>
                  <a:pt x="139" y="3529"/>
                </a:lnTo>
                <a:cubicBezTo>
                  <a:pt x="130" y="3529"/>
                  <a:pt x="121" y="3528"/>
                  <a:pt x="112" y="3525"/>
                </a:cubicBezTo>
                <a:cubicBezTo>
                  <a:pt x="103" y="3523"/>
                  <a:pt x="94" y="3519"/>
                  <a:pt x="86" y="3515"/>
                </a:cubicBezTo>
                <a:cubicBezTo>
                  <a:pt x="78" y="3510"/>
                  <a:pt x="70" y="3504"/>
                  <a:pt x="62" y="3498"/>
                </a:cubicBezTo>
                <a:cubicBezTo>
                  <a:pt x="54" y="3491"/>
                  <a:pt x="47" y="3483"/>
                  <a:pt x="41" y="3475"/>
                </a:cubicBezTo>
                <a:cubicBezTo>
                  <a:pt x="34" y="3466"/>
                  <a:pt x="29" y="3457"/>
                  <a:pt x="23" y="3446"/>
                </a:cubicBezTo>
                <a:cubicBezTo>
                  <a:pt x="18" y="3436"/>
                  <a:pt x="14" y="3426"/>
                  <a:pt x="11" y="3414"/>
                </a:cubicBezTo>
                <a:cubicBezTo>
                  <a:pt x="7" y="3402"/>
                  <a:pt x="4" y="3390"/>
                  <a:pt x="3" y="3378"/>
                </a:cubicBezTo>
                <a:cubicBezTo>
                  <a:pt x="1" y="3366"/>
                  <a:pt x="0" y="3354"/>
                  <a:pt x="0" y="3342"/>
                </a:cubicBezTo>
                <a:close/>
              </a:path>
            </a:pathLst>
          </a:custGeom>
          <a:solidFill>
            <a:srgbClr val="000000">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93" name="任意多边形: 形状 529"/>
          <p:cNvSpPr/>
          <p:nvPr/>
        </p:nvSpPr>
        <p:spPr>
          <a:xfrm>
            <a:off x="445135" y="3422650"/>
            <a:ext cx="100965" cy="1329055"/>
          </a:xfrm>
          <a:custGeom>
            <a:avLst/>
            <a:gdLst/>
            <a:ahLst/>
            <a:cxnLst/>
            <a:rect l="0" t="0" r="r" b="b"/>
            <a:pathLst>
              <a:path w="186" h="3529">
                <a:moveTo>
                  <a:pt x="0" y="0"/>
                </a:moveTo>
                <a:lnTo>
                  <a:pt x="186" y="0"/>
                </a:lnTo>
                <a:lnTo>
                  <a:pt x="186" y="3529"/>
                </a:lnTo>
                <a:lnTo>
                  <a:pt x="0" y="3529"/>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94" name="文本框 93"/>
          <p:cNvSpPr txBox="1"/>
          <p:nvPr/>
        </p:nvSpPr>
        <p:spPr>
          <a:xfrm>
            <a:off x="534670" y="3423285"/>
            <a:ext cx="8971280" cy="1327785"/>
          </a:xfrm>
          <a:prstGeom prst="rect">
            <a:avLst/>
          </a:prstGeom>
        </p:spPr>
        <p:txBody>
          <a:bodyPr wrap="square">
            <a:noAutofit/>
          </a:bodyPr>
          <a:p>
            <a:pPr indent="457200" algn="just" fontAlgn="auto">
              <a:lnSpc>
                <a:spcPts val="2880"/>
              </a:lnSpc>
              <a:buClrTx/>
              <a:buSzTx/>
              <a:buNone/>
            </a:pPr>
            <a:r>
              <a:rPr lang="en-US" altLang="zh-CN" sz="1200">
                <a:latin typeface="Times New Roman" panose="02020603050405020304"/>
                <a:ea typeface="Times New Roman" panose="02020603050405020304"/>
                <a:sym typeface="+mn-ea"/>
              </a:rPr>
              <a:t>&gt;&gt;&gt;f1 = lambda x, y:x + y #</a:t>
            </a:r>
            <a:r>
              <a:rPr lang="zh-CN" altLang="en-US" sz="1200">
                <a:latin typeface="Times New Roman" panose="02020603050405020304"/>
                <a:ea typeface="Times New Roman" panose="02020603050405020304"/>
                <a:sym typeface="+mn-ea"/>
              </a:rPr>
              <a:t>定义</a:t>
            </a:r>
            <a:r>
              <a:rPr lang="en-US" altLang="zh-CN" sz="1200">
                <a:latin typeface="Times New Roman" panose="02020603050405020304"/>
                <a:ea typeface="Times New Roman" panose="02020603050405020304"/>
                <a:sym typeface="+mn-ea"/>
              </a:rPr>
              <a:t> lambda </a:t>
            </a:r>
            <a:r>
              <a:rPr lang="zh-CN" altLang="en-US" sz="1200">
                <a:latin typeface="Times New Roman" panose="02020603050405020304"/>
                <a:ea typeface="Times New Roman" panose="02020603050405020304"/>
                <a:sym typeface="+mn-ea"/>
              </a:rPr>
              <a:t>匿名函数，并返回一个函数类型</a:t>
            </a:r>
            <a:endParaRPr lang="zh-CN" altLang="en-US" sz="1200">
              <a:latin typeface="Times New Roman" panose="02020603050405020304"/>
              <a:ea typeface="Times New Roman" panose="02020603050405020304"/>
              <a:sym typeface="+mn-ea"/>
            </a:endParaRPr>
          </a:p>
          <a:p>
            <a:pPr indent="457200" algn="just" fontAlgn="auto">
              <a:lnSpc>
                <a:spcPts val="2880"/>
              </a:lnSpc>
              <a:buClrTx/>
              <a:buSzTx/>
              <a:buNone/>
            </a:pPr>
            <a:r>
              <a:rPr lang="en-US" altLang="zh-CN" sz="1200">
                <a:latin typeface="Times New Roman" panose="02020603050405020304"/>
                <a:ea typeface="Times New Roman" panose="02020603050405020304"/>
                <a:sym typeface="+mn-ea"/>
              </a:rPr>
              <a:t>&gt;&gt;&gt;f1(8,10) #</a:t>
            </a:r>
            <a:r>
              <a:rPr lang="zh-CN" altLang="en-US" sz="1200">
                <a:latin typeface="Times New Roman" panose="02020603050405020304"/>
                <a:ea typeface="Times New Roman" panose="02020603050405020304"/>
                <a:sym typeface="+mn-ea"/>
              </a:rPr>
              <a:t>返回值为</a:t>
            </a:r>
            <a:r>
              <a:rPr lang="en-US" altLang="zh-CN" sz="1200">
                <a:latin typeface="Times New Roman" panose="02020603050405020304"/>
                <a:ea typeface="Times New Roman" panose="02020603050405020304"/>
                <a:sym typeface="+mn-ea"/>
              </a:rPr>
              <a:t> 18 </a:t>
            </a:r>
            <a:endParaRPr lang="en-US" altLang="zh-CN" sz="1200">
              <a:latin typeface="Times New Roman" panose="02020603050405020304"/>
              <a:ea typeface="Times New Roman" panose="02020603050405020304"/>
              <a:sym typeface="+mn-ea"/>
            </a:endParaRPr>
          </a:p>
          <a:p>
            <a:pPr indent="457200" algn="just" fontAlgn="auto">
              <a:lnSpc>
                <a:spcPts val="2880"/>
              </a:lnSpc>
              <a:buClrTx/>
              <a:buSzTx/>
              <a:buNone/>
            </a:pPr>
            <a:r>
              <a:rPr lang="en-US" altLang="zh-CN" sz="1200">
                <a:latin typeface="Times New Roman" panose="02020603050405020304"/>
                <a:ea typeface="Times New Roman" panose="02020603050405020304"/>
                <a:sym typeface="+mn-ea"/>
              </a:rPr>
              <a:t>&gt;&gt;&gt;(lambda x:x*3)(2) #</a:t>
            </a:r>
            <a:r>
              <a:rPr lang="zh-CN" altLang="en-US" sz="1200">
                <a:latin typeface="Times New Roman" panose="02020603050405020304"/>
                <a:ea typeface="Times New Roman" panose="02020603050405020304"/>
                <a:sym typeface="+mn-ea"/>
              </a:rPr>
              <a:t>立即调用函数表达式，定义了一个</a:t>
            </a:r>
            <a:r>
              <a:rPr lang="en-US" altLang="zh-CN" sz="1200">
                <a:latin typeface="Times New Roman" panose="02020603050405020304"/>
                <a:ea typeface="Times New Roman" panose="02020603050405020304"/>
                <a:sym typeface="+mn-ea"/>
              </a:rPr>
              <a:t>lambda </a:t>
            </a:r>
            <a:r>
              <a:rPr lang="zh-CN" altLang="en-US" sz="1200">
                <a:latin typeface="Times New Roman" panose="02020603050405020304"/>
                <a:ea typeface="Times New Roman" panose="02020603050405020304"/>
                <a:sym typeface="+mn-ea"/>
              </a:rPr>
              <a:t>匿名函数，</a:t>
            </a:r>
            <a:r>
              <a:rPr lang="en-US" altLang="zh-CN" sz="1200">
                <a:latin typeface="Times New Roman" panose="02020603050405020304"/>
                <a:ea typeface="Times New Roman" panose="02020603050405020304"/>
                <a:sym typeface="+mn-ea"/>
              </a:rPr>
              <a:t>2 </a:t>
            </a:r>
            <a:r>
              <a:rPr lang="zh-CN" altLang="en-US" sz="1200">
                <a:latin typeface="Times New Roman" panose="02020603050405020304"/>
                <a:ea typeface="Times New Roman" panose="02020603050405020304"/>
                <a:sym typeface="+mn-ea"/>
              </a:rPr>
              <a:t>是参数返回值为</a:t>
            </a:r>
            <a:r>
              <a:rPr lang="en-US" altLang="zh-CN" sz="1200">
                <a:latin typeface="Times New Roman" panose="02020603050405020304"/>
                <a:ea typeface="Times New Roman" panose="02020603050405020304"/>
                <a:sym typeface="+mn-ea"/>
              </a:rPr>
              <a:t>6</a:t>
            </a:r>
            <a:r>
              <a:rPr lang="en-US" altLang="zh-CN" sz="1200">
                <a:latin typeface="Times New Roman" panose="02020603050405020304"/>
                <a:ea typeface="Times New Roman" panose="02020603050405020304"/>
                <a:sym typeface="+mn-ea"/>
              </a:rPr>
              <a:t>  </a:t>
            </a:r>
            <a:endParaRPr lang="en-US" altLang="zh-CN" sz="1200">
              <a:latin typeface="Times New Roman" panose="02020603050405020304"/>
              <a:ea typeface="Times New Roman" panose="02020603050405020304"/>
            </a:endParaRPr>
          </a:p>
          <a:p>
            <a:pPr marL="0" indent="0" algn="just" defTabSz="266700">
              <a:spcBef>
                <a:spcPct val="0"/>
              </a:spcBef>
              <a:spcAft>
                <a:spcPct val="0"/>
              </a:spcAft>
            </a:pPr>
            <a:endParaRPr lang="en-US" altLang="zh-CN" sz="1200">
              <a:latin typeface="Times New Roman" panose="02020603050405020304"/>
              <a:ea typeface="Times New Roman" panose="02020603050405020304"/>
            </a:endParaRPr>
          </a:p>
        </p:txBody>
      </p:sp>
      <p:sp>
        <p:nvSpPr>
          <p:cNvPr id="537" name="任意多边形: 形状 536"/>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539" name="文本框 538"/>
          <p:cNvSpPr txBox="1"/>
          <p:nvPr/>
        </p:nvSpPr>
        <p:spPr>
          <a:xfrm>
            <a:off x="534960" y="252720"/>
            <a:ext cx="4081780" cy="363855"/>
          </a:xfrm>
          <a:prstGeom prst="rect">
            <a:avLst/>
          </a:prstGeom>
          <a:noFill/>
          <a:ln w="0">
            <a:noFill/>
          </a:ln>
        </p:spPr>
        <p:txBody>
          <a:bodyPr wrap="none" lIns="0" tIns="0" rIns="0" bIns="0" anchor="t">
            <a:spAutoFit/>
          </a:bodyPr>
          <a:p>
            <a:pPr algn="l"/>
            <a:r>
              <a:rPr lang="zh-CN" sz="2370" b="0" u="none" strike="noStrike">
                <a:solidFill>
                  <a:srgbClr val="FFFFFF"/>
                </a:solidFill>
                <a:effectLst/>
                <a:uFillTx/>
                <a:latin typeface="NotoSansCJKsc"/>
                <a:ea typeface="NotoSansCJKsc"/>
              </a:rPr>
              <a:t>lambda 匿名函数的定义与调用</a:t>
            </a:r>
            <a:endParaRPr lang="zh-CN" altLang="en-US" sz="2370" b="0" u="none" strike="noStrike">
              <a:solidFill>
                <a:srgbClr val="000000"/>
              </a:solidFill>
              <a:effectLst/>
              <a:uFillTx/>
              <a:latin typeface="Times New Roman" panose="02020603050405020304"/>
            </a:endParaRPr>
          </a:p>
        </p:txBody>
      </p:sp>
      <p:sp>
        <p:nvSpPr>
          <p:cNvPr id="3" name="文本框 2"/>
          <p:cNvSpPr txBox="1"/>
          <p:nvPr/>
        </p:nvSpPr>
        <p:spPr>
          <a:xfrm>
            <a:off x="5577840" y="2115185"/>
            <a:ext cx="5346700" cy="675640"/>
          </a:xfrm>
          <a:prstGeom prst="rect">
            <a:avLst/>
          </a:prstGeom>
          <a:noFill/>
        </p:spPr>
        <p:txBody>
          <a:bodyPr wrap="square" rtlCol="0" anchor="t">
            <a:spAutoFit/>
          </a:bodyPr>
          <a:p>
            <a:pPr marL="0" algn="just" defTabSz="266700">
              <a:spcBef>
                <a:spcPts val="600"/>
              </a:spcBef>
              <a:spcAft>
                <a:spcPts val="600"/>
              </a:spcAft>
              <a:buClrTx/>
              <a:buSzTx/>
              <a:buFontTx/>
            </a:pPr>
            <a:r>
              <a:rPr lang="en-US" altLang="zh-CN" sz="1400" b="1" kern="0" dirty="0">
                <a:ln>
                  <a:noFill/>
                  <a:prstDash val="sysDot"/>
                </a:ln>
                <a:solidFill>
                  <a:schemeClr val="tx1">
                    <a:lumMod val="85000"/>
                    <a:lumOff val="15000"/>
                  </a:schemeClr>
                </a:solidFill>
                <a:latin typeface="+mn-ea"/>
                <a:sym typeface="+mn-ea"/>
              </a:rPr>
              <a:t>def </a:t>
            </a:r>
            <a:r>
              <a:rPr lang="zh-CN" altLang="en-US" sz="1400" b="1" kern="0" dirty="0">
                <a:ln>
                  <a:noFill/>
                  <a:prstDash val="sysDot"/>
                </a:ln>
                <a:solidFill>
                  <a:schemeClr val="tx1">
                    <a:lumMod val="85000"/>
                    <a:lumOff val="15000"/>
                  </a:schemeClr>
                </a:solidFill>
                <a:latin typeface="+mn-ea"/>
                <a:sym typeface="+mn-ea"/>
              </a:rPr>
              <a:t>函数名</a:t>
            </a:r>
            <a:r>
              <a:rPr lang="en-US" altLang="zh-CN" sz="1400" b="1" kern="0" dirty="0">
                <a:ln>
                  <a:noFill/>
                  <a:prstDash val="sysDot"/>
                </a:ln>
                <a:solidFill>
                  <a:schemeClr val="tx1">
                    <a:lumMod val="85000"/>
                    <a:lumOff val="15000"/>
                  </a:schemeClr>
                </a:solidFill>
                <a:latin typeface="+mn-ea"/>
                <a:sym typeface="+mn-ea"/>
              </a:rPr>
              <a:t>([</a:t>
            </a:r>
            <a:r>
              <a:rPr lang="zh-CN" altLang="en-US" sz="1400" b="1" kern="0" dirty="0">
                <a:ln>
                  <a:noFill/>
                  <a:prstDash val="sysDot"/>
                </a:ln>
                <a:solidFill>
                  <a:schemeClr val="tx1">
                    <a:lumMod val="85000"/>
                    <a:lumOff val="15000"/>
                  </a:schemeClr>
                </a:solidFill>
                <a:latin typeface="+mn-ea"/>
                <a:sym typeface="+mn-ea"/>
              </a:rPr>
              <a:t>形式参数列表</a:t>
            </a:r>
            <a:r>
              <a:rPr lang="en-US" altLang="zh-CN" sz="1400" b="1" kern="0" dirty="0">
                <a:ln>
                  <a:noFill/>
                  <a:prstDash val="sysDot"/>
                </a:ln>
                <a:solidFill>
                  <a:schemeClr val="tx1">
                    <a:lumMod val="85000"/>
                    <a:lumOff val="15000"/>
                  </a:schemeClr>
                </a:solidFill>
                <a:latin typeface="+mn-ea"/>
                <a:sym typeface="+mn-ea"/>
              </a:rPr>
              <a:t>]) </a:t>
            </a:r>
            <a:endParaRPr lang="en-US" altLang="zh-CN" sz="1400" b="1" kern="0" dirty="0">
              <a:ln>
                <a:noFill/>
                <a:prstDash val="sysDot"/>
              </a:ln>
              <a:solidFill>
                <a:schemeClr val="tx1">
                  <a:lumMod val="85000"/>
                  <a:lumOff val="15000"/>
                </a:schemeClr>
              </a:solidFill>
              <a:latin typeface="+mn-ea"/>
              <a:sym typeface="+mn-ea"/>
            </a:endParaRPr>
          </a:p>
          <a:p>
            <a:pPr marL="0" algn="just" defTabSz="266700">
              <a:spcBef>
                <a:spcPts val="600"/>
              </a:spcBef>
              <a:spcAft>
                <a:spcPts val="600"/>
              </a:spcAft>
              <a:buClrTx/>
              <a:buSzTx/>
              <a:buFontTx/>
            </a:pPr>
            <a:r>
              <a:rPr lang="en-US" altLang="zh-CN" sz="1400" b="1" kern="0" dirty="0">
                <a:ln>
                  <a:noFill/>
                  <a:prstDash val="sysDot"/>
                </a:ln>
                <a:solidFill>
                  <a:schemeClr val="tx1">
                    <a:lumMod val="85000"/>
                    <a:lumOff val="15000"/>
                  </a:schemeClr>
                </a:solidFill>
                <a:latin typeface="+mn-ea"/>
                <a:sym typeface="+mn-ea"/>
              </a:rPr>
              <a:t>return </a:t>
            </a:r>
            <a:r>
              <a:rPr lang="zh-CN" altLang="en-US" sz="1400" b="1" kern="0" dirty="0">
                <a:ln>
                  <a:noFill/>
                  <a:prstDash val="sysDot"/>
                </a:ln>
                <a:solidFill>
                  <a:schemeClr val="tx1">
                    <a:lumMod val="85000"/>
                    <a:lumOff val="15000"/>
                  </a:schemeClr>
                </a:solidFill>
                <a:latin typeface="+mn-ea"/>
                <a:sym typeface="+mn-ea"/>
              </a:rPr>
              <a:t>表达式</a:t>
            </a:r>
            <a:endParaRPr lang="zh-CN" altLang="en-US" sz="1400" b="1" kern="0" dirty="0">
              <a:ln>
                <a:noFill/>
                <a:prstDash val="sysDot"/>
              </a:ln>
              <a:solidFill>
                <a:schemeClr val="tx1">
                  <a:lumMod val="85000"/>
                  <a:lumOff val="15000"/>
                </a:schemeClr>
              </a:solidFill>
              <a:latin typeface="+mn-ea"/>
              <a:sym typeface="+mn-ea"/>
            </a:endParaRPr>
          </a:p>
        </p:txBody>
      </p:sp>
      <p:pic>
        <p:nvPicPr>
          <p:cNvPr id="5" name="图片 4"/>
          <p:cNvPicPr/>
          <p:nvPr/>
        </p:nvPicPr>
        <p:blipFill>
          <a:blip r:embed="rId1">
            <a:clrChange>
              <a:clrFrom>
                <a:srgbClr val="F6F6F6">
                  <a:alpha val="100000"/>
                </a:srgbClr>
              </a:clrFrom>
              <a:clrTo>
                <a:srgbClr val="F6F6F6">
                  <a:alpha val="100000"/>
                  <a:alpha val="0"/>
                </a:srgbClr>
              </a:clrTo>
            </a:clrChange>
          </a:blip>
          <a:stretch>
            <a:fillRect/>
          </a:stretch>
        </p:blipFill>
        <p:spPr>
          <a:xfrm>
            <a:off x="4701540" y="2193925"/>
            <a:ext cx="512445" cy="438150"/>
          </a:xfrm>
          <a:prstGeom prst="rect">
            <a:avLst/>
          </a:prstGeom>
        </p:spPr>
      </p:pic>
    </p:spTree>
    <p:custDataLst>
      <p:tags r:id="rId2"/>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34645" y="949960"/>
            <a:ext cx="9246870" cy="645160"/>
          </a:xfrm>
          <a:prstGeom prst="rect">
            <a:avLst/>
          </a:prstGeom>
        </p:spPr>
        <p:txBody>
          <a:bodyPr wrap="square">
            <a:spAutoFit/>
          </a:bodyPr>
          <a:p>
            <a:pPr marL="0" algn="just" defTabSz="266700">
              <a:spcAft>
                <a:spcPts val="600"/>
              </a:spcAft>
              <a:buClrTx/>
              <a:buSzTx/>
              <a:buFontTx/>
            </a:pPr>
            <a:r>
              <a:rPr lang="zh-CN" altLang="en-US" sz="1200" kern="0" dirty="0">
                <a:ln>
                  <a:noFill/>
                  <a:prstDash val="sysDot"/>
                </a:ln>
                <a:solidFill>
                  <a:schemeClr val="tx1">
                    <a:lumMod val="85000"/>
                    <a:lumOff val="15000"/>
                  </a:schemeClr>
                </a:solidFill>
                <a:ea typeface="+mn-lt"/>
                <a:cs typeface="+mn-lt"/>
                <a:sym typeface="+mn-ea"/>
              </a:rPr>
              <a:t>在 Python 中，允许函数嵌套定义，即在函数内部可以再定义另外一个函数。内部函数的调用方法有 3 种：函数名( )、return 函数名( )和 return 函数名。其中，return 函数名会返回一个函数对象，它在调用外部函数时需要多加一个括号。需要注意的是，函数内部定义的函数，只有函数内部才能调用它，若在函数外部调用，则会报错。                        </a:t>
            </a:r>
            <a:endParaRPr lang="zh-CN" altLang="en-US" sz="1200" kern="0" dirty="0">
              <a:ln>
                <a:noFill/>
                <a:prstDash val="sysDot"/>
              </a:ln>
              <a:solidFill>
                <a:schemeClr val="tx1">
                  <a:lumMod val="85000"/>
                  <a:lumOff val="15000"/>
                </a:schemeClr>
              </a:solidFill>
              <a:ea typeface="+mn-lt"/>
              <a:cs typeface="+mn-lt"/>
              <a:sym typeface="+mn-ea"/>
            </a:endParaRPr>
          </a:p>
        </p:txBody>
      </p:sp>
      <p:sp>
        <p:nvSpPr>
          <p:cNvPr id="92" name="任意多边形: 形状 528"/>
          <p:cNvSpPr/>
          <p:nvPr/>
        </p:nvSpPr>
        <p:spPr>
          <a:xfrm>
            <a:off x="440055" y="1780540"/>
            <a:ext cx="8944610" cy="2289175"/>
          </a:xfrm>
          <a:custGeom>
            <a:avLst/>
            <a:gdLst/>
            <a:ahLst/>
            <a:cxnLst/>
            <a:rect l="0" t="0" r="r" b="b"/>
            <a:pathLst>
              <a:path w="12768" h="3529">
                <a:moveTo>
                  <a:pt x="0" y="3342"/>
                </a:moveTo>
                <a:lnTo>
                  <a:pt x="0" y="185"/>
                </a:lnTo>
                <a:cubicBezTo>
                  <a:pt x="0" y="173"/>
                  <a:pt x="1" y="161"/>
                  <a:pt x="3" y="149"/>
                </a:cubicBezTo>
                <a:cubicBezTo>
                  <a:pt x="4" y="137"/>
                  <a:pt x="7" y="125"/>
                  <a:pt x="11" y="114"/>
                </a:cubicBezTo>
                <a:cubicBezTo>
                  <a:pt x="14" y="103"/>
                  <a:pt x="18" y="92"/>
                  <a:pt x="23" y="82"/>
                </a:cubicBezTo>
                <a:cubicBezTo>
                  <a:pt x="29" y="72"/>
                  <a:pt x="34" y="63"/>
                  <a:pt x="41" y="54"/>
                </a:cubicBezTo>
                <a:cubicBezTo>
                  <a:pt x="47" y="45"/>
                  <a:pt x="54" y="38"/>
                  <a:pt x="62" y="31"/>
                </a:cubicBezTo>
                <a:cubicBezTo>
                  <a:pt x="70" y="24"/>
                  <a:pt x="78" y="18"/>
                  <a:pt x="86" y="14"/>
                </a:cubicBezTo>
                <a:cubicBezTo>
                  <a:pt x="94" y="9"/>
                  <a:pt x="103" y="5"/>
                  <a:pt x="112" y="3"/>
                </a:cubicBezTo>
                <a:cubicBezTo>
                  <a:pt x="121" y="1"/>
                  <a:pt x="130" y="0"/>
                  <a:pt x="139" y="0"/>
                </a:cubicBezTo>
                <a:lnTo>
                  <a:pt x="12582" y="0"/>
                </a:lnTo>
                <a:cubicBezTo>
                  <a:pt x="12595" y="0"/>
                  <a:pt x="12607" y="1"/>
                  <a:pt x="12619" y="3"/>
                </a:cubicBezTo>
                <a:cubicBezTo>
                  <a:pt x="12631" y="5"/>
                  <a:pt x="12642" y="9"/>
                  <a:pt x="12654" y="14"/>
                </a:cubicBezTo>
                <a:cubicBezTo>
                  <a:pt x="12665" y="18"/>
                  <a:pt x="12676" y="24"/>
                  <a:pt x="12686" y="31"/>
                </a:cubicBezTo>
                <a:cubicBezTo>
                  <a:pt x="12696" y="38"/>
                  <a:pt x="12705" y="45"/>
                  <a:pt x="12714" y="54"/>
                </a:cubicBezTo>
                <a:cubicBezTo>
                  <a:pt x="12722" y="63"/>
                  <a:pt x="12730" y="72"/>
                  <a:pt x="12737" y="82"/>
                </a:cubicBezTo>
                <a:cubicBezTo>
                  <a:pt x="12744" y="92"/>
                  <a:pt x="12749" y="103"/>
                  <a:pt x="12754" y="114"/>
                </a:cubicBezTo>
                <a:cubicBezTo>
                  <a:pt x="12759" y="125"/>
                  <a:pt x="12762" y="137"/>
                  <a:pt x="12765" y="149"/>
                </a:cubicBezTo>
                <a:cubicBezTo>
                  <a:pt x="12767" y="161"/>
                  <a:pt x="12768" y="173"/>
                  <a:pt x="12768" y="185"/>
                </a:cubicBezTo>
                <a:lnTo>
                  <a:pt x="12768" y="3342"/>
                </a:lnTo>
                <a:cubicBezTo>
                  <a:pt x="12768" y="3354"/>
                  <a:pt x="12767" y="3366"/>
                  <a:pt x="12765" y="3378"/>
                </a:cubicBezTo>
                <a:cubicBezTo>
                  <a:pt x="12762" y="3390"/>
                  <a:pt x="12759" y="3402"/>
                  <a:pt x="12754" y="3414"/>
                </a:cubicBezTo>
                <a:cubicBezTo>
                  <a:pt x="12749" y="3426"/>
                  <a:pt x="12744" y="3436"/>
                  <a:pt x="12737" y="3446"/>
                </a:cubicBezTo>
                <a:cubicBezTo>
                  <a:pt x="12730" y="3457"/>
                  <a:pt x="12722" y="3466"/>
                  <a:pt x="12714" y="3475"/>
                </a:cubicBezTo>
                <a:cubicBezTo>
                  <a:pt x="12705" y="3483"/>
                  <a:pt x="12696" y="3491"/>
                  <a:pt x="12686" y="3498"/>
                </a:cubicBezTo>
                <a:cubicBezTo>
                  <a:pt x="12676" y="3504"/>
                  <a:pt x="12665" y="3510"/>
                  <a:pt x="12654" y="3515"/>
                </a:cubicBezTo>
                <a:cubicBezTo>
                  <a:pt x="12642" y="3519"/>
                  <a:pt x="12631" y="3523"/>
                  <a:pt x="12619" y="3525"/>
                </a:cubicBezTo>
                <a:cubicBezTo>
                  <a:pt x="12607" y="3528"/>
                  <a:pt x="12595" y="3529"/>
                  <a:pt x="12582" y="3529"/>
                </a:cubicBezTo>
                <a:lnTo>
                  <a:pt x="139" y="3529"/>
                </a:lnTo>
                <a:cubicBezTo>
                  <a:pt x="130" y="3529"/>
                  <a:pt x="121" y="3528"/>
                  <a:pt x="112" y="3525"/>
                </a:cubicBezTo>
                <a:cubicBezTo>
                  <a:pt x="103" y="3523"/>
                  <a:pt x="94" y="3519"/>
                  <a:pt x="86" y="3515"/>
                </a:cubicBezTo>
                <a:cubicBezTo>
                  <a:pt x="78" y="3510"/>
                  <a:pt x="70" y="3504"/>
                  <a:pt x="62" y="3498"/>
                </a:cubicBezTo>
                <a:cubicBezTo>
                  <a:pt x="54" y="3491"/>
                  <a:pt x="47" y="3483"/>
                  <a:pt x="41" y="3475"/>
                </a:cubicBezTo>
                <a:cubicBezTo>
                  <a:pt x="34" y="3466"/>
                  <a:pt x="29" y="3457"/>
                  <a:pt x="23" y="3446"/>
                </a:cubicBezTo>
                <a:cubicBezTo>
                  <a:pt x="18" y="3436"/>
                  <a:pt x="14" y="3426"/>
                  <a:pt x="11" y="3414"/>
                </a:cubicBezTo>
                <a:cubicBezTo>
                  <a:pt x="7" y="3402"/>
                  <a:pt x="4" y="3390"/>
                  <a:pt x="3" y="3378"/>
                </a:cubicBezTo>
                <a:cubicBezTo>
                  <a:pt x="1" y="3366"/>
                  <a:pt x="0" y="3354"/>
                  <a:pt x="0" y="3342"/>
                </a:cubicBezTo>
                <a:close/>
              </a:path>
            </a:pathLst>
          </a:custGeom>
          <a:solidFill>
            <a:srgbClr val="000000">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93" name="任意多边形: 形状 529"/>
          <p:cNvSpPr/>
          <p:nvPr/>
        </p:nvSpPr>
        <p:spPr>
          <a:xfrm>
            <a:off x="440690" y="1780540"/>
            <a:ext cx="105410" cy="2288540"/>
          </a:xfrm>
          <a:custGeom>
            <a:avLst/>
            <a:gdLst/>
            <a:ahLst/>
            <a:cxnLst/>
            <a:rect l="0" t="0" r="r" b="b"/>
            <a:pathLst>
              <a:path w="186" h="3529">
                <a:moveTo>
                  <a:pt x="0" y="0"/>
                </a:moveTo>
                <a:lnTo>
                  <a:pt x="186" y="0"/>
                </a:lnTo>
                <a:lnTo>
                  <a:pt x="186" y="3529"/>
                </a:lnTo>
                <a:lnTo>
                  <a:pt x="0" y="3529"/>
                </a:lnTo>
                <a:lnTo>
                  <a:pt x="0" y="0"/>
                </a:lnTo>
                <a:close/>
              </a:path>
            </a:pathLst>
          </a:custGeom>
          <a:solidFill>
            <a:srgbClr val="FFA000"/>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94" name="文本框 93"/>
          <p:cNvSpPr txBox="1"/>
          <p:nvPr/>
        </p:nvSpPr>
        <p:spPr>
          <a:xfrm>
            <a:off x="534670" y="1781175"/>
            <a:ext cx="8971280" cy="1194435"/>
          </a:xfrm>
          <a:prstGeom prst="rect">
            <a:avLst/>
          </a:prstGeom>
        </p:spPr>
        <p:txBody>
          <a:bodyPr wrap="square">
            <a:noAutofit/>
          </a:bodyPr>
          <a:p>
            <a:pPr indent="457200" algn="just" fontAlgn="auto">
              <a:lnSpc>
                <a:spcPts val="2880"/>
              </a:lnSpc>
              <a:buClrTx/>
              <a:buSzTx/>
              <a:buNone/>
            </a:pPr>
            <a:r>
              <a:rPr lang="en-US" altLang="zh-CN" sz="1200">
                <a:latin typeface="Times New Roman" panose="02020603050405020304"/>
                <a:ea typeface="Times New Roman" panose="02020603050405020304"/>
                <a:sym typeface="+mn-ea"/>
              </a:rPr>
              <a:t>def func1(): </a:t>
            </a:r>
            <a:endParaRPr lang="en-US" altLang="zh-CN" sz="1200">
              <a:latin typeface="Times New Roman" panose="02020603050405020304"/>
              <a:ea typeface="Times New Roman" panose="02020603050405020304"/>
              <a:sym typeface="+mn-ea"/>
            </a:endParaRPr>
          </a:p>
          <a:p>
            <a:pPr marL="457200" lvl="1" indent="457200" algn="just" fontAlgn="auto">
              <a:lnSpc>
                <a:spcPts val="2880"/>
              </a:lnSpc>
              <a:buClrTx/>
              <a:buSzTx/>
              <a:buNone/>
            </a:pPr>
            <a:r>
              <a:rPr lang="en-US" altLang="zh-CN" sz="1200">
                <a:latin typeface="Times New Roman" panose="02020603050405020304"/>
                <a:ea typeface="Times New Roman" panose="02020603050405020304"/>
                <a:sym typeface="+mn-ea"/>
              </a:rPr>
              <a:t>print("func1 </a:t>
            </a:r>
            <a:r>
              <a:rPr lang="zh-CN" altLang="en-US" sz="1200">
                <a:latin typeface="Times New Roman" panose="02020603050405020304"/>
                <a:ea typeface="Times New Roman" panose="02020603050405020304"/>
                <a:sym typeface="+mn-ea"/>
              </a:rPr>
              <a:t>开始执行</a:t>
            </a:r>
            <a:r>
              <a:rPr lang="en-US" altLang="zh-CN" sz="1200">
                <a:latin typeface="Times New Roman" panose="02020603050405020304"/>
                <a:ea typeface="Times New Roman" panose="02020603050405020304"/>
                <a:sym typeface="+mn-ea"/>
              </a:rPr>
              <a:t>") </a:t>
            </a:r>
            <a:endParaRPr lang="en-US" altLang="zh-CN" sz="1200">
              <a:latin typeface="Times New Roman" panose="02020603050405020304"/>
              <a:ea typeface="Times New Roman" panose="02020603050405020304"/>
              <a:sym typeface="+mn-ea"/>
            </a:endParaRPr>
          </a:p>
          <a:p>
            <a:pPr marL="457200" lvl="1" indent="457200" algn="just" fontAlgn="auto">
              <a:lnSpc>
                <a:spcPts val="2880"/>
              </a:lnSpc>
              <a:buClrTx/>
              <a:buSzTx/>
              <a:buNone/>
            </a:pPr>
            <a:r>
              <a:rPr lang="en-US" altLang="zh-CN" sz="1200">
                <a:latin typeface="Times New Roman" panose="02020603050405020304"/>
                <a:ea typeface="Times New Roman" panose="02020603050405020304"/>
                <a:sym typeface="+mn-ea"/>
              </a:rPr>
              <a:t>def func2(): </a:t>
            </a:r>
            <a:endParaRPr lang="en-US" altLang="zh-CN" sz="1200">
              <a:latin typeface="Times New Roman" panose="02020603050405020304"/>
              <a:ea typeface="Times New Roman" panose="02020603050405020304"/>
              <a:sym typeface="+mn-ea"/>
            </a:endParaRPr>
          </a:p>
          <a:p>
            <a:pPr marL="914400" lvl="2" indent="457200" algn="just" fontAlgn="auto">
              <a:lnSpc>
                <a:spcPts val="2880"/>
              </a:lnSpc>
              <a:buClrTx/>
              <a:buSzTx/>
              <a:buNone/>
            </a:pPr>
            <a:r>
              <a:rPr lang="en-US" altLang="zh-CN" sz="1200">
                <a:latin typeface="Times New Roman" panose="02020603050405020304"/>
                <a:ea typeface="Times New Roman" panose="02020603050405020304"/>
                <a:sym typeface="+mn-ea"/>
              </a:rPr>
              <a:t>print("func2 </a:t>
            </a:r>
            <a:r>
              <a:rPr lang="zh-CN" altLang="en-US" sz="1200">
                <a:latin typeface="Times New Roman" panose="02020603050405020304"/>
                <a:ea typeface="Times New Roman" panose="02020603050405020304"/>
                <a:sym typeface="+mn-ea"/>
              </a:rPr>
              <a:t>开始执行</a:t>
            </a:r>
            <a:r>
              <a:rPr lang="en-US" altLang="zh-CN" sz="1200">
                <a:latin typeface="Times New Roman" panose="02020603050405020304"/>
                <a:ea typeface="Times New Roman" panose="02020603050405020304"/>
                <a:sym typeface="+mn-ea"/>
              </a:rPr>
              <a:t>")</a:t>
            </a:r>
            <a:endParaRPr lang="en-US" altLang="zh-CN" sz="1200">
              <a:latin typeface="Times New Roman" panose="02020603050405020304"/>
              <a:ea typeface="Times New Roman" panose="02020603050405020304"/>
              <a:sym typeface="+mn-ea"/>
            </a:endParaRPr>
          </a:p>
          <a:p>
            <a:pPr marL="457200" lvl="1" indent="457200" algn="just" fontAlgn="auto">
              <a:lnSpc>
                <a:spcPts val="2880"/>
              </a:lnSpc>
              <a:buClrTx/>
              <a:buSzTx/>
              <a:buNone/>
            </a:pPr>
            <a:r>
              <a:rPr lang="en-US" altLang="zh-CN" sz="1200">
                <a:solidFill>
                  <a:schemeClr val="tx1"/>
                </a:solidFill>
                <a:latin typeface="Times New Roman" panose="02020603050405020304"/>
                <a:ea typeface="Times New Roman" panose="02020603050405020304"/>
                <a:sym typeface="+mn-ea"/>
              </a:rPr>
              <a:t>func2() #</a:t>
            </a:r>
            <a:r>
              <a:rPr lang="zh-CN" altLang="en-US" sz="1200">
                <a:latin typeface="Times New Roman" panose="02020603050405020304"/>
                <a:ea typeface="Times New Roman" panose="02020603050405020304"/>
                <a:sym typeface="+mn-ea"/>
              </a:rPr>
              <a:t>调用内部函数，也可以用</a:t>
            </a:r>
            <a:r>
              <a:rPr lang="en-US" altLang="zh-CN" sz="1200">
                <a:latin typeface="Times New Roman" panose="02020603050405020304"/>
                <a:ea typeface="Times New Roman" panose="02020603050405020304"/>
                <a:sym typeface="+mn-ea"/>
              </a:rPr>
              <a:t> return func2() </a:t>
            </a:r>
            <a:endParaRPr lang="en-US" altLang="zh-CN" sz="1200">
              <a:latin typeface="Times New Roman" panose="02020603050405020304"/>
              <a:ea typeface="Times New Roman" panose="02020603050405020304"/>
              <a:sym typeface="+mn-ea"/>
            </a:endParaRPr>
          </a:p>
          <a:p>
            <a:pPr marL="0" lvl="0" indent="457200" algn="just" fontAlgn="auto">
              <a:lnSpc>
                <a:spcPts val="2880"/>
              </a:lnSpc>
              <a:buClrTx/>
              <a:buSzTx/>
              <a:buNone/>
            </a:pPr>
            <a:r>
              <a:rPr lang="en-US" altLang="zh-CN" sz="1200">
                <a:solidFill>
                  <a:schemeClr val="tx1"/>
                </a:solidFill>
                <a:latin typeface="Times New Roman" panose="02020603050405020304"/>
                <a:ea typeface="Times New Roman" panose="02020603050405020304"/>
                <a:sym typeface="+mn-ea"/>
              </a:rPr>
              <a:t>func1() </a:t>
            </a:r>
            <a:endParaRPr lang="en-US" altLang="zh-CN" sz="1200">
              <a:latin typeface="Times New Roman" panose="02020603050405020304"/>
              <a:ea typeface="Times New Roman" panose="02020603050405020304"/>
            </a:endParaRPr>
          </a:p>
          <a:p>
            <a:pPr marL="0" indent="0" algn="just" defTabSz="266700">
              <a:spcBef>
                <a:spcPct val="0"/>
              </a:spcBef>
              <a:spcAft>
                <a:spcPct val="0"/>
              </a:spcAft>
            </a:pPr>
            <a:endParaRPr lang="en-US" altLang="zh-CN" sz="1200">
              <a:latin typeface="Times New Roman" panose="02020603050405020304"/>
              <a:ea typeface="Times New Roman" panose="02020603050405020304"/>
            </a:endParaRPr>
          </a:p>
        </p:txBody>
      </p:sp>
      <p:sp>
        <p:nvSpPr>
          <p:cNvPr id="537" name="任意多边形: 形状 536"/>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p>
            <a:endParaRPr lang="en-US" sz="2400" b="0" u="none" strike="noStrike">
              <a:solidFill>
                <a:srgbClr val="000000"/>
              </a:solidFill>
              <a:effectLst/>
              <a:uFillTx/>
              <a:latin typeface="Times New Roman" panose="02020603050405020304"/>
            </a:endParaRPr>
          </a:p>
        </p:txBody>
      </p:sp>
      <p:sp>
        <p:nvSpPr>
          <p:cNvPr id="539" name="文本框 538"/>
          <p:cNvSpPr txBox="1"/>
          <p:nvPr/>
        </p:nvSpPr>
        <p:spPr>
          <a:xfrm>
            <a:off x="534960" y="252720"/>
            <a:ext cx="3009900" cy="363855"/>
          </a:xfrm>
          <a:prstGeom prst="rect">
            <a:avLst/>
          </a:prstGeom>
          <a:noFill/>
          <a:ln w="0">
            <a:noFill/>
          </a:ln>
        </p:spPr>
        <p:txBody>
          <a:bodyPr wrap="none" lIns="0" tIns="0" rIns="0" bIns="0" anchor="t">
            <a:spAutoFit/>
          </a:bodyPr>
          <a:p>
            <a:pPr algn="l"/>
            <a:r>
              <a:rPr lang="zh-CN" sz="2370" b="0" u="none" strike="noStrike">
                <a:solidFill>
                  <a:srgbClr val="FFFFFF"/>
                </a:solidFill>
                <a:effectLst/>
                <a:uFillTx/>
                <a:latin typeface="NotoSansCJKsc"/>
                <a:ea typeface="NotoSansCJKsc"/>
              </a:rPr>
              <a:t>函数嵌套的定义与调用</a:t>
            </a:r>
            <a:endParaRPr lang="zh-CN" sz="2370" b="0" u="none" strike="noStrike">
              <a:solidFill>
                <a:srgbClr val="FFFFFF"/>
              </a:solidFill>
              <a:effectLst/>
              <a:uFillTx/>
              <a:latin typeface="NotoSansCJKsc"/>
              <a:ea typeface="NotoSansCJKsc"/>
            </a:endParaRPr>
          </a:p>
        </p:txBody>
      </p:sp>
      <p:sp>
        <p:nvSpPr>
          <p:cNvPr id="149" name="任意多边形: 形状 148"/>
          <p:cNvSpPr/>
          <p:nvPr/>
        </p:nvSpPr>
        <p:spPr>
          <a:xfrm>
            <a:off x="534670" y="4645660"/>
            <a:ext cx="8849995" cy="664845"/>
          </a:xfrm>
          <a:custGeom>
            <a:avLst/>
            <a:gdLst/>
            <a:ahLst/>
            <a:cxnLst/>
            <a:rect l="0" t="0" r="r" b="b"/>
            <a:pathLst>
              <a:path w="13326" h="3251">
                <a:moveTo>
                  <a:pt x="0" y="3065"/>
                </a:moveTo>
                <a:lnTo>
                  <a:pt x="0" y="186"/>
                </a:lnTo>
                <a:cubicBezTo>
                  <a:pt x="0" y="174"/>
                  <a:pt x="1" y="161"/>
                  <a:pt x="3" y="150"/>
                </a:cubicBezTo>
                <a:cubicBezTo>
                  <a:pt x="5" y="138"/>
                  <a:pt x="7" y="126"/>
                  <a:pt x="11" y="115"/>
                </a:cubicBezTo>
                <a:cubicBezTo>
                  <a:pt x="14" y="103"/>
                  <a:pt x="19" y="93"/>
                  <a:pt x="24" y="83"/>
                </a:cubicBezTo>
                <a:cubicBezTo>
                  <a:pt x="29" y="72"/>
                  <a:pt x="35" y="63"/>
                  <a:pt x="41" y="54"/>
                </a:cubicBezTo>
                <a:cubicBezTo>
                  <a:pt x="48" y="46"/>
                  <a:pt x="55" y="38"/>
                  <a:pt x="62" y="31"/>
                </a:cubicBezTo>
                <a:cubicBezTo>
                  <a:pt x="70" y="25"/>
                  <a:pt x="78" y="19"/>
                  <a:pt x="86" y="14"/>
                </a:cubicBezTo>
                <a:cubicBezTo>
                  <a:pt x="95" y="10"/>
                  <a:pt x="104" y="6"/>
                  <a:pt x="112" y="4"/>
                </a:cubicBezTo>
                <a:cubicBezTo>
                  <a:pt x="121" y="1"/>
                  <a:pt x="131" y="0"/>
                  <a:pt x="140" y="0"/>
                </a:cubicBezTo>
                <a:lnTo>
                  <a:pt x="13140" y="0"/>
                </a:lnTo>
                <a:cubicBezTo>
                  <a:pt x="13152" y="0"/>
                  <a:pt x="13164" y="1"/>
                  <a:pt x="13176" y="4"/>
                </a:cubicBezTo>
                <a:cubicBezTo>
                  <a:pt x="13188" y="6"/>
                  <a:pt x="13200" y="10"/>
                  <a:pt x="13211" y="14"/>
                </a:cubicBezTo>
                <a:cubicBezTo>
                  <a:pt x="13222" y="19"/>
                  <a:pt x="13233" y="25"/>
                  <a:pt x="13243" y="31"/>
                </a:cubicBezTo>
                <a:cubicBezTo>
                  <a:pt x="13253" y="38"/>
                  <a:pt x="13263" y="46"/>
                  <a:pt x="13271" y="54"/>
                </a:cubicBezTo>
                <a:cubicBezTo>
                  <a:pt x="13280" y="63"/>
                  <a:pt x="13288" y="72"/>
                  <a:pt x="13294" y="83"/>
                </a:cubicBezTo>
                <a:cubicBezTo>
                  <a:pt x="13301" y="93"/>
                  <a:pt x="13307" y="103"/>
                  <a:pt x="13312" y="115"/>
                </a:cubicBezTo>
                <a:cubicBezTo>
                  <a:pt x="13316" y="126"/>
                  <a:pt x="13320" y="138"/>
                  <a:pt x="13322" y="150"/>
                </a:cubicBezTo>
                <a:cubicBezTo>
                  <a:pt x="13324" y="161"/>
                  <a:pt x="13326" y="174"/>
                  <a:pt x="13326" y="186"/>
                </a:cubicBezTo>
                <a:lnTo>
                  <a:pt x="13326" y="3065"/>
                </a:lnTo>
                <a:cubicBezTo>
                  <a:pt x="13326" y="3077"/>
                  <a:pt x="13324" y="3089"/>
                  <a:pt x="13322" y="3101"/>
                </a:cubicBezTo>
                <a:cubicBezTo>
                  <a:pt x="13320" y="3113"/>
                  <a:pt x="13316" y="3125"/>
                  <a:pt x="13312" y="3136"/>
                </a:cubicBezTo>
                <a:cubicBezTo>
                  <a:pt x="13307" y="3148"/>
                  <a:pt x="13301" y="3158"/>
                  <a:pt x="13294" y="3168"/>
                </a:cubicBezTo>
                <a:cubicBezTo>
                  <a:pt x="13288" y="3178"/>
                  <a:pt x="13280" y="3188"/>
                  <a:pt x="13271" y="3196"/>
                </a:cubicBezTo>
                <a:cubicBezTo>
                  <a:pt x="13263" y="3205"/>
                  <a:pt x="13253" y="3213"/>
                  <a:pt x="13243" y="3220"/>
                </a:cubicBezTo>
                <a:cubicBezTo>
                  <a:pt x="13233" y="3226"/>
                  <a:pt x="13222" y="3232"/>
                  <a:pt x="13211" y="3237"/>
                </a:cubicBezTo>
                <a:cubicBezTo>
                  <a:pt x="13200" y="3241"/>
                  <a:pt x="13188" y="3245"/>
                  <a:pt x="13176" y="3247"/>
                </a:cubicBezTo>
                <a:cubicBezTo>
                  <a:pt x="13164" y="3250"/>
                  <a:pt x="13152" y="3251"/>
                  <a:pt x="13140" y="3251"/>
                </a:cubicBezTo>
                <a:lnTo>
                  <a:pt x="140" y="3251"/>
                </a:lnTo>
                <a:cubicBezTo>
                  <a:pt x="131" y="3251"/>
                  <a:pt x="121" y="3250"/>
                  <a:pt x="112" y="3247"/>
                </a:cubicBezTo>
                <a:cubicBezTo>
                  <a:pt x="104" y="3245"/>
                  <a:pt x="95" y="3241"/>
                  <a:pt x="86" y="3237"/>
                </a:cubicBezTo>
                <a:cubicBezTo>
                  <a:pt x="78" y="3232"/>
                  <a:pt x="70" y="3226"/>
                  <a:pt x="62" y="3220"/>
                </a:cubicBezTo>
                <a:cubicBezTo>
                  <a:pt x="55" y="3213"/>
                  <a:pt x="48" y="3205"/>
                  <a:pt x="41" y="3196"/>
                </a:cubicBezTo>
                <a:cubicBezTo>
                  <a:pt x="35" y="3188"/>
                  <a:pt x="29" y="3178"/>
                  <a:pt x="24" y="3168"/>
                </a:cubicBezTo>
                <a:cubicBezTo>
                  <a:pt x="19" y="3158"/>
                  <a:pt x="14" y="3148"/>
                  <a:pt x="11" y="3136"/>
                </a:cubicBezTo>
                <a:cubicBezTo>
                  <a:pt x="7" y="3125"/>
                  <a:pt x="5" y="3113"/>
                  <a:pt x="3" y="3101"/>
                </a:cubicBezTo>
                <a:cubicBezTo>
                  <a:pt x="1" y="3089"/>
                  <a:pt x="0" y="3077"/>
                  <a:pt x="0" y="3065"/>
                </a:cubicBezTo>
                <a:close/>
              </a:path>
            </a:pathLst>
          </a:custGeom>
          <a:solidFill>
            <a:srgbClr val="7F1D1D">
              <a:alpha val="30000"/>
            </a:srgbClr>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150" name="任意多边形: 形状 149"/>
          <p:cNvSpPr/>
          <p:nvPr/>
        </p:nvSpPr>
        <p:spPr>
          <a:xfrm>
            <a:off x="440055" y="4668520"/>
            <a:ext cx="93980" cy="652145"/>
          </a:xfrm>
          <a:custGeom>
            <a:avLst/>
            <a:gdLst/>
            <a:ahLst/>
            <a:cxnLst/>
            <a:rect l="0" t="0" r="r" b="b"/>
            <a:pathLst>
              <a:path w="187" h="3251">
                <a:moveTo>
                  <a:pt x="0" y="0"/>
                </a:moveTo>
                <a:lnTo>
                  <a:pt x="187" y="0"/>
                </a:lnTo>
                <a:lnTo>
                  <a:pt x="187" y="3251"/>
                </a:lnTo>
                <a:lnTo>
                  <a:pt x="0" y="3251"/>
                </a:lnTo>
                <a:lnTo>
                  <a:pt x="0" y="0"/>
                </a:lnTo>
                <a:close/>
              </a:path>
            </a:pathLst>
          </a:custGeom>
          <a:solidFill>
            <a:srgbClr val="EF4444"/>
          </a:solidFill>
          <a:ln w="0">
            <a:noFill/>
          </a:ln>
        </p:spPr>
        <p:txBody>
          <a:bodyPr lIns="0" tIns="0" rIns="0" bIns="0" anchor="t">
            <a:noAutofit/>
          </a:bodyPr>
          <a:p>
            <a:endParaRPr lang="en-US" sz="2400" b="0" u="none" strike="noStrike">
              <a:solidFill>
                <a:srgbClr val="FFFFFF"/>
              </a:solidFill>
              <a:effectLst/>
              <a:uFillTx/>
              <a:latin typeface="Times New Roman" panose="02020603050405020304"/>
            </a:endParaRPr>
          </a:p>
        </p:txBody>
      </p:sp>
      <p:sp>
        <p:nvSpPr>
          <p:cNvPr id="6" name="任意多边形: 形状 120"/>
          <p:cNvSpPr/>
          <p:nvPr/>
        </p:nvSpPr>
        <p:spPr>
          <a:xfrm>
            <a:off x="440690" y="4288790"/>
            <a:ext cx="2388235" cy="356870"/>
          </a:xfrm>
          <a:custGeom>
            <a:avLst/>
            <a:gdLst/>
            <a:ahLst/>
            <a:cxnLst/>
            <a:rect l="0" t="0" r="r" b="b"/>
            <a:pathLst>
              <a:path w="13372" h="1673">
                <a:moveTo>
                  <a:pt x="0" y="1580"/>
                </a:moveTo>
                <a:lnTo>
                  <a:pt x="0" y="93"/>
                </a:lnTo>
                <a:cubicBezTo>
                  <a:pt x="0" y="81"/>
                  <a:pt x="2" y="69"/>
                  <a:pt x="7" y="58"/>
                </a:cubicBezTo>
                <a:cubicBezTo>
                  <a:pt x="12" y="46"/>
                  <a:pt x="19" y="36"/>
                  <a:pt x="27" y="27"/>
                </a:cubicBezTo>
                <a:cubicBezTo>
                  <a:pt x="36" y="19"/>
                  <a:pt x="46" y="12"/>
                  <a:pt x="57" y="7"/>
                </a:cubicBezTo>
                <a:cubicBezTo>
                  <a:pt x="69" y="3"/>
                  <a:pt x="81" y="0"/>
                  <a:pt x="93" y="0"/>
                </a:cubicBezTo>
                <a:lnTo>
                  <a:pt x="13279" y="0"/>
                </a:lnTo>
                <a:cubicBezTo>
                  <a:pt x="13291" y="0"/>
                  <a:pt x="13303" y="3"/>
                  <a:pt x="13314" y="7"/>
                </a:cubicBezTo>
                <a:cubicBezTo>
                  <a:pt x="13326" y="12"/>
                  <a:pt x="13336" y="19"/>
                  <a:pt x="13345" y="27"/>
                </a:cubicBezTo>
                <a:cubicBezTo>
                  <a:pt x="13353" y="36"/>
                  <a:pt x="13360" y="46"/>
                  <a:pt x="13365" y="58"/>
                </a:cubicBezTo>
                <a:cubicBezTo>
                  <a:pt x="13369" y="69"/>
                  <a:pt x="13372" y="81"/>
                  <a:pt x="13372" y="93"/>
                </a:cubicBezTo>
                <a:lnTo>
                  <a:pt x="13372" y="1580"/>
                </a:lnTo>
                <a:cubicBezTo>
                  <a:pt x="13372" y="1592"/>
                  <a:pt x="13369" y="1604"/>
                  <a:pt x="13365" y="1615"/>
                </a:cubicBezTo>
                <a:cubicBezTo>
                  <a:pt x="13360" y="1627"/>
                  <a:pt x="13353" y="1637"/>
                  <a:pt x="13345" y="1645"/>
                </a:cubicBezTo>
                <a:cubicBezTo>
                  <a:pt x="13336" y="1654"/>
                  <a:pt x="13326" y="1661"/>
                  <a:pt x="13314" y="1666"/>
                </a:cubicBezTo>
                <a:cubicBezTo>
                  <a:pt x="13303" y="1670"/>
                  <a:pt x="13291" y="1673"/>
                  <a:pt x="13279" y="1673"/>
                </a:cubicBezTo>
                <a:lnTo>
                  <a:pt x="93" y="1673"/>
                </a:lnTo>
                <a:cubicBezTo>
                  <a:pt x="81" y="1673"/>
                  <a:pt x="69" y="1670"/>
                  <a:pt x="57" y="1666"/>
                </a:cubicBezTo>
                <a:cubicBezTo>
                  <a:pt x="46" y="1661"/>
                  <a:pt x="36" y="1654"/>
                  <a:pt x="27" y="1645"/>
                </a:cubicBezTo>
                <a:cubicBezTo>
                  <a:pt x="19" y="1637"/>
                  <a:pt x="12" y="1627"/>
                  <a:pt x="7" y="1615"/>
                </a:cubicBezTo>
                <a:cubicBezTo>
                  <a:pt x="2" y="1604"/>
                  <a:pt x="0" y="1592"/>
                  <a:pt x="0" y="1580"/>
                </a:cubicBezTo>
                <a:close/>
              </a:path>
            </a:pathLst>
          </a:custGeom>
          <a:solidFill>
            <a:srgbClr val="1E40AF">
              <a:alpha val="50000"/>
            </a:srgbClr>
          </a:solidFill>
          <a:ln w="0">
            <a:noFill/>
          </a:ln>
        </p:spPr>
        <p:txBody>
          <a:bodyPr lIns="0" tIns="0" rIns="0" bIns="0" anchor="t">
            <a:noAutofit/>
          </a:bodyPr>
          <a:p>
            <a:pPr algn="l"/>
            <a:r>
              <a:rPr lang="zh-CN" altLang="en-US" sz="1400">
                <a:effectLst/>
                <a:uFillTx/>
                <a:latin typeface="Times New Roman" panose="02020603050405020304"/>
                <a:sym typeface="+mn-ea"/>
              </a:rPr>
              <a:t>程序的运行结果如下：</a:t>
            </a:r>
            <a:endParaRPr lang="en-US" sz="1400" b="0" u="none" strike="noStrike">
              <a:solidFill>
                <a:srgbClr val="FFFFFF"/>
              </a:solidFill>
              <a:effectLst/>
              <a:uFillTx/>
              <a:latin typeface="Times New Roman" panose="02020603050405020304"/>
            </a:endParaRPr>
          </a:p>
        </p:txBody>
      </p:sp>
      <p:sp>
        <p:nvSpPr>
          <p:cNvPr id="7" name="文本框 6"/>
          <p:cNvSpPr txBox="1"/>
          <p:nvPr/>
        </p:nvSpPr>
        <p:spPr>
          <a:xfrm>
            <a:off x="585470" y="4736465"/>
            <a:ext cx="7693660" cy="479425"/>
          </a:xfrm>
          <a:prstGeom prst="rect">
            <a:avLst/>
          </a:prstGeom>
        </p:spPr>
        <p:txBody>
          <a:bodyPr wrap="square">
            <a:noAutofit/>
          </a:bodyPr>
          <a:p>
            <a:r>
              <a:rPr lang="en-US" altLang="zh-CN" sz="1200">
                <a:solidFill>
                  <a:schemeClr val="tx1"/>
                </a:solidFill>
                <a:latin typeface="Times New Roman" panose="02020603050405020304"/>
                <a:ea typeface="Times New Roman" panose="02020603050405020304"/>
              </a:rPr>
              <a:t>func1 开始执行</a:t>
            </a:r>
            <a:endParaRPr lang="en-US" altLang="zh-CN" sz="1200">
              <a:solidFill>
                <a:schemeClr val="tx1"/>
              </a:solidFill>
              <a:latin typeface="Times New Roman" panose="02020603050405020304"/>
              <a:ea typeface="Times New Roman" panose="02020603050405020304"/>
            </a:endParaRPr>
          </a:p>
          <a:p>
            <a:r>
              <a:rPr lang="en-US" altLang="zh-CN" sz="1200">
                <a:solidFill>
                  <a:schemeClr val="tx1"/>
                </a:solidFill>
                <a:latin typeface="Times New Roman" panose="02020603050405020304"/>
                <a:ea typeface="Times New Roman" panose="02020603050405020304"/>
              </a:rPr>
              <a:t>func2 开始执行</a:t>
            </a:r>
            <a:endParaRPr lang="en-US" altLang="zh-CN" sz="1200">
              <a:solidFill>
                <a:schemeClr val="tx1"/>
              </a:solidFill>
              <a:latin typeface="Times New Roman" panose="02020603050405020304"/>
              <a:ea typeface="Times New Roman" panose="02020603050405020304"/>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任意多边形: 形状 629"/>
          <p:cNvSpPr/>
          <p:nvPr/>
        </p:nvSpPr>
        <p:spPr>
          <a:xfrm>
            <a:off x="534600" y="735120"/>
            <a:ext cx="802800" cy="33840"/>
          </a:xfrm>
          <a:custGeom>
            <a:avLst/>
            <a:gdLst/>
            <a:ahLst/>
            <a:cxnLst/>
            <a:rect l="0" t="0" r="r" b="b"/>
            <a:pathLst>
              <a:path w="2230" h="94">
                <a:moveTo>
                  <a:pt x="0" y="0"/>
                </a:moveTo>
                <a:lnTo>
                  <a:pt x="2230" y="0"/>
                </a:lnTo>
                <a:lnTo>
                  <a:pt x="2230" y="94"/>
                </a:lnTo>
                <a:lnTo>
                  <a:pt x="0" y="94"/>
                </a:lnTo>
                <a:lnTo>
                  <a:pt x="0" y="0"/>
                </a:lnTo>
                <a:close/>
              </a:path>
            </a:pathLst>
          </a:custGeom>
          <a:solidFill>
            <a:srgbClr val="FCD34D"/>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31" name="文本框 630"/>
          <p:cNvSpPr txBox="1"/>
          <p:nvPr/>
        </p:nvSpPr>
        <p:spPr>
          <a:xfrm>
            <a:off x="534960" y="252720"/>
            <a:ext cx="2741135" cy="364715"/>
          </a:xfrm>
          <a:prstGeom prst="rect">
            <a:avLst/>
          </a:prstGeom>
          <a:noFill/>
          <a:ln w="0">
            <a:noFill/>
          </a:ln>
        </p:spPr>
        <p:txBody>
          <a:bodyPr wrap="none" lIns="0" tIns="0" rIns="0" bIns="0" anchor="t">
            <a:spAutoFit/>
          </a:bodyPr>
          <a:lstStyle/>
          <a:p>
            <a:r>
              <a:rPr lang="zh-CN" sz="2370" b="0" u="none" strike="noStrike" dirty="0">
                <a:solidFill>
                  <a:srgbClr val="FFFFFF"/>
                </a:solidFill>
                <a:effectLst/>
                <a:uFillTx/>
                <a:latin typeface="NotoSansCJKsc"/>
                <a:ea typeface="NotoSansCJKsc"/>
              </a:rPr>
              <a:t>函数参数类型</a:t>
            </a:r>
            <a:r>
              <a:rPr lang="zh-CN" altLang="en-US" sz="2370" dirty="0">
                <a:solidFill>
                  <a:srgbClr val="FFFFFF"/>
                </a:solidFill>
                <a:latin typeface="NotoSansCJKsc"/>
                <a:ea typeface="NotoSansCJKsc"/>
              </a:rPr>
              <a:t>（一）</a:t>
            </a:r>
            <a:endParaRPr lang="en-US" sz="2370" b="0" u="none" strike="noStrike" dirty="0">
              <a:solidFill>
                <a:srgbClr val="000000"/>
              </a:solidFill>
              <a:effectLst/>
              <a:uFillTx/>
              <a:latin typeface="Times New Roman" panose="02020603050405020304"/>
            </a:endParaRPr>
          </a:p>
        </p:txBody>
      </p:sp>
      <p:pic>
        <p:nvPicPr>
          <p:cNvPr id="634" name="图片 633"/>
          <p:cNvPicPr/>
          <p:nvPr/>
        </p:nvPicPr>
        <p:blipFill>
          <a:blip r:embed="rId1"/>
          <a:stretch>
            <a:fillRect/>
          </a:stretch>
        </p:blipFill>
        <p:spPr>
          <a:xfrm>
            <a:off x="534960" y="886512"/>
            <a:ext cx="166680" cy="166680"/>
          </a:xfrm>
          <a:prstGeom prst="rect">
            <a:avLst/>
          </a:prstGeom>
          <a:noFill/>
          <a:ln w="0">
            <a:noFill/>
          </a:ln>
        </p:spPr>
      </p:pic>
      <p:sp>
        <p:nvSpPr>
          <p:cNvPr id="636" name="文本框 635"/>
          <p:cNvSpPr txBox="1"/>
          <p:nvPr/>
        </p:nvSpPr>
        <p:spPr>
          <a:xfrm>
            <a:off x="802080" y="804432"/>
            <a:ext cx="1006560" cy="291600"/>
          </a:xfrm>
          <a:prstGeom prst="rect">
            <a:avLst/>
          </a:prstGeom>
          <a:noFill/>
          <a:ln w="0">
            <a:noFill/>
          </a:ln>
        </p:spPr>
        <p:txBody>
          <a:bodyPr wrap="none" lIns="0" tIns="0" rIns="0" bIns="0" anchor="t">
            <a:spAutoFit/>
          </a:bodyPr>
          <a:lstStyle/>
          <a:p>
            <a:r>
              <a:rPr lang="zh-CN" sz="1580" b="0" u="none" strike="noStrike">
                <a:solidFill>
                  <a:srgbClr val="FCD34D"/>
                </a:solidFill>
                <a:effectLst/>
                <a:uFillTx/>
                <a:latin typeface="NotoSansCJKsc"/>
                <a:ea typeface="NotoSansCJKsc"/>
              </a:rPr>
              <a:t>形参与实参</a:t>
            </a:r>
            <a:endParaRPr lang="en-US" sz="1580" b="0" u="none" strike="noStrike">
              <a:solidFill>
                <a:srgbClr val="000000"/>
              </a:solidFill>
              <a:effectLst/>
              <a:uFillTx/>
              <a:latin typeface="Times New Roman" panose="02020603050405020304"/>
            </a:endParaRPr>
          </a:p>
        </p:txBody>
      </p:sp>
      <p:sp>
        <p:nvSpPr>
          <p:cNvPr id="637" name="文本框 636"/>
          <p:cNvSpPr txBox="1"/>
          <p:nvPr/>
        </p:nvSpPr>
        <p:spPr>
          <a:xfrm>
            <a:off x="802080" y="1188552"/>
            <a:ext cx="13320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638" name="文本框 637"/>
          <p:cNvSpPr txBox="1"/>
          <p:nvPr/>
        </p:nvSpPr>
        <p:spPr>
          <a:xfrm>
            <a:off x="923760" y="1157592"/>
            <a:ext cx="442656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形参：定义函数时，函数名后括号内的变量，表⽰函数完成⼯作所需的信息</a:t>
            </a:r>
            <a:endParaRPr lang="en-US" sz="1050" b="0" u="none" strike="noStrike">
              <a:solidFill>
                <a:srgbClr val="000000"/>
              </a:solidFill>
              <a:effectLst/>
              <a:uFillTx/>
              <a:latin typeface="Times New Roman" panose="02020603050405020304"/>
            </a:endParaRPr>
          </a:p>
        </p:txBody>
      </p:sp>
      <p:sp>
        <p:nvSpPr>
          <p:cNvPr id="639" name="文本框 638"/>
          <p:cNvSpPr txBox="1"/>
          <p:nvPr/>
        </p:nvSpPr>
        <p:spPr>
          <a:xfrm>
            <a:off x="802080" y="1456032"/>
            <a:ext cx="13320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640" name="任意多边形: 形状 639"/>
          <p:cNvSpPr/>
          <p:nvPr/>
        </p:nvSpPr>
        <p:spPr>
          <a:xfrm>
            <a:off x="1361880" y="4163527"/>
            <a:ext cx="17280" cy="17280"/>
          </a:xfrm>
          <a:custGeom>
            <a:avLst/>
            <a:gdLst/>
            <a:ahLst/>
            <a:cxnLst/>
            <a:rect l="0" t="0" r="r" b="b"/>
            <a:pathLst>
              <a:path w="48" h="48">
                <a:moveTo>
                  <a:pt x="0" y="27"/>
                </a:moveTo>
                <a:lnTo>
                  <a:pt x="0" y="23"/>
                </a:lnTo>
                <a:cubicBezTo>
                  <a:pt x="0" y="16"/>
                  <a:pt x="2" y="11"/>
                  <a:pt x="6" y="7"/>
                </a:cubicBezTo>
                <a:cubicBezTo>
                  <a:pt x="11" y="3"/>
                  <a:pt x="17" y="0"/>
                  <a:pt x="22" y="0"/>
                </a:cubicBezTo>
                <a:lnTo>
                  <a:pt x="26" y="0"/>
                </a:lnTo>
                <a:cubicBezTo>
                  <a:pt x="32" y="0"/>
                  <a:pt x="37" y="3"/>
                  <a:pt x="41" y="7"/>
                </a:cubicBezTo>
                <a:cubicBezTo>
                  <a:pt x="46" y="11"/>
                  <a:pt x="48" y="16"/>
                  <a:pt x="48" y="23"/>
                </a:cubicBezTo>
                <a:lnTo>
                  <a:pt x="48" y="27"/>
                </a:lnTo>
                <a:cubicBezTo>
                  <a:pt x="48" y="33"/>
                  <a:pt x="46" y="38"/>
                  <a:pt x="41" y="42"/>
                </a:cubicBezTo>
                <a:cubicBezTo>
                  <a:pt x="37" y="46"/>
                  <a:pt x="32" y="48"/>
                  <a:pt x="26" y="48"/>
                </a:cubicBezTo>
                <a:lnTo>
                  <a:pt x="22" y="48"/>
                </a:lnTo>
                <a:cubicBezTo>
                  <a:pt x="17" y="48"/>
                  <a:pt x="11" y="46"/>
                  <a:pt x="6" y="42"/>
                </a:cubicBezTo>
                <a:cubicBezTo>
                  <a:pt x="2" y="38"/>
                  <a:pt x="0" y="33"/>
                  <a:pt x="0" y="2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1" name="任意多边形: 形状 640"/>
          <p:cNvSpPr/>
          <p:nvPr/>
        </p:nvSpPr>
        <p:spPr>
          <a:xfrm>
            <a:off x="4386960" y="944832"/>
            <a:ext cx="9000" cy="8640"/>
          </a:xfrm>
          <a:custGeom>
            <a:avLst/>
            <a:gdLst/>
            <a:ahLst/>
            <a:cxnLst/>
            <a:rect l="0" t="0" r="r" b="b"/>
            <a:pathLst>
              <a:path w="25" h="24">
                <a:moveTo>
                  <a:pt x="0" y="20"/>
                </a:moveTo>
                <a:lnTo>
                  <a:pt x="0" y="5"/>
                </a:lnTo>
                <a:cubicBezTo>
                  <a:pt x="0" y="1"/>
                  <a:pt x="2" y="0"/>
                  <a:pt x="5" y="0"/>
                </a:cubicBezTo>
                <a:lnTo>
                  <a:pt x="20" y="0"/>
                </a:lnTo>
                <a:cubicBezTo>
                  <a:pt x="23" y="0"/>
                  <a:pt x="25" y="1"/>
                  <a:pt x="25" y="5"/>
                </a:cubicBezTo>
                <a:lnTo>
                  <a:pt x="25" y="20"/>
                </a:lnTo>
                <a:cubicBezTo>
                  <a:pt x="25" y="23"/>
                  <a:pt x="23" y="24"/>
                  <a:pt x="20" y="24"/>
                </a:cubicBezTo>
                <a:lnTo>
                  <a:pt x="5" y="24"/>
                </a:lnTo>
                <a:cubicBezTo>
                  <a:pt x="2" y="24"/>
                  <a:pt x="0" y="23"/>
                  <a:pt x="0" y="20"/>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2" name="任意多边形: 形状 641"/>
          <p:cNvSpPr/>
          <p:nvPr/>
        </p:nvSpPr>
        <p:spPr>
          <a:xfrm>
            <a:off x="2281320" y="4992380"/>
            <a:ext cx="8640" cy="8640"/>
          </a:xfrm>
          <a:custGeom>
            <a:avLst/>
            <a:gdLst/>
            <a:ahLst/>
            <a:cxnLst/>
            <a:rect l="0" t="0" r="r" b="b"/>
            <a:pathLst>
              <a:path w="24" h="24">
                <a:moveTo>
                  <a:pt x="0" y="19"/>
                </a:moveTo>
                <a:lnTo>
                  <a:pt x="0" y="5"/>
                </a:lnTo>
                <a:cubicBezTo>
                  <a:pt x="0" y="1"/>
                  <a:pt x="1" y="0"/>
                  <a:pt x="5" y="0"/>
                </a:cubicBezTo>
                <a:lnTo>
                  <a:pt x="18" y="0"/>
                </a:lnTo>
                <a:cubicBezTo>
                  <a:pt x="21" y="0"/>
                  <a:pt x="24" y="1"/>
                  <a:pt x="24" y="5"/>
                </a:cubicBezTo>
                <a:lnTo>
                  <a:pt x="24" y="19"/>
                </a:lnTo>
                <a:cubicBezTo>
                  <a:pt x="24" y="22"/>
                  <a:pt x="21" y="24"/>
                  <a:pt x="18" y="24"/>
                </a:cubicBezTo>
                <a:lnTo>
                  <a:pt x="5" y="24"/>
                </a:lnTo>
                <a:cubicBezTo>
                  <a:pt x="1" y="24"/>
                  <a:pt x="0" y="22"/>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3" name="任意多边形: 形状 642"/>
          <p:cNvSpPr/>
          <p:nvPr/>
        </p:nvSpPr>
        <p:spPr>
          <a:xfrm>
            <a:off x="10454040" y="2701207"/>
            <a:ext cx="8640" cy="8640"/>
          </a:xfrm>
          <a:custGeom>
            <a:avLst/>
            <a:gdLst/>
            <a:ahLst/>
            <a:cxnLst/>
            <a:rect l="0" t="0" r="r" b="b"/>
            <a:pathLst>
              <a:path w="24" h="24">
                <a:moveTo>
                  <a:pt x="24" y="13"/>
                </a:moveTo>
                <a:cubicBezTo>
                  <a:pt x="24" y="16"/>
                  <a:pt x="23" y="19"/>
                  <a:pt x="20" y="21"/>
                </a:cubicBezTo>
                <a:cubicBezTo>
                  <a:pt x="18" y="23"/>
                  <a:pt x="15" y="24"/>
                  <a:pt x="12" y="24"/>
                </a:cubicBezTo>
                <a:cubicBezTo>
                  <a:pt x="8" y="24"/>
                  <a:pt x="6" y="23"/>
                  <a:pt x="3" y="21"/>
                </a:cubicBezTo>
                <a:cubicBezTo>
                  <a:pt x="1" y="19"/>
                  <a:pt x="0" y="16"/>
                  <a:pt x="0" y="13"/>
                </a:cubicBezTo>
                <a:cubicBezTo>
                  <a:pt x="0" y="10"/>
                  <a:pt x="1" y="7"/>
                  <a:pt x="3" y="5"/>
                </a:cubicBezTo>
                <a:cubicBezTo>
                  <a:pt x="6" y="1"/>
                  <a:pt x="8" y="0"/>
                  <a:pt x="12" y="0"/>
                </a:cubicBezTo>
                <a:cubicBezTo>
                  <a:pt x="15" y="0"/>
                  <a:pt x="18" y="1"/>
                  <a:pt x="20"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4" name="任意多边形: 形状 643"/>
          <p:cNvSpPr/>
          <p:nvPr/>
        </p:nvSpPr>
        <p:spPr>
          <a:xfrm>
            <a:off x="869040" y="2793367"/>
            <a:ext cx="8640" cy="8640"/>
          </a:xfrm>
          <a:custGeom>
            <a:avLst/>
            <a:gdLst/>
            <a:ahLst/>
            <a:cxnLst/>
            <a:rect l="0" t="0" r="r" b="b"/>
            <a:pathLst>
              <a:path w="24" h="24">
                <a:moveTo>
                  <a:pt x="0" y="13"/>
                </a:moveTo>
                <a:lnTo>
                  <a:pt x="0" y="10"/>
                </a:lnTo>
                <a:cubicBezTo>
                  <a:pt x="0" y="7"/>
                  <a:pt x="1" y="4"/>
                  <a:pt x="3" y="2"/>
                </a:cubicBezTo>
                <a:cubicBezTo>
                  <a:pt x="5" y="0"/>
                  <a:pt x="7" y="0"/>
                  <a:pt x="10" y="0"/>
                </a:cubicBezTo>
                <a:lnTo>
                  <a:pt x="14" y="0"/>
                </a:lnTo>
                <a:cubicBezTo>
                  <a:pt x="17" y="0"/>
                  <a:pt x="19" y="0"/>
                  <a:pt x="21" y="2"/>
                </a:cubicBezTo>
                <a:cubicBezTo>
                  <a:pt x="23" y="4"/>
                  <a:pt x="24" y="7"/>
                  <a:pt x="24" y="10"/>
                </a:cubicBezTo>
                <a:lnTo>
                  <a:pt x="24" y="13"/>
                </a:lnTo>
                <a:cubicBezTo>
                  <a:pt x="24" y="16"/>
                  <a:pt x="23" y="18"/>
                  <a:pt x="21" y="20"/>
                </a:cubicBezTo>
                <a:cubicBezTo>
                  <a:pt x="19" y="23"/>
                  <a:pt x="17" y="24"/>
                  <a:pt x="14" y="24"/>
                </a:cubicBezTo>
                <a:lnTo>
                  <a:pt x="10" y="24"/>
                </a:lnTo>
                <a:cubicBezTo>
                  <a:pt x="7" y="24"/>
                  <a:pt x="5" y="23"/>
                  <a:pt x="3" y="20"/>
                </a:cubicBezTo>
                <a:cubicBezTo>
                  <a:pt x="1" y="18"/>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5" name="任意多边形: 形状 644"/>
          <p:cNvSpPr/>
          <p:nvPr/>
        </p:nvSpPr>
        <p:spPr>
          <a:xfrm>
            <a:off x="8766000" y="3110887"/>
            <a:ext cx="8640" cy="8640"/>
          </a:xfrm>
          <a:custGeom>
            <a:avLst/>
            <a:gdLst/>
            <a:ahLst/>
            <a:cxnLst/>
            <a:rect l="0" t="0" r="r" b="b"/>
            <a:pathLst>
              <a:path w="24" h="24">
                <a:moveTo>
                  <a:pt x="0" y="12"/>
                </a:moveTo>
                <a:lnTo>
                  <a:pt x="0" y="11"/>
                </a:lnTo>
                <a:cubicBezTo>
                  <a:pt x="0" y="7"/>
                  <a:pt x="1" y="5"/>
                  <a:pt x="3" y="3"/>
                </a:cubicBezTo>
                <a:cubicBezTo>
                  <a:pt x="5" y="1"/>
                  <a:pt x="8" y="0"/>
                  <a:pt x="11" y="0"/>
                </a:cubicBezTo>
                <a:lnTo>
                  <a:pt x="12" y="0"/>
                </a:lnTo>
                <a:cubicBezTo>
                  <a:pt x="15" y="0"/>
                  <a:pt x="18" y="1"/>
                  <a:pt x="21" y="3"/>
                </a:cubicBezTo>
                <a:cubicBezTo>
                  <a:pt x="23" y="5"/>
                  <a:pt x="24" y="7"/>
                  <a:pt x="24" y="11"/>
                </a:cubicBezTo>
                <a:lnTo>
                  <a:pt x="24" y="12"/>
                </a:lnTo>
                <a:cubicBezTo>
                  <a:pt x="24" y="16"/>
                  <a:pt x="23" y="19"/>
                  <a:pt x="21" y="21"/>
                </a:cubicBezTo>
                <a:cubicBezTo>
                  <a:pt x="18" y="23"/>
                  <a:pt x="15" y="24"/>
                  <a:pt x="12" y="24"/>
                </a:cubicBezTo>
                <a:lnTo>
                  <a:pt x="11" y="24"/>
                </a:lnTo>
                <a:cubicBezTo>
                  <a:pt x="8" y="24"/>
                  <a:pt x="5" y="23"/>
                  <a:pt x="3" y="21"/>
                </a:cubicBezTo>
                <a:cubicBezTo>
                  <a:pt x="1" y="19"/>
                  <a:pt x="0" y="16"/>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6" name="任意多边形: 形状 645"/>
          <p:cNvSpPr/>
          <p:nvPr/>
        </p:nvSpPr>
        <p:spPr>
          <a:xfrm>
            <a:off x="9225720" y="4506247"/>
            <a:ext cx="8640" cy="8640"/>
          </a:xfrm>
          <a:custGeom>
            <a:avLst/>
            <a:gdLst/>
            <a:ahLst/>
            <a:cxnLst/>
            <a:rect l="0" t="0" r="r" b="b"/>
            <a:pathLst>
              <a:path w="24" h="24">
                <a:moveTo>
                  <a:pt x="24" y="13"/>
                </a:moveTo>
                <a:cubicBezTo>
                  <a:pt x="24" y="16"/>
                  <a:pt x="23" y="19"/>
                  <a:pt x="21" y="21"/>
                </a:cubicBezTo>
                <a:cubicBezTo>
                  <a:pt x="18" y="23"/>
                  <a:pt x="16" y="24"/>
                  <a:pt x="12" y="24"/>
                </a:cubicBezTo>
                <a:cubicBezTo>
                  <a:pt x="9" y="24"/>
                  <a:pt x="5" y="23"/>
                  <a:pt x="3" y="21"/>
                </a:cubicBezTo>
                <a:cubicBezTo>
                  <a:pt x="1" y="19"/>
                  <a:pt x="0" y="16"/>
                  <a:pt x="0" y="13"/>
                </a:cubicBezTo>
                <a:cubicBezTo>
                  <a:pt x="0" y="10"/>
                  <a:pt x="1" y="7"/>
                  <a:pt x="3" y="5"/>
                </a:cubicBezTo>
                <a:cubicBezTo>
                  <a:pt x="5" y="1"/>
                  <a:pt x="9" y="0"/>
                  <a:pt x="12" y="0"/>
                </a:cubicBezTo>
                <a:cubicBezTo>
                  <a:pt x="16" y="0"/>
                  <a:pt x="18" y="1"/>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7" name="任意多边形: 形状 646"/>
          <p:cNvSpPr/>
          <p:nvPr/>
        </p:nvSpPr>
        <p:spPr>
          <a:xfrm>
            <a:off x="944280" y="442800"/>
            <a:ext cx="16920" cy="16920"/>
          </a:xfrm>
          <a:custGeom>
            <a:avLst/>
            <a:gdLst/>
            <a:ahLst/>
            <a:cxnLst/>
            <a:rect l="0" t="0" r="r" b="b"/>
            <a:pathLst>
              <a:path w="47" h="47">
                <a:moveTo>
                  <a:pt x="0" y="32"/>
                </a:moveTo>
                <a:lnTo>
                  <a:pt x="0" y="14"/>
                </a:lnTo>
                <a:cubicBezTo>
                  <a:pt x="0" y="10"/>
                  <a:pt x="1" y="7"/>
                  <a:pt x="4" y="4"/>
                </a:cubicBezTo>
                <a:cubicBezTo>
                  <a:pt x="7" y="1"/>
                  <a:pt x="10" y="0"/>
                  <a:pt x="14" y="0"/>
                </a:cubicBezTo>
                <a:lnTo>
                  <a:pt x="32" y="0"/>
                </a:lnTo>
                <a:cubicBezTo>
                  <a:pt x="36" y="0"/>
                  <a:pt x="40" y="1"/>
                  <a:pt x="43" y="4"/>
                </a:cubicBezTo>
                <a:cubicBezTo>
                  <a:pt x="46" y="7"/>
                  <a:pt x="47" y="10"/>
                  <a:pt x="47" y="14"/>
                </a:cubicBezTo>
                <a:lnTo>
                  <a:pt x="47" y="32"/>
                </a:lnTo>
                <a:cubicBezTo>
                  <a:pt x="47" y="37"/>
                  <a:pt x="46" y="40"/>
                  <a:pt x="43" y="43"/>
                </a:cubicBezTo>
                <a:cubicBezTo>
                  <a:pt x="40" y="46"/>
                  <a:pt x="36" y="47"/>
                  <a:pt x="32" y="47"/>
                </a:cubicBezTo>
                <a:lnTo>
                  <a:pt x="14" y="47"/>
                </a:lnTo>
                <a:cubicBezTo>
                  <a:pt x="10" y="47"/>
                  <a:pt x="7" y="46"/>
                  <a:pt x="4" y="43"/>
                </a:cubicBezTo>
                <a:cubicBezTo>
                  <a:pt x="1" y="40"/>
                  <a:pt x="0" y="37"/>
                  <a:pt x="0" y="3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8" name="任意多边形: 形状 647"/>
          <p:cNvSpPr/>
          <p:nvPr/>
        </p:nvSpPr>
        <p:spPr>
          <a:xfrm>
            <a:off x="3400920" y="5894900"/>
            <a:ext cx="8640" cy="8640"/>
          </a:xfrm>
          <a:custGeom>
            <a:avLst/>
            <a:gdLst/>
            <a:ahLst/>
            <a:cxnLst/>
            <a:rect l="0" t="0" r="r" b="b"/>
            <a:pathLst>
              <a:path w="24" h="24">
                <a:moveTo>
                  <a:pt x="0" y="18"/>
                </a:moveTo>
                <a:lnTo>
                  <a:pt x="0" y="7"/>
                </a:lnTo>
                <a:cubicBezTo>
                  <a:pt x="0" y="2"/>
                  <a:pt x="2" y="0"/>
                  <a:pt x="6" y="0"/>
                </a:cubicBezTo>
                <a:lnTo>
                  <a:pt x="17" y="0"/>
                </a:lnTo>
                <a:cubicBezTo>
                  <a:pt x="22" y="0"/>
                  <a:pt x="24" y="2"/>
                  <a:pt x="24" y="7"/>
                </a:cubicBezTo>
                <a:lnTo>
                  <a:pt x="24" y="18"/>
                </a:lnTo>
                <a:cubicBezTo>
                  <a:pt x="24" y="22"/>
                  <a:pt x="22" y="24"/>
                  <a:pt x="17" y="24"/>
                </a:cubicBezTo>
                <a:lnTo>
                  <a:pt x="6" y="24"/>
                </a:lnTo>
                <a:cubicBezTo>
                  <a:pt x="2" y="24"/>
                  <a:pt x="0" y="22"/>
                  <a:pt x="0" y="18"/>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49" name="任意多边形: 形状 648"/>
          <p:cNvSpPr/>
          <p:nvPr/>
        </p:nvSpPr>
        <p:spPr>
          <a:xfrm>
            <a:off x="4838400" y="2283607"/>
            <a:ext cx="8640" cy="8640"/>
          </a:xfrm>
          <a:custGeom>
            <a:avLst/>
            <a:gdLst/>
            <a:ahLst/>
            <a:cxnLst/>
            <a:rect l="0" t="0" r="r" b="b"/>
            <a:pathLst>
              <a:path w="24" h="24">
                <a:moveTo>
                  <a:pt x="0" y="13"/>
                </a:moveTo>
                <a:lnTo>
                  <a:pt x="0" y="10"/>
                </a:lnTo>
                <a:cubicBezTo>
                  <a:pt x="0" y="7"/>
                  <a:pt x="1" y="5"/>
                  <a:pt x="3" y="3"/>
                </a:cubicBezTo>
                <a:cubicBezTo>
                  <a:pt x="6" y="1"/>
                  <a:pt x="9" y="0"/>
                  <a:pt x="12" y="0"/>
                </a:cubicBezTo>
                <a:lnTo>
                  <a:pt x="13" y="0"/>
                </a:lnTo>
                <a:cubicBezTo>
                  <a:pt x="16" y="0"/>
                  <a:pt x="19" y="1"/>
                  <a:pt x="21" y="3"/>
                </a:cubicBezTo>
                <a:cubicBezTo>
                  <a:pt x="23" y="5"/>
                  <a:pt x="24" y="7"/>
                  <a:pt x="24" y="10"/>
                </a:cubicBezTo>
                <a:lnTo>
                  <a:pt x="24" y="13"/>
                </a:lnTo>
                <a:cubicBezTo>
                  <a:pt x="24" y="16"/>
                  <a:pt x="23" y="19"/>
                  <a:pt x="21" y="21"/>
                </a:cubicBezTo>
                <a:cubicBezTo>
                  <a:pt x="19" y="23"/>
                  <a:pt x="16" y="24"/>
                  <a:pt x="13" y="24"/>
                </a:cubicBezTo>
                <a:lnTo>
                  <a:pt x="12" y="24"/>
                </a:lnTo>
                <a:cubicBezTo>
                  <a:pt x="9" y="24"/>
                  <a:pt x="6" y="23"/>
                  <a:pt x="3"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0" name="任意多边形: 形状 649"/>
          <p:cNvSpPr/>
          <p:nvPr/>
        </p:nvSpPr>
        <p:spPr>
          <a:xfrm>
            <a:off x="1194840" y="3002167"/>
            <a:ext cx="8640" cy="8640"/>
          </a:xfrm>
          <a:custGeom>
            <a:avLst/>
            <a:gdLst/>
            <a:ahLst/>
            <a:cxnLst/>
            <a:rect l="0" t="0" r="r" b="b"/>
            <a:pathLst>
              <a:path w="24" h="24">
                <a:moveTo>
                  <a:pt x="0" y="16"/>
                </a:moveTo>
                <a:lnTo>
                  <a:pt x="0" y="7"/>
                </a:lnTo>
                <a:cubicBezTo>
                  <a:pt x="0" y="2"/>
                  <a:pt x="2" y="0"/>
                  <a:pt x="8" y="0"/>
                </a:cubicBezTo>
                <a:lnTo>
                  <a:pt x="17" y="0"/>
                </a:lnTo>
                <a:cubicBezTo>
                  <a:pt x="22" y="0"/>
                  <a:pt x="24" y="2"/>
                  <a:pt x="24" y="7"/>
                </a:cubicBezTo>
                <a:lnTo>
                  <a:pt x="24" y="16"/>
                </a:lnTo>
                <a:cubicBezTo>
                  <a:pt x="24" y="22"/>
                  <a:pt x="22" y="24"/>
                  <a:pt x="17" y="24"/>
                </a:cubicBezTo>
                <a:lnTo>
                  <a:pt x="8" y="24"/>
                </a:lnTo>
                <a:cubicBezTo>
                  <a:pt x="2"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1" name="任意多边形: 形状 650"/>
          <p:cNvSpPr/>
          <p:nvPr/>
        </p:nvSpPr>
        <p:spPr>
          <a:xfrm>
            <a:off x="3902400" y="994872"/>
            <a:ext cx="8640" cy="8640"/>
          </a:xfrm>
          <a:custGeom>
            <a:avLst/>
            <a:gdLst/>
            <a:ahLst/>
            <a:cxnLst/>
            <a:rect l="0" t="0" r="r" b="b"/>
            <a:pathLst>
              <a:path w="24" h="24">
                <a:moveTo>
                  <a:pt x="0" y="16"/>
                </a:moveTo>
                <a:lnTo>
                  <a:pt x="0" y="9"/>
                </a:lnTo>
                <a:cubicBezTo>
                  <a:pt x="0" y="3"/>
                  <a:pt x="3" y="0"/>
                  <a:pt x="9" y="0"/>
                </a:cubicBezTo>
                <a:lnTo>
                  <a:pt x="16" y="0"/>
                </a:lnTo>
                <a:cubicBezTo>
                  <a:pt x="21" y="0"/>
                  <a:pt x="24" y="3"/>
                  <a:pt x="24" y="9"/>
                </a:cubicBezTo>
                <a:lnTo>
                  <a:pt x="24" y="16"/>
                </a:lnTo>
                <a:cubicBezTo>
                  <a:pt x="24" y="22"/>
                  <a:pt x="21" y="24"/>
                  <a:pt x="16" y="24"/>
                </a:cubicBezTo>
                <a:lnTo>
                  <a:pt x="9" y="24"/>
                </a:lnTo>
                <a:cubicBezTo>
                  <a:pt x="3" y="24"/>
                  <a:pt x="0" y="22"/>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2" name="任意多边形: 形状 651"/>
          <p:cNvSpPr/>
          <p:nvPr/>
        </p:nvSpPr>
        <p:spPr>
          <a:xfrm>
            <a:off x="1337040" y="5727500"/>
            <a:ext cx="8640" cy="17280"/>
          </a:xfrm>
          <a:custGeom>
            <a:avLst/>
            <a:gdLst/>
            <a:ahLst/>
            <a:cxnLst/>
            <a:rect l="0" t="0" r="r" b="b"/>
            <a:pathLst>
              <a:path w="24" h="48">
                <a:moveTo>
                  <a:pt x="0" y="36"/>
                </a:moveTo>
                <a:lnTo>
                  <a:pt x="0" y="12"/>
                </a:lnTo>
                <a:cubicBezTo>
                  <a:pt x="0" y="9"/>
                  <a:pt x="2" y="6"/>
                  <a:pt x="4" y="4"/>
                </a:cubicBezTo>
                <a:cubicBezTo>
                  <a:pt x="6" y="2"/>
                  <a:pt x="9" y="0"/>
                  <a:pt x="12" y="0"/>
                </a:cubicBezTo>
                <a:cubicBezTo>
                  <a:pt x="15" y="0"/>
                  <a:pt x="18" y="2"/>
                  <a:pt x="20" y="4"/>
                </a:cubicBezTo>
                <a:cubicBezTo>
                  <a:pt x="23" y="6"/>
                  <a:pt x="24" y="9"/>
                  <a:pt x="24" y="12"/>
                </a:cubicBezTo>
                <a:lnTo>
                  <a:pt x="24" y="36"/>
                </a:lnTo>
                <a:cubicBezTo>
                  <a:pt x="24" y="40"/>
                  <a:pt x="23" y="42"/>
                  <a:pt x="20" y="45"/>
                </a:cubicBezTo>
                <a:cubicBezTo>
                  <a:pt x="18" y="47"/>
                  <a:pt x="15" y="48"/>
                  <a:pt x="12" y="48"/>
                </a:cubicBezTo>
                <a:cubicBezTo>
                  <a:pt x="9" y="48"/>
                  <a:pt x="6" y="47"/>
                  <a:pt x="4" y="45"/>
                </a:cubicBezTo>
                <a:cubicBezTo>
                  <a:pt x="2" y="42"/>
                  <a:pt x="0" y="40"/>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3" name="任意多边形: 形状 652"/>
          <p:cNvSpPr/>
          <p:nvPr/>
        </p:nvSpPr>
        <p:spPr>
          <a:xfrm>
            <a:off x="2799360" y="1028352"/>
            <a:ext cx="8640" cy="8640"/>
          </a:xfrm>
          <a:custGeom>
            <a:avLst/>
            <a:gdLst/>
            <a:ahLst/>
            <a:cxnLst/>
            <a:rect l="0" t="0" r="r" b="b"/>
            <a:pathLst>
              <a:path w="24" h="24">
                <a:moveTo>
                  <a:pt x="24" y="13"/>
                </a:moveTo>
                <a:cubicBezTo>
                  <a:pt x="24" y="16"/>
                  <a:pt x="23" y="19"/>
                  <a:pt x="21" y="21"/>
                </a:cubicBezTo>
                <a:cubicBezTo>
                  <a:pt x="18" y="23"/>
                  <a:pt x="16" y="24"/>
                  <a:pt x="12" y="24"/>
                </a:cubicBezTo>
                <a:cubicBezTo>
                  <a:pt x="8" y="24"/>
                  <a:pt x="6" y="23"/>
                  <a:pt x="3" y="21"/>
                </a:cubicBezTo>
                <a:cubicBezTo>
                  <a:pt x="1" y="19"/>
                  <a:pt x="0" y="16"/>
                  <a:pt x="0" y="13"/>
                </a:cubicBezTo>
                <a:cubicBezTo>
                  <a:pt x="0" y="10"/>
                  <a:pt x="1" y="7"/>
                  <a:pt x="3" y="4"/>
                </a:cubicBezTo>
                <a:cubicBezTo>
                  <a:pt x="6" y="1"/>
                  <a:pt x="8" y="0"/>
                  <a:pt x="12" y="0"/>
                </a:cubicBezTo>
                <a:cubicBezTo>
                  <a:pt x="16" y="0"/>
                  <a:pt x="18" y="1"/>
                  <a:pt x="21" y="4"/>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4" name="任意多边形: 形状 653"/>
          <p:cNvSpPr/>
          <p:nvPr/>
        </p:nvSpPr>
        <p:spPr>
          <a:xfrm>
            <a:off x="8222760" y="877872"/>
            <a:ext cx="8640" cy="8640"/>
          </a:xfrm>
          <a:custGeom>
            <a:avLst/>
            <a:gdLst/>
            <a:ahLst/>
            <a:cxnLst/>
            <a:rect l="0" t="0" r="r" b="b"/>
            <a:pathLst>
              <a:path w="24" h="24">
                <a:moveTo>
                  <a:pt x="0" y="17"/>
                </a:moveTo>
                <a:lnTo>
                  <a:pt x="0" y="8"/>
                </a:lnTo>
                <a:cubicBezTo>
                  <a:pt x="0" y="3"/>
                  <a:pt x="3" y="0"/>
                  <a:pt x="8" y="0"/>
                </a:cubicBezTo>
                <a:lnTo>
                  <a:pt x="17" y="0"/>
                </a:lnTo>
                <a:cubicBezTo>
                  <a:pt x="22" y="0"/>
                  <a:pt x="24" y="3"/>
                  <a:pt x="24" y="8"/>
                </a:cubicBezTo>
                <a:lnTo>
                  <a:pt x="24" y="17"/>
                </a:lnTo>
                <a:cubicBezTo>
                  <a:pt x="24" y="22"/>
                  <a:pt x="22" y="24"/>
                  <a:pt x="17" y="24"/>
                </a:cubicBezTo>
                <a:lnTo>
                  <a:pt x="8" y="24"/>
                </a:lnTo>
                <a:cubicBezTo>
                  <a:pt x="3"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5" name="任意多边形: 形状 654"/>
          <p:cNvSpPr/>
          <p:nvPr/>
        </p:nvSpPr>
        <p:spPr>
          <a:xfrm>
            <a:off x="4219920" y="3729007"/>
            <a:ext cx="8640" cy="9000"/>
          </a:xfrm>
          <a:custGeom>
            <a:avLst/>
            <a:gdLst/>
            <a:ahLst/>
            <a:cxnLst/>
            <a:rect l="0" t="0" r="r" b="b"/>
            <a:pathLst>
              <a:path w="24" h="25">
                <a:moveTo>
                  <a:pt x="0" y="16"/>
                </a:moveTo>
                <a:lnTo>
                  <a:pt x="0" y="8"/>
                </a:lnTo>
                <a:cubicBezTo>
                  <a:pt x="0" y="3"/>
                  <a:pt x="3" y="0"/>
                  <a:pt x="8" y="0"/>
                </a:cubicBezTo>
                <a:lnTo>
                  <a:pt x="16" y="0"/>
                </a:lnTo>
                <a:cubicBezTo>
                  <a:pt x="22" y="0"/>
                  <a:pt x="24" y="3"/>
                  <a:pt x="24" y="8"/>
                </a:cubicBezTo>
                <a:lnTo>
                  <a:pt x="24" y="16"/>
                </a:lnTo>
                <a:cubicBezTo>
                  <a:pt x="24" y="21"/>
                  <a:pt x="22" y="25"/>
                  <a:pt x="16" y="25"/>
                </a:cubicBezTo>
                <a:lnTo>
                  <a:pt x="8" y="25"/>
                </a:lnTo>
                <a:cubicBezTo>
                  <a:pt x="3" y="25"/>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6" name="任意多边形: 形状 655"/>
          <p:cNvSpPr/>
          <p:nvPr/>
        </p:nvSpPr>
        <p:spPr>
          <a:xfrm>
            <a:off x="885600" y="3227887"/>
            <a:ext cx="8640" cy="8640"/>
          </a:xfrm>
          <a:custGeom>
            <a:avLst/>
            <a:gdLst/>
            <a:ahLst/>
            <a:cxnLst/>
            <a:rect l="0" t="0" r="r" b="b"/>
            <a:pathLst>
              <a:path w="24" h="24">
                <a:moveTo>
                  <a:pt x="0" y="23"/>
                </a:moveTo>
                <a:lnTo>
                  <a:pt x="0" y="1"/>
                </a:lnTo>
                <a:cubicBezTo>
                  <a:pt x="0" y="0"/>
                  <a:pt x="0" y="0"/>
                  <a:pt x="1" y="0"/>
                </a:cubicBezTo>
                <a:lnTo>
                  <a:pt x="23" y="0"/>
                </a:lnTo>
                <a:cubicBezTo>
                  <a:pt x="24" y="0"/>
                  <a:pt x="24" y="0"/>
                  <a:pt x="24" y="1"/>
                </a:cubicBezTo>
                <a:lnTo>
                  <a:pt x="24" y="23"/>
                </a:lnTo>
                <a:cubicBezTo>
                  <a:pt x="24" y="24"/>
                  <a:pt x="24" y="24"/>
                  <a:pt x="23" y="24"/>
                </a:cubicBezTo>
                <a:lnTo>
                  <a:pt x="1" y="24"/>
                </a:lnTo>
                <a:cubicBezTo>
                  <a:pt x="0"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7" name="任意多边形: 形状 656"/>
          <p:cNvSpPr/>
          <p:nvPr/>
        </p:nvSpPr>
        <p:spPr>
          <a:xfrm>
            <a:off x="843840" y="1915687"/>
            <a:ext cx="16920" cy="8640"/>
          </a:xfrm>
          <a:custGeom>
            <a:avLst/>
            <a:gdLst/>
            <a:ahLst/>
            <a:cxnLst/>
            <a:rect l="0" t="0" r="r" b="b"/>
            <a:pathLst>
              <a:path w="47" h="24">
                <a:moveTo>
                  <a:pt x="0" y="12"/>
                </a:moveTo>
                <a:cubicBezTo>
                  <a:pt x="0" y="9"/>
                  <a:pt x="1" y="6"/>
                  <a:pt x="3" y="4"/>
                </a:cubicBezTo>
                <a:cubicBezTo>
                  <a:pt x="6" y="1"/>
                  <a:pt x="8" y="0"/>
                  <a:pt x="12" y="0"/>
                </a:cubicBezTo>
                <a:lnTo>
                  <a:pt x="36" y="0"/>
                </a:lnTo>
                <a:cubicBezTo>
                  <a:pt x="39" y="0"/>
                  <a:pt x="42" y="1"/>
                  <a:pt x="44" y="4"/>
                </a:cubicBezTo>
                <a:cubicBezTo>
                  <a:pt x="46" y="6"/>
                  <a:pt x="47" y="9"/>
                  <a:pt x="47" y="12"/>
                </a:cubicBezTo>
                <a:cubicBezTo>
                  <a:pt x="47" y="15"/>
                  <a:pt x="46" y="18"/>
                  <a:pt x="44" y="20"/>
                </a:cubicBezTo>
                <a:cubicBezTo>
                  <a:pt x="42" y="23"/>
                  <a:pt x="39" y="24"/>
                  <a:pt x="36" y="24"/>
                </a:cubicBezTo>
                <a:lnTo>
                  <a:pt x="12" y="24"/>
                </a:lnTo>
                <a:cubicBezTo>
                  <a:pt x="8" y="24"/>
                  <a:pt x="6" y="23"/>
                  <a:pt x="3" y="20"/>
                </a:cubicBezTo>
                <a:cubicBezTo>
                  <a:pt x="1" y="18"/>
                  <a:pt x="0" y="15"/>
                  <a:pt x="0"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8" name="任意多边形: 形状 657"/>
          <p:cNvSpPr/>
          <p:nvPr/>
        </p:nvSpPr>
        <p:spPr>
          <a:xfrm>
            <a:off x="8816040" y="4573207"/>
            <a:ext cx="8640" cy="16920"/>
          </a:xfrm>
          <a:custGeom>
            <a:avLst/>
            <a:gdLst/>
            <a:ahLst/>
            <a:cxnLst/>
            <a:rect l="0" t="0" r="r" b="b"/>
            <a:pathLst>
              <a:path w="24" h="47">
                <a:moveTo>
                  <a:pt x="0" y="36"/>
                </a:moveTo>
                <a:lnTo>
                  <a:pt x="0" y="12"/>
                </a:lnTo>
                <a:cubicBezTo>
                  <a:pt x="0" y="8"/>
                  <a:pt x="1" y="6"/>
                  <a:pt x="4" y="3"/>
                </a:cubicBezTo>
                <a:cubicBezTo>
                  <a:pt x="6" y="1"/>
                  <a:pt x="9" y="0"/>
                  <a:pt x="12" y="0"/>
                </a:cubicBezTo>
                <a:cubicBezTo>
                  <a:pt x="15" y="0"/>
                  <a:pt x="19" y="1"/>
                  <a:pt x="21" y="3"/>
                </a:cubicBezTo>
                <a:cubicBezTo>
                  <a:pt x="23" y="6"/>
                  <a:pt x="24" y="8"/>
                  <a:pt x="24" y="12"/>
                </a:cubicBezTo>
                <a:lnTo>
                  <a:pt x="24" y="36"/>
                </a:lnTo>
                <a:cubicBezTo>
                  <a:pt x="24" y="39"/>
                  <a:pt x="23" y="42"/>
                  <a:pt x="21" y="44"/>
                </a:cubicBezTo>
                <a:cubicBezTo>
                  <a:pt x="19" y="46"/>
                  <a:pt x="15" y="47"/>
                  <a:pt x="12" y="47"/>
                </a:cubicBezTo>
                <a:cubicBezTo>
                  <a:pt x="9" y="47"/>
                  <a:pt x="6" y="46"/>
                  <a:pt x="4"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59" name="任意多边形: 形状 658"/>
          <p:cNvSpPr/>
          <p:nvPr/>
        </p:nvSpPr>
        <p:spPr>
          <a:xfrm>
            <a:off x="434520" y="4633100"/>
            <a:ext cx="8640" cy="8640"/>
          </a:xfrm>
          <a:custGeom>
            <a:avLst/>
            <a:gdLst/>
            <a:ahLst/>
            <a:cxnLst/>
            <a:rect l="0" t="0" r="r" b="b"/>
            <a:pathLst>
              <a:path w="24" h="24">
                <a:moveTo>
                  <a:pt x="0" y="14"/>
                </a:moveTo>
                <a:lnTo>
                  <a:pt x="0" y="8"/>
                </a:lnTo>
                <a:cubicBezTo>
                  <a:pt x="0" y="2"/>
                  <a:pt x="3" y="0"/>
                  <a:pt x="9" y="0"/>
                </a:cubicBezTo>
                <a:lnTo>
                  <a:pt x="15" y="0"/>
                </a:lnTo>
                <a:cubicBezTo>
                  <a:pt x="21" y="0"/>
                  <a:pt x="24" y="2"/>
                  <a:pt x="24" y="8"/>
                </a:cubicBezTo>
                <a:lnTo>
                  <a:pt x="24" y="14"/>
                </a:lnTo>
                <a:cubicBezTo>
                  <a:pt x="24" y="21"/>
                  <a:pt x="21" y="24"/>
                  <a:pt x="15" y="24"/>
                </a:cubicBezTo>
                <a:lnTo>
                  <a:pt x="9" y="24"/>
                </a:lnTo>
                <a:cubicBezTo>
                  <a:pt x="3" y="24"/>
                  <a:pt x="0" y="21"/>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0" name="任意多边形: 形状 659"/>
          <p:cNvSpPr/>
          <p:nvPr/>
        </p:nvSpPr>
        <p:spPr>
          <a:xfrm>
            <a:off x="7303680" y="4514527"/>
            <a:ext cx="8640" cy="9000"/>
          </a:xfrm>
          <a:custGeom>
            <a:avLst/>
            <a:gdLst/>
            <a:ahLst/>
            <a:cxnLst/>
            <a:rect l="0" t="0" r="r" b="b"/>
            <a:pathLst>
              <a:path w="24" h="25">
                <a:moveTo>
                  <a:pt x="24" y="13"/>
                </a:moveTo>
                <a:cubicBezTo>
                  <a:pt x="24" y="16"/>
                  <a:pt x="23" y="19"/>
                  <a:pt x="21" y="21"/>
                </a:cubicBezTo>
                <a:cubicBezTo>
                  <a:pt x="18" y="23"/>
                  <a:pt x="16" y="25"/>
                  <a:pt x="12" y="25"/>
                </a:cubicBezTo>
                <a:cubicBezTo>
                  <a:pt x="8" y="25"/>
                  <a:pt x="5" y="23"/>
                  <a:pt x="3" y="21"/>
                </a:cubicBezTo>
                <a:cubicBezTo>
                  <a:pt x="1" y="19"/>
                  <a:pt x="0" y="16"/>
                  <a:pt x="0" y="13"/>
                </a:cubicBezTo>
                <a:cubicBezTo>
                  <a:pt x="0" y="10"/>
                  <a:pt x="1" y="7"/>
                  <a:pt x="3" y="5"/>
                </a:cubicBezTo>
                <a:cubicBezTo>
                  <a:pt x="5" y="3"/>
                  <a:pt x="8" y="0"/>
                  <a:pt x="12" y="0"/>
                </a:cubicBezTo>
                <a:cubicBezTo>
                  <a:pt x="16" y="0"/>
                  <a:pt x="18" y="3"/>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1" name="任意多边形: 形状 660"/>
          <p:cNvSpPr/>
          <p:nvPr/>
        </p:nvSpPr>
        <p:spPr>
          <a:xfrm>
            <a:off x="7662960" y="5468660"/>
            <a:ext cx="8640" cy="16920"/>
          </a:xfrm>
          <a:custGeom>
            <a:avLst/>
            <a:gdLst/>
            <a:ahLst/>
            <a:cxnLst/>
            <a:rect l="0" t="0" r="r" b="b"/>
            <a:pathLst>
              <a:path w="24" h="47">
                <a:moveTo>
                  <a:pt x="0" y="36"/>
                </a:moveTo>
                <a:lnTo>
                  <a:pt x="0" y="12"/>
                </a:lnTo>
                <a:cubicBezTo>
                  <a:pt x="0" y="9"/>
                  <a:pt x="2" y="7"/>
                  <a:pt x="4" y="3"/>
                </a:cubicBezTo>
                <a:cubicBezTo>
                  <a:pt x="7" y="1"/>
                  <a:pt x="9" y="0"/>
                  <a:pt x="12" y="0"/>
                </a:cubicBezTo>
                <a:cubicBezTo>
                  <a:pt x="16" y="0"/>
                  <a:pt x="18" y="1"/>
                  <a:pt x="21" y="3"/>
                </a:cubicBezTo>
                <a:cubicBezTo>
                  <a:pt x="23" y="7"/>
                  <a:pt x="24" y="9"/>
                  <a:pt x="24" y="12"/>
                </a:cubicBezTo>
                <a:lnTo>
                  <a:pt x="24" y="36"/>
                </a:lnTo>
                <a:cubicBezTo>
                  <a:pt x="24" y="39"/>
                  <a:pt x="23" y="42"/>
                  <a:pt x="21" y="44"/>
                </a:cubicBezTo>
                <a:cubicBezTo>
                  <a:pt x="18" y="46"/>
                  <a:pt x="16" y="47"/>
                  <a:pt x="12" y="47"/>
                </a:cubicBezTo>
                <a:cubicBezTo>
                  <a:pt x="9" y="47"/>
                  <a:pt x="7" y="46"/>
                  <a:pt x="4" y="44"/>
                </a:cubicBezTo>
                <a:cubicBezTo>
                  <a:pt x="2"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2" name="任意多边形: 形状 661"/>
          <p:cNvSpPr/>
          <p:nvPr/>
        </p:nvSpPr>
        <p:spPr>
          <a:xfrm>
            <a:off x="1562400" y="2859967"/>
            <a:ext cx="9000" cy="8640"/>
          </a:xfrm>
          <a:custGeom>
            <a:avLst/>
            <a:gdLst/>
            <a:ahLst/>
            <a:cxnLst/>
            <a:rect l="0" t="0" r="r" b="b"/>
            <a:pathLst>
              <a:path w="25" h="24">
                <a:moveTo>
                  <a:pt x="0" y="22"/>
                </a:moveTo>
                <a:lnTo>
                  <a:pt x="0" y="3"/>
                </a:lnTo>
                <a:cubicBezTo>
                  <a:pt x="0" y="1"/>
                  <a:pt x="1" y="0"/>
                  <a:pt x="3" y="0"/>
                </a:cubicBezTo>
                <a:lnTo>
                  <a:pt x="22" y="0"/>
                </a:lnTo>
                <a:cubicBezTo>
                  <a:pt x="24" y="0"/>
                  <a:pt x="25" y="1"/>
                  <a:pt x="25" y="3"/>
                </a:cubicBezTo>
                <a:lnTo>
                  <a:pt x="25" y="22"/>
                </a:lnTo>
                <a:cubicBezTo>
                  <a:pt x="25" y="23"/>
                  <a:pt x="24" y="24"/>
                  <a:pt x="22" y="24"/>
                </a:cubicBezTo>
                <a:lnTo>
                  <a:pt x="3"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3" name="任意多边形: 形状 662"/>
          <p:cNvSpPr/>
          <p:nvPr/>
        </p:nvSpPr>
        <p:spPr>
          <a:xfrm>
            <a:off x="6994440" y="1723447"/>
            <a:ext cx="8640" cy="8640"/>
          </a:xfrm>
          <a:custGeom>
            <a:avLst/>
            <a:gdLst/>
            <a:ahLst/>
            <a:cxnLst/>
            <a:rect l="0" t="0" r="r" b="b"/>
            <a:pathLst>
              <a:path w="24" h="24">
                <a:moveTo>
                  <a:pt x="24" y="13"/>
                </a:moveTo>
                <a:cubicBezTo>
                  <a:pt x="24" y="16"/>
                  <a:pt x="23" y="19"/>
                  <a:pt x="21" y="21"/>
                </a:cubicBezTo>
                <a:cubicBezTo>
                  <a:pt x="17" y="23"/>
                  <a:pt x="15" y="24"/>
                  <a:pt x="11" y="24"/>
                </a:cubicBezTo>
                <a:cubicBezTo>
                  <a:pt x="8" y="24"/>
                  <a:pt x="5" y="23"/>
                  <a:pt x="3" y="21"/>
                </a:cubicBezTo>
                <a:cubicBezTo>
                  <a:pt x="1" y="19"/>
                  <a:pt x="0" y="16"/>
                  <a:pt x="0" y="13"/>
                </a:cubicBezTo>
                <a:cubicBezTo>
                  <a:pt x="0" y="10"/>
                  <a:pt x="1" y="7"/>
                  <a:pt x="3" y="5"/>
                </a:cubicBezTo>
                <a:cubicBezTo>
                  <a:pt x="5" y="1"/>
                  <a:pt x="8" y="0"/>
                  <a:pt x="11" y="0"/>
                </a:cubicBezTo>
                <a:cubicBezTo>
                  <a:pt x="15" y="0"/>
                  <a:pt x="17" y="1"/>
                  <a:pt x="21" y="5"/>
                </a:cubicBezTo>
                <a:cubicBezTo>
                  <a:pt x="23" y="7"/>
                  <a:pt x="24" y="10"/>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4" name="任意多边形: 形状 663"/>
          <p:cNvSpPr/>
          <p:nvPr/>
        </p:nvSpPr>
        <p:spPr>
          <a:xfrm>
            <a:off x="7754760" y="1488072"/>
            <a:ext cx="17280" cy="16920"/>
          </a:xfrm>
          <a:custGeom>
            <a:avLst/>
            <a:gdLst/>
            <a:ahLst/>
            <a:cxnLst/>
            <a:rect l="0" t="0" r="r" b="b"/>
            <a:pathLst>
              <a:path w="48" h="47">
                <a:moveTo>
                  <a:pt x="0" y="24"/>
                </a:moveTo>
                <a:lnTo>
                  <a:pt x="0" y="22"/>
                </a:lnTo>
                <a:cubicBezTo>
                  <a:pt x="0" y="16"/>
                  <a:pt x="2" y="11"/>
                  <a:pt x="7" y="6"/>
                </a:cubicBezTo>
                <a:cubicBezTo>
                  <a:pt x="12" y="2"/>
                  <a:pt x="17" y="0"/>
                  <a:pt x="23" y="0"/>
                </a:cubicBezTo>
                <a:lnTo>
                  <a:pt x="26" y="0"/>
                </a:lnTo>
                <a:cubicBezTo>
                  <a:pt x="32" y="0"/>
                  <a:pt x="37" y="2"/>
                  <a:pt x="41" y="6"/>
                </a:cubicBezTo>
                <a:cubicBezTo>
                  <a:pt x="45" y="11"/>
                  <a:pt x="48" y="16"/>
                  <a:pt x="48" y="22"/>
                </a:cubicBezTo>
                <a:lnTo>
                  <a:pt x="48" y="24"/>
                </a:lnTo>
                <a:cubicBezTo>
                  <a:pt x="48" y="31"/>
                  <a:pt x="45" y="36"/>
                  <a:pt x="41" y="41"/>
                </a:cubicBezTo>
                <a:cubicBezTo>
                  <a:pt x="37" y="45"/>
                  <a:pt x="32" y="47"/>
                  <a:pt x="26" y="47"/>
                </a:cubicBezTo>
                <a:lnTo>
                  <a:pt x="23" y="47"/>
                </a:lnTo>
                <a:cubicBezTo>
                  <a:pt x="17" y="47"/>
                  <a:pt x="12" y="45"/>
                  <a:pt x="7" y="41"/>
                </a:cubicBezTo>
                <a:cubicBezTo>
                  <a:pt x="2" y="36"/>
                  <a:pt x="0" y="31"/>
                  <a:pt x="0" y="2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5" name="任意多边形: 形状 664"/>
          <p:cNvSpPr/>
          <p:nvPr/>
        </p:nvSpPr>
        <p:spPr>
          <a:xfrm>
            <a:off x="7387755" y="5451740"/>
            <a:ext cx="8640" cy="9000"/>
          </a:xfrm>
          <a:custGeom>
            <a:avLst/>
            <a:gdLst/>
            <a:ahLst/>
            <a:cxnLst/>
            <a:rect l="0" t="0" r="r" b="b"/>
            <a:pathLst>
              <a:path w="24" h="25">
                <a:moveTo>
                  <a:pt x="24" y="12"/>
                </a:moveTo>
                <a:cubicBezTo>
                  <a:pt x="24" y="15"/>
                  <a:pt x="23" y="19"/>
                  <a:pt x="21" y="21"/>
                </a:cubicBezTo>
                <a:cubicBezTo>
                  <a:pt x="18" y="24"/>
                  <a:pt x="16" y="25"/>
                  <a:pt x="12" y="25"/>
                </a:cubicBezTo>
                <a:cubicBezTo>
                  <a:pt x="8" y="25"/>
                  <a:pt x="6" y="24"/>
                  <a:pt x="3" y="21"/>
                </a:cubicBezTo>
                <a:cubicBezTo>
                  <a:pt x="1" y="19"/>
                  <a:pt x="0" y="15"/>
                  <a:pt x="0" y="12"/>
                </a:cubicBezTo>
                <a:cubicBezTo>
                  <a:pt x="0" y="9"/>
                  <a:pt x="1" y="6"/>
                  <a:pt x="3" y="4"/>
                </a:cubicBezTo>
                <a:cubicBezTo>
                  <a:pt x="6" y="2"/>
                  <a:pt x="8" y="0"/>
                  <a:pt x="12" y="0"/>
                </a:cubicBezTo>
                <a:cubicBezTo>
                  <a:pt x="16" y="0"/>
                  <a:pt x="18" y="2"/>
                  <a:pt x="21" y="4"/>
                </a:cubicBezTo>
                <a:cubicBezTo>
                  <a:pt x="23" y="6"/>
                  <a:pt x="24" y="9"/>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6" name="任意多边形: 形状 665"/>
          <p:cNvSpPr/>
          <p:nvPr/>
        </p:nvSpPr>
        <p:spPr>
          <a:xfrm>
            <a:off x="7813440" y="2809927"/>
            <a:ext cx="8640" cy="8640"/>
          </a:xfrm>
          <a:custGeom>
            <a:avLst/>
            <a:gdLst/>
            <a:ahLst/>
            <a:cxnLst/>
            <a:rect l="0" t="0" r="r" b="b"/>
            <a:pathLst>
              <a:path w="24" h="24">
                <a:moveTo>
                  <a:pt x="24" y="12"/>
                </a:moveTo>
                <a:cubicBezTo>
                  <a:pt x="24" y="15"/>
                  <a:pt x="23" y="17"/>
                  <a:pt x="21" y="20"/>
                </a:cubicBezTo>
                <a:cubicBezTo>
                  <a:pt x="17" y="23"/>
                  <a:pt x="15" y="24"/>
                  <a:pt x="11" y="24"/>
                </a:cubicBezTo>
                <a:cubicBezTo>
                  <a:pt x="8" y="24"/>
                  <a:pt x="5" y="23"/>
                  <a:pt x="3" y="20"/>
                </a:cubicBezTo>
                <a:cubicBezTo>
                  <a:pt x="1" y="17"/>
                  <a:pt x="0" y="15"/>
                  <a:pt x="0" y="12"/>
                </a:cubicBezTo>
                <a:cubicBezTo>
                  <a:pt x="0" y="8"/>
                  <a:pt x="1" y="6"/>
                  <a:pt x="3" y="3"/>
                </a:cubicBezTo>
                <a:cubicBezTo>
                  <a:pt x="5" y="1"/>
                  <a:pt x="8" y="0"/>
                  <a:pt x="11" y="0"/>
                </a:cubicBezTo>
                <a:cubicBezTo>
                  <a:pt x="15" y="0"/>
                  <a:pt x="17"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7" name="任意多边形: 形状 666"/>
          <p:cNvSpPr/>
          <p:nvPr/>
        </p:nvSpPr>
        <p:spPr>
          <a:xfrm>
            <a:off x="6576480" y="6153740"/>
            <a:ext cx="8640" cy="9000"/>
          </a:xfrm>
          <a:custGeom>
            <a:avLst/>
            <a:gdLst/>
            <a:ahLst/>
            <a:cxnLst/>
            <a:rect l="0" t="0" r="r" b="b"/>
            <a:pathLst>
              <a:path w="24" h="25">
                <a:moveTo>
                  <a:pt x="0" y="16"/>
                </a:moveTo>
                <a:lnTo>
                  <a:pt x="0" y="8"/>
                </a:lnTo>
                <a:cubicBezTo>
                  <a:pt x="0" y="3"/>
                  <a:pt x="3" y="0"/>
                  <a:pt x="9" y="0"/>
                </a:cubicBezTo>
                <a:lnTo>
                  <a:pt x="16" y="0"/>
                </a:lnTo>
                <a:cubicBezTo>
                  <a:pt x="22" y="0"/>
                  <a:pt x="24" y="3"/>
                  <a:pt x="24" y="8"/>
                </a:cubicBezTo>
                <a:lnTo>
                  <a:pt x="24" y="16"/>
                </a:lnTo>
                <a:cubicBezTo>
                  <a:pt x="24" y="21"/>
                  <a:pt x="22" y="25"/>
                  <a:pt x="16" y="25"/>
                </a:cubicBezTo>
                <a:lnTo>
                  <a:pt x="9" y="25"/>
                </a:lnTo>
                <a:cubicBezTo>
                  <a:pt x="3" y="25"/>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8" name="任意多边形: 形状 667"/>
          <p:cNvSpPr/>
          <p:nvPr/>
        </p:nvSpPr>
        <p:spPr>
          <a:xfrm>
            <a:off x="10011240" y="1563312"/>
            <a:ext cx="8640" cy="8640"/>
          </a:xfrm>
          <a:custGeom>
            <a:avLst/>
            <a:gdLst/>
            <a:ahLst/>
            <a:cxnLst/>
            <a:rect l="0" t="0" r="r" b="b"/>
            <a:pathLst>
              <a:path w="24" h="24">
                <a:moveTo>
                  <a:pt x="24" y="11"/>
                </a:moveTo>
                <a:cubicBezTo>
                  <a:pt x="24" y="16"/>
                  <a:pt x="23" y="18"/>
                  <a:pt x="21" y="21"/>
                </a:cubicBezTo>
                <a:cubicBezTo>
                  <a:pt x="18" y="23"/>
                  <a:pt x="16" y="24"/>
                  <a:pt x="12" y="24"/>
                </a:cubicBezTo>
                <a:cubicBezTo>
                  <a:pt x="8" y="24"/>
                  <a:pt x="5" y="23"/>
                  <a:pt x="3" y="21"/>
                </a:cubicBezTo>
                <a:cubicBezTo>
                  <a:pt x="1" y="18"/>
                  <a:pt x="0" y="16"/>
                  <a:pt x="0" y="11"/>
                </a:cubicBezTo>
                <a:cubicBezTo>
                  <a:pt x="0" y="8"/>
                  <a:pt x="1" y="5"/>
                  <a:pt x="3" y="3"/>
                </a:cubicBezTo>
                <a:cubicBezTo>
                  <a:pt x="5" y="1"/>
                  <a:pt x="8" y="0"/>
                  <a:pt x="12" y="0"/>
                </a:cubicBezTo>
                <a:cubicBezTo>
                  <a:pt x="16" y="0"/>
                  <a:pt x="18"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69" name="任意多边形: 形状 668"/>
          <p:cNvSpPr/>
          <p:nvPr/>
        </p:nvSpPr>
        <p:spPr>
          <a:xfrm>
            <a:off x="425880" y="2667727"/>
            <a:ext cx="9000" cy="17280"/>
          </a:xfrm>
          <a:custGeom>
            <a:avLst/>
            <a:gdLst/>
            <a:ahLst/>
            <a:cxnLst/>
            <a:rect l="0" t="0" r="r" b="b"/>
            <a:pathLst>
              <a:path w="25" h="48">
                <a:moveTo>
                  <a:pt x="0" y="35"/>
                </a:moveTo>
                <a:lnTo>
                  <a:pt x="0" y="12"/>
                </a:lnTo>
                <a:cubicBezTo>
                  <a:pt x="0" y="9"/>
                  <a:pt x="1" y="6"/>
                  <a:pt x="5" y="4"/>
                </a:cubicBezTo>
                <a:cubicBezTo>
                  <a:pt x="7" y="1"/>
                  <a:pt x="10" y="0"/>
                  <a:pt x="13" y="0"/>
                </a:cubicBezTo>
                <a:cubicBezTo>
                  <a:pt x="16" y="0"/>
                  <a:pt x="19" y="1"/>
                  <a:pt x="21" y="4"/>
                </a:cubicBezTo>
                <a:cubicBezTo>
                  <a:pt x="23" y="6"/>
                  <a:pt x="25" y="9"/>
                  <a:pt x="25" y="12"/>
                </a:cubicBezTo>
                <a:lnTo>
                  <a:pt x="25" y="35"/>
                </a:lnTo>
                <a:cubicBezTo>
                  <a:pt x="25" y="39"/>
                  <a:pt x="23" y="42"/>
                  <a:pt x="21" y="44"/>
                </a:cubicBezTo>
                <a:cubicBezTo>
                  <a:pt x="19" y="47"/>
                  <a:pt x="16" y="48"/>
                  <a:pt x="13" y="48"/>
                </a:cubicBezTo>
                <a:cubicBezTo>
                  <a:pt x="10" y="48"/>
                  <a:pt x="7" y="47"/>
                  <a:pt x="5" y="44"/>
                </a:cubicBezTo>
                <a:cubicBezTo>
                  <a:pt x="1" y="42"/>
                  <a:pt x="0" y="39"/>
                  <a:pt x="0" y="35"/>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0" name="任意多边形: 形状 669"/>
          <p:cNvSpPr/>
          <p:nvPr/>
        </p:nvSpPr>
        <p:spPr>
          <a:xfrm>
            <a:off x="3450960" y="4289167"/>
            <a:ext cx="9000" cy="8640"/>
          </a:xfrm>
          <a:custGeom>
            <a:avLst/>
            <a:gdLst/>
            <a:ahLst/>
            <a:cxnLst/>
            <a:rect l="0" t="0" r="r" b="b"/>
            <a:pathLst>
              <a:path w="25" h="24">
                <a:moveTo>
                  <a:pt x="0" y="22"/>
                </a:moveTo>
                <a:lnTo>
                  <a:pt x="0" y="1"/>
                </a:lnTo>
                <a:cubicBezTo>
                  <a:pt x="0" y="0"/>
                  <a:pt x="1" y="0"/>
                  <a:pt x="2" y="0"/>
                </a:cubicBezTo>
                <a:lnTo>
                  <a:pt x="23" y="0"/>
                </a:lnTo>
                <a:cubicBezTo>
                  <a:pt x="24" y="0"/>
                  <a:pt x="25" y="0"/>
                  <a:pt x="25" y="1"/>
                </a:cubicBezTo>
                <a:lnTo>
                  <a:pt x="25" y="22"/>
                </a:lnTo>
                <a:cubicBezTo>
                  <a:pt x="25" y="23"/>
                  <a:pt x="24" y="24"/>
                  <a:pt x="23" y="24"/>
                </a:cubicBezTo>
                <a:lnTo>
                  <a:pt x="2"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1" name="任意多边形: 形状 670"/>
          <p:cNvSpPr/>
          <p:nvPr/>
        </p:nvSpPr>
        <p:spPr>
          <a:xfrm>
            <a:off x="6910920" y="3252727"/>
            <a:ext cx="8640" cy="8640"/>
          </a:xfrm>
          <a:custGeom>
            <a:avLst/>
            <a:gdLst/>
            <a:ahLst/>
            <a:cxnLst/>
            <a:rect l="0" t="0" r="r" b="b"/>
            <a:pathLst>
              <a:path w="24" h="24">
                <a:moveTo>
                  <a:pt x="0" y="19"/>
                </a:moveTo>
                <a:lnTo>
                  <a:pt x="0" y="6"/>
                </a:lnTo>
                <a:cubicBezTo>
                  <a:pt x="0" y="2"/>
                  <a:pt x="2" y="0"/>
                  <a:pt x="5" y="0"/>
                </a:cubicBezTo>
                <a:lnTo>
                  <a:pt x="17" y="0"/>
                </a:lnTo>
                <a:cubicBezTo>
                  <a:pt x="22" y="0"/>
                  <a:pt x="24" y="2"/>
                  <a:pt x="24" y="6"/>
                </a:cubicBezTo>
                <a:lnTo>
                  <a:pt x="24" y="19"/>
                </a:lnTo>
                <a:cubicBezTo>
                  <a:pt x="24" y="23"/>
                  <a:pt x="22" y="24"/>
                  <a:pt x="17" y="24"/>
                </a:cubicBezTo>
                <a:lnTo>
                  <a:pt x="5" y="24"/>
                </a:lnTo>
                <a:cubicBezTo>
                  <a:pt x="2" y="24"/>
                  <a:pt x="0" y="23"/>
                  <a:pt x="0" y="19"/>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2" name="任意多边形: 形状 671"/>
          <p:cNvSpPr/>
          <p:nvPr/>
        </p:nvSpPr>
        <p:spPr>
          <a:xfrm>
            <a:off x="9585000" y="2233207"/>
            <a:ext cx="8640" cy="17280"/>
          </a:xfrm>
          <a:custGeom>
            <a:avLst/>
            <a:gdLst/>
            <a:ahLst/>
            <a:cxnLst/>
            <a:rect l="0" t="0" r="r" b="b"/>
            <a:pathLst>
              <a:path w="24" h="48">
                <a:moveTo>
                  <a:pt x="0" y="36"/>
                </a:moveTo>
                <a:lnTo>
                  <a:pt x="0" y="13"/>
                </a:lnTo>
                <a:cubicBezTo>
                  <a:pt x="0" y="10"/>
                  <a:pt x="1" y="7"/>
                  <a:pt x="3" y="5"/>
                </a:cubicBezTo>
                <a:cubicBezTo>
                  <a:pt x="6" y="1"/>
                  <a:pt x="8" y="0"/>
                  <a:pt x="11" y="0"/>
                </a:cubicBezTo>
                <a:cubicBezTo>
                  <a:pt x="15" y="0"/>
                  <a:pt x="17" y="1"/>
                  <a:pt x="20" y="5"/>
                </a:cubicBezTo>
                <a:cubicBezTo>
                  <a:pt x="23" y="7"/>
                  <a:pt x="24" y="10"/>
                  <a:pt x="24" y="13"/>
                </a:cubicBezTo>
                <a:lnTo>
                  <a:pt x="24" y="36"/>
                </a:lnTo>
                <a:cubicBezTo>
                  <a:pt x="24" y="39"/>
                  <a:pt x="23" y="42"/>
                  <a:pt x="20" y="44"/>
                </a:cubicBezTo>
                <a:cubicBezTo>
                  <a:pt x="17" y="47"/>
                  <a:pt x="15" y="48"/>
                  <a:pt x="11"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3" name="任意多边形: 形状 672"/>
          <p:cNvSpPr/>
          <p:nvPr/>
        </p:nvSpPr>
        <p:spPr>
          <a:xfrm>
            <a:off x="4721400" y="1940887"/>
            <a:ext cx="8640" cy="8640"/>
          </a:xfrm>
          <a:custGeom>
            <a:avLst/>
            <a:gdLst/>
            <a:ahLst/>
            <a:cxnLst/>
            <a:rect l="0" t="0" r="r" b="b"/>
            <a:pathLst>
              <a:path w="24" h="24">
                <a:moveTo>
                  <a:pt x="24" y="11"/>
                </a:moveTo>
                <a:cubicBezTo>
                  <a:pt x="24" y="15"/>
                  <a:pt x="23" y="17"/>
                  <a:pt x="21" y="20"/>
                </a:cubicBezTo>
                <a:cubicBezTo>
                  <a:pt x="18" y="23"/>
                  <a:pt x="16" y="24"/>
                  <a:pt x="12" y="24"/>
                </a:cubicBezTo>
                <a:cubicBezTo>
                  <a:pt x="9" y="24"/>
                  <a:pt x="6" y="23"/>
                  <a:pt x="3" y="20"/>
                </a:cubicBezTo>
                <a:cubicBezTo>
                  <a:pt x="1" y="17"/>
                  <a:pt x="0" y="15"/>
                  <a:pt x="0" y="11"/>
                </a:cubicBezTo>
                <a:cubicBezTo>
                  <a:pt x="0" y="8"/>
                  <a:pt x="1" y="5"/>
                  <a:pt x="3" y="3"/>
                </a:cubicBezTo>
                <a:cubicBezTo>
                  <a:pt x="6" y="1"/>
                  <a:pt x="9" y="0"/>
                  <a:pt x="12" y="0"/>
                </a:cubicBezTo>
                <a:cubicBezTo>
                  <a:pt x="16" y="0"/>
                  <a:pt x="18" y="1"/>
                  <a:pt x="21" y="3"/>
                </a:cubicBezTo>
                <a:cubicBezTo>
                  <a:pt x="23" y="5"/>
                  <a:pt x="24" y="8"/>
                  <a:pt x="24" y="11"/>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4" name="任意多边形: 形状 673"/>
          <p:cNvSpPr/>
          <p:nvPr/>
        </p:nvSpPr>
        <p:spPr>
          <a:xfrm>
            <a:off x="1988640" y="2166607"/>
            <a:ext cx="8640" cy="8640"/>
          </a:xfrm>
          <a:custGeom>
            <a:avLst/>
            <a:gdLst/>
            <a:ahLst/>
            <a:cxnLst/>
            <a:rect l="0" t="0" r="r" b="b"/>
            <a:pathLst>
              <a:path w="24" h="24">
                <a:moveTo>
                  <a:pt x="0" y="22"/>
                </a:moveTo>
                <a:lnTo>
                  <a:pt x="0" y="1"/>
                </a:lnTo>
                <a:cubicBezTo>
                  <a:pt x="0" y="0"/>
                  <a:pt x="1" y="0"/>
                  <a:pt x="2" y="0"/>
                </a:cubicBezTo>
                <a:lnTo>
                  <a:pt x="23" y="0"/>
                </a:lnTo>
                <a:cubicBezTo>
                  <a:pt x="24" y="0"/>
                  <a:pt x="24" y="0"/>
                  <a:pt x="24" y="1"/>
                </a:cubicBezTo>
                <a:lnTo>
                  <a:pt x="24" y="22"/>
                </a:lnTo>
                <a:cubicBezTo>
                  <a:pt x="24" y="23"/>
                  <a:pt x="24" y="24"/>
                  <a:pt x="23" y="24"/>
                </a:cubicBezTo>
                <a:lnTo>
                  <a:pt x="2" y="24"/>
                </a:lnTo>
                <a:cubicBezTo>
                  <a:pt x="1"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5" name="任意多边形: 形状 674"/>
          <p:cNvSpPr/>
          <p:nvPr/>
        </p:nvSpPr>
        <p:spPr>
          <a:xfrm>
            <a:off x="3142080" y="626400"/>
            <a:ext cx="8640" cy="17280"/>
          </a:xfrm>
          <a:custGeom>
            <a:avLst/>
            <a:gdLst/>
            <a:ahLst/>
            <a:cxnLst/>
            <a:rect l="0" t="0" r="r" b="b"/>
            <a:pathLst>
              <a:path w="24" h="48">
                <a:moveTo>
                  <a:pt x="0" y="36"/>
                </a:moveTo>
                <a:lnTo>
                  <a:pt x="0" y="12"/>
                </a:lnTo>
                <a:cubicBezTo>
                  <a:pt x="0" y="9"/>
                  <a:pt x="2" y="6"/>
                  <a:pt x="4" y="4"/>
                </a:cubicBezTo>
                <a:cubicBezTo>
                  <a:pt x="6" y="2"/>
                  <a:pt x="9" y="0"/>
                  <a:pt x="12" y="0"/>
                </a:cubicBezTo>
                <a:cubicBezTo>
                  <a:pt x="15" y="0"/>
                  <a:pt x="18" y="2"/>
                  <a:pt x="20" y="4"/>
                </a:cubicBezTo>
                <a:cubicBezTo>
                  <a:pt x="23" y="6"/>
                  <a:pt x="24" y="9"/>
                  <a:pt x="24" y="12"/>
                </a:cubicBezTo>
                <a:lnTo>
                  <a:pt x="24" y="36"/>
                </a:lnTo>
                <a:cubicBezTo>
                  <a:pt x="24" y="40"/>
                  <a:pt x="23" y="42"/>
                  <a:pt x="20" y="45"/>
                </a:cubicBezTo>
                <a:cubicBezTo>
                  <a:pt x="18" y="47"/>
                  <a:pt x="15" y="48"/>
                  <a:pt x="12" y="48"/>
                </a:cubicBezTo>
                <a:cubicBezTo>
                  <a:pt x="9" y="48"/>
                  <a:pt x="6" y="47"/>
                  <a:pt x="4" y="45"/>
                </a:cubicBezTo>
                <a:cubicBezTo>
                  <a:pt x="2" y="42"/>
                  <a:pt x="0" y="40"/>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6" name="任意多边形: 形状 675"/>
          <p:cNvSpPr/>
          <p:nvPr/>
        </p:nvSpPr>
        <p:spPr>
          <a:xfrm>
            <a:off x="3058200" y="1999207"/>
            <a:ext cx="9000" cy="8640"/>
          </a:xfrm>
          <a:custGeom>
            <a:avLst/>
            <a:gdLst/>
            <a:ahLst/>
            <a:cxnLst/>
            <a:rect l="0" t="0" r="r" b="b"/>
            <a:pathLst>
              <a:path w="25" h="24">
                <a:moveTo>
                  <a:pt x="0" y="14"/>
                </a:moveTo>
                <a:lnTo>
                  <a:pt x="0" y="9"/>
                </a:lnTo>
                <a:cubicBezTo>
                  <a:pt x="0" y="7"/>
                  <a:pt x="1" y="5"/>
                  <a:pt x="3" y="3"/>
                </a:cubicBezTo>
                <a:cubicBezTo>
                  <a:pt x="6" y="1"/>
                  <a:pt x="8" y="0"/>
                  <a:pt x="11" y="0"/>
                </a:cubicBezTo>
                <a:lnTo>
                  <a:pt x="16" y="0"/>
                </a:lnTo>
                <a:cubicBezTo>
                  <a:pt x="18" y="0"/>
                  <a:pt x="20" y="1"/>
                  <a:pt x="22" y="3"/>
                </a:cubicBezTo>
                <a:cubicBezTo>
                  <a:pt x="24" y="5"/>
                  <a:pt x="25" y="7"/>
                  <a:pt x="25" y="9"/>
                </a:cubicBezTo>
                <a:lnTo>
                  <a:pt x="25" y="14"/>
                </a:lnTo>
                <a:cubicBezTo>
                  <a:pt x="25" y="17"/>
                  <a:pt x="24" y="19"/>
                  <a:pt x="22" y="22"/>
                </a:cubicBezTo>
                <a:cubicBezTo>
                  <a:pt x="20" y="24"/>
                  <a:pt x="18" y="24"/>
                  <a:pt x="16" y="24"/>
                </a:cubicBezTo>
                <a:lnTo>
                  <a:pt x="11" y="24"/>
                </a:lnTo>
                <a:cubicBezTo>
                  <a:pt x="8" y="24"/>
                  <a:pt x="6" y="24"/>
                  <a:pt x="3" y="22"/>
                </a:cubicBezTo>
                <a:cubicBezTo>
                  <a:pt x="1" y="19"/>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7" name="任意多边形: 形状 676"/>
          <p:cNvSpPr/>
          <p:nvPr/>
        </p:nvSpPr>
        <p:spPr>
          <a:xfrm>
            <a:off x="9117000" y="3252727"/>
            <a:ext cx="8640" cy="17280"/>
          </a:xfrm>
          <a:custGeom>
            <a:avLst/>
            <a:gdLst/>
            <a:ahLst/>
            <a:cxnLst/>
            <a:rect l="0" t="0" r="r" b="b"/>
            <a:pathLst>
              <a:path w="24" h="48">
                <a:moveTo>
                  <a:pt x="0" y="36"/>
                </a:moveTo>
                <a:lnTo>
                  <a:pt x="0" y="12"/>
                </a:lnTo>
                <a:cubicBezTo>
                  <a:pt x="0" y="9"/>
                  <a:pt x="1" y="6"/>
                  <a:pt x="3" y="4"/>
                </a:cubicBezTo>
                <a:cubicBezTo>
                  <a:pt x="6" y="1"/>
                  <a:pt x="8" y="0"/>
                  <a:pt x="13" y="0"/>
                </a:cubicBezTo>
                <a:cubicBezTo>
                  <a:pt x="16" y="0"/>
                  <a:pt x="18" y="1"/>
                  <a:pt x="21" y="4"/>
                </a:cubicBezTo>
                <a:cubicBezTo>
                  <a:pt x="23" y="6"/>
                  <a:pt x="24" y="9"/>
                  <a:pt x="24" y="12"/>
                </a:cubicBezTo>
                <a:lnTo>
                  <a:pt x="24" y="36"/>
                </a:lnTo>
                <a:cubicBezTo>
                  <a:pt x="24" y="39"/>
                  <a:pt x="23" y="42"/>
                  <a:pt x="21" y="44"/>
                </a:cubicBezTo>
                <a:cubicBezTo>
                  <a:pt x="18" y="47"/>
                  <a:pt x="16" y="48"/>
                  <a:pt x="13" y="48"/>
                </a:cubicBezTo>
                <a:cubicBezTo>
                  <a:pt x="8" y="48"/>
                  <a:pt x="6" y="47"/>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8" name="任意多边形: 形状 677"/>
          <p:cNvSpPr/>
          <p:nvPr/>
        </p:nvSpPr>
        <p:spPr>
          <a:xfrm>
            <a:off x="7086240" y="1514647"/>
            <a:ext cx="8640" cy="8640"/>
          </a:xfrm>
          <a:custGeom>
            <a:avLst/>
            <a:gdLst/>
            <a:ahLst/>
            <a:cxnLst/>
            <a:rect l="0" t="0" r="r" b="b"/>
            <a:pathLst>
              <a:path w="24" h="24">
                <a:moveTo>
                  <a:pt x="24" y="13"/>
                </a:moveTo>
                <a:cubicBezTo>
                  <a:pt x="24" y="16"/>
                  <a:pt x="23" y="18"/>
                  <a:pt x="21" y="21"/>
                </a:cubicBezTo>
                <a:cubicBezTo>
                  <a:pt x="19" y="23"/>
                  <a:pt x="15" y="24"/>
                  <a:pt x="12" y="24"/>
                </a:cubicBezTo>
                <a:cubicBezTo>
                  <a:pt x="9" y="24"/>
                  <a:pt x="6" y="23"/>
                  <a:pt x="4" y="21"/>
                </a:cubicBezTo>
                <a:cubicBezTo>
                  <a:pt x="1" y="18"/>
                  <a:pt x="0" y="16"/>
                  <a:pt x="0" y="13"/>
                </a:cubicBezTo>
                <a:cubicBezTo>
                  <a:pt x="0" y="8"/>
                  <a:pt x="1" y="6"/>
                  <a:pt x="4" y="3"/>
                </a:cubicBezTo>
                <a:cubicBezTo>
                  <a:pt x="6" y="1"/>
                  <a:pt x="9" y="0"/>
                  <a:pt x="12" y="0"/>
                </a:cubicBezTo>
                <a:cubicBezTo>
                  <a:pt x="15" y="0"/>
                  <a:pt x="19" y="1"/>
                  <a:pt x="21" y="3"/>
                </a:cubicBezTo>
                <a:cubicBezTo>
                  <a:pt x="23" y="6"/>
                  <a:pt x="24" y="8"/>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79" name="任意多边形: 形状 678"/>
          <p:cNvSpPr/>
          <p:nvPr/>
        </p:nvSpPr>
        <p:spPr>
          <a:xfrm>
            <a:off x="4830120" y="484560"/>
            <a:ext cx="8640" cy="8640"/>
          </a:xfrm>
          <a:custGeom>
            <a:avLst/>
            <a:gdLst/>
            <a:ahLst/>
            <a:cxnLst/>
            <a:rect l="0" t="0" r="r" b="b"/>
            <a:pathLst>
              <a:path w="24" h="24">
                <a:moveTo>
                  <a:pt x="0" y="16"/>
                </a:moveTo>
                <a:lnTo>
                  <a:pt x="0" y="7"/>
                </a:lnTo>
                <a:cubicBezTo>
                  <a:pt x="0" y="2"/>
                  <a:pt x="2" y="0"/>
                  <a:pt x="8" y="0"/>
                </a:cubicBezTo>
                <a:lnTo>
                  <a:pt x="17" y="0"/>
                </a:lnTo>
                <a:cubicBezTo>
                  <a:pt x="22" y="0"/>
                  <a:pt x="24" y="2"/>
                  <a:pt x="24" y="7"/>
                </a:cubicBezTo>
                <a:lnTo>
                  <a:pt x="24" y="16"/>
                </a:lnTo>
                <a:cubicBezTo>
                  <a:pt x="24" y="21"/>
                  <a:pt x="22" y="24"/>
                  <a:pt x="17" y="24"/>
                </a:cubicBezTo>
                <a:lnTo>
                  <a:pt x="8" y="24"/>
                </a:lnTo>
                <a:cubicBezTo>
                  <a:pt x="2" y="24"/>
                  <a:pt x="0" y="21"/>
                  <a:pt x="0" y="1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0" name="任意多边形: 形状 679"/>
          <p:cNvSpPr/>
          <p:nvPr/>
        </p:nvSpPr>
        <p:spPr>
          <a:xfrm>
            <a:off x="8598960" y="2417167"/>
            <a:ext cx="8640" cy="8640"/>
          </a:xfrm>
          <a:custGeom>
            <a:avLst/>
            <a:gdLst/>
            <a:ahLst/>
            <a:cxnLst/>
            <a:rect l="0" t="0" r="r" b="b"/>
            <a:pathLst>
              <a:path w="24" h="24">
                <a:moveTo>
                  <a:pt x="0" y="22"/>
                </a:moveTo>
                <a:lnTo>
                  <a:pt x="0" y="2"/>
                </a:lnTo>
                <a:cubicBezTo>
                  <a:pt x="0" y="1"/>
                  <a:pt x="0" y="0"/>
                  <a:pt x="2" y="0"/>
                </a:cubicBezTo>
                <a:lnTo>
                  <a:pt x="21" y="0"/>
                </a:lnTo>
                <a:cubicBezTo>
                  <a:pt x="22" y="0"/>
                  <a:pt x="24" y="1"/>
                  <a:pt x="24" y="2"/>
                </a:cubicBezTo>
                <a:lnTo>
                  <a:pt x="24" y="22"/>
                </a:lnTo>
                <a:cubicBezTo>
                  <a:pt x="24" y="23"/>
                  <a:pt x="22" y="24"/>
                  <a:pt x="21" y="24"/>
                </a:cubicBezTo>
                <a:lnTo>
                  <a:pt x="2" y="24"/>
                </a:lnTo>
                <a:cubicBezTo>
                  <a:pt x="0" y="24"/>
                  <a:pt x="0" y="23"/>
                  <a:pt x="0" y="2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1" name="任意多边形: 形状 680"/>
          <p:cNvSpPr/>
          <p:nvPr/>
        </p:nvSpPr>
        <p:spPr>
          <a:xfrm>
            <a:off x="7278480" y="3536767"/>
            <a:ext cx="8640" cy="9000"/>
          </a:xfrm>
          <a:custGeom>
            <a:avLst/>
            <a:gdLst/>
            <a:ahLst/>
            <a:cxnLst/>
            <a:rect l="0" t="0" r="r" b="b"/>
            <a:pathLst>
              <a:path w="24" h="25">
                <a:moveTo>
                  <a:pt x="0" y="14"/>
                </a:moveTo>
                <a:lnTo>
                  <a:pt x="0" y="12"/>
                </a:lnTo>
                <a:cubicBezTo>
                  <a:pt x="0" y="9"/>
                  <a:pt x="1" y="7"/>
                  <a:pt x="3" y="5"/>
                </a:cubicBezTo>
                <a:cubicBezTo>
                  <a:pt x="5" y="2"/>
                  <a:pt x="8" y="0"/>
                  <a:pt x="12" y="0"/>
                </a:cubicBezTo>
                <a:lnTo>
                  <a:pt x="14" y="0"/>
                </a:lnTo>
                <a:cubicBezTo>
                  <a:pt x="17" y="0"/>
                  <a:pt x="19" y="2"/>
                  <a:pt x="21" y="5"/>
                </a:cubicBezTo>
                <a:cubicBezTo>
                  <a:pt x="23" y="7"/>
                  <a:pt x="24" y="9"/>
                  <a:pt x="24" y="12"/>
                </a:cubicBezTo>
                <a:lnTo>
                  <a:pt x="24" y="14"/>
                </a:lnTo>
                <a:cubicBezTo>
                  <a:pt x="24" y="17"/>
                  <a:pt x="23" y="20"/>
                  <a:pt x="21" y="22"/>
                </a:cubicBezTo>
                <a:cubicBezTo>
                  <a:pt x="19" y="24"/>
                  <a:pt x="17" y="25"/>
                  <a:pt x="14" y="25"/>
                </a:cubicBezTo>
                <a:lnTo>
                  <a:pt x="12" y="25"/>
                </a:lnTo>
                <a:cubicBezTo>
                  <a:pt x="8" y="25"/>
                  <a:pt x="5" y="24"/>
                  <a:pt x="3" y="22"/>
                </a:cubicBezTo>
                <a:cubicBezTo>
                  <a:pt x="1" y="20"/>
                  <a:pt x="0" y="17"/>
                  <a:pt x="0" y="14"/>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2" name="任意多边形: 形状 681"/>
          <p:cNvSpPr/>
          <p:nvPr/>
        </p:nvSpPr>
        <p:spPr>
          <a:xfrm>
            <a:off x="9635040" y="970032"/>
            <a:ext cx="8640" cy="8640"/>
          </a:xfrm>
          <a:custGeom>
            <a:avLst/>
            <a:gdLst/>
            <a:ahLst/>
            <a:cxnLst/>
            <a:rect l="0" t="0" r="r" b="b"/>
            <a:pathLst>
              <a:path w="24" h="24">
                <a:moveTo>
                  <a:pt x="0" y="17"/>
                </a:moveTo>
                <a:lnTo>
                  <a:pt x="0" y="6"/>
                </a:lnTo>
                <a:cubicBezTo>
                  <a:pt x="0" y="2"/>
                  <a:pt x="2" y="0"/>
                  <a:pt x="7" y="0"/>
                </a:cubicBezTo>
                <a:lnTo>
                  <a:pt x="17" y="0"/>
                </a:lnTo>
                <a:cubicBezTo>
                  <a:pt x="22" y="0"/>
                  <a:pt x="24" y="2"/>
                  <a:pt x="24" y="6"/>
                </a:cubicBezTo>
                <a:lnTo>
                  <a:pt x="24" y="17"/>
                </a:lnTo>
                <a:cubicBezTo>
                  <a:pt x="24" y="22"/>
                  <a:pt x="22" y="24"/>
                  <a:pt x="17" y="24"/>
                </a:cubicBezTo>
                <a:lnTo>
                  <a:pt x="7" y="24"/>
                </a:lnTo>
                <a:cubicBezTo>
                  <a:pt x="2" y="24"/>
                  <a:pt x="0" y="22"/>
                  <a:pt x="0" y="17"/>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3" name="任意多边形: 形状 682"/>
          <p:cNvSpPr/>
          <p:nvPr/>
        </p:nvSpPr>
        <p:spPr>
          <a:xfrm>
            <a:off x="5640480" y="4113487"/>
            <a:ext cx="9000" cy="8640"/>
          </a:xfrm>
          <a:custGeom>
            <a:avLst/>
            <a:gdLst/>
            <a:ahLst/>
            <a:cxnLst/>
            <a:rect l="0" t="0" r="r" b="b"/>
            <a:pathLst>
              <a:path w="25" h="24">
                <a:moveTo>
                  <a:pt x="0" y="13"/>
                </a:moveTo>
                <a:lnTo>
                  <a:pt x="0" y="11"/>
                </a:lnTo>
                <a:cubicBezTo>
                  <a:pt x="0" y="8"/>
                  <a:pt x="1" y="6"/>
                  <a:pt x="4" y="3"/>
                </a:cubicBezTo>
                <a:cubicBezTo>
                  <a:pt x="6" y="1"/>
                  <a:pt x="9" y="0"/>
                  <a:pt x="12" y="0"/>
                </a:cubicBezTo>
                <a:lnTo>
                  <a:pt x="13" y="0"/>
                </a:lnTo>
                <a:cubicBezTo>
                  <a:pt x="17" y="0"/>
                  <a:pt x="19" y="1"/>
                  <a:pt x="21" y="3"/>
                </a:cubicBezTo>
                <a:cubicBezTo>
                  <a:pt x="23" y="6"/>
                  <a:pt x="25" y="8"/>
                  <a:pt x="25" y="11"/>
                </a:cubicBezTo>
                <a:lnTo>
                  <a:pt x="25" y="13"/>
                </a:lnTo>
                <a:cubicBezTo>
                  <a:pt x="25" y="16"/>
                  <a:pt x="23" y="19"/>
                  <a:pt x="21" y="21"/>
                </a:cubicBezTo>
                <a:cubicBezTo>
                  <a:pt x="19" y="23"/>
                  <a:pt x="17" y="24"/>
                  <a:pt x="13" y="24"/>
                </a:cubicBezTo>
                <a:lnTo>
                  <a:pt x="12" y="24"/>
                </a:lnTo>
                <a:cubicBezTo>
                  <a:pt x="9" y="24"/>
                  <a:pt x="6" y="23"/>
                  <a:pt x="4" y="21"/>
                </a:cubicBezTo>
                <a:cubicBezTo>
                  <a:pt x="1" y="19"/>
                  <a:pt x="0" y="16"/>
                  <a:pt x="0"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4" name="任意多边形: 形状 683"/>
          <p:cNvSpPr/>
          <p:nvPr/>
        </p:nvSpPr>
        <p:spPr>
          <a:xfrm>
            <a:off x="100080" y="5986700"/>
            <a:ext cx="8640" cy="8640"/>
          </a:xfrm>
          <a:custGeom>
            <a:avLst/>
            <a:gdLst/>
            <a:ahLst/>
            <a:cxnLst/>
            <a:rect l="0" t="0" r="r" b="b"/>
            <a:pathLst>
              <a:path w="24" h="24">
                <a:moveTo>
                  <a:pt x="24" y="13"/>
                </a:moveTo>
                <a:cubicBezTo>
                  <a:pt x="24" y="16"/>
                  <a:pt x="23" y="19"/>
                  <a:pt x="21" y="21"/>
                </a:cubicBezTo>
                <a:cubicBezTo>
                  <a:pt x="19" y="23"/>
                  <a:pt x="16" y="24"/>
                  <a:pt x="13" y="24"/>
                </a:cubicBezTo>
                <a:cubicBezTo>
                  <a:pt x="8" y="24"/>
                  <a:pt x="6" y="23"/>
                  <a:pt x="3" y="21"/>
                </a:cubicBezTo>
                <a:cubicBezTo>
                  <a:pt x="1" y="19"/>
                  <a:pt x="0" y="16"/>
                  <a:pt x="0" y="13"/>
                </a:cubicBezTo>
                <a:cubicBezTo>
                  <a:pt x="0" y="9"/>
                  <a:pt x="1" y="7"/>
                  <a:pt x="3" y="3"/>
                </a:cubicBezTo>
                <a:cubicBezTo>
                  <a:pt x="6" y="1"/>
                  <a:pt x="8" y="0"/>
                  <a:pt x="13" y="0"/>
                </a:cubicBezTo>
                <a:cubicBezTo>
                  <a:pt x="16" y="0"/>
                  <a:pt x="19" y="1"/>
                  <a:pt x="21" y="3"/>
                </a:cubicBezTo>
                <a:cubicBezTo>
                  <a:pt x="23" y="7"/>
                  <a:pt x="24" y="9"/>
                  <a:pt x="24" y="1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5" name="任意多边形: 形状 684"/>
          <p:cNvSpPr/>
          <p:nvPr/>
        </p:nvSpPr>
        <p:spPr>
          <a:xfrm>
            <a:off x="5790960" y="552072"/>
            <a:ext cx="8640" cy="8640"/>
          </a:xfrm>
          <a:custGeom>
            <a:avLst/>
            <a:gdLst/>
            <a:ahLst/>
            <a:cxnLst/>
            <a:rect l="0" t="0" r="r" b="b"/>
            <a:pathLst>
              <a:path w="24" h="24">
                <a:moveTo>
                  <a:pt x="0" y="23"/>
                </a:moveTo>
                <a:lnTo>
                  <a:pt x="0" y="1"/>
                </a:lnTo>
                <a:cubicBezTo>
                  <a:pt x="0" y="0"/>
                  <a:pt x="1" y="0"/>
                  <a:pt x="1" y="0"/>
                </a:cubicBezTo>
                <a:lnTo>
                  <a:pt x="23" y="0"/>
                </a:lnTo>
                <a:cubicBezTo>
                  <a:pt x="24" y="0"/>
                  <a:pt x="24" y="0"/>
                  <a:pt x="24" y="1"/>
                </a:cubicBezTo>
                <a:lnTo>
                  <a:pt x="24" y="23"/>
                </a:lnTo>
                <a:cubicBezTo>
                  <a:pt x="24" y="24"/>
                  <a:pt x="24" y="24"/>
                  <a:pt x="23" y="24"/>
                </a:cubicBezTo>
                <a:lnTo>
                  <a:pt x="1" y="24"/>
                </a:lnTo>
                <a:cubicBezTo>
                  <a:pt x="1" y="24"/>
                  <a:pt x="0" y="24"/>
                  <a:pt x="0" y="23"/>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6" name="任意多边形: 形状 685"/>
          <p:cNvSpPr/>
          <p:nvPr/>
        </p:nvSpPr>
        <p:spPr>
          <a:xfrm>
            <a:off x="1846800" y="4524380"/>
            <a:ext cx="8640" cy="16920"/>
          </a:xfrm>
          <a:custGeom>
            <a:avLst/>
            <a:gdLst/>
            <a:ahLst/>
            <a:cxnLst/>
            <a:rect l="0" t="0" r="r" b="b"/>
            <a:pathLst>
              <a:path w="24" h="47">
                <a:moveTo>
                  <a:pt x="0" y="36"/>
                </a:moveTo>
                <a:lnTo>
                  <a:pt x="0" y="12"/>
                </a:lnTo>
                <a:cubicBezTo>
                  <a:pt x="0" y="9"/>
                  <a:pt x="1" y="5"/>
                  <a:pt x="3" y="3"/>
                </a:cubicBezTo>
                <a:cubicBezTo>
                  <a:pt x="5" y="1"/>
                  <a:pt x="8" y="0"/>
                  <a:pt x="12" y="0"/>
                </a:cubicBezTo>
                <a:cubicBezTo>
                  <a:pt x="15" y="0"/>
                  <a:pt x="18" y="1"/>
                  <a:pt x="20" y="3"/>
                </a:cubicBezTo>
                <a:cubicBezTo>
                  <a:pt x="23" y="5"/>
                  <a:pt x="24" y="9"/>
                  <a:pt x="24" y="12"/>
                </a:cubicBezTo>
                <a:lnTo>
                  <a:pt x="24" y="36"/>
                </a:lnTo>
                <a:cubicBezTo>
                  <a:pt x="24" y="39"/>
                  <a:pt x="23" y="42"/>
                  <a:pt x="20" y="44"/>
                </a:cubicBezTo>
                <a:cubicBezTo>
                  <a:pt x="18" y="46"/>
                  <a:pt x="15" y="47"/>
                  <a:pt x="12" y="47"/>
                </a:cubicBezTo>
                <a:cubicBezTo>
                  <a:pt x="8" y="47"/>
                  <a:pt x="5" y="46"/>
                  <a:pt x="3" y="44"/>
                </a:cubicBezTo>
                <a:cubicBezTo>
                  <a:pt x="1" y="42"/>
                  <a:pt x="0" y="39"/>
                  <a:pt x="0" y="36"/>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7" name="任意多边形: 形状 686"/>
          <p:cNvSpPr/>
          <p:nvPr/>
        </p:nvSpPr>
        <p:spPr>
          <a:xfrm>
            <a:off x="7403760" y="3795967"/>
            <a:ext cx="8640" cy="8640"/>
          </a:xfrm>
          <a:custGeom>
            <a:avLst/>
            <a:gdLst/>
            <a:ahLst/>
            <a:cxnLst/>
            <a:rect l="0" t="0" r="r" b="b"/>
            <a:pathLst>
              <a:path w="24" h="24">
                <a:moveTo>
                  <a:pt x="24" y="12"/>
                </a:moveTo>
                <a:cubicBezTo>
                  <a:pt x="24" y="15"/>
                  <a:pt x="23" y="18"/>
                  <a:pt x="21" y="21"/>
                </a:cubicBezTo>
                <a:cubicBezTo>
                  <a:pt x="19" y="23"/>
                  <a:pt x="16" y="24"/>
                  <a:pt x="13" y="24"/>
                </a:cubicBezTo>
                <a:cubicBezTo>
                  <a:pt x="10" y="24"/>
                  <a:pt x="6" y="23"/>
                  <a:pt x="4" y="21"/>
                </a:cubicBezTo>
                <a:cubicBezTo>
                  <a:pt x="1" y="18"/>
                  <a:pt x="0" y="15"/>
                  <a:pt x="0" y="12"/>
                </a:cubicBezTo>
                <a:cubicBezTo>
                  <a:pt x="0" y="8"/>
                  <a:pt x="1" y="6"/>
                  <a:pt x="4" y="3"/>
                </a:cubicBezTo>
                <a:cubicBezTo>
                  <a:pt x="6" y="1"/>
                  <a:pt x="10" y="0"/>
                  <a:pt x="13" y="0"/>
                </a:cubicBezTo>
                <a:cubicBezTo>
                  <a:pt x="16" y="0"/>
                  <a:pt x="19" y="1"/>
                  <a:pt x="21" y="3"/>
                </a:cubicBezTo>
                <a:cubicBezTo>
                  <a:pt x="23" y="6"/>
                  <a:pt x="24" y="8"/>
                  <a:pt x="24" y="12"/>
                </a:cubicBezTo>
                <a:close/>
              </a:path>
            </a:pathLst>
          </a:custGeom>
          <a:solidFill>
            <a:srgbClr val="FFFFFF">
              <a:alpha val="8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88" name="任意多边形: 形状 687"/>
          <p:cNvSpPr/>
          <p:nvPr/>
        </p:nvSpPr>
        <p:spPr>
          <a:xfrm>
            <a:off x="534600" y="1614727"/>
            <a:ext cx="4613400" cy="2941920"/>
          </a:xfrm>
          <a:custGeom>
            <a:avLst/>
            <a:gdLst/>
            <a:ahLst/>
            <a:cxnLst/>
            <a:rect l="0" t="0" r="r" b="b"/>
            <a:pathLst>
              <a:path w="12815" h="8172">
                <a:moveTo>
                  <a:pt x="0" y="7987"/>
                </a:moveTo>
                <a:lnTo>
                  <a:pt x="0" y="186"/>
                </a:lnTo>
                <a:cubicBezTo>
                  <a:pt x="0" y="174"/>
                  <a:pt x="1" y="162"/>
                  <a:pt x="4" y="150"/>
                </a:cubicBezTo>
                <a:cubicBezTo>
                  <a:pt x="6" y="138"/>
                  <a:pt x="10" y="126"/>
                  <a:pt x="14" y="115"/>
                </a:cubicBezTo>
                <a:cubicBezTo>
                  <a:pt x="19" y="104"/>
                  <a:pt x="25" y="93"/>
                  <a:pt x="31" y="83"/>
                </a:cubicBezTo>
                <a:cubicBezTo>
                  <a:pt x="38" y="73"/>
                  <a:pt x="46" y="63"/>
                  <a:pt x="55" y="55"/>
                </a:cubicBezTo>
                <a:cubicBezTo>
                  <a:pt x="63" y="46"/>
                  <a:pt x="73" y="39"/>
                  <a:pt x="83" y="32"/>
                </a:cubicBezTo>
                <a:cubicBezTo>
                  <a:pt x="93" y="25"/>
                  <a:pt x="104" y="19"/>
                  <a:pt x="115" y="15"/>
                </a:cubicBezTo>
                <a:cubicBezTo>
                  <a:pt x="126" y="10"/>
                  <a:pt x="138" y="6"/>
                  <a:pt x="150" y="4"/>
                </a:cubicBezTo>
                <a:cubicBezTo>
                  <a:pt x="162" y="2"/>
                  <a:pt x="174" y="0"/>
                  <a:pt x="186" y="0"/>
                </a:cubicBezTo>
                <a:lnTo>
                  <a:pt x="12629" y="0"/>
                </a:lnTo>
                <a:cubicBezTo>
                  <a:pt x="12641" y="0"/>
                  <a:pt x="12653" y="2"/>
                  <a:pt x="12665" y="4"/>
                </a:cubicBezTo>
                <a:cubicBezTo>
                  <a:pt x="12677" y="6"/>
                  <a:pt x="12689" y="10"/>
                  <a:pt x="12700" y="15"/>
                </a:cubicBezTo>
                <a:cubicBezTo>
                  <a:pt x="12711" y="19"/>
                  <a:pt x="12722" y="25"/>
                  <a:pt x="12732" y="32"/>
                </a:cubicBezTo>
                <a:cubicBezTo>
                  <a:pt x="12742" y="39"/>
                  <a:pt x="12752" y="46"/>
                  <a:pt x="12760" y="55"/>
                </a:cubicBezTo>
                <a:cubicBezTo>
                  <a:pt x="12769" y="63"/>
                  <a:pt x="12777" y="73"/>
                  <a:pt x="12783" y="83"/>
                </a:cubicBezTo>
                <a:cubicBezTo>
                  <a:pt x="12790" y="93"/>
                  <a:pt x="12796" y="104"/>
                  <a:pt x="12801" y="115"/>
                </a:cubicBezTo>
                <a:cubicBezTo>
                  <a:pt x="12805" y="126"/>
                  <a:pt x="12809" y="138"/>
                  <a:pt x="12811" y="150"/>
                </a:cubicBezTo>
                <a:cubicBezTo>
                  <a:pt x="12814" y="162"/>
                  <a:pt x="12815" y="174"/>
                  <a:pt x="12815" y="186"/>
                </a:cubicBezTo>
                <a:lnTo>
                  <a:pt x="12815" y="7987"/>
                </a:lnTo>
                <a:cubicBezTo>
                  <a:pt x="12815" y="7999"/>
                  <a:pt x="12814" y="8011"/>
                  <a:pt x="12811" y="8023"/>
                </a:cubicBezTo>
                <a:cubicBezTo>
                  <a:pt x="12809" y="8035"/>
                  <a:pt x="12805" y="8047"/>
                  <a:pt x="12801" y="8058"/>
                </a:cubicBezTo>
                <a:cubicBezTo>
                  <a:pt x="12796" y="8069"/>
                  <a:pt x="12790" y="8080"/>
                  <a:pt x="12783" y="8090"/>
                </a:cubicBezTo>
                <a:cubicBezTo>
                  <a:pt x="12777" y="8100"/>
                  <a:pt x="12769" y="8109"/>
                  <a:pt x="12760" y="8118"/>
                </a:cubicBezTo>
                <a:cubicBezTo>
                  <a:pt x="12752" y="8127"/>
                  <a:pt x="12742" y="8134"/>
                  <a:pt x="12732" y="8141"/>
                </a:cubicBezTo>
                <a:cubicBezTo>
                  <a:pt x="12722" y="8148"/>
                  <a:pt x="12711" y="8154"/>
                  <a:pt x="12700" y="8158"/>
                </a:cubicBezTo>
                <a:cubicBezTo>
                  <a:pt x="12689" y="8163"/>
                  <a:pt x="12677" y="8167"/>
                  <a:pt x="12665" y="8169"/>
                </a:cubicBezTo>
                <a:cubicBezTo>
                  <a:pt x="12653" y="8171"/>
                  <a:pt x="12641" y="8172"/>
                  <a:pt x="12629" y="8172"/>
                </a:cubicBezTo>
                <a:lnTo>
                  <a:pt x="186" y="8172"/>
                </a:lnTo>
                <a:cubicBezTo>
                  <a:pt x="174" y="8172"/>
                  <a:pt x="162" y="8171"/>
                  <a:pt x="150" y="8169"/>
                </a:cubicBezTo>
                <a:cubicBezTo>
                  <a:pt x="138" y="8167"/>
                  <a:pt x="126" y="8163"/>
                  <a:pt x="115" y="8158"/>
                </a:cubicBezTo>
                <a:cubicBezTo>
                  <a:pt x="104" y="8154"/>
                  <a:pt x="93" y="8148"/>
                  <a:pt x="83" y="8141"/>
                </a:cubicBezTo>
                <a:cubicBezTo>
                  <a:pt x="73" y="8134"/>
                  <a:pt x="63" y="8127"/>
                  <a:pt x="55" y="8118"/>
                </a:cubicBezTo>
                <a:cubicBezTo>
                  <a:pt x="46" y="8109"/>
                  <a:pt x="38" y="8100"/>
                  <a:pt x="31" y="8090"/>
                </a:cubicBezTo>
                <a:cubicBezTo>
                  <a:pt x="25" y="8080"/>
                  <a:pt x="19" y="8069"/>
                  <a:pt x="14" y="8058"/>
                </a:cubicBezTo>
                <a:cubicBezTo>
                  <a:pt x="10" y="8047"/>
                  <a:pt x="6" y="8035"/>
                  <a:pt x="4" y="8023"/>
                </a:cubicBezTo>
                <a:cubicBezTo>
                  <a:pt x="1" y="8011"/>
                  <a:pt x="0" y="7999"/>
                  <a:pt x="0" y="7987"/>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689" name="图片 688"/>
          <p:cNvPicPr/>
          <p:nvPr/>
        </p:nvPicPr>
        <p:blipFill>
          <a:blip r:embed="rId2"/>
          <a:stretch>
            <a:fillRect/>
          </a:stretch>
        </p:blipFill>
        <p:spPr>
          <a:xfrm>
            <a:off x="702000" y="1815607"/>
            <a:ext cx="124920" cy="166680"/>
          </a:xfrm>
          <a:prstGeom prst="rect">
            <a:avLst/>
          </a:prstGeom>
          <a:noFill/>
          <a:ln w="0">
            <a:noFill/>
          </a:ln>
        </p:spPr>
      </p:pic>
      <p:sp>
        <p:nvSpPr>
          <p:cNvPr id="690" name="文本框 689"/>
          <p:cNvSpPr txBox="1"/>
          <p:nvPr/>
        </p:nvSpPr>
        <p:spPr>
          <a:xfrm>
            <a:off x="923760" y="1425072"/>
            <a:ext cx="38898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实参：调⽤函数时传递给函数的信息，在被调⽤处给出的对应参数</a:t>
            </a:r>
            <a:endParaRPr lang="en-US" sz="1050" b="0" u="none" strike="noStrike">
              <a:solidFill>
                <a:srgbClr val="000000"/>
              </a:solidFill>
              <a:effectLst/>
              <a:uFillTx/>
              <a:latin typeface="Times New Roman" panose="02020603050405020304"/>
            </a:endParaRPr>
          </a:p>
        </p:txBody>
      </p:sp>
      <p:sp>
        <p:nvSpPr>
          <p:cNvPr id="691" name="任意多边形: 形状 690"/>
          <p:cNvSpPr/>
          <p:nvPr/>
        </p:nvSpPr>
        <p:spPr>
          <a:xfrm>
            <a:off x="701640" y="2191447"/>
            <a:ext cx="42120" cy="42120"/>
          </a:xfrm>
          <a:custGeom>
            <a:avLst/>
            <a:gdLst/>
            <a:ahLst/>
            <a:cxnLst/>
            <a:rect l="0" t="0" r="r" b="b"/>
            <a:pathLst>
              <a:path w="117" h="117">
                <a:moveTo>
                  <a:pt x="117" y="58"/>
                </a:moveTo>
                <a:cubicBezTo>
                  <a:pt x="117" y="66"/>
                  <a:pt x="116" y="73"/>
                  <a:pt x="113" y="80"/>
                </a:cubicBezTo>
                <a:cubicBezTo>
                  <a:pt x="110" y="88"/>
                  <a:pt x="106" y="94"/>
                  <a:pt x="100" y="99"/>
                </a:cubicBezTo>
                <a:cubicBezTo>
                  <a:pt x="95" y="106"/>
                  <a:pt x="89" y="110"/>
                  <a:pt x="82" y="113"/>
                </a:cubicBezTo>
                <a:cubicBezTo>
                  <a:pt x="74" y="116"/>
                  <a:pt x="66" y="117"/>
                  <a:pt x="58" y="117"/>
                </a:cubicBezTo>
                <a:cubicBezTo>
                  <a:pt x="51" y="117"/>
                  <a:pt x="43" y="116"/>
                  <a:pt x="36" y="113"/>
                </a:cubicBezTo>
                <a:cubicBezTo>
                  <a:pt x="29" y="110"/>
                  <a:pt x="23" y="106"/>
                  <a:pt x="17" y="99"/>
                </a:cubicBezTo>
                <a:cubicBezTo>
                  <a:pt x="12" y="94"/>
                  <a:pt x="8" y="88"/>
                  <a:pt x="5" y="80"/>
                </a:cubicBezTo>
                <a:cubicBezTo>
                  <a:pt x="2" y="73"/>
                  <a:pt x="0" y="66"/>
                  <a:pt x="0" y="58"/>
                </a:cubicBezTo>
                <a:cubicBezTo>
                  <a:pt x="0" y="51"/>
                  <a:pt x="2" y="43"/>
                  <a:pt x="5" y="36"/>
                </a:cubicBezTo>
                <a:cubicBezTo>
                  <a:pt x="8" y="29"/>
                  <a:pt x="12" y="23"/>
                  <a:pt x="17" y="17"/>
                </a:cubicBezTo>
                <a:cubicBezTo>
                  <a:pt x="23" y="12"/>
                  <a:pt x="29" y="8"/>
                  <a:pt x="36" y="5"/>
                </a:cubicBezTo>
                <a:cubicBezTo>
                  <a:pt x="43" y="2"/>
                  <a:pt x="51" y="0"/>
                  <a:pt x="58" y="0"/>
                </a:cubicBezTo>
                <a:cubicBezTo>
                  <a:pt x="66" y="0"/>
                  <a:pt x="74" y="2"/>
                  <a:pt x="82" y="5"/>
                </a:cubicBezTo>
                <a:cubicBezTo>
                  <a:pt x="89" y="8"/>
                  <a:pt x="95" y="12"/>
                  <a:pt x="100" y="17"/>
                </a:cubicBezTo>
                <a:cubicBezTo>
                  <a:pt x="106" y="23"/>
                  <a:pt x="110" y="29"/>
                  <a:pt x="113" y="36"/>
                </a:cubicBezTo>
                <a:cubicBezTo>
                  <a:pt x="116" y="43"/>
                  <a:pt x="117" y="51"/>
                  <a:pt x="117" y="58"/>
                </a:cubicBezTo>
                <a:close/>
              </a:path>
            </a:pathLst>
          </a:custGeom>
          <a:solidFill>
            <a:srgbClr val="E5E7E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92" name="文本框 691"/>
          <p:cNvSpPr txBox="1"/>
          <p:nvPr/>
        </p:nvSpPr>
        <p:spPr>
          <a:xfrm>
            <a:off x="927720" y="1763767"/>
            <a:ext cx="167724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必需参数（位置参数）</a:t>
            </a:r>
            <a:endParaRPr lang="en-US" sz="1320" b="0" u="none" strike="noStrike">
              <a:solidFill>
                <a:srgbClr val="000000"/>
              </a:solidFill>
              <a:effectLst/>
              <a:uFillTx/>
              <a:latin typeface="Times New Roman" panose="02020603050405020304"/>
            </a:endParaRPr>
          </a:p>
        </p:txBody>
      </p:sp>
      <p:sp>
        <p:nvSpPr>
          <p:cNvPr id="693" name="任意多边形: 形状 692"/>
          <p:cNvSpPr/>
          <p:nvPr/>
        </p:nvSpPr>
        <p:spPr>
          <a:xfrm>
            <a:off x="701640" y="2458927"/>
            <a:ext cx="42120" cy="42120"/>
          </a:xfrm>
          <a:custGeom>
            <a:avLst/>
            <a:gdLst/>
            <a:ahLst/>
            <a:cxnLst/>
            <a:rect l="0" t="0" r="r" b="b"/>
            <a:pathLst>
              <a:path w="117" h="117">
                <a:moveTo>
                  <a:pt x="117" y="59"/>
                </a:moveTo>
                <a:cubicBezTo>
                  <a:pt x="117" y="67"/>
                  <a:pt x="116" y="74"/>
                  <a:pt x="113" y="81"/>
                </a:cubicBezTo>
                <a:cubicBezTo>
                  <a:pt x="110" y="88"/>
                  <a:pt x="106" y="95"/>
                  <a:pt x="100" y="100"/>
                </a:cubicBezTo>
                <a:cubicBezTo>
                  <a:pt x="95" y="106"/>
                  <a:pt x="89" y="110"/>
                  <a:pt x="82" y="113"/>
                </a:cubicBezTo>
                <a:cubicBezTo>
                  <a:pt x="74" y="116"/>
                  <a:pt x="66" y="117"/>
                  <a:pt x="58" y="117"/>
                </a:cubicBezTo>
                <a:cubicBezTo>
                  <a:pt x="51" y="117"/>
                  <a:pt x="43" y="116"/>
                  <a:pt x="36" y="113"/>
                </a:cubicBezTo>
                <a:cubicBezTo>
                  <a:pt x="29" y="110"/>
                  <a:pt x="23" y="106"/>
                  <a:pt x="17" y="100"/>
                </a:cubicBezTo>
                <a:cubicBezTo>
                  <a:pt x="12" y="95"/>
                  <a:pt x="8" y="88"/>
                  <a:pt x="5" y="81"/>
                </a:cubicBezTo>
                <a:cubicBezTo>
                  <a:pt x="2" y="74"/>
                  <a:pt x="0" y="67"/>
                  <a:pt x="0" y="59"/>
                </a:cubicBezTo>
                <a:cubicBezTo>
                  <a:pt x="0" y="50"/>
                  <a:pt x="2" y="43"/>
                  <a:pt x="5" y="36"/>
                </a:cubicBezTo>
                <a:cubicBezTo>
                  <a:pt x="8" y="29"/>
                  <a:pt x="12" y="22"/>
                  <a:pt x="17" y="17"/>
                </a:cubicBezTo>
                <a:cubicBezTo>
                  <a:pt x="23" y="12"/>
                  <a:pt x="29" y="7"/>
                  <a:pt x="36" y="4"/>
                </a:cubicBezTo>
                <a:cubicBezTo>
                  <a:pt x="43" y="1"/>
                  <a:pt x="51" y="0"/>
                  <a:pt x="58" y="0"/>
                </a:cubicBezTo>
                <a:cubicBezTo>
                  <a:pt x="66" y="0"/>
                  <a:pt x="74" y="1"/>
                  <a:pt x="82" y="4"/>
                </a:cubicBezTo>
                <a:cubicBezTo>
                  <a:pt x="89" y="7"/>
                  <a:pt x="95" y="12"/>
                  <a:pt x="100" y="17"/>
                </a:cubicBezTo>
                <a:cubicBezTo>
                  <a:pt x="106" y="22"/>
                  <a:pt x="110" y="29"/>
                  <a:pt x="113" y="36"/>
                </a:cubicBezTo>
                <a:cubicBezTo>
                  <a:pt x="116" y="43"/>
                  <a:pt x="117" y="50"/>
                  <a:pt x="117" y="59"/>
                </a:cubicBezTo>
                <a:close/>
              </a:path>
            </a:pathLst>
          </a:custGeom>
          <a:solidFill>
            <a:srgbClr val="E5E7E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94" name="文本框 693"/>
          <p:cNvSpPr txBox="1"/>
          <p:nvPr/>
        </p:nvSpPr>
        <p:spPr>
          <a:xfrm>
            <a:off x="885960" y="2103607"/>
            <a:ext cx="14760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按照位置顺序传递给形参</a:t>
            </a:r>
            <a:endParaRPr lang="en-US" sz="1050" b="0" u="none" strike="noStrike">
              <a:solidFill>
                <a:srgbClr val="000000"/>
              </a:solidFill>
              <a:effectLst/>
              <a:uFillTx/>
              <a:latin typeface="Times New Roman" panose="02020603050405020304"/>
            </a:endParaRPr>
          </a:p>
        </p:txBody>
      </p:sp>
      <p:sp>
        <p:nvSpPr>
          <p:cNvPr id="695" name="任意多边形: 形状 694"/>
          <p:cNvSpPr/>
          <p:nvPr/>
        </p:nvSpPr>
        <p:spPr>
          <a:xfrm>
            <a:off x="701640" y="2726407"/>
            <a:ext cx="42120" cy="42120"/>
          </a:xfrm>
          <a:custGeom>
            <a:avLst/>
            <a:gdLst/>
            <a:ahLst/>
            <a:cxnLst/>
            <a:rect l="0" t="0" r="r" b="b"/>
            <a:pathLst>
              <a:path w="117" h="117">
                <a:moveTo>
                  <a:pt x="117" y="59"/>
                </a:moveTo>
                <a:cubicBezTo>
                  <a:pt x="117" y="67"/>
                  <a:pt x="116" y="74"/>
                  <a:pt x="113" y="81"/>
                </a:cubicBezTo>
                <a:cubicBezTo>
                  <a:pt x="110" y="88"/>
                  <a:pt x="106" y="94"/>
                  <a:pt x="100" y="100"/>
                </a:cubicBezTo>
                <a:cubicBezTo>
                  <a:pt x="95" y="105"/>
                  <a:pt x="89" y="110"/>
                  <a:pt x="82" y="112"/>
                </a:cubicBezTo>
                <a:cubicBezTo>
                  <a:pt x="74" y="115"/>
                  <a:pt x="66" y="117"/>
                  <a:pt x="58" y="117"/>
                </a:cubicBezTo>
                <a:cubicBezTo>
                  <a:pt x="51" y="117"/>
                  <a:pt x="43" y="115"/>
                  <a:pt x="36" y="112"/>
                </a:cubicBezTo>
                <a:cubicBezTo>
                  <a:pt x="29" y="110"/>
                  <a:pt x="23" y="105"/>
                  <a:pt x="17" y="100"/>
                </a:cubicBezTo>
                <a:cubicBezTo>
                  <a:pt x="12" y="94"/>
                  <a:pt x="8" y="88"/>
                  <a:pt x="5" y="81"/>
                </a:cubicBezTo>
                <a:cubicBezTo>
                  <a:pt x="2" y="74"/>
                  <a:pt x="0" y="67"/>
                  <a:pt x="0" y="59"/>
                </a:cubicBezTo>
                <a:cubicBezTo>
                  <a:pt x="0" y="51"/>
                  <a:pt x="2" y="44"/>
                  <a:pt x="5" y="37"/>
                </a:cubicBezTo>
                <a:cubicBezTo>
                  <a:pt x="8" y="30"/>
                  <a:pt x="12" y="23"/>
                  <a:pt x="17" y="18"/>
                </a:cubicBezTo>
                <a:cubicBezTo>
                  <a:pt x="23" y="12"/>
                  <a:pt x="29" y="8"/>
                  <a:pt x="36" y="4"/>
                </a:cubicBezTo>
                <a:cubicBezTo>
                  <a:pt x="43" y="1"/>
                  <a:pt x="51" y="0"/>
                  <a:pt x="58" y="0"/>
                </a:cubicBezTo>
                <a:cubicBezTo>
                  <a:pt x="66" y="0"/>
                  <a:pt x="74" y="1"/>
                  <a:pt x="82" y="4"/>
                </a:cubicBezTo>
                <a:cubicBezTo>
                  <a:pt x="89" y="8"/>
                  <a:pt x="95" y="12"/>
                  <a:pt x="100" y="18"/>
                </a:cubicBezTo>
                <a:cubicBezTo>
                  <a:pt x="106" y="23"/>
                  <a:pt x="110" y="30"/>
                  <a:pt x="113" y="37"/>
                </a:cubicBezTo>
                <a:cubicBezTo>
                  <a:pt x="116" y="44"/>
                  <a:pt x="117" y="51"/>
                  <a:pt x="117" y="59"/>
                </a:cubicBezTo>
                <a:close/>
              </a:path>
            </a:pathLst>
          </a:custGeom>
          <a:solidFill>
            <a:srgbClr val="E5E7E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96" name="文本框 695"/>
          <p:cNvSpPr txBox="1"/>
          <p:nvPr/>
        </p:nvSpPr>
        <p:spPr>
          <a:xfrm>
            <a:off x="885960" y="2370727"/>
            <a:ext cx="160992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参数数量必须与声明时⼀致</a:t>
            </a:r>
            <a:endParaRPr lang="en-US" sz="1050" b="0" u="none" strike="noStrike">
              <a:solidFill>
                <a:srgbClr val="000000"/>
              </a:solidFill>
              <a:effectLst/>
              <a:uFillTx/>
              <a:latin typeface="Times New Roman" panose="02020603050405020304"/>
            </a:endParaRPr>
          </a:p>
        </p:txBody>
      </p:sp>
      <p:sp>
        <p:nvSpPr>
          <p:cNvPr id="697" name="任意多边形: 形状 696"/>
          <p:cNvSpPr/>
          <p:nvPr/>
        </p:nvSpPr>
        <p:spPr>
          <a:xfrm>
            <a:off x="714240" y="2985247"/>
            <a:ext cx="4266360" cy="1404360"/>
          </a:xfrm>
          <a:custGeom>
            <a:avLst/>
            <a:gdLst/>
            <a:ahLst/>
            <a:cxnLst/>
            <a:rect l="0" t="0" r="r" b="b"/>
            <a:pathLst>
              <a:path w="11851" h="3901">
                <a:moveTo>
                  <a:pt x="0" y="3808"/>
                </a:moveTo>
                <a:lnTo>
                  <a:pt x="0" y="93"/>
                </a:lnTo>
                <a:cubicBezTo>
                  <a:pt x="0" y="81"/>
                  <a:pt x="2" y="69"/>
                  <a:pt x="5" y="58"/>
                </a:cubicBezTo>
                <a:cubicBezTo>
                  <a:pt x="8" y="46"/>
                  <a:pt x="12" y="36"/>
                  <a:pt x="17" y="28"/>
                </a:cubicBezTo>
                <a:cubicBezTo>
                  <a:pt x="23" y="19"/>
                  <a:pt x="29" y="12"/>
                  <a:pt x="36" y="7"/>
                </a:cubicBezTo>
                <a:cubicBezTo>
                  <a:pt x="43" y="3"/>
                  <a:pt x="51" y="0"/>
                  <a:pt x="58" y="0"/>
                </a:cubicBezTo>
                <a:lnTo>
                  <a:pt x="11759" y="0"/>
                </a:lnTo>
                <a:cubicBezTo>
                  <a:pt x="11771" y="0"/>
                  <a:pt x="11783" y="3"/>
                  <a:pt x="11794" y="7"/>
                </a:cubicBezTo>
                <a:cubicBezTo>
                  <a:pt x="11806" y="12"/>
                  <a:pt x="11816" y="19"/>
                  <a:pt x="11824" y="28"/>
                </a:cubicBezTo>
                <a:cubicBezTo>
                  <a:pt x="11833" y="36"/>
                  <a:pt x="11840" y="46"/>
                  <a:pt x="11844" y="58"/>
                </a:cubicBezTo>
                <a:cubicBezTo>
                  <a:pt x="11849" y="69"/>
                  <a:pt x="11851" y="81"/>
                  <a:pt x="11851" y="93"/>
                </a:cubicBezTo>
                <a:lnTo>
                  <a:pt x="11851" y="3808"/>
                </a:lnTo>
                <a:cubicBezTo>
                  <a:pt x="11851" y="3821"/>
                  <a:pt x="11849" y="3833"/>
                  <a:pt x="11844" y="3844"/>
                </a:cubicBezTo>
                <a:cubicBezTo>
                  <a:pt x="11840" y="3855"/>
                  <a:pt x="11833" y="3865"/>
                  <a:pt x="11824" y="3874"/>
                </a:cubicBezTo>
                <a:cubicBezTo>
                  <a:pt x="11816" y="3883"/>
                  <a:pt x="11806" y="3889"/>
                  <a:pt x="11794" y="3894"/>
                </a:cubicBezTo>
                <a:cubicBezTo>
                  <a:pt x="11783" y="3899"/>
                  <a:pt x="11771" y="3901"/>
                  <a:pt x="11759" y="3901"/>
                </a:cubicBezTo>
                <a:lnTo>
                  <a:pt x="58" y="3901"/>
                </a:lnTo>
                <a:cubicBezTo>
                  <a:pt x="51" y="3901"/>
                  <a:pt x="43" y="3899"/>
                  <a:pt x="36" y="3894"/>
                </a:cubicBezTo>
                <a:cubicBezTo>
                  <a:pt x="29" y="3889"/>
                  <a:pt x="23" y="3883"/>
                  <a:pt x="17" y="3874"/>
                </a:cubicBezTo>
                <a:cubicBezTo>
                  <a:pt x="12" y="3865"/>
                  <a:pt x="8" y="3855"/>
                  <a:pt x="5" y="3844"/>
                </a:cubicBezTo>
                <a:cubicBezTo>
                  <a:pt x="2" y="3833"/>
                  <a:pt x="0" y="3821"/>
                  <a:pt x="0" y="380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698" name="任意多边形: 形状 697"/>
          <p:cNvSpPr/>
          <p:nvPr/>
        </p:nvSpPr>
        <p:spPr>
          <a:xfrm>
            <a:off x="701640" y="2985247"/>
            <a:ext cx="33840" cy="1404360"/>
          </a:xfrm>
          <a:custGeom>
            <a:avLst/>
            <a:gdLst/>
            <a:ahLst/>
            <a:cxnLst/>
            <a:rect l="0" t="0" r="r" b="b"/>
            <a:pathLst>
              <a:path w="94" h="3901">
                <a:moveTo>
                  <a:pt x="0" y="0"/>
                </a:moveTo>
                <a:lnTo>
                  <a:pt x="94" y="0"/>
                </a:lnTo>
                <a:lnTo>
                  <a:pt x="94" y="3901"/>
                </a:lnTo>
                <a:lnTo>
                  <a:pt x="0" y="3901"/>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699" name="文本框 698"/>
          <p:cNvSpPr txBox="1"/>
          <p:nvPr/>
        </p:nvSpPr>
        <p:spPr>
          <a:xfrm>
            <a:off x="885960" y="2638207"/>
            <a:ext cx="187812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未传⼊对应实参会导致语法错误</a:t>
            </a:r>
            <a:endParaRPr lang="en-US" sz="1050" b="0" u="none" strike="noStrike">
              <a:solidFill>
                <a:srgbClr val="000000"/>
              </a:solidFill>
              <a:effectLst/>
              <a:uFillTx/>
              <a:latin typeface="Times New Roman" panose="02020603050405020304"/>
            </a:endParaRPr>
          </a:p>
        </p:txBody>
      </p:sp>
      <p:sp>
        <p:nvSpPr>
          <p:cNvPr id="700" name="文本框 699"/>
          <p:cNvSpPr txBox="1"/>
          <p:nvPr/>
        </p:nvSpPr>
        <p:spPr>
          <a:xfrm>
            <a:off x="827280" y="3108367"/>
            <a:ext cx="1610640" cy="151200"/>
          </a:xfrm>
          <a:prstGeom prst="rect">
            <a:avLst/>
          </a:prstGeom>
          <a:noFill/>
          <a:ln w="0">
            <a:noFill/>
          </a:ln>
        </p:spPr>
        <p:txBody>
          <a:bodyPr wrap="none" lIns="0" tIns="0" rIns="0" bIns="0" anchor="t">
            <a:spAutoFit/>
          </a:bodyPr>
          <a:lstStyle/>
          <a:p>
            <a:r>
              <a:rPr lang="en-US" sz="1050" b="0" u="none" strike="noStrike">
                <a:solidFill>
                  <a:srgbClr val="FCD34D"/>
                </a:solidFill>
                <a:effectLst/>
                <a:uFillTx/>
                <a:latin typeface="Courier New" panose="02070309020205020404"/>
                <a:ea typeface="Courier New" panose="02070309020205020404"/>
              </a:rPr>
              <a:t>def</a:t>
            </a:r>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6EE7B7"/>
                </a:solidFill>
                <a:effectLst/>
                <a:uFillTx/>
                <a:latin typeface="Courier New" panose="02070309020205020404"/>
                <a:ea typeface="Courier New" panose="02070309020205020404"/>
              </a:rPr>
              <a:t>info</a:t>
            </a:r>
            <a:r>
              <a:rPr lang="en-US" sz="1050" b="0" u="none" strike="noStrike">
                <a:solidFill>
                  <a:srgbClr val="DBEAFE"/>
                </a:solidFill>
                <a:effectLst/>
                <a:uFillTx/>
                <a:latin typeface="Courier New" panose="02070309020205020404"/>
                <a:ea typeface="Courier New" panose="02070309020205020404"/>
              </a:rPr>
              <a:t>(name, age):</a:t>
            </a:r>
            <a:endParaRPr lang="en-US" sz="1050" b="0" u="none" strike="noStrike">
              <a:solidFill>
                <a:srgbClr val="000000"/>
              </a:solidFill>
              <a:effectLst/>
              <a:uFillTx/>
              <a:latin typeface="Times New Roman" panose="02020603050405020304"/>
            </a:endParaRPr>
          </a:p>
        </p:txBody>
      </p:sp>
      <p:sp>
        <p:nvSpPr>
          <p:cNvPr id="701" name="文本框 700"/>
          <p:cNvSpPr txBox="1"/>
          <p:nvPr/>
        </p:nvSpPr>
        <p:spPr>
          <a:xfrm>
            <a:off x="827280" y="3308887"/>
            <a:ext cx="96660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FCD34D"/>
                </a:solidFill>
                <a:effectLst/>
                <a:uFillTx/>
                <a:latin typeface="Courier New" panose="02070309020205020404"/>
                <a:ea typeface="Courier New" panose="02070309020205020404"/>
              </a:rPr>
              <a:t>print</a:t>
            </a:r>
            <a:r>
              <a:rPr lang="en-US" sz="1050" b="0" u="none" strike="noStrike">
                <a:solidFill>
                  <a:srgbClr val="DBEAFE"/>
                </a:solidFill>
                <a:effectLst/>
                <a:uFillTx/>
                <a:latin typeface="Courier New" panose="02070309020205020404"/>
                <a:ea typeface="Courier New" panose="02070309020205020404"/>
              </a:rPr>
              <a:t>(</a:t>
            </a:r>
            <a:r>
              <a:rPr lang="en-US" sz="1050" b="0" u="none" strike="noStrike">
                <a:solidFill>
                  <a:srgbClr val="FCA5A5"/>
                </a:solidFill>
                <a:effectLst/>
                <a:uFillTx/>
                <a:latin typeface="Courier New" panose="02070309020205020404"/>
                <a:ea typeface="Courier New" panose="02070309020205020404"/>
              </a:rPr>
              <a:t>f"</a:t>
            </a:r>
            <a:endParaRPr lang="en-US" sz="1050" b="0" u="none" strike="noStrike">
              <a:solidFill>
                <a:srgbClr val="000000"/>
              </a:solidFill>
              <a:effectLst/>
              <a:uFillTx/>
              <a:latin typeface="Times New Roman" panose="02020603050405020304"/>
            </a:endParaRPr>
          </a:p>
        </p:txBody>
      </p:sp>
      <p:sp>
        <p:nvSpPr>
          <p:cNvPr id="702" name="文本框 701"/>
          <p:cNvSpPr txBox="1"/>
          <p:nvPr/>
        </p:nvSpPr>
        <p:spPr>
          <a:xfrm>
            <a:off x="1790280" y="3264967"/>
            <a:ext cx="268920" cy="194040"/>
          </a:xfrm>
          <a:prstGeom prst="rect">
            <a:avLst/>
          </a:prstGeom>
          <a:noFill/>
          <a:ln w="0">
            <a:noFill/>
          </a:ln>
        </p:spPr>
        <p:txBody>
          <a:bodyPr wrap="none" lIns="0" tIns="0" rIns="0" bIns="0" anchor="t">
            <a:spAutoFit/>
          </a:bodyPr>
          <a:lstStyle/>
          <a:p>
            <a:r>
              <a:rPr lang="zh-CN" sz="1050" b="0" u="none" strike="noStrike">
                <a:solidFill>
                  <a:srgbClr val="FCA5A5"/>
                </a:solidFill>
                <a:effectLst/>
                <a:uFillTx/>
                <a:latin typeface="NotoSansCJKsc"/>
                <a:ea typeface="NotoSansCJKsc"/>
              </a:rPr>
              <a:t>姓名</a:t>
            </a:r>
            <a:endParaRPr lang="en-US" sz="1050" b="0" u="none" strike="noStrike">
              <a:solidFill>
                <a:srgbClr val="000000"/>
              </a:solidFill>
              <a:effectLst/>
              <a:uFillTx/>
              <a:latin typeface="Times New Roman" panose="02020603050405020304"/>
            </a:endParaRPr>
          </a:p>
        </p:txBody>
      </p:sp>
      <p:sp>
        <p:nvSpPr>
          <p:cNvPr id="703" name="文本框 702"/>
          <p:cNvSpPr txBox="1"/>
          <p:nvPr/>
        </p:nvSpPr>
        <p:spPr>
          <a:xfrm>
            <a:off x="2057760" y="3308887"/>
            <a:ext cx="805680" cy="151200"/>
          </a:xfrm>
          <a:prstGeom prst="rect">
            <a:avLst/>
          </a:prstGeom>
          <a:noFill/>
          <a:ln w="0">
            <a:noFill/>
          </a:ln>
        </p:spPr>
        <p:txBody>
          <a:bodyPr wrap="none" lIns="0" tIns="0" rIns="0" bIns="0" anchor="t">
            <a:spAutoFit/>
          </a:bodyPr>
          <a:lstStyle/>
          <a:p>
            <a:r>
              <a:rPr lang="en-US" sz="1050" b="0" u="none" strike="noStrike">
                <a:solidFill>
                  <a:srgbClr val="FCA5A5"/>
                </a:solidFill>
                <a:effectLst/>
                <a:uFillTx/>
                <a:latin typeface="Courier New" panose="02070309020205020404"/>
                <a:ea typeface="Courier New" panose="02070309020205020404"/>
              </a:rPr>
              <a:t>: {name}, </a:t>
            </a:r>
            <a:endParaRPr lang="en-US" sz="1050" b="0" u="none" strike="noStrike">
              <a:solidFill>
                <a:srgbClr val="000000"/>
              </a:solidFill>
              <a:effectLst/>
              <a:uFillTx/>
              <a:latin typeface="Times New Roman" panose="02020603050405020304"/>
            </a:endParaRPr>
          </a:p>
        </p:txBody>
      </p:sp>
      <p:sp>
        <p:nvSpPr>
          <p:cNvPr id="704" name="文本框 703"/>
          <p:cNvSpPr txBox="1"/>
          <p:nvPr/>
        </p:nvSpPr>
        <p:spPr>
          <a:xfrm>
            <a:off x="2860200" y="3264967"/>
            <a:ext cx="268920" cy="194040"/>
          </a:xfrm>
          <a:prstGeom prst="rect">
            <a:avLst/>
          </a:prstGeom>
          <a:noFill/>
          <a:ln w="0">
            <a:noFill/>
          </a:ln>
        </p:spPr>
        <p:txBody>
          <a:bodyPr wrap="none" lIns="0" tIns="0" rIns="0" bIns="0" anchor="t">
            <a:spAutoFit/>
          </a:bodyPr>
          <a:lstStyle/>
          <a:p>
            <a:r>
              <a:rPr lang="zh-CN" sz="1050" b="0" u="none" strike="noStrike">
                <a:solidFill>
                  <a:srgbClr val="FCA5A5"/>
                </a:solidFill>
                <a:effectLst/>
                <a:uFillTx/>
                <a:latin typeface="NotoSansCJKsc"/>
                <a:ea typeface="NotoSansCJKsc"/>
              </a:rPr>
              <a:t>年龄</a:t>
            </a:r>
            <a:endParaRPr lang="en-US" sz="1050" b="0" u="none" strike="noStrike">
              <a:solidFill>
                <a:srgbClr val="000000"/>
              </a:solidFill>
              <a:effectLst/>
              <a:uFillTx/>
              <a:latin typeface="Times New Roman" panose="02020603050405020304"/>
            </a:endParaRPr>
          </a:p>
        </p:txBody>
      </p:sp>
      <p:sp>
        <p:nvSpPr>
          <p:cNvPr id="705" name="文本框 704"/>
          <p:cNvSpPr txBox="1"/>
          <p:nvPr/>
        </p:nvSpPr>
        <p:spPr>
          <a:xfrm>
            <a:off x="3127320" y="3308887"/>
            <a:ext cx="725040" cy="151200"/>
          </a:xfrm>
          <a:prstGeom prst="rect">
            <a:avLst/>
          </a:prstGeom>
          <a:noFill/>
          <a:ln w="0">
            <a:noFill/>
          </a:ln>
        </p:spPr>
        <p:txBody>
          <a:bodyPr wrap="none" lIns="0" tIns="0" rIns="0" bIns="0" anchor="t">
            <a:spAutoFit/>
          </a:bodyPr>
          <a:lstStyle/>
          <a:p>
            <a:r>
              <a:rPr lang="en-US" sz="1050" b="0" u="none" strike="noStrike">
                <a:solidFill>
                  <a:srgbClr val="FCA5A5"/>
                </a:solidFill>
                <a:effectLst/>
                <a:uFillTx/>
                <a:latin typeface="Courier New" panose="02070309020205020404"/>
                <a:ea typeface="Courier New" panose="02070309020205020404"/>
              </a:rPr>
              <a:t>: {age}"</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06" name="文本框 705"/>
          <p:cNvSpPr txBox="1"/>
          <p:nvPr/>
        </p:nvSpPr>
        <p:spPr>
          <a:xfrm>
            <a:off x="827280" y="3709927"/>
            <a:ext cx="48348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info</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07" name="文本框 706"/>
          <p:cNvSpPr txBox="1"/>
          <p:nvPr/>
        </p:nvSpPr>
        <p:spPr>
          <a:xfrm>
            <a:off x="1308600" y="3666007"/>
            <a:ext cx="268920" cy="194040"/>
          </a:xfrm>
          <a:prstGeom prst="rect">
            <a:avLst/>
          </a:prstGeom>
          <a:noFill/>
          <a:ln w="0">
            <a:noFill/>
          </a:ln>
        </p:spPr>
        <p:txBody>
          <a:bodyPr wrap="none" lIns="0" tIns="0" rIns="0" bIns="0" anchor="t">
            <a:spAutoFit/>
          </a:bodyPr>
          <a:lstStyle/>
          <a:p>
            <a:r>
              <a:rPr lang="zh-CN" sz="1050" b="0" u="none" strike="noStrike">
                <a:solidFill>
                  <a:srgbClr val="DBEAFE"/>
                </a:solidFill>
                <a:effectLst/>
                <a:uFillTx/>
                <a:latin typeface="NotoSansCJKsc"/>
                <a:ea typeface="NotoSansCJKsc"/>
              </a:rPr>
              <a:t>⼩明</a:t>
            </a:r>
            <a:endParaRPr lang="en-US" sz="1050" b="0" u="none" strike="noStrike">
              <a:solidFill>
                <a:srgbClr val="000000"/>
              </a:solidFill>
              <a:effectLst/>
              <a:uFillTx/>
              <a:latin typeface="Times New Roman" panose="02020603050405020304"/>
            </a:endParaRPr>
          </a:p>
        </p:txBody>
      </p:sp>
      <p:sp>
        <p:nvSpPr>
          <p:cNvPr id="708" name="文本框 707"/>
          <p:cNvSpPr txBox="1"/>
          <p:nvPr/>
        </p:nvSpPr>
        <p:spPr>
          <a:xfrm>
            <a:off x="1576080" y="3709927"/>
            <a:ext cx="80532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18)  </a:t>
            </a:r>
            <a:r>
              <a:rPr lang="en-US" sz="1050" b="0" u="none" strike="noStrike">
                <a:solidFill>
                  <a:srgbClr val="6B7280"/>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09" name="文本框 708"/>
          <p:cNvSpPr txBox="1"/>
          <p:nvPr/>
        </p:nvSpPr>
        <p:spPr>
          <a:xfrm>
            <a:off x="2378520" y="3666007"/>
            <a:ext cx="537120" cy="19404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NotoSansCJKsc"/>
                <a:ea typeface="NotoSansCJKsc"/>
              </a:rPr>
              <a:t>正确调⽤</a:t>
            </a:r>
            <a:endParaRPr lang="en-US" sz="1050" b="0" u="none" strike="noStrike">
              <a:solidFill>
                <a:srgbClr val="000000"/>
              </a:solidFill>
              <a:effectLst/>
              <a:uFillTx/>
              <a:latin typeface="Times New Roman" panose="02020603050405020304"/>
            </a:endParaRPr>
          </a:p>
        </p:txBody>
      </p:sp>
      <p:sp>
        <p:nvSpPr>
          <p:cNvPr id="710" name="文本框 709"/>
          <p:cNvSpPr txBox="1"/>
          <p:nvPr/>
        </p:nvSpPr>
        <p:spPr>
          <a:xfrm>
            <a:off x="827280" y="3910447"/>
            <a:ext cx="48348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info</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11" name="文本框 710"/>
          <p:cNvSpPr txBox="1"/>
          <p:nvPr/>
        </p:nvSpPr>
        <p:spPr>
          <a:xfrm>
            <a:off x="1308600" y="3866887"/>
            <a:ext cx="268920" cy="194040"/>
          </a:xfrm>
          <a:prstGeom prst="rect">
            <a:avLst/>
          </a:prstGeom>
          <a:noFill/>
          <a:ln w="0">
            <a:noFill/>
          </a:ln>
        </p:spPr>
        <p:txBody>
          <a:bodyPr wrap="none" lIns="0" tIns="0" rIns="0" bIns="0" anchor="t">
            <a:spAutoFit/>
          </a:bodyPr>
          <a:lstStyle/>
          <a:p>
            <a:r>
              <a:rPr lang="zh-CN" sz="1050" b="0" u="none" strike="noStrike">
                <a:solidFill>
                  <a:srgbClr val="DBEAFE"/>
                </a:solidFill>
                <a:effectLst/>
                <a:uFillTx/>
                <a:latin typeface="NotoSansCJKsc"/>
                <a:ea typeface="NotoSansCJKsc"/>
              </a:rPr>
              <a:t>⼩明</a:t>
            </a:r>
            <a:endParaRPr lang="en-US" sz="1050" b="0" u="none" strike="noStrike">
              <a:solidFill>
                <a:srgbClr val="000000"/>
              </a:solidFill>
              <a:effectLst/>
              <a:uFillTx/>
              <a:latin typeface="Times New Roman" panose="02020603050405020304"/>
            </a:endParaRPr>
          </a:p>
        </p:txBody>
      </p:sp>
      <p:sp>
        <p:nvSpPr>
          <p:cNvPr id="712" name="文本框 711"/>
          <p:cNvSpPr txBox="1"/>
          <p:nvPr/>
        </p:nvSpPr>
        <p:spPr>
          <a:xfrm>
            <a:off x="1576080" y="3910447"/>
            <a:ext cx="72504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6B7280"/>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13" name="文本框 712"/>
          <p:cNvSpPr txBox="1"/>
          <p:nvPr/>
        </p:nvSpPr>
        <p:spPr>
          <a:xfrm>
            <a:off x="2298240" y="3866887"/>
            <a:ext cx="268920" cy="19404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NotoSansCJKsc"/>
                <a:ea typeface="NotoSansCJKsc"/>
              </a:rPr>
              <a:t>错误</a:t>
            </a:r>
            <a:endParaRPr lang="en-US" sz="1050" b="0" u="none" strike="noStrike">
              <a:solidFill>
                <a:srgbClr val="000000"/>
              </a:solidFill>
              <a:effectLst/>
              <a:uFillTx/>
              <a:latin typeface="Times New Roman" panose="02020603050405020304"/>
            </a:endParaRPr>
          </a:p>
        </p:txBody>
      </p:sp>
      <p:sp>
        <p:nvSpPr>
          <p:cNvPr id="714" name="文本框 713"/>
          <p:cNvSpPr txBox="1"/>
          <p:nvPr/>
        </p:nvSpPr>
        <p:spPr>
          <a:xfrm>
            <a:off x="2565720" y="3910447"/>
            <a:ext cx="161640" cy="151200"/>
          </a:xfrm>
          <a:prstGeom prst="rect">
            <a:avLst/>
          </a:prstGeom>
          <a:noFill/>
          <a:ln w="0">
            <a:noFill/>
          </a:ln>
        </p:spPr>
        <p:txBody>
          <a:bodyPr wrap="none" lIns="0" tIns="0" rIns="0" bIns="0" anchor="t">
            <a:spAutoFit/>
          </a:bodyPr>
          <a:lstStyle/>
          <a:p>
            <a:r>
              <a:rPr lang="en-US" sz="1050" b="0" u="none" strike="noStrike">
                <a:solidFill>
                  <a:srgbClr val="6B7280"/>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15" name="文本框 714"/>
          <p:cNvSpPr txBox="1"/>
          <p:nvPr/>
        </p:nvSpPr>
        <p:spPr>
          <a:xfrm>
            <a:off x="2726280" y="3866887"/>
            <a:ext cx="537120" cy="19404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NotoSansCJKsc"/>
                <a:ea typeface="NotoSansCJKsc"/>
              </a:rPr>
              <a:t>缺少参数</a:t>
            </a:r>
            <a:endParaRPr lang="en-US" sz="1050" b="0" u="none" strike="noStrike">
              <a:solidFill>
                <a:srgbClr val="000000"/>
              </a:solidFill>
              <a:effectLst/>
              <a:uFillTx/>
              <a:latin typeface="Times New Roman" panose="02020603050405020304"/>
            </a:endParaRPr>
          </a:p>
        </p:txBody>
      </p:sp>
      <p:sp>
        <p:nvSpPr>
          <p:cNvPr id="716" name="文本框 715"/>
          <p:cNvSpPr txBox="1"/>
          <p:nvPr/>
        </p:nvSpPr>
        <p:spPr>
          <a:xfrm>
            <a:off x="827280" y="4110967"/>
            <a:ext cx="225432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17" name="任意多边形: 形状 716"/>
          <p:cNvSpPr/>
          <p:nvPr/>
        </p:nvSpPr>
        <p:spPr>
          <a:xfrm>
            <a:off x="5548680" y="1614727"/>
            <a:ext cx="4613400" cy="2941920"/>
          </a:xfrm>
          <a:custGeom>
            <a:avLst/>
            <a:gdLst/>
            <a:ahLst/>
            <a:cxnLst/>
            <a:rect l="0" t="0" r="r" b="b"/>
            <a:pathLst>
              <a:path w="12815" h="8172">
                <a:moveTo>
                  <a:pt x="0" y="7987"/>
                </a:moveTo>
                <a:lnTo>
                  <a:pt x="0" y="186"/>
                </a:lnTo>
                <a:cubicBezTo>
                  <a:pt x="0" y="174"/>
                  <a:pt x="1" y="162"/>
                  <a:pt x="4" y="150"/>
                </a:cubicBezTo>
                <a:cubicBezTo>
                  <a:pt x="6" y="138"/>
                  <a:pt x="9" y="126"/>
                  <a:pt x="14" y="115"/>
                </a:cubicBezTo>
                <a:cubicBezTo>
                  <a:pt x="19" y="104"/>
                  <a:pt x="24" y="93"/>
                  <a:pt x="31" y="83"/>
                </a:cubicBezTo>
                <a:cubicBezTo>
                  <a:pt x="38" y="73"/>
                  <a:pt x="46" y="63"/>
                  <a:pt x="54" y="55"/>
                </a:cubicBezTo>
                <a:cubicBezTo>
                  <a:pt x="63" y="46"/>
                  <a:pt x="72" y="39"/>
                  <a:pt x="83" y="32"/>
                </a:cubicBezTo>
                <a:cubicBezTo>
                  <a:pt x="93" y="25"/>
                  <a:pt x="103" y="19"/>
                  <a:pt x="115" y="15"/>
                </a:cubicBezTo>
                <a:cubicBezTo>
                  <a:pt x="126" y="10"/>
                  <a:pt x="137" y="6"/>
                  <a:pt x="149" y="4"/>
                </a:cubicBezTo>
                <a:cubicBezTo>
                  <a:pt x="161" y="2"/>
                  <a:pt x="173" y="0"/>
                  <a:pt x="186" y="0"/>
                </a:cubicBezTo>
                <a:lnTo>
                  <a:pt x="12629" y="0"/>
                </a:lnTo>
                <a:cubicBezTo>
                  <a:pt x="12641" y="0"/>
                  <a:pt x="12653" y="2"/>
                  <a:pt x="12665" y="4"/>
                </a:cubicBezTo>
                <a:cubicBezTo>
                  <a:pt x="12677" y="6"/>
                  <a:pt x="12689" y="10"/>
                  <a:pt x="12700" y="15"/>
                </a:cubicBezTo>
                <a:cubicBezTo>
                  <a:pt x="12711" y="19"/>
                  <a:pt x="12722" y="25"/>
                  <a:pt x="12732" y="32"/>
                </a:cubicBezTo>
                <a:cubicBezTo>
                  <a:pt x="12742" y="39"/>
                  <a:pt x="12752" y="46"/>
                  <a:pt x="12760" y="55"/>
                </a:cubicBezTo>
                <a:cubicBezTo>
                  <a:pt x="12769" y="63"/>
                  <a:pt x="12776" y="73"/>
                  <a:pt x="12783" y="83"/>
                </a:cubicBezTo>
                <a:cubicBezTo>
                  <a:pt x="12790" y="93"/>
                  <a:pt x="12796" y="104"/>
                  <a:pt x="12800" y="115"/>
                </a:cubicBezTo>
                <a:cubicBezTo>
                  <a:pt x="12805" y="126"/>
                  <a:pt x="12809" y="138"/>
                  <a:pt x="12811" y="150"/>
                </a:cubicBezTo>
                <a:cubicBezTo>
                  <a:pt x="12813" y="162"/>
                  <a:pt x="12815" y="174"/>
                  <a:pt x="12815" y="186"/>
                </a:cubicBezTo>
                <a:lnTo>
                  <a:pt x="12815" y="7987"/>
                </a:lnTo>
                <a:cubicBezTo>
                  <a:pt x="12815" y="7999"/>
                  <a:pt x="12813" y="8011"/>
                  <a:pt x="12811" y="8023"/>
                </a:cubicBezTo>
                <a:cubicBezTo>
                  <a:pt x="12809" y="8035"/>
                  <a:pt x="12805" y="8047"/>
                  <a:pt x="12800" y="8058"/>
                </a:cubicBezTo>
                <a:cubicBezTo>
                  <a:pt x="12796" y="8069"/>
                  <a:pt x="12790" y="8080"/>
                  <a:pt x="12783" y="8090"/>
                </a:cubicBezTo>
                <a:cubicBezTo>
                  <a:pt x="12776" y="8100"/>
                  <a:pt x="12769" y="8109"/>
                  <a:pt x="12760" y="8118"/>
                </a:cubicBezTo>
                <a:cubicBezTo>
                  <a:pt x="12752" y="8127"/>
                  <a:pt x="12742" y="8134"/>
                  <a:pt x="12732" y="8141"/>
                </a:cubicBezTo>
                <a:cubicBezTo>
                  <a:pt x="12722" y="8148"/>
                  <a:pt x="12711" y="8154"/>
                  <a:pt x="12700" y="8158"/>
                </a:cubicBezTo>
                <a:cubicBezTo>
                  <a:pt x="12689" y="8163"/>
                  <a:pt x="12677" y="8167"/>
                  <a:pt x="12665" y="8169"/>
                </a:cubicBezTo>
                <a:cubicBezTo>
                  <a:pt x="12653" y="8171"/>
                  <a:pt x="12641" y="8172"/>
                  <a:pt x="12629" y="8172"/>
                </a:cubicBezTo>
                <a:lnTo>
                  <a:pt x="186" y="8172"/>
                </a:lnTo>
                <a:cubicBezTo>
                  <a:pt x="173" y="8172"/>
                  <a:pt x="161" y="8171"/>
                  <a:pt x="149" y="8169"/>
                </a:cubicBezTo>
                <a:cubicBezTo>
                  <a:pt x="137" y="8167"/>
                  <a:pt x="126" y="8163"/>
                  <a:pt x="115" y="8158"/>
                </a:cubicBezTo>
                <a:cubicBezTo>
                  <a:pt x="103" y="8154"/>
                  <a:pt x="93" y="8148"/>
                  <a:pt x="83" y="8141"/>
                </a:cubicBezTo>
                <a:cubicBezTo>
                  <a:pt x="72" y="8134"/>
                  <a:pt x="63" y="8127"/>
                  <a:pt x="54" y="8118"/>
                </a:cubicBezTo>
                <a:cubicBezTo>
                  <a:pt x="46" y="8109"/>
                  <a:pt x="38" y="8100"/>
                  <a:pt x="31" y="8090"/>
                </a:cubicBezTo>
                <a:cubicBezTo>
                  <a:pt x="24" y="8080"/>
                  <a:pt x="19" y="8069"/>
                  <a:pt x="14" y="8058"/>
                </a:cubicBezTo>
                <a:cubicBezTo>
                  <a:pt x="9" y="8047"/>
                  <a:pt x="6" y="8035"/>
                  <a:pt x="4" y="8023"/>
                </a:cubicBezTo>
                <a:cubicBezTo>
                  <a:pt x="1" y="8011"/>
                  <a:pt x="0" y="7999"/>
                  <a:pt x="0" y="7987"/>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718" name="图片 717"/>
          <p:cNvPicPr/>
          <p:nvPr/>
        </p:nvPicPr>
        <p:blipFill>
          <a:blip r:embed="rId3"/>
          <a:stretch>
            <a:fillRect/>
          </a:stretch>
        </p:blipFill>
        <p:spPr>
          <a:xfrm>
            <a:off x="5716080" y="1815607"/>
            <a:ext cx="166680" cy="166680"/>
          </a:xfrm>
          <a:prstGeom prst="rect">
            <a:avLst/>
          </a:prstGeom>
          <a:noFill/>
          <a:ln w="0">
            <a:noFill/>
          </a:ln>
        </p:spPr>
      </p:pic>
      <p:sp>
        <p:nvSpPr>
          <p:cNvPr id="719" name="文本框 718"/>
          <p:cNvSpPr txBox="1"/>
          <p:nvPr/>
        </p:nvSpPr>
        <p:spPr>
          <a:xfrm>
            <a:off x="4519080" y="3077407"/>
            <a:ext cx="362880" cy="171000"/>
          </a:xfrm>
          <a:prstGeom prst="rect">
            <a:avLst/>
          </a:prstGeom>
          <a:noFill/>
          <a:ln w="0">
            <a:noFill/>
          </a:ln>
        </p:spPr>
        <p:txBody>
          <a:bodyPr wrap="none" lIns="0" tIns="0" rIns="0" bIns="0" anchor="t">
            <a:spAutoFit/>
          </a:bodyPr>
          <a:lstStyle/>
          <a:p>
            <a:r>
              <a:rPr lang="en-US" sz="1180" b="1" u="none" strike="noStrike">
                <a:solidFill>
                  <a:srgbClr val="FECA57"/>
                </a:solidFill>
                <a:effectLst/>
                <a:uFillTx/>
                <a:latin typeface="Courier New" panose="02070309020205020404"/>
                <a:ea typeface="Courier New" panose="02070309020205020404"/>
              </a:rPr>
              <a:t>&lt; /&gt;</a:t>
            </a:r>
            <a:endParaRPr lang="en-US" sz="1180" b="0" u="none" strike="noStrike">
              <a:solidFill>
                <a:srgbClr val="000000"/>
              </a:solidFill>
              <a:effectLst/>
              <a:uFillTx/>
              <a:latin typeface="Times New Roman" panose="02020603050405020304"/>
            </a:endParaRPr>
          </a:p>
        </p:txBody>
      </p:sp>
      <p:sp>
        <p:nvSpPr>
          <p:cNvPr id="720" name="任意多边形: 形状 719"/>
          <p:cNvSpPr/>
          <p:nvPr/>
        </p:nvSpPr>
        <p:spPr>
          <a:xfrm>
            <a:off x="5715720" y="2191447"/>
            <a:ext cx="42120" cy="42120"/>
          </a:xfrm>
          <a:custGeom>
            <a:avLst/>
            <a:gdLst/>
            <a:ahLst/>
            <a:cxnLst/>
            <a:rect l="0" t="0" r="r" b="b"/>
            <a:pathLst>
              <a:path w="117" h="117">
                <a:moveTo>
                  <a:pt x="117" y="58"/>
                </a:moveTo>
                <a:cubicBezTo>
                  <a:pt x="117" y="66"/>
                  <a:pt x="116" y="73"/>
                  <a:pt x="113" y="80"/>
                </a:cubicBezTo>
                <a:cubicBezTo>
                  <a:pt x="110" y="88"/>
                  <a:pt x="106" y="94"/>
                  <a:pt x="100" y="99"/>
                </a:cubicBezTo>
                <a:cubicBezTo>
                  <a:pt x="95" y="106"/>
                  <a:pt x="89" y="110"/>
                  <a:pt x="81" y="113"/>
                </a:cubicBezTo>
                <a:cubicBezTo>
                  <a:pt x="73" y="116"/>
                  <a:pt x="66" y="117"/>
                  <a:pt x="58" y="117"/>
                </a:cubicBezTo>
                <a:cubicBezTo>
                  <a:pt x="51" y="117"/>
                  <a:pt x="43" y="116"/>
                  <a:pt x="36" y="113"/>
                </a:cubicBezTo>
                <a:cubicBezTo>
                  <a:pt x="29" y="110"/>
                  <a:pt x="23" y="106"/>
                  <a:pt x="17" y="99"/>
                </a:cubicBezTo>
                <a:cubicBezTo>
                  <a:pt x="12" y="94"/>
                  <a:pt x="8" y="88"/>
                  <a:pt x="5" y="80"/>
                </a:cubicBezTo>
                <a:cubicBezTo>
                  <a:pt x="2" y="73"/>
                  <a:pt x="0" y="66"/>
                  <a:pt x="0" y="58"/>
                </a:cubicBezTo>
                <a:cubicBezTo>
                  <a:pt x="0" y="51"/>
                  <a:pt x="2" y="43"/>
                  <a:pt x="5" y="36"/>
                </a:cubicBezTo>
                <a:cubicBezTo>
                  <a:pt x="8" y="29"/>
                  <a:pt x="12" y="23"/>
                  <a:pt x="17" y="17"/>
                </a:cubicBezTo>
                <a:cubicBezTo>
                  <a:pt x="23" y="12"/>
                  <a:pt x="29" y="8"/>
                  <a:pt x="36" y="5"/>
                </a:cubicBezTo>
                <a:cubicBezTo>
                  <a:pt x="43" y="2"/>
                  <a:pt x="51" y="0"/>
                  <a:pt x="58" y="0"/>
                </a:cubicBezTo>
                <a:cubicBezTo>
                  <a:pt x="66" y="0"/>
                  <a:pt x="73" y="2"/>
                  <a:pt x="81" y="5"/>
                </a:cubicBezTo>
                <a:cubicBezTo>
                  <a:pt x="89" y="8"/>
                  <a:pt x="95" y="12"/>
                  <a:pt x="100" y="17"/>
                </a:cubicBezTo>
                <a:cubicBezTo>
                  <a:pt x="106" y="23"/>
                  <a:pt x="110" y="29"/>
                  <a:pt x="113" y="36"/>
                </a:cubicBezTo>
                <a:cubicBezTo>
                  <a:pt x="116" y="43"/>
                  <a:pt x="117" y="51"/>
                  <a:pt x="117" y="58"/>
                </a:cubicBezTo>
                <a:close/>
              </a:path>
            </a:pathLst>
          </a:custGeom>
          <a:solidFill>
            <a:srgbClr val="E5E7E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21" name="文本框 720"/>
          <p:cNvSpPr txBox="1"/>
          <p:nvPr/>
        </p:nvSpPr>
        <p:spPr>
          <a:xfrm>
            <a:off x="5983560" y="1763767"/>
            <a:ext cx="83880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默认值参数</a:t>
            </a:r>
            <a:endParaRPr lang="en-US" sz="1320" b="0" u="none" strike="noStrike">
              <a:solidFill>
                <a:srgbClr val="000000"/>
              </a:solidFill>
              <a:effectLst/>
              <a:uFillTx/>
              <a:latin typeface="Times New Roman" panose="02020603050405020304"/>
            </a:endParaRPr>
          </a:p>
        </p:txBody>
      </p:sp>
      <p:sp>
        <p:nvSpPr>
          <p:cNvPr id="722" name="文本框 721"/>
          <p:cNvSpPr txBox="1"/>
          <p:nvPr/>
        </p:nvSpPr>
        <p:spPr>
          <a:xfrm>
            <a:off x="5899680" y="2103607"/>
            <a:ext cx="9396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使⽤赋值运算符</a:t>
            </a:r>
            <a:endParaRPr lang="en-US" sz="1050" b="0" u="none" strike="noStrike">
              <a:solidFill>
                <a:srgbClr val="000000"/>
              </a:solidFill>
              <a:effectLst/>
              <a:uFillTx/>
              <a:latin typeface="Times New Roman" panose="02020603050405020304"/>
            </a:endParaRPr>
          </a:p>
        </p:txBody>
      </p:sp>
      <p:sp>
        <p:nvSpPr>
          <p:cNvPr id="723" name="文本框 722"/>
          <p:cNvSpPr txBox="1"/>
          <p:nvPr/>
        </p:nvSpPr>
        <p:spPr>
          <a:xfrm>
            <a:off x="6835680" y="2134567"/>
            <a:ext cx="23652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a:t>
            </a:r>
            <a:endParaRPr lang="en-US" sz="1050" b="0" u="none" strike="noStrike">
              <a:solidFill>
                <a:srgbClr val="000000"/>
              </a:solidFill>
              <a:effectLst/>
              <a:uFillTx/>
              <a:latin typeface="Times New Roman" panose="02020603050405020304"/>
            </a:endParaRPr>
          </a:p>
        </p:txBody>
      </p:sp>
      <p:sp>
        <p:nvSpPr>
          <p:cNvPr id="724" name="任意多边形: 形状 723"/>
          <p:cNvSpPr/>
          <p:nvPr/>
        </p:nvSpPr>
        <p:spPr>
          <a:xfrm>
            <a:off x="5715720" y="2458927"/>
            <a:ext cx="42120" cy="42120"/>
          </a:xfrm>
          <a:custGeom>
            <a:avLst/>
            <a:gdLst/>
            <a:ahLst/>
            <a:cxnLst/>
            <a:rect l="0" t="0" r="r" b="b"/>
            <a:pathLst>
              <a:path w="117" h="117">
                <a:moveTo>
                  <a:pt x="117" y="59"/>
                </a:moveTo>
                <a:cubicBezTo>
                  <a:pt x="117" y="67"/>
                  <a:pt x="116" y="74"/>
                  <a:pt x="113" y="81"/>
                </a:cubicBezTo>
                <a:cubicBezTo>
                  <a:pt x="110" y="88"/>
                  <a:pt x="106" y="95"/>
                  <a:pt x="100" y="100"/>
                </a:cubicBezTo>
                <a:cubicBezTo>
                  <a:pt x="95" y="106"/>
                  <a:pt x="89" y="110"/>
                  <a:pt x="81" y="113"/>
                </a:cubicBezTo>
                <a:cubicBezTo>
                  <a:pt x="73" y="116"/>
                  <a:pt x="66" y="117"/>
                  <a:pt x="58" y="117"/>
                </a:cubicBezTo>
                <a:cubicBezTo>
                  <a:pt x="51" y="117"/>
                  <a:pt x="43" y="116"/>
                  <a:pt x="36" y="113"/>
                </a:cubicBezTo>
                <a:cubicBezTo>
                  <a:pt x="29" y="110"/>
                  <a:pt x="23" y="106"/>
                  <a:pt x="17" y="100"/>
                </a:cubicBezTo>
                <a:cubicBezTo>
                  <a:pt x="12" y="95"/>
                  <a:pt x="8" y="88"/>
                  <a:pt x="5" y="81"/>
                </a:cubicBezTo>
                <a:cubicBezTo>
                  <a:pt x="2" y="74"/>
                  <a:pt x="0" y="67"/>
                  <a:pt x="0" y="59"/>
                </a:cubicBezTo>
                <a:cubicBezTo>
                  <a:pt x="0" y="50"/>
                  <a:pt x="2" y="43"/>
                  <a:pt x="5" y="36"/>
                </a:cubicBezTo>
                <a:cubicBezTo>
                  <a:pt x="8" y="29"/>
                  <a:pt x="12" y="22"/>
                  <a:pt x="17" y="17"/>
                </a:cubicBezTo>
                <a:cubicBezTo>
                  <a:pt x="23" y="12"/>
                  <a:pt x="29" y="7"/>
                  <a:pt x="36" y="4"/>
                </a:cubicBezTo>
                <a:cubicBezTo>
                  <a:pt x="43" y="1"/>
                  <a:pt x="51" y="0"/>
                  <a:pt x="58" y="0"/>
                </a:cubicBezTo>
                <a:cubicBezTo>
                  <a:pt x="66" y="0"/>
                  <a:pt x="73" y="1"/>
                  <a:pt x="81" y="4"/>
                </a:cubicBezTo>
                <a:cubicBezTo>
                  <a:pt x="89" y="7"/>
                  <a:pt x="95" y="12"/>
                  <a:pt x="100" y="17"/>
                </a:cubicBezTo>
                <a:cubicBezTo>
                  <a:pt x="106" y="22"/>
                  <a:pt x="110" y="29"/>
                  <a:pt x="113" y="36"/>
                </a:cubicBezTo>
                <a:cubicBezTo>
                  <a:pt x="116" y="43"/>
                  <a:pt x="117" y="50"/>
                  <a:pt x="117" y="59"/>
                </a:cubicBezTo>
                <a:close/>
              </a:path>
            </a:pathLst>
          </a:custGeom>
          <a:solidFill>
            <a:srgbClr val="E5E7E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25" name="文本框 724"/>
          <p:cNvSpPr txBox="1"/>
          <p:nvPr/>
        </p:nvSpPr>
        <p:spPr>
          <a:xfrm>
            <a:off x="7070760" y="2103607"/>
            <a:ext cx="9396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设置参数默认值</a:t>
            </a:r>
            <a:endParaRPr lang="en-US" sz="1050" b="0" u="none" strike="noStrike">
              <a:solidFill>
                <a:srgbClr val="000000"/>
              </a:solidFill>
              <a:effectLst/>
              <a:uFillTx/>
              <a:latin typeface="Times New Roman" panose="02020603050405020304"/>
            </a:endParaRPr>
          </a:p>
        </p:txBody>
      </p:sp>
      <p:sp>
        <p:nvSpPr>
          <p:cNvPr id="726" name="任意多边形: 形状 725"/>
          <p:cNvSpPr/>
          <p:nvPr/>
        </p:nvSpPr>
        <p:spPr>
          <a:xfrm>
            <a:off x="5715720" y="2726407"/>
            <a:ext cx="42120" cy="42120"/>
          </a:xfrm>
          <a:custGeom>
            <a:avLst/>
            <a:gdLst/>
            <a:ahLst/>
            <a:cxnLst/>
            <a:rect l="0" t="0" r="r" b="b"/>
            <a:pathLst>
              <a:path w="117" h="117">
                <a:moveTo>
                  <a:pt x="117" y="59"/>
                </a:moveTo>
                <a:cubicBezTo>
                  <a:pt x="117" y="67"/>
                  <a:pt x="116" y="74"/>
                  <a:pt x="113" y="81"/>
                </a:cubicBezTo>
                <a:cubicBezTo>
                  <a:pt x="110" y="88"/>
                  <a:pt x="106" y="94"/>
                  <a:pt x="100" y="100"/>
                </a:cubicBezTo>
                <a:cubicBezTo>
                  <a:pt x="95" y="105"/>
                  <a:pt x="89" y="110"/>
                  <a:pt x="81" y="112"/>
                </a:cubicBezTo>
                <a:cubicBezTo>
                  <a:pt x="73" y="115"/>
                  <a:pt x="66" y="117"/>
                  <a:pt x="58" y="117"/>
                </a:cubicBezTo>
                <a:cubicBezTo>
                  <a:pt x="51" y="117"/>
                  <a:pt x="43" y="115"/>
                  <a:pt x="36" y="112"/>
                </a:cubicBezTo>
                <a:cubicBezTo>
                  <a:pt x="29" y="110"/>
                  <a:pt x="23" y="105"/>
                  <a:pt x="17" y="100"/>
                </a:cubicBezTo>
                <a:cubicBezTo>
                  <a:pt x="12" y="94"/>
                  <a:pt x="8" y="88"/>
                  <a:pt x="5" y="81"/>
                </a:cubicBezTo>
                <a:cubicBezTo>
                  <a:pt x="2" y="74"/>
                  <a:pt x="0" y="67"/>
                  <a:pt x="0" y="59"/>
                </a:cubicBezTo>
                <a:cubicBezTo>
                  <a:pt x="0" y="51"/>
                  <a:pt x="2" y="44"/>
                  <a:pt x="5" y="37"/>
                </a:cubicBezTo>
                <a:cubicBezTo>
                  <a:pt x="8" y="30"/>
                  <a:pt x="12" y="23"/>
                  <a:pt x="17" y="18"/>
                </a:cubicBezTo>
                <a:cubicBezTo>
                  <a:pt x="23" y="12"/>
                  <a:pt x="29" y="8"/>
                  <a:pt x="36" y="4"/>
                </a:cubicBezTo>
                <a:cubicBezTo>
                  <a:pt x="43" y="1"/>
                  <a:pt x="51" y="0"/>
                  <a:pt x="58" y="0"/>
                </a:cubicBezTo>
                <a:cubicBezTo>
                  <a:pt x="66" y="0"/>
                  <a:pt x="73" y="1"/>
                  <a:pt x="81" y="4"/>
                </a:cubicBezTo>
                <a:cubicBezTo>
                  <a:pt x="89" y="8"/>
                  <a:pt x="95" y="12"/>
                  <a:pt x="100" y="18"/>
                </a:cubicBezTo>
                <a:cubicBezTo>
                  <a:pt x="106" y="23"/>
                  <a:pt x="110" y="30"/>
                  <a:pt x="113" y="37"/>
                </a:cubicBezTo>
                <a:cubicBezTo>
                  <a:pt x="116" y="44"/>
                  <a:pt x="117" y="51"/>
                  <a:pt x="117" y="59"/>
                </a:cubicBezTo>
                <a:close/>
              </a:path>
            </a:pathLst>
          </a:custGeom>
          <a:solidFill>
            <a:srgbClr val="E5E7EB"/>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27" name="文本框 726"/>
          <p:cNvSpPr txBox="1"/>
          <p:nvPr/>
        </p:nvSpPr>
        <p:spPr>
          <a:xfrm>
            <a:off x="5899680" y="2370727"/>
            <a:ext cx="14760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未传⼊参数时使⽤默认值</a:t>
            </a:r>
            <a:endParaRPr lang="en-US" sz="1050" b="0" u="none" strike="noStrike">
              <a:solidFill>
                <a:srgbClr val="000000"/>
              </a:solidFill>
              <a:effectLst/>
              <a:uFillTx/>
              <a:latin typeface="Times New Roman" panose="02020603050405020304"/>
            </a:endParaRPr>
          </a:p>
        </p:txBody>
      </p:sp>
      <p:sp>
        <p:nvSpPr>
          <p:cNvPr id="728" name="任意多边形: 形状 727"/>
          <p:cNvSpPr/>
          <p:nvPr/>
        </p:nvSpPr>
        <p:spPr>
          <a:xfrm>
            <a:off x="5728320" y="2985247"/>
            <a:ext cx="4266360" cy="1404360"/>
          </a:xfrm>
          <a:custGeom>
            <a:avLst/>
            <a:gdLst/>
            <a:ahLst/>
            <a:cxnLst/>
            <a:rect l="0" t="0" r="r" b="b"/>
            <a:pathLst>
              <a:path w="11851" h="3901">
                <a:moveTo>
                  <a:pt x="0" y="3808"/>
                </a:moveTo>
                <a:lnTo>
                  <a:pt x="0" y="93"/>
                </a:lnTo>
                <a:cubicBezTo>
                  <a:pt x="0" y="81"/>
                  <a:pt x="2" y="69"/>
                  <a:pt x="4" y="58"/>
                </a:cubicBezTo>
                <a:cubicBezTo>
                  <a:pt x="7" y="46"/>
                  <a:pt x="12" y="36"/>
                  <a:pt x="17" y="28"/>
                </a:cubicBezTo>
                <a:cubicBezTo>
                  <a:pt x="22" y="19"/>
                  <a:pt x="29" y="12"/>
                  <a:pt x="36" y="7"/>
                </a:cubicBezTo>
                <a:cubicBezTo>
                  <a:pt x="43" y="3"/>
                  <a:pt x="50" y="0"/>
                  <a:pt x="58" y="0"/>
                </a:cubicBezTo>
                <a:lnTo>
                  <a:pt x="11758" y="0"/>
                </a:lnTo>
                <a:cubicBezTo>
                  <a:pt x="11771" y="0"/>
                  <a:pt x="11783" y="3"/>
                  <a:pt x="11794" y="7"/>
                </a:cubicBezTo>
                <a:cubicBezTo>
                  <a:pt x="11805" y="12"/>
                  <a:pt x="11815" y="19"/>
                  <a:pt x="11824" y="28"/>
                </a:cubicBezTo>
                <a:cubicBezTo>
                  <a:pt x="11833" y="36"/>
                  <a:pt x="11840" y="46"/>
                  <a:pt x="11844" y="58"/>
                </a:cubicBezTo>
                <a:cubicBezTo>
                  <a:pt x="11849" y="69"/>
                  <a:pt x="11851" y="81"/>
                  <a:pt x="11851" y="93"/>
                </a:cubicBezTo>
                <a:lnTo>
                  <a:pt x="11851" y="3808"/>
                </a:lnTo>
                <a:cubicBezTo>
                  <a:pt x="11851" y="3821"/>
                  <a:pt x="11849" y="3833"/>
                  <a:pt x="11844" y="3844"/>
                </a:cubicBezTo>
                <a:cubicBezTo>
                  <a:pt x="11840" y="3855"/>
                  <a:pt x="11833" y="3865"/>
                  <a:pt x="11824" y="3874"/>
                </a:cubicBezTo>
                <a:cubicBezTo>
                  <a:pt x="11815" y="3883"/>
                  <a:pt x="11805" y="3889"/>
                  <a:pt x="11794" y="3894"/>
                </a:cubicBezTo>
                <a:cubicBezTo>
                  <a:pt x="11783" y="3899"/>
                  <a:pt x="11771" y="3901"/>
                  <a:pt x="11758" y="3901"/>
                </a:cubicBezTo>
                <a:lnTo>
                  <a:pt x="58" y="3901"/>
                </a:lnTo>
                <a:cubicBezTo>
                  <a:pt x="50" y="3901"/>
                  <a:pt x="43" y="3899"/>
                  <a:pt x="36" y="3894"/>
                </a:cubicBezTo>
                <a:cubicBezTo>
                  <a:pt x="29" y="3889"/>
                  <a:pt x="22" y="3883"/>
                  <a:pt x="17" y="3874"/>
                </a:cubicBezTo>
                <a:cubicBezTo>
                  <a:pt x="12" y="3865"/>
                  <a:pt x="7" y="3855"/>
                  <a:pt x="4" y="3844"/>
                </a:cubicBezTo>
                <a:cubicBezTo>
                  <a:pt x="2" y="3833"/>
                  <a:pt x="0" y="3821"/>
                  <a:pt x="0" y="3808"/>
                </a:cubicBezTo>
                <a:close/>
              </a:path>
            </a:pathLst>
          </a:custGeom>
          <a:solidFill>
            <a:srgbClr val="000000">
              <a:alpha val="3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29" name="任意多边形: 形状 728"/>
          <p:cNvSpPr/>
          <p:nvPr/>
        </p:nvSpPr>
        <p:spPr>
          <a:xfrm>
            <a:off x="5715720" y="2985247"/>
            <a:ext cx="33840" cy="1404360"/>
          </a:xfrm>
          <a:custGeom>
            <a:avLst/>
            <a:gdLst/>
            <a:ahLst/>
            <a:cxnLst/>
            <a:rect l="0" t="0" r="r" b="b"/>
            <a:pathLst>
              <a:path w="94" h="3901">
                <a:moveTo>
                  <a:pt x="0" y="0"/>
                </a:moveTo>
                <a:lnTo>
                  <a:pt x="94" y="0"/>
                </a:lnTo>
                <a:lnTo>
                  <a:pt x="94" y="3901"/>
                </a:lnTo>
                <a:lnTo>
                  <a:pt x="0" y="3901"/>
                </a:lnTo>
                <a:lnTo>
                  <a:pt x="0" y="0"/>
                </a:lnTo>
                <a:close/>
              </a:path>
            </a:pathLst>
          </a:custGeom>
          <a:solidFill>
            <a:srgbClr val="FECA57"/>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sp>
        <p:nvSpPr>
          <p:cNvPr id="730" name="文本框 729"/>
          <p:cNvSpPr txBox="1"/>
          <p:nvPr/>
        </p:nvSpPr>
        <p:spPr>
          <a:xfrm>
            <a:off x="5899680" y="2638207"/>
            <a:ext cx="80532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简化函数调⽤</a:t>
            </a:r>
            <a:endParaRPr lang="en-US" sz="1050" b="0" u="none" strike="noStrike">
              <a:solidFill>
                <a:srgbClr val="000000"/>
              </a:solidFill>
              <a:effectLst/>
              <a:uFillTx/>
              <a:latin typeface="Times New Roman" panose="02020603050405020304"/>
            </a:endParaRPr>
          </a:p>
        </p:txBody>
      </p:sp>
      <p:sp>
        <p:nvSpPr>
          <p:cNvPr id="731" name="文本框 730"/>
          <p:cNvSpPr txBox="1"/>
          <p:nvPr/>
        </p:nvSpPr>
        <p:spPr>
          <a:xfrm>
            <a:off x="5841360" y="3108367"/>
            <a:ext cx="1932480" cy="151200"/>
          </a:xfrm>
          <a:prstGeom prst="rect">
            <a:avLst/>
          </a:prstGeom>
          <a:noFill/>
          <a:ln w="0">
            <a:noFill/>
          </a:ln>
        </p:spPr>
        <p:txBody>
          <a:bodyPr wrap="none" lIns="0" tIns="0" rIns="0" bIns="0" anchor="t">
            <a:spAutoFit/>
          </a:bodyPr>
          <a:lstStyle/>
          <a:p>
            <a:r>
              <a:rPr lang="en-US" sz="1050" b="0" u="none" strike="noStrike">
                <a:solidFill>
                  <a:srgbClr val="FCD34D"/>
                </a:solidFill>
                <a:effectLst/>
                <a:uFillTx/>
                <a:latin typeface="Courier New" panose="02070309020205020404"/>
                <a:ea typeface="Courier New" panose="02070309020205020404"/>
              </a:rPr>
              <a:t>def</a:t>
            </a:r>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6EE7B7"/>
                </a:solidFill>
                <a:effectLst/>
                <a:uFillTx/>
                <a:latin typeface="Courier New" panose="02070309020205020404"/>
                <a:ea typeface="Courier New" panose="02070309020205020404"/>
              </a:rPr>
              <a:t>greeting</a:t>
            </a:r>
            <a:r>
              <a:rPr lang="en-US" sz="1050" b="0" u="none" strike="noStrike">
                <a:solidFill>
                  <a:srgbClr val="DBEAFE"/>
                </a:solidFill>
                <a:effectLst/>
                <a:uFillTx/>
                <a:latin typeface="Courier New" panose="02070309020205020404"/>
                <a:ea typeface="Courier New" panose="02070309020205020404"/>
              </a:rPr>
              <a:t>(name, msg=</a:t>
            </a:r>
            <a:r>
              <a:rPr lang="en-US" sz="1050" b="0" u="none" strike="noStrike">
                <a:solidFill>
                  <a:srgbClr val="FCA5A5"/>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32" name="文本框 731"/>
          <p:cNvSpPr txBox="1"/>
          <p:nvPr/>
        </p:nvSpPr>
        <p:spPr>
          <a:xfrm>
            <a:off x="7767360" y="3064447"/>
            <a:ext cx="268920" cy="194040"/>
          </a:xfrm>
          <a:prstGeom prst="rect">
            <a:avLst/>
          </a:prstGeom>
          <a:noFill/>
          <a:ln w="0">
            <a:noFill/>
          </a:ln>
        </p:spPr>
        <p:txBody>
          <a:bodyPr wrap="none" lIns="0" tIns="0" rIns="0" bIns="0" anchor="t">
            <a:spAutoFit/>
          </a:bodyPr>
          <a:lstStyle/>
          <a:p>
            <a:r>
              <a:rPr lang="zh-CN" sz="1050" b="0" u="none" strike="noStrike">
                <a:solidFill>
                  <a:srgbClr val="FCA5A5"/>
                </a:solidFill>
                <a:effectLst/>
                <a:uFillTx/>
                <a:latin typeface="NotoSansCJKsc"/>
                <a:ea typeface="NotoSansCJKsc"/>
              </a:rPr>
              <a:t>你好</a:t>
            </a:r>
            <a:endParaRPr lang="en-US" sz="1050" b="0" u="none" strike="noStrike">
              <a:solidFill>
                <a:srgbClr val="000000"/>
              </a:solidFill>
              <a:effectLst/>
              <a:uFillTx/>
              <a:latin typeface="Times New Roman" panose="02020603050405020304"/>
            </a:endParaRPr>
          </a:p>
        </p:txBody>
      </p:sp>
      <p:sp>
        <p:nvSpPr>
          <p:cNvPr id="733" name="文本框 732"/>
          <p:cNvSpPr txBox="1"/>
          <p:nvPr/>
        </p:nvSpPr>
        <p:spPr>
          <a:xfrm>
            <a:off x="8034480" y="3108367"/>
            <a:ext cx="242280" cy="151200"/>
          </a:xfrm>
          <a:prstGeom prst="rect">
            <a:avLst/>
          </a:prstGeom>
          <a:noFill/>
          <a:ln w="0">
            <a:noFill/>
          </a:ln>
        </p:spPr>
        <p:txBody>
          <a:bodyPr wrap="none" lIns="0" tIns="0" rIns="0" bIns="0" anchor="t">
            <a:spAutoFit/>
          </a:bodyPr>
          <a:lstStyle/>
          <a:p>
            <a:r>
              <a:rPr lang="en-US" sz="1050" b="0" u="none" strike="noStrike">
                <a:solidFill>
                  <a:srgbClr val="FCA5A5"/>
                </a:solidFill>
                <a:effectLst/>
                <a:uFillTx/>
                <a:latin typeface="Courier New" panose="02070309020205020404"/>
                <a:ea typeface="Courier New" panose="02070309020205020404"/>
              </a:rPr>
              <a:t>"</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34" name="文本框 733"/>
          <p:cNvSpPr txBox="1"/>
          <p:nvPr/>
        </p:nvSpPr>
        <p:spPr>
          <a:xfrm>
            <a:off x="5841360" y="3308887"/>
            <a:ext cx="225432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FCD34D"/>
                </a:solidFill>
                <a:effectLst/>
                <a:uFillTx/>
                <a:latin typeface="Courier New" panose="02070309020205020404"/>
                <a:ea typeface="Courier New" panose="02070309020205020404"/>
              </a:rPr>
              <a:t>print</a:t>
            </a:r>
            <a:r>
              <a:rPr lang="en-US" sz="1050" b="0" u="none" strike="noStrike">
                <a:solidFill>
                  <a:srgbClr val="DBEAFE"/>
                </a:solidFill>
                <a:effectLst/>
                <a:uFillTx/>
                <a:latin typeface="Courier New" panose="02070309020205020404"/>
                <a:ea typeface="Courier New" panose="02070309020205020404"/>
              </a:rPr>
              <a:t>(</a:t>
            </a:r>
            <a:r>
              <a:rPr lang="en-US" sz="1050" b="0" u="none" strike="noStrike">
                <a:solidFill>
                  <a:srgbClr val="FCA5A5"/>
                </a:solidFill>
                <a:effectLst/>
                <a:uFillTx/>
                <a:latin typeface="Courier New" panose="02070309020205020404"/>
                <a:ea typeface="Courier New" panose="02070309020205020404"/>
              </a:rPr>
              <a:t>f"{msg}, {name}!"</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35" name="文本框 734"/>
          <p:cNvSpPr txBox="1"/>
          <p:nvPr/>
        </p:nvSpPr>
        <p:spPr>
          <a:xfrm>
            <a:off x="5841360" y="3709927"/>
            <a:ext cx="80532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greeting</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36" name="文本框 735"/>
          <p:cNvSpPr txBox="1"/>
          <p:nvPr/>
        </p:nvSpPr>
        <p:spPr>
          <a:xfrm>
            <a:off x="6643800" y="3666007"/>
            <a:ext cx="268920" cy="194040"/>
          </a:xfrm>
          <a:prstGeom prst="rect">
            <a:avLst/>
          </a:prstGeom>
          <a:noFill/>
          <a:ln w="0">
            <a:noFill/>
          </a:ln>
        </p:spPr>
        <p:txBody>
          <a:bodyPr wrap="none" lIns="0" tIns="0" rIns="0" bIns="0" anchor="t">
            <a:spAutoFit/>
          </a:bodyPr>
          <a:lstStyle/>
          <a:p>
            <a:r>
              <a:rPr lang="zh-CN" sz="1050" b="0" u="none" strike="noStrike">
                <a:solidFill>
                  <a:srgbClr val="DBEAFE"/>
                </a:solidFill>
                <a:effectLst/>
                <a:uFillTx/>
                <a:latin typeface="NotoSansCJKsc"/>
                <a:ea typeface="NotoSansCJKsc"/>
              </a:rPr>
              <a:t>⼩红</a:t>
            </a:r>
            <a:endParaRPr lang="en-US" sz="1050" b="0" u="none" strike="noStrike">
              <a:solidFill>
                <a:srgbClr val="000000"/>
              </a:solidFill>
              <a:effectLst/>
              <a:uFillTx/>
              <a:latin typeface="Times New Roman" panose="02020603050405020304"/>
            </a:endParaRPr>
          </a:p>
        </p:txBody>
      </p:sp>
      <p:sp>
        <p:nvSpPr>
          <p:cNvPr id="737" name="文本框 736"/>
          <p:cNvSpPr txBox="1"/>
          <p:nvPr/>
        </p:nvSpPr>
        <p:spPr>
          <a:xfrm>
            <a:off x="6911280" y="3709927"/>
            <a:ext cx="104688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6B7280"/>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38" name="文本框 737"/>
          <p:cNvSpPr txBox="1"/>
          <p:nvPr/>
        </p:nvSpPr>
        <p:spPr>
          <a:xfrm>
            <a:off x="7954200" y="3666007"/>
            <a:ext cx="805320" cy="19404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NotoSansCJKsc"/>
                <a:ea typeface="NotoSansCJKsc"/>
              </a:rPr>
              <a:t>使⽤默认消息</a:t>
            </a:r>
            <a:endParaRPr lang="en-US" sz="1050" b="0" u="none" strike="noStrike">
              <a:solidFill>
                <a:srgbClr val="000000"/>
              </a:solidFill>
              <a:effectLst/>
              <a:uFillTx/>
              <a:latin typeface="Times New Roman" panose="02020603050405020304"/>
            </a:endParaRPr>
          </a:p>
        </p:txBody>
      </p:sp>
      <p:sp>
        <p:nvSpPr>
          <p:cNvPr id="739" name="文本框 738"/>
          <p:cNvSpPr txBox="1"/>
          <p:nvPr/>
        </p:nvSpPr>
        <p:spPr>
          <a:xfrm>
            <a:off x="5841360" y="3910447"/>
            <a:ext cx="805320" cy="151200"/>
          </a:xfrm>
          <a:prstGeom prst="rect">
            <a:avLst/>
          </a:prstGeom>
          <a:noFill/>
          <a:ln w="0">
            <a:noFill/>
          </a:ln>
        </p:spPr>
        <p:txBody>
          <a:bodyPr wrap="none" lIns="0" tIns="0" rIns="0" bIns="0" anchor="t">
            <a:spAutoFit/>
          </a:bodyPr>
          <a:lstStyle/>
          <a:p>
            <a:r>
              <a:rPr lang="en-US" sz="1050" b="0" u="none" strike="noStrike">
                <a:solidFill>
                  <a:srgbClr val="6EE7B7"/>
                </a:solidFill>
                <a:effectLst/>
                <a:uFillTx/>
                <a:latin typeface="Courier New" panose="02070309020205020404"/>
                <a:ea typeface="Courier New" panose="02070309020205020404"/>
              </a:rPr>
              <a:t>greeting</a:t>
            </a:r>
            <a:r>
              <a:rPr lang="en-US" sz="1050" b="0" u="none" strike="noStrike">
                <a:solidFill>
                  <a:srgbClr val="DBEAFE"/>
                </a:solidFill>
                <a:effectLst/>
                <a:uFillTx/>
                <a:latin typeface="Courier New" panose="02070309020205020404"/>
                <a:ea typeface="Courier New" panose="02070309020205020404"/>
              </a:rPr>
              <a:t>("</a:t>
            </a:r>
            <a:endParaRPr lang="en-US" sz="1050" b="0" u="none" strike="noStrike">
              <a:solidFill>
                <a:srgbClr val="000000"/>
              </a:solidFill>
              <a:effectLst/>
              <a:uFillTx/>
              <a:latin typeface="Times New Roman" panose="02020603050405020304"/>
            </a:endParaRPr>
          </a:p>
        </p:txBody>
      </p:sp>
      <p:sp>
        <p:nvSpPr>
          <p:cNvPr id="740" name="文本框 739"/>
          <p:cNvSpPr txBox="1"/>
          <p:nvPr/>
        </p:nvSpPr>
        <p:spPr>
          <a:xfrm>
            <a:off x="6643800" y="3866887"/>
            <a:ext cx="268920" cy="194040"/>
          </a:xfrm>
          <a:prstGeom prst="rect">
            <a:avLst/>
          </a:prstGeom>
          <a:noFill/>
          <a:ln w="0">
            <a:noFill/>
          </a:ln>
        </p:spPr>
        <p:txBody>
          <a:bodyPr wrap="none" lIns="0" tIns="0" rIns="0" bIns="0" anchor="t">
            <a:spAutoFit/>
          </a:bodyPr>
          <a:lstStyle/>
          <a:p>
            <a:r>
              <a:rPr lang="zh-CN" sz="1050" b="0" u="none" strike="noStrike">
                <a:solidFill>
                  <a:srgbClr val="DBEAFE"/>
                </a:solidFill>
                <a:effectLst/>
                <a:uFillTx/>
                <a:latin typeface="NotoSansCJKsc"/>
                <a:ea typeface="NotoSansCJKsc"/>
              </a:rPr>
              <a:t>⼩蓝</a:t>
            </a:r>
            <a:endParaRPr lang="en-US" sz="1050" b="0" u="none" strike="noStrike">
              <a:solidFill>
                <a:srgbClr val="000000"/>
              </a:solidFill>
              <a:effectLst/>
              <a:uFillTx/>
              <a:latin typeface="Times New Roman" panose="02020603050405020304"/>
            </a:endParaRPr>
          </a:p>
        </p:txBody>
      </p:sp>
      <p:sp>
        <p:nvSpPr>
          <p:cNvPr id="741" name="文本框 740"/>
          <p:cNvSpPr txBox="1"/>
          <p:nvPr/>
        </p:nvSpPr>
        <p:spPr>
          <a:xfrm>
            <a:off x="6911280" y="3910447"/>
            <a:ext cx="32256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42" name="文本框 741"/>
          <p:cNvSpPr txBox="1"/>
          <p:nvPr/>
        </p:nvSpPr>
        <p:spPr>
          <a:xfrm>
            <a:off x="7232040" y="3866887"/>
            <a:ext cx="268920" cy="194040"/>
          </a:xfrm>
          <a:prstGeom prst="rect">
            <a:avLst/>
          </a:prstGeom>
          <a:noFill/>
          <a:ln w="0">
            <a:noFill/>
          </a:ln>
        </p:spPr>
        <p:txBody>
          <a:bodyPr wrap="none" lIns="0" tIns="0" rIns="0" bIns="0" anchor="t">
            <a:spAutoFit/>
          </a:bodyPr>
          <a:lstStyle/>
          <a:p>
            <a:r>
              <a:rPr lang="zh-CN" sz="1050" b="0" u="none" strike="noStrike">
                <a:solidFill>
                  <a:srgbClr val="DBEAFE"/>
                </a:solidFill>
                <a:effectLst/>
                <a:uFillTx/>
                <a:latin typeface="NotoSansCJKsc"/>
                <a:ea typeface="NotoSansCJKsc"/>
              </a:rPr>
              <a:t>欢迎</a:t>
            </a:r>
            <a:endParaRPr lang="en-US" sz="1050" b="0" u="none" strike="noStrike">
              <a:solidFill>
                <a:srgbClr val="000000"/>
              </a:solidFill>
              <a:effectLst/>
              <a:uFillTx/>
              <a:latin typeface="Times New Roman" panose="02020603050405020304"/>
            </a:endParaRPr>
          </a:p>
        </p:txBody>
      </p:sp>
      <p:sp>
        <p:nvSpPr>
          <p:cNvPr id="743" name="文本框 742"/>
          <p:cNvSpPr txBox="1"/>
          <p:nvPr/>
        </p:nvSpPr>
        <p:spPr>
          <a:xfrm>
            <a:off x="7499520" y="3910447"/>
            <a:ext cx="48348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r>
              <a:rPr lang="en-US" sz="1050" b="0" u="none" strike="noStrike">
                <a:solidFill>
                  <a:srgbClr val="6B7280"/>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44" name="文本框 743"/>
          <p:cNvSpPr txBox="1"/>
          <p:nvPr/>
        </p:nvSpPr>
        <p:spPr>
          <a:xfrm>
            <a:off x="7980840" y="3866887"/>
            <a:ext cx="671400" cy="194040"/>
          </a:xfrm>
          <a:prstGeom prst="rect">
            <a:avLst/>
          </a:prstGeom>
          <a:noFill/>
          <a:ln w="0">
            <a:noFill/>
          </a:ln>
        </p:spPr>
        <p:txBody>
          <a:bodyPr wrap="none" lIns="0" tIns="0" rIns="0" bIns="0" anchor="t">
            <a:spAutoFit/>
          </a:bodyPr>
          <a:lstStyle/>
          <a:p>
            <a:r>
              <a:rPr lang="zh-CN" sz="1050" b="0" u="none" strike="noStrike">
                <a:solidFill>
                  <a:srgbClr val="6B7280"/>
                </a:solidFill>
                <a:effectLst/>
                <a:uFillTx/>
                <a:latin typeface="NotoSansCJKsc"/>
                <a:ea typeface="NotoSansCJKsc"/>
              </a:rPr>
              <a:t>⾃定义消息</a:t>
            </a:r>
            <a:endParaRPr lang="en-US" sz="1050" b="0" u="none" strike="noStrike">
              <a:solidFill>
                <a:srgbClr val="000000"/>
              </a:solidFill>
              <a:effectLst/>
              <a:uFillTx/>
              <a:latin typeface="Times New Roman" panose="02020603050405020304"/>
            </a:endParaRPr>
          </a:p>
        </p:txBody>
      </p:sp>
      <p:sp>
        <p:nvSpPr>
          <p:cNvPr id="745" name="文本框 744"/>
          <p:cNvSpPr txBox="1"/>
          <p:nvPr/>
        </p:nvSpPr>
        <p:spPr>
          <a:xfrm>
            <a:off x="5841360" y="4110967"/>
            <a:ext cx="2254320" cy="151200"/>
          </a:xfrm>
          <a:prstGeom prst="rect">
            <a:avLst/>
          </a:prstGeom>
          <a:noFill/>
          <a:ln w="0">
            <a:noFill/>
          </a:ln>
        </p:spPr>
        <p:txBody>
          <a:bodyPr wrap="none" lIns="0" tIns="0" rIns="0" bIns="0" anchor="t">
            <a:spAutoFit/>
          </a:bodyPr>
          <a:lstStyle/>
          <a:p>
            <a:r>
              <a:rPr lang="en-US" sz="1050" b="0" u="none" strike="noStrike">
                <a:solidFill>
                  <a:srgbClr val="DBEAFE"/>
                </a:solidFill>
                <a:effectLst/>
                <a:uFillTx/>
                <a:latin typeface="Courier New" panose="02070309020205020404"/>
                <a:ea typeface="Courier New" panose="02070309020205020404"/>
              </a:rPr>
              <a:t>                            </a:t>
            </a:r>
            <a:endParaRPr lang="en-US" sz="1050" b="0" u="none" strike="noStrike">
              <a:solidFill>
                <a:srgbClr val="000000"/>
              </a:solidFill>
              <a:effectLst/>
              <a:uFillTx/>
              <a:latin typeface="Times New Roman" panose="02020603050405020304"/>
            </a:endParaRPr>
          </a:p>
        </p:txBody>
      </p:sp>
      <p:sp>
        <p:nvSpPr>
          <p:cNvPr id="746" name="任意多边形: 形状 745"/>
          <p:cNvSpPr/>
          <p:nvPr/>
        </p:nvSpPr>
        <p:spPr>
          <a:xfrm>
            <a:off x="534600" y="4582700"/>
            <a:ext cx="9627480" cy="1471320"/>
          </a:xfrm>
          <a:custGeom>
            <a:avLst/>
            <a:gdLst/>
            <a:ahLst/>
            <a:cxnLst/>
            <a:rect l="0" t="0" r="r" b="b"/>
            <a:pathLst>
              <a:path w="26743" h="4087">
                <a:moveTo>
                  <a:pt x="0" y="3901"/>
                </a:moveTo>
                <a:lnTo>
                  <a:pt x="0" y="186"/>
                </a:lnTo>
                <a:cubicBezTo>
                  <a:pt x="0" y="174"/>
                  <a:pt x="1" y="162"/>
                  <a:pt x="4" y="150"/>
                </a:cubicBezTo>
                <a:cubicBezTo>
                  <a:pt x="6" y="138"/>
                  <a:pt x="10" y="126"/>
                  <a:pt x="14" y="115"/>
                </a:cubicBezTo>
                <a:cubicBezTo>
                  <a:pt x="19" y="104"/>
                  <a:pt x="25" y="93"/>
                  <a:pt x="31" y="83"/>
                </a:cubicBezTo>
                <a:cubicBezTo>
                  <a:pt x="38" y="73"/>
                  <a:pt x="46" y="63"/>
                  <a:pt x="55" y="55"/>
                </a:cubicBezTo>
                <a:cubicBezTo>
                  <a:pt x="63" y="46"/>
                  <a:pt x="73" y="38"/>
                  <a:pt x="83" y="32"/>
                </a:cubicBezTo>
                <a:cubicBezTo>
                  <a:pt x="93" y="25"/>
                  <a:pt x="104" y="19"/>
                  <a:pt x="115" y="14"/>
                </a:cubicBezTo>
                <a:cubicBezTo>
                  <a:pt x="126" y="10"/>
                  <a:pt x="138" y="6"/>
                  <a:pt x="150" y="4"/>
                </a:cubicBezTo>
                <a:cubicBezTo>
                  <a:pt x="162" y="1"/>
                  <a:pt x="174" y="0"/>
                  <a:pt x="186" y="0"/>
                </a:cubicBezTo>
                <a:lnTo>
                  <a:pt x="26557" y="0"/>
                </a:lnTo>
                <a:cubicBezTo>
                  <a:pt x="26569" y="0"/>
                  <a:pt x="26581" y="1"/>
                  <a:pt x="26593" y="4"/>
                </a:cubicBezTo>
                <a:cubicBezTo>
                  <a:pt x="26605" y="6"/>
                  <a:pt x="26617" y="10"/>
                  <a:pt x="26628" y="14"/>
                </a:cubicBezTo>
                <a:cubicBezTo>
                  <a:pt x="26639" y="19"/>
                  <a:pt x="26650" y="25"/>
                  <a:pt x="26660" y="32"/>
                </a:cubicBezTo>
                <a:cubicBezTo>
                  <a:pt x="26670" y="38"/>
                  <a:pt x="26680" y="46"/>
                  <a:pt x="26688" y="55"/>
                </a:cubicBezTo>
                <a:cubicBezTo>
                  <a:pt x="26697" y="63"/>
                  <a:pt x="26704" y="73"/>
                  <a:pt x="26711" y="83"/>
                </a:cubicBezTo>
                <a:cubicBezTo>
                  <a:pt x="26718" y="93"/>
                  <a:pt x="26724" y="104"/>
                  <a:pt x="26728" y="115"/>
                </a:cubicBezTo>
                <a:cubicBezTo>
                  <a:pt x="26733" y="126"/>
                  <a:pt x="26737" y="138"/>
                  <a:pt x="26739" y="150"/>
                </a:cubicBezTo>
                <a:cubicBezTo>
                  <a:pt x="26741" y="162"/>
                  <a:pt x="26743" y="174"/>
                  <a:pt x="26743" y="186"/>
                </a:cubicBezTo>
                <a:lnTo>
                  <a:pt x="26743" y="3901"/>
                </a:lnTo>
                <a:cubicBezTo>
                  <a:pt x="26743" y="3913"/>
                  <a:pt x="26741" y="3925"/>
                  <a:pt x="26739" y="3937"/>
                </a:cubicBezTo>
                <a:cubicBezTo>
                  <a:pt x="26737" y="3949"/>
                  <a:pt x="26733" y="3961"/>
                  <a:pt x="26728" y="3972"/>
                </a:cubicBezTo>
                <a:cubicBezTo>
                  <a:pt x="26724" y="3983"/>
                  <a:pt x="26718" y="3994"/>
                  <a:pt x="26711" y="4004"/>
                </a:cubicBezTo>
                <a:cubicBezTo>
                  <a:pt x="26704" y="4014"/>
                  <a:pt x="26697" y="4024"/>
                  <a:pt x="26688" y="4032"/>
                </a:cubicBezTo>
                <a:cubicBezTo>
                  <a:pt x="26680" y="4041"/>
                  <a:pt x="26670" y="4049"/>
                  <a:pt x="26660" y="4055"/>
                </a:cubicBezTo>
                <a:cubicBezTo>
                  <a:pt x="26650" y="4062"/>
                  <a:pt x="26639" y="4068"/>
                  <a:pt x="26628" y="4073"/>
                </a:cubicBezTo>
                <a:cubicBezTo>
                  <a:pt x="26617" y="4077"/>
                  <a:pt x="26605" y="4081"/>
                  <a:pt x="26593" y="4083"/>
                </a:cubicBezTo>
                <a:cubicBezTo>
                  <a:pt x="26581" y="4086"/>
                  <a:pt x="26569" y="4087"/>
                  <a:pt x="26557" y="4087"/>
                </a:cubicBezTo>
                <a:lnTo>
                  <a:pt x="186" y="4087"/>
                </a:lnTo>
                <a:cubicBezTo>
                  <a:pt x="174" y="4087"/>
                  <a:pt x="162" y="4086"/>
                  <a:pt x="150" y="4083"/>
                </a:cubicBezTo>
                <a:cubicBezTo>
                  <a:pt x="138" y="4081"/>
                  <a:pt x="126" y="4077"/>
                  <a:pt x="115" y="4073"/>
                </a:cubicBezTo>
                <a:cubicBezTo>
                  <a:pt x="104" y="4068"/>
                  <a:pt x="93" y="4062"/>
                  <a:pt x="83" y="4055"/>
                </a:cubicBezTo>
                <a:cubicBezTo>
                  <a:pt x="73" y="4049"/>
                  <a:pt x="63" y="4041"/>
                  <a:pt x="55" y="4032"/>
                </a:cubicBezTo>
                <a:cubicBezTo>
                  <a:pt x="46" y="4024"/>
                  <a:pt x="38" y="4014"/>
                  <a:pt x="31" y="4004"/>
                </a:cubicBezTo>
                <a:cubicBezTo>
                  <a:pt x="25" y="3994"/>
                  <a:pt x="19" y="3983"/>
                  <a:pt x="14" y="3972"/>
                </a:cubicBezTo>
                <a:cubicBezTo>
                  <a:pt x="10" y="3961"/>
                  <a:pt x="6" y="3949"/>
                  <a:pt x="4" y="3937"/>
                </a:cubicBezTo>
                <a:cubicBezTo>
                  <a:pt x="1" y="3925"/>
                  <a:pt x="0" y="3913"/>
                  <a:pt x="0" y="3901"/>
                </a:cubicBezTo>
                <a:close/>
              </a:path>
            </a:pathLst>
          </a:custGeom>
          <a:solidFill>
            <a:srgbClr val="FFFFFF">
              <a:alpha val="10000"/>
            </a:srgbClr>
          </a:solidFill>
          <a:ln w="0">
            <a:noFill/>
          </a:ln>
        </p:spPr>
        <p:txBody>
          <a:bodyPr lIns="0" tIns="0" rIns="0" bIns="0" anchor="t">
            <a:noAutofit/>
          </a:bodyPr>
          <a:lstStyle/>
          <a:p>
            <a:endParaRPr lang="en-US" sz="2400" b="0" u="none" strike="noStrike">
              <a:solidFill>
                <a:srgbClr val="000000"/>
              </a:solidFill>
              <a:effectLst/>
              <a:uFillTx/>
              <a:latin typeface="Times New Roman" panose="02020603050405020304"/>
            </a:endParaRPr>
          </a:p>
        </p:txBody>
      </p:sp>
      <p:pic>
        <p:nvPicPr>
          <p:cNvPr id="747" name="图片 746"/>
          <p:cNvPicPr/>
          <p:nvPr/>
        </p:nvPicPr>
        <p:blipFill>
          <a:blip r:embed="rId4"/>
          <a:stretch>
            <a:fillRect/>
          </a:stretch>
        </p:blipFill>
        <p:spPr>
          <a:xfrm>
            <a:off x="702000" y="4783580"/>
            <a:ext cx="166680" cy="166680"/>
          </a:xfrm>
          <a:prstGeom prst="rect">
            <a:avLst/>
          </a:prstGeom>
          <a:noFill/>
          <a:ln w="0">
            <a:noFill/>
          </a:ln>
        </p:spPr>
      </p:pic>
      <p:sp>
        <p:nvSpPr>
          <p:cNvPr id="748" name="文本框 747"/>
          <p:cNvSpPr txBox="1"/>
          <p:nvPr/>
        </p:nvSpPr>
        <p:spPr>
          <a:xfrm>
            <a:off x="9533160" y="3077407"/>
            <a:ext cx="362880" cy="171000"/>
          </a:xfrm>
          <a:prstGeom prst="rect">
            <a:avLst/>
          </a:prstGeom>
          <a:noFill/>
          <a:ln w="0">
            <a:noFill/>
          </a:ln>
        </p:spPr>
        <p:txBody>
          <a:bodyPr wrap="none" lIns="0" tIns="0" rIns="0" bIns="0" anchor="t">
            <a:spAutoFit/>
          </a:bodyPr>
          <a:lstStyle/>
          <a:p>
            <a:r>
              <a:rPr lang="en-US" sz="1180" b="1" u="none" strike="noStrike">
                <a:solidFill>
                  <a:srgbClr val="FECA57"/>
                </a:solidFill>
                <a:effectLst/>
                <a:uFillTx/>
                <a:latin typeface="Courier New" panose="02070309020205020404"/>
                <a:ea typeface="Courier New" panose="02070309020205020404"/>
              </a:rPr>
              <a:t>&lt; /&gt;</a:t>
            </a:r>
            <a:endParaRPr lang="en-US" sz="1180" b="0" u="none" strike="noStrike">
              <a:solidFill>
                <a:srgbClr val="000000"/>
              </a:solidFill>
              <a:effectLst/>
              <a:uFillTx/>
              <a:latin typeface="Times New Roman" panose="02020603050405020304"/>
            </a:endParaRPr>
          </a:p>
        </p:txBody>
      </p:sp>
      <p:sp>
        <p:nvSpPr>
          <p:cNvPr id="749" name="文本框 748"/>
          <p:cNvSpPr txBox="1"/>
          <p:nvPr/>
        </p:nvSpPr>
        <p:spPr>
          <a:xfrm>
            <a:off x="969480" y="4731740"/>
            <a:ext cx="1341720" cy="244080"/>
          </a:xfrm>
          <a:prstGeom prst="rect">
            <a:avLst/>
          </a:prstGeom>
          <a:noFill/>
          <a:ln w="0">
            <a:noFill/>
          </a:ln>
        </p:spPr>
        <p:txBody>
          <a:bodyPr wrap="none" lIns="0" tIns="0" rIns="0" bIns="0" anchor="t">
            <a:spAutoFit/>
          </a:bodyPr>
          <a:lstStyle/>
          <a:p>
            <a:r>
              <a:rPr lang="zh-CN" sz="1320" b="0" u="none" strike="noStrike">
                <a:solidFill>
                  <a:srgbClr val="FFFFFF"/>
                </a:solidFill>
                <a:effectLst/>
                <a:uFillTx/>
                <a:latin typeface="NotoSansCJKsc"/>
                <a:ea typeface="NotoSansCJKsc"/>
              </a:rPr>
              <a:t>参数传递基本原理</a:t>
            </a:r>
            <a:endParaRPr lang="en-US" sz="1320" b="0" u="none" strike="noStrike">
              <a:solidFill>
                <a:srgbClr val="000000"/>
              </a:solidFill>
              <a:effectLst/>
              <a:uFillTx/>
              <a:latin typeface="Times New Roman" panose="02020603050405020304"/>
            </a:endParaRPr>
          </a:p>
        </p:txBody>
      </p:sp>
      <p:sp>
        <p:nvSpPr>
          <p:cNvPr id="750" name="文本框 749"/>
          <p:cNvSpPr txBox="1"/>
          <p:nvPr/>
        </p:nvSpPr>
        <p:spPr>
          <a:xfrm>
            <a:off x="702000" y="5102540"/>
            <a:ext cx="13320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751" name="文本框 750"/>
          <p:cNvSpPr txBox="1"/>
          <p:nvPr/>
        </p:nvSpPr>
        <p:spPr>
          <a:xfrm>
            <a:off x="823320" y="5071220"/>
            <a:ext cx="187812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数据从主调函数传递给被调函数</a:t>
            </a:r>
            <a:endParaRPr lang="en-US" sz="1050" b="0" u="none" strike="noStrike">
              <a:solidFill>
                <a:srgbClr val="000000"/>
              </a:solidFill>
              <a:effectLst/>
              <a:uFillTx/>
              <a:latin typeface="Times New Roman" panose="02020603050405020304"/>
            </a:endParaRPr>
          </a:p>
        </p:txBody>
      </p:sp>
      <p:sp>
        <p:nvSpPr>
          <p:cNvPr id="752" name="文本框 751"/>
          <p:cNvSpPr txBox="1"/>
          <p:nvPr/>
        </p:nvSpPr>
        <p:spPr>
          <a:xfrm>
            <a:off x="702000" y="5369660"/>
            <a:ext cx="13320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753" name="文本框 752"/>
          <p:cNvSpPr txBox="1"/>
          <p:nvPr/>
        </p:nvSpPr>
        <p:spPr>
          <a:xfrm>
            <a:off x="823320" y="5338700"/>
            <a:ext cx="174420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数据从被调函数返回主调函数</a:t>
            </a:r>
            <a:endParaRPr lang="en-US" sz="1050" b="0" u="none" strike="noStrike">
              <a:solidFill>
                <a:srgbClr val="000000"/>
              </a:solidFill>
              <a:effectLst/>
              <a:uFillTx/>
              <a:latin typeface="Times New Roman" panose="02020603050405020304"/>
            </a:endParaRPr>
          </a:p>
        </p:txBody>
      </p:sp>
      <p:sp>
        <p:nvSpPr>
          <p:cNvPr id="754" name="文本框 753"/>
          <p:cNvSpPr txBox="1"/>
          <p:nvPr/>
        </p:nvSpPr>
        <p:spPr>
          <a:xfrm>
            <a:off x="702000" y="5637140"/>
            <a:ext cx="133200" cy="157320"/>
          </a:xfrm>
          <a:prstGeom prst="rect">
            <a:avLst/>
          </a:prstGeom>
          <a:noFill/>
          <a:ln w="0">
            <a:noFill/>
          </a:ln>
        </p:spPr>
        <p:txBody>
          <a:bodyPr wrap="none" lIns="0" tIns="0" rIns="0" bIns="0" anchor="t">
            <a:spAutoFit/>
          </a:bodyPr>
          <a:lstStyle/>
          <a:p>
            <a:r>
              <a:rPr lang="en-US" sz="1050" b="0" u="none" strike="noStrike">
                <a:solidFill>
                  <a:srgbClr val="E5E7EB"/>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755" name="任意多边形: 形状 754"/>
          <p:cNvSpPr/>
          <p:nvPr/>
        </p:nvSpPr>
        <p:spPr>
          <a:xfrm>
            <a:off x="5486040" y="5071580"/>
            <a:ext cx="1002960" cy="410040"/>
          </a:xfrm>
          <a:custGeom>
            <a:avLst/>
            <a:gdLst/>
            <a:ahLst/>
            <a:cxnLst/>
            <a:rect l="0" t="0" r="r" b="b"/>
            <a:pathLst>
              <a:path w="2786" h="1139">
                <a:moveTo>
                  <a:pt x="0" y="965"/>
                </a:moveTo>
                <a:lnTo>
                  <a:pt x="0" y="174"/>
                </a:lnTo>
                <a:cubicBezTo>
                  <a:pt x="0" y="163"/>
                  <a:pt x="1" y="152"/>
                  <a:pt x="3" y="140"/>
                </a:cubicBezTo>
                <a:cubicBezTo>
                  <a:pt x="5" y="129"/>
                  <a:pt x="9" y="118"/>
                  <a:pt x="13" y="108"/>
                </a:cubicBezTo>
                <a:cubicBezTo>
                  <a:pt x="17" y="97"/>
                  <a:pt x="23" y="87"/>
                  <a:pt x="29" y="78"/>
                </a:cubicBezTo>
                <a:cubicBezTo>
                  <a:pt x="36" y="68"/>
                  <a:pt x="43" y="59"/>
                  <a:pt x="51" y="51"/>
                </a:cubicBezTo>
                <a:cubicBezTo>
                  <a:pt x="59" y="43"/>
                  <a:pt x="68" y="36"/>
                  <a:pt x="77" y="30"/>
                </a:cubicBezTo>
                <a:cubicBezTo>
                  <a:pt x="88" y="23"/>
                  <a:pt x="98" y="18"/>
                  <a:pt x="108" y="14"/>
                </a:cubicBezTo>
                <a:cubicBezTo>
                  <a:pt x="119" y="9"/>
                  <a:pt x="130" y="6"/>
                  <a:pt x="141" y="4"/>
                </a:cubicBezTo>
                <a:cubicBezTo>
                  <a:pt x="152" y="1"/>
                  <a:pt x="164" y="0"/>
                  <a:pt x="175" y="0"/>
                </a:cubicBezTo>
                <a:lnTo>
                  <a:pt x="2612" y="0"/>
                </a:lnTo>
                <a:cubicBezTo>
                  <a:pt x="2624" y="0"/>
                  <a:pt x="2635" y="1"/>
                  <a:pt x="2646" y="4"/>
                </a:cubicBezTo>
                <a:cubicBezTo>
                  <a:pt x="2658" y="6"/>
                  <a:pt x="2668" y="9"/>
                  <a:pt x="2679" y="14"/>
                </a:cubicBezTo>
                <a:cubicBezTo>
                  <a:pt x="2690" y="18"/>
                  <a:pt x="2700" y="23"/>
                  <a:pt x="2709" y="30"/>
                </a:cubicBezTo>
                <a:cubicBezTo>
                  <a:pt x="2719" y="36"/>
                  <a:pt x="2727" y="43"/>
                  <a:pt x="2735" y="51"/>
                </a:cubicBezTo>
                <a:cubicBezTo>
                  <a:pt x="2744" y="59"/>
                  <a:pt x="2751" y="68"/>
                  <a:pt x="2757" y="78"/>
                </a:cubicBezTo>
                <a:cubicBezTo>
                  <a:pt x="2763" y="87"/>
                  <a:pt x="2769" y="97"/>
                  <a:pt x="2773" y="108"/>
                </a:cubicBezTo>
                <a:cubicBezTo>
                  <a:pt x="2778" y="118"/>
                  <a:pt x="2781" y="129"/>
                  <a:pt x="2783" y="140"/>
                </a:cubicBezTo>
                <a:cubicBezTo>
                  <a:pt x="2785" y="152"/>
                  <a:pt x="2786" y="163"/>
                  <a:pt x="2786" y="174"/>
                </a:cubicBezTo>
                <a:lnTo>
                  <a:pt x="2786" y="965"/>
                </a:lnTo>
                <a:cubicBezTo>
                  <a:pt x="2786" y="976"/>
                  <a:pt x="2785" y="987"/>
                  <a:pt x="2783" y="999"/>
                </a:cubicBezTo>
                <a:cubicBezTo>
                  <a:pt x="2781" y="1010"/>
                  <a:pt x="2778" y="1021"/>
                  <a:pt x="2773" y="1031"/>
                </a:cubicBezTo>
                <a:cubicBezTo>
                  <a:pt x="2769" y="1042"/>
                  <a:pt x="2763" y="1052"/>
                  <a:pt x="2757" y="1061"/>
                </a:cubicBezTo>
                <a:cubicBezTo>
                  <a:pt x="2751" y="1071"/>
                  <a:pt x="2744" y="1080"/>
                  <a:pt x="2735" y="1088"/>
                </a:cubicBezTo>
                <a:cubicBezTo>
                  <a:pt x="2727" y="1096"/>
                  <a:pt x="2719" y="1103"/>
                  <a:pt x="2709" y="1109"/>
                </a:cubicBezTo>
                <a:cubicBezTo>
                  <a:pt x="2700" y="1116"/>
                  <a:pt x="2690" y="1121"/>
                  <a:pt x="2679" y="1125"/>
                </a:cubicBezTo>
                <a:cubicBezTo>
                  <a:pt x="2668" y="1130"/>
                  <a:pt x="2658" y="1133"/>
                  <a:pt x="2646" y="1135"/>
                </a:cubicBezTo>
                <a:cubicBezTo>
                  <a:pt x="2635" y="1138"/>
                  <a:pt x="2624" y="1139"/>
                  <a:pt x="2612" y="1139"/>
                </a:cubicBezTo>
                <a:lnTo>
                  <a:pt x="175" y="1139"/>
                </a:lnTo>
                <a:cubicBezTo>
                  <a:pt x="164" y="1139"/>
                  <a:pt x="152" y="1138"/>
                  <a:pt x="141" y="1135"/>
                </a:cubicBezTo>
                <a:cubicBezTo>
                  <a:pt x="130" y="1133"/>
                  <a:pt x="119" y="1130"/>
                  <a:pt x="108" y="1125"/>
                </a:cubicBezTo>
                <a:cubicBezTo>
                  <a:pt x="98" y="1121"/>
                  <a:pt x="88" y="1116"/>
                  <a:pt x="77" y="1109"/>
                </a:cubicBezTo>
                <a:cubicBezTo>
                  <a:pt x="68" y="1103"/>
                  <a:pt x="59" y="1096"/>
                  <a:pt x="51" y="1088"/>
                </a:cubicBezTo>
                <a:cubicBezTo>
                  <a:pt x="43" y="1080"/>
                  <a:pt x="36" y="1071"/>
                  <a:pt x="29" y="1061"/>
                </a:cubicBezTo>
                <a:cubicBezTo>
                  <a:pt x="23" y="1052"/>
                  <a:pt x="17" y="1042"/>
                  <a:pt x="13" y="1031"/>
                </a:cubicBezTo>
                <a:cubicBezTo>
                  <a:pt x="9" y="1021"/>
                  <a:pt x="5" y="1010"/>
                  <a:pt x="3" y="999"/>
                </a:cubicBezTo>
                <a:cubicBezTo>
                  <a:pt x="1" y="987"/>
                  <a:pt x="0" y="976"/>
                  <a:pt x="0" y="965"/>
                </a:cubicBezTo>
                <a:close/>
              </a:path>
            </a:pathLst>
          </a:custGeom>
          <a:solidFill>
            <a:srgbClr val="1E3A8A">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56" name="任意多边形: 形状 755"/>
          <p:cNvSpPr/>
          <p:nvPr/>
        </p:nvSpPr>
        <p:spPr>
          <a:xfrm>
            <a:off x="5486040" y="5071580"/>
            <a:ext cx="1002960" cy="410040"/>
          </a:xfrm>
          <a:custGeom>
            <a:avLst/>
            <a:gdLst/>
            <a:ahLst/>
            <a:cxnLst/>
            <a:rect l="0" t="0" r="r" b="b"/>
            <a:pathLst>
              <a:path w="2786" h="1139" fill="none">
                <a:moveTo>
                  <a:pt x="0" y="965"/>
                </a:moveTo>
                <a:lnTo>
                  <a:pt x="0" y="174"/>
                </a:lnTo>
                <a:cubicBezTo>
                  <a:pt x="0" y="163"/>
                  <a:pt x="1" y="152"/>
                  <a:pt x="3" y="140"/>
                </a:cubicBezTo>
                <a:cubicBezTo>
                  <a:pt x="5" y="129"/>
                  <a:pt x="9" y="118"/>
                  <a:pt x="13" y="108"/>
                </a:cubicBezTo>
                <a:cubicBezTo>
                  <a:pt x="17" y="97"/>
                  <a:pt x="23" y="87"/>
                  <a:pt x="29" y="78"/>
                </a:cubicBezTo>
                <a:cubicBezTo>
                  <a:pt x="36" y="68"/>
                  <a:pt x="43" y="59"/>
                  <a:pt x="51" y="51"/>
                </a:cubicBezTo>
                <a:cubicBezTo>
                  <a:pt x="59" y="43"/>
                  <a:pt x="68" y="36"/>
                  <a:pt x="77" y="30"/>
                </a:cubicBezTo>
                <a:cubicBezTo>
                  <a:pt x="88" y="23"/>
                  <a:pt x="98" y="18"/>
                  <a:pt x="108" y="14"/>
                </a:cubicBezTo>
                <a:cubicBezTo>
                  <a:pt x="119" y="9"/>
                  <a:pt x="130" y="6"/>
                  <a:pt x="141" y="4"/>
                </a:cubicBezTo>
                <a:cubicBezTo>
                  <a:pt x="152" y="1"/>
                  <a:pt x="164" y="0"/>
                  <a:pt x="175" y="0"/>
                </a:cubicBezTo>
                <a:lnTo>
                  <a:pt x="2612" y="0"/>
                </a:lnTo>
                <a:cubicBezTo>
                  <a:pt x="2624" y="0"/>
                  <a:pt x="2635" y="1"/>
                  <a:pt x="2646" y="4"/>
                </a:cubicBezTo>
                <a:cubicBezTo>
                  <a:pt x="2658" y="6"/>
                  <a:pt x="2668" y="9"/>
                  <a:pt x="2679" y="14"/>
                </a:cubicBezTo>
                <a:cubicBezTo>
                  <a:pt x="2690" y="18"/>
                  <a:pt x="2700" y="23"/>
                  <a:pt x="2709" y="30"/>
                </a:cubicBezTo>
                <a:cubicBezTo>
                  <a:pt x="2719" y="36"/>
                  <a:pt x="2727" y="43"/>
                  <a:pt x="2735" y="51"/>
                </a:cubicBezTo>
                <a:cubicBezTo>
                  <a:pt x="2744" y="59"/>
                  <a:pt x="2751" y="68"/>
                  <a:pt x="2757" y="78"/>
                </a:cubicBezTo>
                <a:cubicBezTo>
                  <a:pt x="2763" y="87"/>
                  <a:pt x="2769" y="97"/>
                  <a:pt x="2773" y="108"/>
                </a:cubicBezTo>
                <a:cubicBezTo>
                  <a:pt x="2778" y="118"/>
                  <a:pt x="2781" y="129"/>
                  <a:pt x="2783" y="140"/>
                </a:cubicBezTo>
                <a:cubicBezTo>
                  <a:pt x="2785" y="152"/>
                  <a:pt x="2786" y="163"/>
                  <a:pt x="2786" y="174"/>
                </a:cubicBezTo>
                <a:lnTo>
                  <a:pt x="2786" y="965"/>
                </a:lnTo>
                <a:cubicBezTo>
                  <a:pt x="2786" y="976"/>
                  <a:pt x="2785" y="987"/>
                  <a:pt x="2783" y="999"/>
                </a:cubicBezTo>
                <a:cubicBezTo>
                  <a:pt x="2781" y="1010"/>
                  <a:pt x="2778" y="1021"/>
                  <a:pt x="2773" y="1031"/>
                </a:cubicBezTo>
                <a:cubicBezTo>
                  <a:pt x="2769" y="1042"/>
                  <a:pt x="2763" y="1052"/>
                  <a:pt x="2757" y="1061"/>
                </a:cubicBezTo>
                <a:cubicBezTo>
                  <a:pt x="2751" y="1071"/>
                  <a:pt x="2744" y="1080"/>
                  <a:pt x="2735" y="1088"/>
                </a:cubicBezTo>
                <a:cubicBezTo>
                  <a:pt x="2727" y="1096"/>
                  <a:pt x="2719" y="1103"/>
                  <a:pt x="2709" y="1109"/>
                </a:cubicBezTo>
                <a:cubicBezTo>
                  <a:pt x="2700" y="1116"/>
                  <a:pt x="2690" y="1121"/>
                  <a:pt x="2679" y="1125"/>
                </a:cubicBezTo>
                <a:cubicBezTo>
                  <a:pt x="2668" y="1130"/>
                  <a:pt x="2658" y="1133"/>
                  <a:pt x="2646" y="1135"/>
                </a:cubicBezTo>
                <a:cubicBezTo>
                  <a:pt x="2635" y="1138"/>
                  <a:pt x="2624" y="1139"/>
                  <a:pt x="2612" y="1139"/>
                </a:cubicBezTo>
                <a:lnTo>
                  <a:pt x="175" y="1139"/>
                </a:lnTo>
                <a:cubicBezTo>
                  <a:pt x="164" y="1139"/>
                  <a:pt x="152" y="1138"/>
                  <a:pt x="141" y="1135"/>
                </a:cubicBezTo>
                <a:cubicBezTo>
                  <a:pt x="130" y="1133"/>
                  <a:pt x="119" y="1130"/>
                  <a:pt x="108" y="1125"/>
                </a:cubicBezTo>
                <a:cubicBezTo>
                  <a:pt x="98" y="1121"/>
                  <a:pt x="88" y="1116"/>
                  <a:pt x="77" y="1109"/>
                </a:cubicBezTo>
                <a:cubicBezTo>
                  <a:pt x="68" y="1103"/>
                  <a:pt x="59" y="1096"/>
                  <a:pt x="51" y="1088"/>
                </a:cubicBezTo>
                <a:cubicBezTo>
                  <a:pt x="43" y="1080"/>
                  <a:pt x="36" y="1071"/>
                  <a:pt x="29" y="1061"/>
                </a:cubicBezTo>
                <a:cubicBezTo>
                  <a:pt x="23" y="1052"/>
                  <a:pt x="17" y="1042"/>
                  <a:pt x="13" y="1031"/>
                </a:cubicBezTo>
                <a:cubicBezTo>
                  <a:pt x="9" y="1021"/>
                  <a:pt x="5" y="1010"/>
                  <a:pt x="3" y="999"/>
                </a:cubicBezTo>
                <a:cubicBezTo>
                  <a:pt x="1" y="987"/>
                  <a:pt x="0" y="976"/>
                  <a:pt x="0" y="965"/>
                </a:cubicBezTo>
              </a:path>
            </a:pathLst>
          </a:custGeom>
          <a:ln w="8280">
            <a:solidFill>
              <a:srgbClr val="1D4ED8"/>
            </a:solidFill>
            <a:miter/>
          </a:ln>
        </p:spPr>
        <p:txBody>
          <a:bodyPr lIns="3960" tIns="3960" rIns="3960" bIns="3960" anchor="t">
            <a:noAutofit/>
          </a:bodyPr>
          <a:lstStyle/>
          <a:p>
            <a:endParaRPr lang="en-US" sz="2400" b="0" u="none" strike="noStrike">
              <a:solidFill>
                <a:srgbClr val="000000"/>
              </a:solidFill>
              <a:effectLst/>
              <a:uFillTx/>
              <a:latin typeface="Times New Roman" panose="02020603050405020304"/>
            </a:endParaRPr>
          </a:p>
        </p:txBody>
      </p:sp>
      <p:pic>
        <p:nvPicPr>
          <p:cNvPr id="757" name="图片 756"/>
          <p:cNvPicPr/>
          <p:nvPr/>
        </p:nvPicPr>
        <p:blipFill>
          <a:blip r:embed="rId5"/>
          <a:stretch>
            <a:fillRect/>
          </a:stretch>
        </p:blipFill>
        <p:spPr>
          <a:xfrm>
            <a:off x="5590800" y="5184620"/>
            <a:ext cx="150120" cy="150120"/>
          </a:xfrm>
          <a:prstGeom prst="rect">
            <a:avLst/>
          </a:prstGeom>
          <a:noFill/>
          <a:ln w="0">
            <a:noFill/>
          </a:ln>
        </p:spPr>
      </p:pic>
      <p:sp>
        <p:nvSpPr>
          <p:cNvPr id="758" name="文本框 757"/>
          <p:cNvSpPr txBox="1"/>
          <p:nvPr/>
        </p:nvSpPr>
        <p:spPr>
          <a:xfrm>
            <a:off x="823320" y="5606180"/>
            <a:ext cx="1878120" cy="194040"/>
          </a:xfrm>
          <a:prstGeom prst="rect">
            <a:avLst/>
          </a:prstGeom>
          <a:noFill/>
          <a:ln w="0">
            <a:noFill/>
          </a:ln>
        </p:spPr>
        <p:txBody>
          <a:bodyPr wrap="none" lIns="0" tIns="0" rIns="0" bIns="0" anchor="t">
            <a:spAutoFit/>
          </a:bodyPr>
          <a:lstStyle/>
          <a:p>
            <a:r>
              <a:rPr lang="zh-CN" sz="1050" b="0" u="none" strike="noStrike">
                <a:solidFill>
                  <a:srgbClr val="E5E7EB"/>
                </a:solidFill>
                <a:effectLst/>
                <a:uFillTx/>
                <a:latin typeface="NotoSansCJKsc"/>
                <a:ea typeface="NotoSansCJKsc"/>
              </a:rPr>
              <a:t>实参将值传递给对应位置的形参</a:t>
            </a:r>
            <a:endParaRPr lang="en-US" sz="1050" b="0" u="none" strike="noStrike">
              <a:solidFill>
                <a:srgbClr val="000000"/>
              </a:solidFill>
              <a:effectLst/>
              <a:uFillTx/>
              <a:latin typeface="Times New Roman" panose="02020603050405020304"/>
            </a:endParaRPr>
          </a:p>
        </p:txBody>
      </p:sp>
      <p:sp>
        <p:nvSpPr>
          <p:cNvPr id="759" name="文本框 758"/>
          <p:cNvSpPr txBox="1"/>
          <p:nvPr/>
        </p:nvSpPr>
        <p:spPr>
          <a:xfrm>
            <a:off x="5740920" y="519434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sp>
        <p:nvSpPr>
          <p:cNvPr id="760" name="任意多边形: 形状 759"/>
          <p:cNvSpPr/>
          <p:nvPr/>
        </p:nvSpPr>
        <p:spPr>
          <a:xfrm>
            <a:off x="7299915" y="5071580"/>
            <a:ext cx="1003320" cy="410040"/>
          </a:xfrm>
          <a:custGeom>
            <a:avLst/>
            <a:gdLst/>
            <a:ahLst/>
            <a:cxnLst/>
            <a:rect l="0" t="0" r="r" b="b"/>
            <a:pathLst>
              <a:path w="2787" h="1139">
                <a:moveTo>
                  <a:pt x="0" y="965"/>
                </a:moveTo>
                <a:lnTo>
                  <a:pt x="0" y="174"/>
                </a:lnTo>
                <a:cubicBezTo>
                  <a:pt x="0" y="163"/>
                  <a:pt x="1" y="152"/>
                  <a:pt x="3" y="140"/>
                </a:cubicBezTo>
                <a:cubicBezTo>
                  <a:pt x="6" y="129"/>
                  <a:pt x="9" y="118"/>
                  <a:pt x="13" y="108"/>
                </a:cubicBezTo>
                <a:cubicBezTo>
                  <a:pt x="18" y="97"/>
                  <a:pt x="23" y="87"/>
                  <a:pt x="29" y="78"/>
                </a:cubicBezTo>
                <a:cubicBezTo>
                  <a:pt x="36" y="68"/>
                  <a:pt x="43" y="59"/>
                  <a:pt x="51" y="51"/>
                </a:cubicBezTo>
                <a:cubicBezTo>
                  <a:pt x="59" y="43"/>
                  <a:pt x="68" y="36"/>
                  <a:pt x="78" y="30"/>
                </a:cubicBezTo>
                <a:cubicBezTo>
                  <a:pt x="87" y="23"/>
                  <a:pt x="97" y="18"/>
                  <a:pt x="108" y="14"/>
                </a:cubicBezTo>
                <a:cubicBezTo>
                  <a:pt x="118" y="9"/>
                  <a:pt x="129" y="6"/>
                  <a:pt x="140" y="4"/>
                </a:cubicBezTo>
                <a:cubicBezTo>
                  <a:pt x="151" y="1"/>
                  <a:pt x="163" y="0"/>
                  <a:pt x="174" y="0"/>
                </a:cubicBezTo>
                <a:lnTo>
                  <a:pt x="2613" y="0"/>
                </a:lnTo>
                <a:cubicBezTo>
                  <a:pt x="2624" y="0"/>
                  <a:pt x="2635" y="1"/>
                  <a:pt x="2647" y="4"/>
                </a:cubicBezTo>
                <a:cubicBezTo>
                  <a:pt x="2658" y="6"/>
                  <a:pt x="2669" y="9"/>
                  <a:pt x="2679" y="14"/>
                </a:cubicBezTo>
                <a:cubicBezTo>
                  <a:pt x="2690" y="18"/>
                  <a:pt x="2700" y="23"/>
                  <a:pt x="2709" y="30"/>
                </a:cubicBezTo>
                <a:cubicBezTo>
                  <a:pt x="2719" y="36"/>
                  <a:pt x="2728" y="43"/>
                  <a:pt x="2736" y="51"/>
                </a:cubicBezTo>
                <a:cubicBezTo>
                  <a:pt x="2744" y="59"/>
                  <a:pt x="2751" y="68"/>
                  <a:pt x="2757" y="78"/>
                </a:cubicBezTo>
                <a:cubicBezTo>
                  <a:pt x="2764" y="87"/>
                  <a:pt x="2769" y="97"/>
                  <a:pt x="2773" y="108"/>
                </a:cubicBezTo>
                <a:cubicBezTo>
                  <a:pt x="2778" y="118"/>
                  <a:pt x="2781" y="129"/>
                  <a:pt x="2783" y="140"/>
                </a:cubicBezTo>
                <a:cubicBezTo>
                  <a:pt x="2786" y="152"/>
                  <a:pt x="2787" y="163"/>
                  <a:pt x="2787" y="174"/>
                </a:cubicBezTo>
                <a:lnTo>
                  <a:pt x="2787" y="965"/>
                </a:lnTo>
                <a:cubicBezTo>
                  <a:pt x="2787" y="976"/>
                  <a:pt x="2786" y="987"/>
                  <a:pt x="2783" y="999"/>
                </a:cubicBezTo>
                <a:cubicBezTo>
                  <a:pt x="2781" y="1010"/>
                  <a:pt x="2778" y="1021"/>
                  <a:pt x="2773" y="1031"/>
                </a:cubicBezTo>
                <a:cubicBezTo>
                  <a:pt x="2769" y="1042"/>
                  <a:pt x="2764" y="1052"/>
                  <a:pt x="2757" y="1061"/>
                </a:cubicBezTo>
                <a:cubicBezTo>
                  <a:pt x="2751" y="1071"/>
                  <a:pt x="2744" y="1080"/>
                  <a:pt x="2736" y="1088"/>
                </a:cubicBezTo>
                <a:cubicBezTo>
                  <a:pt x="2728" y="1096"/>
                  <a:pt x="2719" y="1103"/>
                  <a:pt x="2709" y="1109"/>
                </a:cubicBezTo>
                <a:cubicBezTo>
                  <a:pt x="2700" y="1116"/>
                  <a:pt x="2690" y="1121"/>
                  <a:pt x="2679" y="1125"/>
                </a:cubicBezTo>
                <a:cubicBezTo>
                  <a:pt x="2669" y="1130"/>
                  <a:pt x="2658" y="1133"/>
                  <a:pt x="2647" y="1135"/>
                </a:cubicBezTo>
                <a:cubicBezTo>
                  <a:pt x="2635" y="1138"/>
                  <a:pt x="2624" y="1139"/>
                  <a:pt x="2613" y="1139"/>
                </a:cubicBezTo>
                <a:lnTo>
                  <a:pt x="174" y="1139"/>
                </a:lnTo>
                <a:cubicBezTo>
                  <a:pt x="163" y="1139"/>
                  <a:pt x="151" y="1138"/>
                  <a:pt x="140" y="1135"/>
                </a:cubicBezTo>
                <a:cubicBezTo>
                  <a:pt x="129" y="1133"/>
                  <a:pt x="118" y="1130"/>
                  <a:pt x="108" y="1125"/>
                </a:cubicBezTo>
                <a:cubicBezTo>
                  <a:pt x="97" y="1121"/>
                  <a:pt x="87" y="1116"/>
                  <a:pt x="78" y="1109"/>
                </a:cubicBezTo>
                <a:cubicBezTo>
                  <a:pt x="68" y="1103"/>
                  <a:pt x="59" y="1096"/>
                  <a:pt x="51" y="1088"/>
                </a:cubicBezTo>
                <a:cubicBezTo>
                  <a:pt x="43" y="1080"/>
                  <a:pt x="36" y="1071"/>
                  <a:pt x="29" y="1061"/>
                </a:cubicBezTo>
                <a:cubicBezTo>
                  <a:pt x="23" y="1052"/>
                  <a:pt x="18" y="1042"/>
                  <a:pt x="13" y="1031"/>
                </a:cubicBezTo>
                <a:cubicBezTo>
                  <a:pt x="9" y="1021"/>
                  <a:pt x="6" y="1010"/>
                  <a:pt x="3" y="999"/>
                </a:cubicBezTo>
                <a:cubicBezTo>
                  <a:pt x="1" y="987"/>
                  <a:pt x="0" y="976"/>
                  <a:pt x="0" y="965"/>
                </a:cubicBezTo>
                <a:close/>
              </a:path>
            </a:pathLst>
          </a:custGeom>
          <a:solidFill>
            <a:srgbClr val="1E3A8A">
              <a:alpha val="50000"/>
            </a:srgbClr>
          </a:solidFill>
          <a:ln w="0">
            <a:noFill/>
          </a:ln>
        </p:spPr>
        <p:txBody>
          <a:bodyPr lIns="0" tIns="0" rIns="0" bIns="0" anchor="t">
            <a:noAutofit/>
          </a:bodyPr>
          <a:lstStyle/>
          <a:p>
            <a:endParaRPr lang="en-US" sz="2400" b="0" u="none" strike="noStrike">
              <a:solidFill>
                <a:srgbClr val="FFFFFF"/>
              </a:solidFill>
              <a:effectLst/>
              <a:uFillTx/>
              <a:latin typeface="Times New Roman" panose="02020603050405020304"/>
            </a:endParaRPr>
          </a:p>
        </p:txBody>
      </p:sp>
      <p:sp>
        <p:nvSpPr>
          <p:cNvPr id="761" name="任意多边形: 形状 760"/>
          <p:cNvSpPr/>
          <p:nvPr/>
        </p:nvSpPr>
        <p:spPr>
          <a:xfrm>
            <a:off x="7299915" y="5071580"/>
            <a:ext cx="1003320" cy="410040"/>
          </a:xfrm>
          <a:custGeom>
            <a:avLst/>
            <a:gdLst/>
            <a:ahLst/>
            <a:cxnLst/>
            <a:rect l="0" t="0" r="r" b="b"/>
            <a:pathLst>
              <a:path w="2787" h="1139" fill="none">
                <a:moveTo>
                  <a:pt x="0" y="965"/>
                </a:moveTo>
                <a:lnTo>
                  <a:pt x="0" y="174"/>
                </a:lnTo>
                <a:cubicBezTo>
                  <a:pt x="0" y="163"/>
                  <a:pt x="1" y="152"/>
                  <a:pt x="3" y="140"/>
                </a:cubicBezTo>
                <a:cubicBezTo>
                  <a:pt x="6" y="129"/>
                  <a:pt x="9" y="118"/>
                  <a:pt x="13" y="108"/>
                </a:cubicBezTo>
                <a:cubicBezTo>
                  <a:pt x="18" y="97"/>
                  <a:pt x="23" y="87"/>
                  <a:pt x="29" y="78"/>
                </a:cubicBezTo>
                <a:cubicBezTo>
                  <a:pt x="36" y="68"/>
                  <a:pt x="43" y="59"/>
                  <a:pt x="51" y="51"/>
                </a:cubicBezTo>
                <a:cubicBezTo>
                  <a:pt x="59" y="43"/>
                  <a:pt x="68" y="36"/>
                  <a:pt x="78" y="30"/>
                </a:cubicBezTo>
                <a:cubicBezTo>
                  <a:pt x="87" y="23"/>
                  <a:pt x="97" y="18"/>
                  <a:pt x="108" y="14"/>
                </a:cubicBezTo>
                <a:cubicBezTo>
                  <a:pt x="118" y="9"/>
                  <a:pt x="129" y="6"/>
                  <a:pt x="140" y="4"/>
                </a:cubicBezTo>
                <a:cubicBezTo>
                  <a:pt x="151" y="1"/>
                  <a:pt x="163" y="0"/>
                  <a:pt x="174" y="0"/>
                </a:cubicBezTo>
                <a:lnTo>
                  <a:pt x="2613" y="0"/>
                </a:lnTo>
                <a:cubicBezTo>
                  <a:pt x="2624" y="0"/>
                  <a:pt x="2635" y="1"/>
                  <a:pt x="2647" y="4"/>
                </a:cubicBezTo>
                <a:cubicBezTo>
                  <a:pt x="2658" y="6"/>
                  <a:pt x="2669" y="9"/>
                  <a:pt x="2679" y="14"/>
                </a:cubicBezTo>
                <a:cubicBezTo>
                  <a:pt x="2690" y="18"/>
                  <a:pt x="2700" y="23"/>
                  <a:pt x="2709" y="30"/>
                </a:cubicBezTo>
                <a:cubicBezTo>
                  <a:pt x="2719" y="36"/>
                  <a:pt x="2728" y="43"/>
                  <a:pt x="2736" y="51"/>
                </a:cubicBezTo>
                <a:cubicBezTo>
                  <a:pt x="2744" y="59"/>
                  <a:pt x="2751" y="68"/>
                  <a:pt x="2757" y="78"/>
                </a:cubicBezTo>
                <a:cubicBezTo>
                  <a:pt x="2764" y="87"/>
                  <a:pt x="2769" y="97"/>
                  <a:pt x="2773" y="108"/>
                </a:cubicBezTo>
                <a:cubicBezTo>
                  <a:pt x="2778" y="118"/>
                  <a:pt x="2781" y="129"/>
                  <a:pt x="2783" y="140"/>
                </a:cubicBezTo>
                <a:cubicBezTo>
                  <a:pt x="2786" y="152"/>
                  <a:pt x="2787" y="163"/>
                  <a:pt x="2787" y="174"/>
                </a:cubicBezTo>
                <a:lnTo>
                  <a:pt x="2787" y="965"/>
                </a:lnTo>
                <a:cubicBezTo>
                  <a:pt x="2787" y="976"/>
                  <a:pt x="2786" y="987"/>
                  <a:pt x="2783" y="999"/>
                </a:cubicBezTo>
                <a:cubicBezTo>
                  <a:pt x="2781" y="1010"/>
                  <a:pt x="2778" y="1021"/>
                  <a:pt x="2773" y="1031"/>
                </a:cubicBezTo>
                <a:cubicBezTo>
                  <a:pt x="2769" y="1042"/>
                  <a:pt x="2764" y="1052"/>
                  <a:pt x="2757" y="1061"/>
                </a:cubicBezTo>
                <a:cubicBezTo>
                  <a:pt x="2751" y="1071"/>
                  <a:pt x="2744" y="1080"/>
                  <a:pt x="2736" y="1088"/>
                </a:cubicBezTo>
                <a:cubicBezTo>
                  <a:pt x="2728" y="1096"/>
                  <a:pt x="2719" y="1103"/>
                  <a:pt x="2709" y="1109"/>
                </a:cubicBezTo>
                <a:cubicBezTo>
                  <a:pt x="2700" y="1116"/>
                  <a:pt x="2690" y="1121"/>
                  <a:pt x="2679" y="1125"/>
                </a:cubicBezTo>
                <a:cubicBezTo>
                  <a:pt x="2669" y="1130"/>
                  <a:pt x="2658" y="1133"/>
                  <a:pt x="2647" y="1135"/>
                </a:cubicBezTo>
                <a:cubicBezTo>
                  <a:pt x="2635" y="1138"/>
                  <a:pt x="2624" y="1139"/>
                  <a:pt x="2613" y="1139"/>
                </a:cubicBezTo>
                <a:lnTo>
                  <a:pt x="174" y="1139"/>
                </a:lnTo>
                <a:cubicBezTo>
                  <a:pt x="163" y="1139"/>
                  <a:pt x="151" y="1138"/>
                  <a:pt x="140" y="1135"/>
                </a:cubicBezTo>
                <a:cubicBezTo>
                  <a:pt x="129" y="1133"/>
                  <a:pt x="118" y="1130"/>
                  <a:pt x="108" y="1125"/>
                </a:cubicBezTo>
                <a:cubicBezTo>
                  <a:pt x="97" y="1121"/>
                  <a:pt x="87" y="1116"/>
                  <a:pt x="78" y="1109"/>
                </a:cubicBezTo>
                <a:cubicBezTo>
                  <a:pt x="68" y="1103"/>
                  <a:pt x="59" y="1096"/>
                  <a:pt x="51" y="1088"/>
                </a:cubicBezTo>
                <a:cubicBezTo>
                  <a:pt x="43" y="1080"/>
                  <a:pt x="36" y="1071"/>
                  <a:pt x="29" y="1061"/>
                </a:cubicBezTo>
                <a:cubicBezTo>
                  <a:pt x="23" y="1052"/>
                  <a:pt x="18" y="1042"/>
                  <a:pt x="13" y="1031"/>
                </a:cubicBezTo>
                <a:cubicBezTo>
                  <a:pt x="9" y="1021"/>
                  <a:pt x="6" y="1010"/>
                  <a:pt x="3" y="999"/>
                </a:cubicBezTo>
                <a:cubicBezTo>
                  <a:pt x="1" y="987"/>
                  <a:pt x="0" y="976"/>
                  <a:pt x="0" y="965"/>
                </a:cubicBezTo>
              </a:path>
            </a:pathLst>
          </a:custGeom>
          <a:ln w="8280">
            <a:solidFill>
              <a:srgbClr val="1D4ED8"/>
            </a:solidFill>
            <a:miter/>
          </a:ln>
        </p:spPr>
        <p:txBody>
          <a:bodyPr lIns="3960" tIns="3960" rIns="3960" bIns="3960" anchor="t">
            <a:noAutofit/>
          </a:bodyPr>
          <a:lstStyle/>
          <a:p>
            <a:endParaRPr lang="en-US" sz="2400" b="0" u="none" strike="noStrike">
              <a:solidFill>
                <a:srgbClr val="000000"/>
              </a:solidFill>
              <a:effectLst/>
              <a:uFillTx/>
              <a:latin typeface="Times New Roman" panose="02020603050405020304"/>
            </a:endParaRPr>
          </a:p>
        </p:txBody>
      </p:sp>
      <p:pic>
        <p:nvPicPr>
          <p:cNvPr id="762" name="图片 761"/>
          <p:cNvPicPr/>
          <p:nvPr/>
        </p:nvPicPr>
        <p:blipFill>
          <a:blip r:embed="rId6"/>
          <a:stretch>
            <a:fillRect/>
          </a:stretch>
        </p:blipFill>
        <p:spPr>
          <a:xfrm>
            <a:off x="7404675" y="5184620"/>
            <a:ext cx="150120" cy="150120"/>
          </a:xfrm>
          <a:prstGeom prst="rect">
            <a:avLst/>
          </a:prstGeom>
          <a:noFill/>
          <a:ln w="0">
            <a:noFill/>
          </a:ln>
        </p:spPr>
      </p:pic>
      <p:sp>
        <p:nvSpPr>
          <p:cNvPr id="763" name="文本框 762"/>
          <p:cNvSpPr txBox="1"/>
          <p:nvPr/>
        </p:nvSpPr>
        <p:spPr>
          <a:xfrm>
            <a:off x="5850360" y="5163380"/>
            <a:ext cx="537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主调函数</a:t>
            </a:r>
            <a:endParaRPr lang="en-US" sz="1050" b="0" u="none" strike="noStrike">
              <a:solidFill>
                <a:srgbClr val="000000"/>
              </a:solidFill>
              <a:effectLst/>
              <a:uFillTx/>
              <a:latin typeface="Times New Roman" panose="02020603050405020304"/>
            </a:endParaRPr>
          </a:p>
        </p:txBody>
      </p:sp>
      <p:sp>
        <p:nvSpPr>
          <p:cNvPr id="764" name="文本框 763"/>
          <p:cNvSpPr txBox="1"/>
          <p:nvPr/>
        </p:nvSpPr>
        <p:spPr>
          <a:xfrm>
            <a:off x="7554075" y="5194340"/>
            <a:ext cx="133200" cy="157320"/>
          </a:xfrm>
          <a:prstGeom prst="rect">
            <a:avLst/>
          </a:prstGeom>
          <a:noFill/>
          <a:ln w="0">
            <a:noFill/>
          </a:ln>
        </p:spPr>
        <p:txBody>
          <a:bodyPr wrap="none" lIns="0" tIns="0" rIns="0" bIns="0" anchor="t">
            <a:spAutoFit/>
          </a:bodyPr>
          <a:lstStyle/>
          <a:p>
            <a:r>
              <a:rPr lang="en-US" sz="1050" b="0" u="none" strike="noStrike">
                <a:solidFill>
                  <a:srgbClr val="FFFFFF"/>
                </a:solidFill>
                <a:effectLst/>
                <a:uFillTx/>
                <a:latin typeface="DejaVuSans"/>
                <a:ea typeface="DejaVuSans"/>
              </a:rPr>
              <a:t> </a:t>
            </a:r>
            <a:endParaRPr lang="en-US" sz="1050" b="0" u="none" strike="noStrike">
              <a:solidFill>
                <a:srgbClr val="000000"/>
              </a:solidFill>
              <a:effectLst/>
              <a:uFillTx/>
              <a:latin typeface="Times New Roman" panose="02020603050405020304"/>
            </a:endParaRPr>
          </a:p>
        </p:txBody>
      </p:sp>
      <p:pic>
        <p:nvPicPr>
          <p:cNvPr id="765" name="图片 764"/>
          <p:cNvPicPr/>
          <p:nvPr/>
        </p:nvPicPr>
        <p:blipFill>
          <a:blip r:embed="rId7"/>
          <a:stretch>
            <a:fillRect/>
          </a:stretch>
        </p:blipFill>
        <p:spPr>
          <a:xfrm>
            <a:off x="6848641" y="5185406"/>
            <a:ext cx="133200" cy="133200"/>
          </a:xfrm>
          <a:prstGeom prst="rect">
            <a:avLst/>
          </a:prstGeom>
          <a:noFill/>
          <a:ln w="0">
            <a:noFill/>
          </a:ln>
        </p:spPr>
      </p:pic>
      <p:sp>
        <p:nvSpPr>
          <p:cNvPr id="766" name="文本框 765"/>
          <p:cNvSpPr txBox="1"/>
          <p:nvPr/>
        </p:nvSpPr>
        <p:spPr>
          <a:xfrm>
            <a:off x="7663515" y="5163380"/>
            <a:ext cx="537120" cy="194040"/>
          </a:xfrm>
          <a:prstGeom prst="rect">
            <a:avLst/>
          </a:prstGeom>
          <a:noFill/>
          <a:ln w="0">
            <a:noFill/>
          </a:ln>
        </p:spPr>
        <p:txBody>
          <a:bodyPr wrap="none" lIns="0" tIns="0" rIns="0" bIns="0" anchor="t">
            <a:spAutoFit/>
          </a:bodyPr>
          <a:lstStyle/>
          <a:p>
            <a:r>
              <a:rPr lang="zh-CN" sz="1050" b="0" u="none" strike="noStrike">
                <a:solidFill>
                  <a:srgbClr val="FFFFFF"/>
                </a:solidFill>
                <a:effectLst/>
                <a:uFillTx/>
                <a:latin typeface="NotoSansCJKsc"/>
                <a:ea typeface="NotoSansCJKsc"/>
              </a:rPr>
              <a:t>被调函数</a:t>
            </a:r>
            <a:endParaRPr lang="en-US" sz="1050" b="0" u="none" strike="noStrike">
              <a:solidFill>
                <a:srgbClr val="000000"/>
              </a:solidFill>
              <a:effectLst/>
              <a:uFillTx/>
              <a:latin typeface="Times New Roman" panose="02020603050405020304"/>
            </a:endParaRPr>
          </a:p>
        </p:txBody>
      </p:sp>
      <p:pic>
        <p:nvPicPr>
          <p:cNvPr id="767" name="图片 766"/>
          <p:cNvPicPr/>
          <p:nvPr/>
        </p:nvPicPr>
        <p:blipFill>
          <a:blip r:embed="rId8"/>
          <a:stretch>
            <a:fillRect/>
          </a:stretch>
        </p:blipFill>
        <p:spPr>
          <a:xfrm>
            <a:off x="6848641" y="5319326"/>
            <a:ext cx="133200" cy="133200"/>
          </a:xfrm>
          <a:prstGeom prst="rect">
            <a:avLst/>
          </a:prstGeom>
          <a:noFill/>
          <a:ln w="0">
            <a:noFill/>
          </a:ln>
        </p:spPr>
      </p:pic>
      <p:sp>
        <p:nvSpPr>
          <p:cNvPr id="768" name="文本框 767"/>
          <p:cNvSpPr txBox="1"/>
          <p:nvPr/>
        </p:nvSpPr>
        <p:spPr>
          <a:xfrm>
            <a:off x="6714721" y="5035646"/>
            <a:ext cx="403200" cy="146520"/>
          </a:xfrm>
          <a:prstGeom prst="rect">
            <a:avLst/>
          </a:prstGeom>
          <a:noFill/>
          <a:ln w="0">
            <a:noFill/>
          </a:ln>
        </p:spPr>
        <p:txBody>
          <a:bodyPr wrap="none" lIns="0" tIns="0" rIns="0" bIns="0" anchor="t">
            <a:spAutoFit/>
          </a:bodyPr>
          <a:lstStyle/>
          <a:p>
            <a:r>
              <a:rPr lang="zh-CN" sz="790" b="0" u="none" strike="noStrike" dirty="0">
                <a:solidFill>
                  <a:srgbClr val="FCD34D"/>
                </a:solidFill>
                <a:effectLst/>
                <a:uFillTx/>
                <a:latin typeface="NotoSansCJKsc"/>
                <a:ea typeface="NotoSansCJKsc"/>
              </a:rPr>
              <a:t>实参传递</a:t>
            </a:r>
            <a:endParaRPr lang="en-US" sz="790" b="0" u="none" strike="noStrike" dirty="0">
              <a:solidFill>
                <a:srgbClr val="000000"/>
              </a:solidFill>
              <a:effectLst/>
              <a:uFillTx/>
              <a:latin typeface="Times New Roman" panose="02020603050405020304"/>
            </a:endParaRPr>
          </a:p>
        </p:txBody>
      </p:sp>
      <p:sp>
        <p:nvSpPr>
          <p:cNvPr id="769" name="文本框 768"/>
          <p:cNvSpPr txBox="1"/>
          <p:nvPr/>
        </p:nvSpPr>
        <p:spPr>
          <a:xfrm>
            <a:off x="6714721" y="5437046"/>
            <a:ext cx="403200" cy="146520"/>
          </a:xfrm>
          <a:prstGeom prst="rect">
            <a:avLst/>
          </a:prstGeom>
          <a:noFill/>
          <a:ln w="0">
            <a:noFill/>
          </a:ln>
        </p:spPr>
        <p:txBody>
          <a:bodyPr wrap="none" lIns="0" tIns="0" rIns="0" bIns="0" anchor="t">
            <a:spAutoFit/>
          </a:bodyPr>
          <a:lstStyle/>
          <a:p>
            <a:r>
              <a:rPr lang="zh-CN" sz="790" b="0" u="none" strike="noStrike">
                <a:solidFill>
                  <a:srgbClr val="FCD34D"/>
                </a:solidFill>
                <a:effectLst/>
                <a:uFillTx/>
                <a:latin typeface="NotoSansCJKsc"/>
                <a:ea typeface="NotoSansCJKsc"/>
              </a:rPr>
              <a:t>返回结果</a:t>
            </a:r>
            <a:endParaRPr lang="en-US" sz="790" b="0" u="none" strike="noStrike">
              <a:solidFill>
                <a:srgbClr val="000000"/>
              </a:solidFill>
              <a:effectLst/>
              <a:uFillTx/>
              <a:latin typeface="Times New Roman" panose="02020603050405020304"/>
            </a:endParaRPr>
          </a:p>
        </p:txBody>
      </p:sp>
    </p:spTree>
  </p:cSld>
  <p:clrMapOvr>
    <a:masterClrMapping/>
  </p:clrMapOvr>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0.xml><?xml version="1.0" encoding="utf-8"?>
<p:tagLst xmlns:p="http://schemas.openxmlformats.org/presentationml/2006/main">
  <p:tag name="KSO_WM_UNIT_TYPE" val="i"/>
  <p:tag name="KSO_WM_UNIT_INDEX" val="18"/>
  <p:tag name="KSO_WM_BEAUTIFY_FLAG" val="#wm#"/>
  <p:tag name="KSO_WM_TAG_VERSION" val="3.0"/>
  <p:tag name="KSO_WM_UNIT_ID" val="_1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0"/>
</p:tagLst>
</file>

<file path=ppt/tags/tag106.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60"/>
</p:tagLst>
</file>

<file path=ppt/tags/tag107.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0.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5"/>
  <p:tag name="KSO_WM_UNIT_TEXT_LAYER_COUNT" val="1"/>
</p:tagLst>
</file>

<file path=ppt/tags/tag111.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6793"/>
</p:tagLst>
</file>

<file path=ppt/tags/tag119.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TEMPLATE_CATEGORY" val="custom"/>
  <p:tag name="KSO_WM_TEMPLATE_INDEX" val="20236793"/>
</p:tagLst>
</file>

<file path=ppt/tags/tag1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8"/>
</p:tagLst>
</file>

<file path=ppt/tags/tag12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6793"/>
  <p:tag name="KSO_WM_TEMPLATE_CATEGORY" val="custom"/>
  <p:tag name="KSO_WM_TEMPLATE_MASTER_TYPE" val="0"/>
</p:tagLst>
</file>

<file path=ppt/tags/tag124.xml><?xml version="1.0" encoding="utf-8"?>
<p:tagLst xmlns:p="http://schemas.openxmlformats.org/presentationml/2006/main">
  <p:tag name="KSO_WM_UNIT_INDEX" val="13"/>
  <p:tag name="KSO_WM_UNIT_TYPE" val="f"/>
  <p:tag name="KSO_WM_UNIT_SUBTYPE" val="a"/>
  <p:tag name="KSO_WM_BEAUTIFY_FLAG" val="#wm#"/>
</p:tagLst>
</file>

<file path=ppt/tags/tag125.xml><?xml version="1.0" encoding="utf-8"?>
<p:tagLst xmlns:p="http://schemas.openxmlformats.org/presentationml/2006/main">
  <p:tag name="KSO_WM_UNIT_TYPE" val="a"/>
  <p:tag name="KSO_WM_UNIT_INDEX" val="1"/>
  <p:tag name="KSO_WM_BEAUTIFY_FLAG" val="#wm#"/>
  <p:tag name="KSO_WM_TAG_VERSION" val="3.0"/>
  <p:tag name="KSO_WM_UNIT_ID" val="custom20236793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93"/>
  <p:tag name="KSO_WM_TEMPLATE_CATEGORY" val="custom"/>
  <p:tag name="KSO_WM_UNIT_ISCONTENTSTITLE" val="0"/>
  <p:tag name="KSO_WM_UNIT_VALUE" val="18"/>
  <p:tag name="KSO_WM_UNIT_TEXT_TYPE" val="1"/>
  <p:tag name="KSO_WM_UNIT_PRESET_TEXT" val="此处添加文档标题"/>
</p:tagLst>
</file>

<file path=ppt/tags/tag126.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6793"/>
  <p:tag name="KSO_WM_TEMPLATE_CATEGORY" val="custom"/>
  <p:tag name="KSO_WM_SLIDE_INDEX" val="1"/>
  <p:tag name="KSO_WM_SLIDE_ID" val="custom20236793_1"/>
  <p:tag name="KSO_WM_TEMPLATE_MASTER_TYPE" val="0"/>
  <p:tag name="KSO_WM_SLIDE_LAYOUT" val="a_b_f"/>
  <p:tag name="KSO_WM_SLIDE_LAYOUT_CNT" val="1_1_1"/>
  <p:tag name="KSO_WM_SLIDE_THEME_ID" val="3332834"/>
  <p:tag name="KSO_WM_SLIDE_THEME_NAME" val="商务风毛玻璃职场办公"/>
  <p:tag name="resource_record_key" val="{&quot;13&quot;:[20419701],&quot;65&quot;:[20236793]}"/>
</p:tagLst>
</file>

<file path=ppt/tags/tag127.xml><?xml version="1.0" encoding="utf-8"?>
<p:tagLst xmlns:p="http://schemas.openxmlformats.org/presentationml/2006/main">
  <p:tag name="KSO_WM_SLIDE_ID" val="diagram20235184_1"/>
  <p:tag name="KSO_WM_TEMPLATE_SUBCATEGORY" val="0"/>
  <p:tag name="KSO_WM_TEMPLATE_MASTER_TYPE" val="0"/>
  <p:tag name="KSO_WM_TEMPLATE_COLOR_TYPE" val="0"/>
  <p:tag name="KSO_WM_SLIDE_ITEM_CNT" val="2"/>
  <p:tag name="KSO_WM_SLIDE_INDEX" val="1"/>
  <p:tag name="KSO_WM_DIAGRAM_GROUP_CODE" val="l1-1"/>
  <p:tag name="KSO_WM_SLIDE_DIAGTYPE" val="l"/>
  <p:tag name="KSO_WM_TAG_VERSION" val="3.0"/>
  <p:tag name="KSO_WM_BEAUTIFY_FLAG" val="#wm#"/>
  <p:tag name="KSO_WM_TEMPLATE_CATEGORY" val="diagram"/>
  <p:tag name="KSO_WM_TEMPLATE_INDEX" val="20235184"/>
  <p:tag name="KSO_WM_SLIDE_LAYOUT" val="a_l"/>
  <p:tag name="KSO_WM_SLIDE_LAYOUT_CNT" val="1_1"/>
  <p:tag name="KSO_WM_SLIDE_TYPE" val="text"/>
  <p:tag name="KSO_WM_SLIDE_SUBTYPE" val="diag"/>
  <p:tag name="KSO_WM_SLIDE_SIZE" val="847.15*374.55"/>
  <p:tag name="KSO_WM_SLIDE_POSITION" val="58*121.55"/>
  <p:tag name="resource_record_key" val="{&quot;29&quot;:[50000077],&quot;65&quot;:[20235184]}"/>
</p:tagLst>
</file>

<file path=ppt/tags/tag128.xml><?xml version="1.0" encoding="utf-8"?>
<p:tagLst xmlns:p="http://schemas.openxmlformats.org/presentationml/2006/main">
  <p:tag name="KSO_WM_SLIDE_ID" val="diagram20235184_1"/>
  <p:tag name="KSO_WM_TEMPLATE_SUBCATEGORY" val="0"/>
  <p:tag name="KSO_WM_TEMPLATE_MASTER_TYPE" val="0"/>
  <p:tag name="KSO_WM_TEMPLATE_COLOR_TYPE" val="0"/>
  <p:tag name="KSO_WM_SLIDE_ITEM_CNT" val="2"/>
  <p:tag name="KSO_WM_SLIDE_INDEX" val="1"/>
  <p:tag name="KSO_WM_DIAGRAM_GROUP_CODE" val="l1-1"/>
  <p:tag name="KSO_WM_SLIDE_DIAGTYPE" val="l"/>
  <p:tag name="KSO_WM_TAG_VERSION" val="3.0"/>
  <p:tag name="KSO_WM_BEAUTIFY_FLAG" val="#wm#"/>
  <p:tag name="KSO_WM_TEMPLATE_CATEGORY" val="diagram"/>
  <p:tag name="KSO_WM_TEMPLATE_INDEX" val="20235184"/>
  <p:tag name="KSO_WM_SLIDE_LAYOUT" val="a_l"/>
  <p:tag name="KSO_WM_SLIDE_LAYOUT_CNT" val="1_1"/>
  <p:tag name="KSO_WM_SLIDE_TYPE" val="text"/>
  <p:tag name="KSO_WM_SLIDE_SUBTYPE" val="diag"/>
  <p:tag name="KSO_WM_SLIDE_SIZE" val="847.15*374.55"/>
  <p:tag name="KSO_WM_SLIDE_POSITION" val="58*121.55"/>
  <p:tag name="resource_record_key" val="{&quot;29&quot;:[50000077],&quot;65&quot;:[20235184]}"/>
</p:tagLst>
</file>

<file path=ppt/tags/tag129.xml><?xml version="1.0" encoding="utf-8"?>
<p:tagLst xmlns:p="http://schemas.openxmlformats.org/presentationml/2006/main">
  <p:tag name="resource_record_key" val="{&quot;13&quot;:[20419701],&quot;65&quot;:[20236793]}"/>
</p:tagLst>
</file>

<file path=ppt/tags/tag13.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8"/>
</p:tagLst>
</file>

<file path=ppt/tags/tag1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5"/>
  <p:tag name="KSO_WM_UNIT_TEXT_LAYER_COUNT" val="1"/>
</p:tagLst>
</file>

<file path=ppt/tags/tag18.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23.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35.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xml><?xml version="1.0" encoding="utf-8"?>
<p:tagLst xmlns:p="http://schemas.openxmlformats.org/presentationml/2006/main">
  <p:tag name="KSO_WM_UNIT_TYPE" val="i"/>
  <p:tag name="KSO_WM_UNIT_INDEX" val="14"/>
  <p:tag name="KSO_WM_BEAUTIFY_FLAG" val="#wm#"/>
  <p:tag name="KSO_WM_TAG_VERSION" val="3.0"/>
  <p:tag name="KSO_WM_UNIT_ID" val="_4*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TYPE" val="i"/>
  <p:tag name="KSO_WM_UNIT_INDEX" val="15"/>
  <p:tag name="KSO_WM_BEAUTIFY_FLAG" val="#wm#"/>
  <p:tag name="KSO_WM_TAG_VERSION" val="3.0"/>
  <p:tag name="KSO_WM_UNIT_ID" val="_4*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TYPE" val="i"/>
  <p:tag name="KSO_WM_UNIT_INDEX" val="16"/>
  <p:tag name="KSO_WM_BEAUTIFY_FLAG" val="#wm#"/>
  <p:tag name="KSO_WM_TAG_VERSION" val="3.0"/>
  <p:tag name="KSO_WM_UNIT_ID" val="_4*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55.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4*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46"/>
</p:tagLst>
</file>

<file path=ppt/tags/tag56.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8.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61.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62.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63.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67.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Lst>
</file>

<file path=ppt/tags/tag68.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69.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Lst>
</file>

<file path=ppt/tags/tag7.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5.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82.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86.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9.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8.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9.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na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商务风毛玻璃职场办公">
  <a:themeElements>
    <a:clrScheme name="【0000001】-蓝色版">
      <a:dk1>
        <a:srgbClr val="333333"/>
      </a:dk1>
      <a:lt1>
        <a:sysClr val="window" lastClr="FFFFFF"/>
      </a:lt1>
      <a:dk2>
        <a:srgbClr val="04388C"/>
      </a:dk2>
      <a:lt2>
        <a:srgbClr val="DDF0FF"/>
      </a:lt2>
      <a:accent1>
        <a:srgbClr val="176CF7"/>
      </a:accent1>
      <a:accent2>
        <a:srgbClr val="F0B700"/>
      </a:accent2>
      <a:accent3>
        <a:srgbClr val="FAA306"/>
      </a:accent3>
      <a:accent4>
        <a:srgbClr val="5996F9"/>
      </a:accent4>
      <a:accent5>
        <a:srgbClr val="18D6F6"/>
      </a:accent5>
      <a:accent6>
        <a:srgbClr val="25A2FF"/>
      </a:accent6>
      <a:hlink>
        <a:srgbClr val="0563C1"/>
      </a:hlink>
      <a:folHlink>
        <a:srgbClr val="954F72"/>
      </a:folHlink>
    </a:clrScheme>
    <a:fontScheme name="02-微软雅黑唯一标准">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15260</Words>
  <Application>WPS 演示</Application>
  <PresentationFormat>自定义</PresentationFormat>
  <Paragraphs>1718</Paragraphs>
  <Slides>37</Slides>
  <Notes>0</Notes>
  <HiddenSlides>0</HiddenSlides>
  <MMClips>0</MMClips>
  <ScaleCrop>false</ScaleCrop>
  <HeadingPairs>
    <vt:vector size="6" baseType="variant">
      <vt:variant>
        <vt:lpstr>已用的字体</vt:lpstr>
      </vt:variant>
      <vt:variant>
        <vt:i4>21</vt:i4>
      </vt:variant>
      <vt:variant>
        <vt:lpstr>主题</vt:lpstr>
      </vt:variant>
      <vt:variant>
        <vt:i4>2</vt:i4>
      </vt:variant>
      <vt:variant>
        <vt:lpstr>幻灯片标题</vt:lpstr>
      </vt:variant>
      <vt:variant>
        <vt:i4>37</vt:i4>
      </vt:variant>
    </vt:vector>
  </HeadingPairs>
  <TitlesOfParts>
    <vt:vector size="60" baseType="lpstr">
      <vt:lpstr>Arial</vt:lpstr>
      <vt:lpstr>宋体</vt:lpstr>
      <vt:lpstr>Wingdings</vt:lpstr>
      <vt:lpstr>Arial</vt:lpstr>
      <vt:lpstr>Symbol</vt:lpstr>
      <vt:lpstr>Times New Roman</vt:lpstr>
      <vt:lpstr>NotoSansCJKsc</vt:lpstr>
      <vt:lpstr>Segoe Print</vt:lpstr>
      <vt:lpstr>DejaVuSans</vt:lpstr>
      <vt:lpstr>DejaVuSansMono</vt:lpstr>
      <vt:lpstr>Courier New</vt:lpstr>
      <vt:lpstr>微软雅黑</vt:lpstr>
      <vt:lpstr>Arial Unicode MS</vt:lpstr>
      <vt:lpstr>Calibri</vt:lpstr>
      <vt:lpstr>方正正粗黑简体</vt:lpstr>
      <vt:lpstr>Times New Roman</vt:lpstr>
      <vt:lpstr>华文宋体</vt:lpstr>
      <vt:lpstr>黑体</vt:lpstr>
      <vt:lpstr>WenQuanYiZenHei</vt:lpstr>
      <vt:lpstr>FZShuSong-Z01S</vt:lpstr>
      <vt:lpstr>DejaVu Sans</vt:lpstr>
      <vt:lpstr>Office</vt:lpstr>
      <vt:lpstr>商务风毛玻璃职场办公</vt:lpstr>
      <vt:lpstr>函数与图形绘制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李玮</dc:creator>
  <cp:lastModifiedBy>宋泉</cp:lastModifiedBy>
  <cp:revision>68</cp:revision>
  <dcterms:created xsi:type="dcterms:W3CDTF">2025-08-15T02:05:00Z</dcterms:created>
  <dcterms:modified xsi:type="dcterms:W3CDTF">2025-08-31T13:05:43Z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4D5EEBDB8383448A9349403830B1216E_13</vt:lpwstr>
  </property>
  <property fmtid="{D5CDD505-2E9C-101B-9397-08002B2CF9AE}" pid="3" name="KSOProductBuildVer">
    <vt:lpwstr>2052-12.1.0.22529</vt:lpwstr>
  </property>
</Properties>
</file>